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BF12F-F770-4ECD-8626-286073F3789A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444D8-5A14-40D2-89A6-478DF103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8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05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134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51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378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290B-F350-4BD8-9DD5-5A90B5DE512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3E-0FA8-4E83-B474-FA0346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9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290B-F350-4BD8-9DD5-5A90B5DE512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3E-0FA8-4E83-B474-FA0346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3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290B-F350-4BD8-9DD5-5A90B5DE512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3E-0FA8-4E83-B474-FA0346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0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290B-F350-4BD8-9DD5-5A90B5DE512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3E-0FA8-4E83-B474-FA0346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290B-F350-4BD8-9DD5-5A90B5DE512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3E-0FA8-4E83-B474-FA0346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3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290B-F350-4BD8-9DD5-5A90B5DE512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3E-0FA8-4E83-B474-FA0346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1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290B-F350-4BD8-9DD5-5A90B5DE512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3E-0FA8-4E83-B474-FA0346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6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290B-F350-4BD8-9DD5-5A90B5DE512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3E-0FA8-4E83-B474-FA0346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8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290B-F350-4BD8-9DD5-5A90B5DE512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3E-0FA8-4E83-B474-FA0346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5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290B-F350-4BD8-9DD5-5A90B5DE512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3E-0FA8-4E83-B474-FA0346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0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290B-F350-4BD8-9DD5-5A90B5DE512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AB3E-0FA8-4E83-B474-FA0346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1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5290B-F350-4BD8-9DD5-5A90B5DE512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AB3E-0FA8-4E83-B474-FA0346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3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6.wdp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6.wdp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microsoft.com/office/2007/relationships/hdphoto" Target="../media/hdphoto9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4.wdp"/><Relationship Id="rId7" Type="http://schemas.openxmlformats.org/officeDocument/2006/relationships/image" Target="../media/image28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31.png"/><Relationship Id="rId5" Type="http://schemas.microsoft.com/office/2007/relationships/hdphoto" Target="../media/hdphoto9.wdp"/><Relationship Id="rId10" Type="http://schemas.microsoft.com/office/2007/relationships/hdphoto" Target="../media/hdphoto10.wdp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microsoft.com/office/2007/relationships/hdphoto" Target="../media/hdphoto11.wdp"/><Relationship Id="rId7" Type="http://schemas.openxmlformats.org/officeDocument/2006/relationships/image" Target="../media/image20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7.png"/><Relationship Id="rId4" Type="http://schemas.openxmlformats.org/officeDocument/2006/relationships/image" Target="../media/image41.png"/><Relationship Id="rId9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microsoft.com/office/2007/relationships/hdphoto" Target="../media/hdphoto9.wdp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1.wdp"/><Relationship Id="rId7" Type="http://schemas.microsoft.com/office/2007/relationships/hdphoto" Target="../media/hdphoto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0.gif"/><Relationship Id="rId5" Type="http://schemas.microsoft.com/office/2007/relationships/hdphoto" Target="../media/hdphoto4.wdp"/><Relationship Id="rId10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0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6.png"/><Relationship Id="rId4" Type="http://schemas.openxmlformats.org/officeDocument/2006/relationships/image" Target="../media/image35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gif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gif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10" Type="http://schemas.openxmlformats.org/officeDocument/2006/relationships/image" Target="../media/image10.gif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6.wdp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6.wdp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7" name="Google Shape;1647;p7"/>
          <p:cNvPicPr preferRelativeResize="0"/>
          <p:nvPr/>
        </p:nvPicPr>
        <p:blipFill rotWithShape="1">
          <a:blip r:embed="rId3">
            <a:alphaModFix/>
          </a:blip>
          <a:srcRect t="14" b="1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9" name="Google Shape;16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28750" y="152400"/>
            <a:ext cx="11600219" cy="7158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" y="5939100"/>
            <a:ext cx="397575" cy="45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3" name="Google Shape;165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437" y="1438855"/>
            <a:ext cx="784688" cy="5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4" name="Google Shape;165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60231" y="1247455"/>
            <a:ext cx="512663" cy="96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5" name="Google Shape;165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83962" y="5130306"/>
            <a:ext cx="541827" cy="80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6" name="Google Shape;1656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54619" y="6321180"/>
            <a:ext cx="805613" cy="45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7" name="Google Shape;1657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94459" y="5425141"/>
            <a:ext cx="473807" cy="80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8" name="Google Shape;1658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27142" y="4367592"/>
            <a:ext cx="1269170" cy="2030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85728" y="2531445"/>
            <a:ext cx="4649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Duepuntozero" panose="02040603050506020204" pitchFamily="18" charset="0"/>
              </a:rPr>
              <a:t>KHỞI ĐỘNG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C828507-071D-4CF2-AE5F-7DB936E5D6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48" y="2257151"/>
            <a:ext cx="265987" cy="332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EB8B6EA-F8BC-4198-A901-1EB50D402E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91" y="1323700"/>
            <a:ext cx="265987" cy="3326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944F1FF-BA6C-4643-BA73-06E0D93D3C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2" y="1800826"/>
            <a:ext cx="265987" cy="332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3E96C0C-619A-4BD4-A265-537B5F13B9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25" y="1833483"/>
            <a:ext cx="265987" cy="3326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2D5F990-C34C-45FC-B7C5-D9380C99AA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82" y="1621648"/>
            <a:ext cx="265987" cy="33263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3E3496B-32F3-4E1D-9594-ADA5B27A75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14" y="2098774"/>
            <a:ext cx="265987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8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305" y="339635"/>
            <a:ext cx="8484326" cy="6322423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5" y="0"/>
            <a:ext cx="1704704" cy="227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612" y="613249"/>
            <a:ext cx="91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Seagull" panose="02040603050506020204" pitchFamily="18" charset="0"/>
              </a:rPr>
              <a:t>Bài</a:t>
            </a:r>
            <a:r>
              <a:rPr lang="en-US" sz="2800" dirty="0">
                <a:latin typeface="UTM Seagull" panose="020406030505060202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8374" y="626312"/>
            <a:ext cx="2837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Seagull" panose="02040603050506020204" pitchFamily="18" charset="0"/>
              </a:rPr>
              <a:t>Tính</a:t>
            </a:r>
            <a:r>
              <a:rPr lang="en-US" sz="2800" dirty="0">
                <a:latin typeface="UTM Seagull" panose="02040603050506020204" pitchFamily="18" charset="0"/>
              </a:rPr>
              <a:t> (</a:t>
            </a:r>
            <a:r>
              <a:rPr lang="en-US" sz="2800" dirty="0" err="1">
                <a:latin typeface="UTM Seagull" panose="02040603050506020204" pitchFamily="18" charset="0"/>
              </a:rPr>
              <a:t>theo</a:t>
            </a:r>
            <a:r>
              <a:rPr lang="en-US" sz="2800" dirty="0">
                <a:latin typeface="UTM Seagull" panose="02040603050506020204" pitchFamily="18" charset="0"/>
              </a:rPr>
              <a:t> </a:t>
            </a:r>
            <a:r>
              <a:rPr lang="en-US" sz="2800" dirty="0" err="1">
                <a:latin typeface="UTM Seagull" panose="02040603050506020204" pitchFamily="18" charset="0"/>
              </a:rPr>
              <a:t>mẫu</a:t>
            </a:r>
            <a:r>
              <a:rPr lang="en-US" sz="2800" dirty="0">
                <a:latin typeface="UTM Seagull" panose="02040603050506020204" pitchFamily="18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14" y="4872446"/>
            <a:ext cx="1052344" cy="19855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4676" y="2067020"/>
            <a:ext cx="59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Kristen ITC" panose="03050502040202030202" pitchFamily="66" charset="0"/>
              </a:rPr>
              <a:t>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395" y="1717957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395" y="2523700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057395" y="2435870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4619" y="2057591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7544" y="1749238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7544" y="2527685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817544" y="2467151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0074" y="1776535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0074" y="2554982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70073" y="2494448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42689" y="1765951"/>
            <a:ext cx="817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73397" y="2544398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473397" y="2483864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83571" y="1741110"/>
            <a:ext cx="751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85931" y="2519557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355223" y="2459023"/>
            <a:ext cx="5486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40131" y="1786197"/>
            <a:ext cx="803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52727" y="2564644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311782" y="2504110"/>
            <a:ext cx="5486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85568" y="2088872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76402" y="2071848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99172" y="2099144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10507" y="2057835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9216" y="3174348"/>
            <a:ext cx="568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05143" y="4325395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83828" y="1569494"/>
            <a:ext cx="1437110" cy="1764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584819" y="2038180"/>
            <a:ext cx="1051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+5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32503" y="3998731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32503" y="4804474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2132502" y="4716644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659926" y="4318954"/>
            <a:ext cx="665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+5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92853" y="4020706"/>
            <a:ext cx="817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723561" y="4799153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723560" y="4738619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533735" y="3995865"/>
            <a:ext cx="751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636095" y="4774312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4605386" y="4713778"/>
            <a:ext cx="5486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490294" y="4040952"/>
            <a:ext cx="803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602891" y="4819399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5561946" y="4758865"/>
            <a:ext cx="5486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49336" y="4353899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160671" y="4312590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E3F63DD-4EE6-40D1-B7B5-6B21DEFFFC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2247917"/>
            <a:ext cx="265987" cy="33263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8B94270F-BF63-4729-BCCD-06D20613D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40" y="1314466"/>
            <a:ext cx="265987" cy="33263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2A4DF3E-6D53-4E36-A6A8-A10D4A3DB1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1" y="1791592"/>
            <a:ext cx="265987" cy="33263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90B4746-7EEC-4F13-9FED-E439914811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44" y="4528812"/>
            <a:ext cx="1425420" cy="19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1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  <p:bldP spid="32" grpId="0"/>
      <p:bldP spid="33" grpId="0"/>
      <p:bldP spid="34" grpId="0"/>
      <p:bldP spid="35" grpId="0"/>
      <p:bldP spid="42" grpId="0"/>
      <p:bldP spid="62" grpId="0" animBg="1"/>
      <p:bldP spid="62" grpId="1" animBg="1"/>
      <p:bldP spid="59" grpId="0"/>
      <p:bldP spid="63" grpId="0"/>
      <p:bldP spid="65" grpId="0"/>
      <p:bldP spid="66" grpId="0"/>
      <p:bldP spid="67" grpId="0"/>
      <p:bldP spid="69" grpId="0"/>
      <p:bldP spid="70" grpId="0"/>
      <p:bldP spid="72" grpId="0"/>
      <p:bldP spid="73" grpId="0"/>
      <p:bldP spid="75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305" y="339635"/>
            <a:ext cx="8484326" cy="6322423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5" y="0"/>
            <a:ext cx="1704704" cy="227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612" y="613249"/>
            <a:ext cx="91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Seagull" panose="02040603050506020204" pitchFamily="18" charset="0"/>
              </a:rPr>
              <a:t>Bài</a:t>
            </a:r>
            <a:r>
              <a:rPr lang="en-US" sz="2800" dirty="0">
                <a:latin typeface="UTM Seagull" panose="020406030505060202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8374" y="626312"/>
            <a:ext cx="2837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Seagull" panose="02040603050506020204" pitchFamily="18" charset="0"/>
              </a:rPr>
              <a:t>Tính</a:t>
            </a:r>
            <a:r>
              <a:rPr lang="en-US" sz="2800" dirty="0">
                <a:latin typeface="UTM Seagull" panose="02040603050506020204" pitchFamily="18" charset="0"/>
              </a:rPr>
              <a:t> (</a:t>
            </a:r>
            <a:r>
              <a:rPr lang="en-US" sz="2800" dirty="0" err="1">
                <a:latin typeface="UTM Seagull" panose="02040603050506020204" pitchFamily="18" charset="0"/>
              </a:rPr>
              <a:t>theo</a:t>
            </a:r>
            <a:r>
              <a:rPr lang="en-US" sz="2800" dirty="0">
                <a:latin typeface="UTM Seagull" panose="02040603050506020204" pitchFamily="18" charset="0"/>
              </a:rPr>
              <a:t> </a:t>
            </a:r>
            <a:r>
              <a:rPr lang="en-US" sz="2800" dirty="0" err="1">
                <a:latin typeface="UTM Seagull" panose="02040603050506020204" pitchFamily="18" charset="0"/>
              </a:rPr>
              <a:t>mẫu</a:t>
            </a:r>
            <a:r>
              <a:rPr lang="en-US" sz="2800" dirty="0">
                <a:latin typeface="UTM Seagull" panose="02040603050506020204" pitchFamily="18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14" y="4872446"/>
            <a:ext cx="1052344" cy="19855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4676" y="2067020"/>
            <a:ext cx="59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Kristen ITC" panose="03050502040202030202" pitchFamily="66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7806" y="1717957"/>
            <a:ext cx="7759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8514" y="2523700"/>
            <a:ext cx="7759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873150" y="2435870"/>
            <a:ext cx="5486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82967" y="2057591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9950" y="1749238"/>
            <a:ext cx="754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2023" y="2527685"/>
            <a:ext cx="702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420" y="2467151"/>
            <a:ext cx="5486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0074" y="1776535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0074" y="2554982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70073" y="2494448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42689" y="1765951"/>
            <a:ext cx="817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45048" y="2544398"/>
            <a:ext cx="7186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545049" y="2483864"/>
            <a:ext cx="5486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55223" y="1741110"/>
            <a:ext cx="751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16639" y="2519557"/>
            <a:ext cx="7733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426875" y="2459023"/>
            <a:ext cx="5486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11783" y="1786197"/>
            <a:ext cx="803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3199" y="2564644"/>
            <a:ext cx="821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383434" y="2504110"/>
            <a:ext cx="5486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26512" y="2088872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76402" y="2071848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70824" y="2099144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82159" y="2057835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9216" y="3174348"/>
            <a:ext cx="568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83828" y="1569494"/>
            <a:ext cx="1437110" cy="1764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584819" y="2038180"/>
            <a:ext cx="762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88571" y="3937250"/>
            <a:ext cx="7759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19279" y="4742993"/>
            <a:ext cx="7759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1873914" y="4655163"/>
            <a:ext cx="5486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283731" y="4276884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583" y="4257473"/>
            <a:ext cx="762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31801" y="3982323"/>
            <a:ext cx="817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734161" y="4760770"/>
            <a:ext cx="7186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3734161" y="4700236"/>
            <a:ext cx="5486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544335" y="3957482"/>
            <a:ext cx="751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605751" y="4735929"/>
            <a:ext cx="7733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4615987" y="4675395"/>
            <a:ext cx="5486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500895" y="4002569"/>
            <a:ext cx="803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562311" y="4781016"/>
            <a:ext cx="821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5572547" y="4720482"/>
            <a:ext cx="5486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259936" y="4315516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171272" y="4274207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F5AF7654-1710-4099-BBDD-091877A474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2247917"/>
            <a:ext cx="265987" cy="332636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2C5DEC80-F855-4A63-BA3F-B9886E07F7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40" y="1314466"/>
            <a:ext cx="265987" cy="332636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EED1BA49-ADFB-4A09-8C8D-D975DC10A5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1" y="1791592"/>
            <a:ext cx="265987" cy="33263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9E1F8FF6-1E76-4C77-B03C-C32703B9ED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44" y="4528812"/>
            <a:ext cx="1425420" cy="19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  <p:bldP spid="32" grpId="0"/>
      <p:bldP spid="33" grpId="0"/>
      <p:bldP spid="34" grpId="0"/>
      <p:bldP spid="35" grpId="0"/>
      <p:bldP spid="62" grpId="0" animBg="1"/>
      <p:bldP spid="62" grpId="1" animBg="1"/>
      <p:bldP spid="50" grpId="0"/>
      <p:bldP spid="51" grpId="0"/>
      <p:bldP spid="53" grpId="0"/>
      <p:bldP spid="54" grpId="0"/>
      <p:bldP spid="55" grpId="0"/>
      <p:bldP spid="56" grpId="0"/>
      <p:bldP spid="60" grpId="0"/>
      <p:bldP spid="61" grpId="0"/>
      <p:bldP spid="78" grpId="0"/>
      <p:bldP spid="79" grpId="0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68" y="2655144"/>
            <a:ext cx="2184978" cy="412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3" y="2932610"/>
            <a:ext cx="3069772" cy="3069772"/>
          </a:xfrm>
          <a:prstGeom prst="rect">
            <a:avLst/>
          </a:prstGeom>
        </p:spPr>
      </p:pic>
      <p:grpSp>
        <p:nvGrpSpPr>
          <p:cNvPr id="7" name="Google Shape;2442;p12">
            <a:extLst>
              <a:ext uri="{FF2B5EF4-FFF2-40B4-BE49-F238E27FC236}">
                <a16:creationId xmlns:a16="http://schemas.microsoft.com/office/drawing/2014/main" xmlns="" id="{BBEFC549-E72D-4190-8B68-9BDA80D440F8}"/>
              </a:ext>
            </a:extLst>
          </p:cNvPr>
          <p:cNvGrpSpPr/>
          <p:nvPr/>
        </p:nvGrpSpPr>
        <p:grpSpPr>
          <a:xfrm>
            <a:off x="3919673" y="-378444"/>
            <a:ext cx="4037784" cy="4122599"/>
            <a:chOff x="3317" y="-1457"/>
            <a:chExt cx="5418" cy="4550"/>
          </a:xfrm>
        </p:grpSpPr>
        <p:sp>
          <p:nvSpPr>
            <p:cNvPr id="9" name="Google Shape;2443;p12">
              <a:extLst>
                <a:ext uri="{FF2B5EF4-FFF2-40B4-BE49-F238E27FC236}">
                  <a16:creationId xmlns:a16="http://schemas.microsoft.com/office/drawing/2014/main" xmlns="" id="{8B86372A-4842-4F64-954F-4D4FAE9A4091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" name="Google Shape;2444;p12">
              <a:extLst>
                <a:ext uri="{FF2B5EF4-FFF2-40B4-BE49-F238E27FC236}">
                  <a16:creationId xmlns:a16="http://schemas.microsoft.com/office/drawing/2014/main" xmlns="" id="{D16FDE95-3890-4CC7-8FE4-ECC5F4503D2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46506" y="614275"/>
            <a:ext cx="2578535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nhận lấy những viên ngọc trai này, cậu thật xứng đáng!!!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E405A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1" name="Google Shape;2442;p12">
            <a:extLst>
              <a:ext uri="{FF2B5EF4-FFF2-40B4-BE49-F238E27FC236}">
                <a16:creationId xmlns:a16="http://schemas.microsoft.com/office/drawing/2014/main" xmlns="" id="{3151570C-F63D-4219-97FC-EA915EF4119D}"/>
              </a:ext>
            </a:extLst>
          </p:cNvPr>
          <p:cNvGrpSpPr/>
          <p:nvPr/>
        </p:nvGrpSpPr>
        <p:grpSpPr>
          <a:xfrm>
            <a:off x="607606" y="27853"/>
            <a:ext cx="3454495" cy="3069772"/>
            <a:chOff x="3317" y="-1457"/>
            <a:chExt cx="5418" cy="4550"/>
          </a:xfrm>
        </p:grpSpPr>
        <p:sp>
          <p:nvSpPr>
            <p:cNvPr id="12" name="Google Shape;2443;p12">
              <a:extLst>
                <a:ext uri="{FF2B5EF4-FFF2-40B4-BE49-F238E27FC236}">
                  <a16:creationId xmlns:a16="http://schemas.microsoft.com/office/drawing/2014/main" xmlns="" id="{5AEEB9C9-F333-4236-9A7E-C382FA725ACC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" name="Google Shape;2444;p12">
              <a:extLst>
                <a:ext uri="{FF2B5EF4-FFF2-40B4-BE49-F238E27FC236}">
                  <a16:creationId xmlns:a16="http://schemas.microsoft.com/office/drawing/2014/main" xmlns="" id="{AA3A5F62-E433-45FD-8FE8-BC76AE30151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12156" y="932342"/>
            <a:ext cx="2543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Thật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tuyệt vời!!!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16CCC9E-4F72-4153-83CA-4AC23DBE2C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12" y="2735400"/>
            <a:ext cx="3091951" cy="41226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6842F6D-E358-4874-9129-EDF4AE432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60" y="3242982"/>
            <a:ext cx="265987" cy="33263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0AB390E-248D-4635-90A7-67759D4590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22" y="3396800"/>
            <a:ext cx="265987" cy="33263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3171D51-A2CF-477C-9308-A17A03AD50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1" y="1791592"/>
            <a:ext cx="265987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1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37" y="2829815"/>
            <a:ext cx="3382012" cy="3382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2208" y="1555845"/>
            <a:ext cx="7014212" cy="5602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9719" y="721490"/>
            <a:ext cx="2899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Welcome 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352" y="1744503"/>
            <a:ext cx="4297679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dirty="0">
                <a:solidFill>
                  <a:srgbClr val="FFFF00"/>
                </a:solidFill>
                <a:latin typeface="UVF Slim Tony" panose="02000000000000000000" pitchFamily="2" charset="0"/>
              </a:rPr>
              <a:t>Hank’s house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B8955B-00A9-4772-AD02-0C37C84E584D}"/>
              </a:ext>
            </a:extLst>
          </p:cNvPr>
          <p:cNvSpPr txBox="1"/>
          <p:nvPr/>
        </p:nvSpPr>
        <p:spPr>
          <a:xfrm>
            <a:off x="3919148" y="864107"/>
            <a:ext cx="4732110" cy="1383476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sz="4400">
                <a:ln>
                  <a:solidFill>
                    <a:srgbClr val="FFFF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Dọn sạch đại dương</a:t>
            </a:r>
            <a:endParaRPr lang="en-US" sz="4400" dirty="0">
              <a:ln>
                <a:solidFill>
                  <a:srgbClr val="FFFF00"/>
                </a:solidFill>
              </a:ln>
              <a:solidFill>
                <a:schemeClr val="accent1">
                  <a:lumMod val="50000"/>
                </a:schemeClr>
              </a:solidFill>
              <a:latin typeface="UVF Slim Tony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9189DE-EF79-43A1-A6FE-728F09D4E2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60" y="3242982"/>
            <a:ext cx="265987" cy="3326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89A8521-4A00-4541-91F9-2D8925E4A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22" y="3396800"/>
            <a:ext cx="265987" cy="332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276D32C-9FD1-4443-9E74-4E7A6AB3B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1" y="1791592"/>
            <a:ext cx="265987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4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4.81481E-6 L 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83" y="3012857"/>
            <a:ext cx="3382012" cy="3382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7454" y="1738887"/>
            <a:ext cx="7014212" cy="5602406"/>
          </a:xfrm>
          <a:prstGeom prst="rect">
            <a:avLst/>
          </a:prstGeom>
        </p:spPr>
      </p:pic>
      <p:grpSp>
        <p:nvGrpSpPr>
          <p:cNvPr id="7" name="Google Shape;2442;p12">
            <a:extLst>
              <a:ext uri="{FF2B5EF4-FFF2-40B4-BE49-F238E27FC236}">
                <a16:creationId xmlns:a16="http://schemas.microsoft.com/office/drawing/2014/main" xmlns="" id="{99EEF773-FE94-43D3-8D27-E03E8289CE88}"/>
              </a:ext>
            </a:extLst>
          </p:cNvPr>
          <p:cNvGrpSpPr/>
          <p:nvPr/>
        </p:nvGrpSpPr>
        <p:grpSpPr>
          <a:xfrm>
            <a:off x="3919673" y="-378444"/>
            <a:ext cx="4037784" cy="4122599"/>
            <a:chOff x="3317" y="-1457"/>
            <a:chExt cx="5418" cy="4550"/>
          </a:xfrm>
        </p:grpSpPr>
        <p:sp>
          <p:nvSpPr>
            <p:cNvPr id="8" name="Google Shape;2443;p12">
              <a:extLst>
                <a:ext uri="{FF2B5EF4-FFF2-40B4-BE49-F238E27FC236}">
                  <a16:creationId xmlns:a16="http://schemas.microsoft.com/office/drawing/2014/main" xmlns="" id="{D2D015A9-289B-4342-837B-4875E1407C61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" name="Google Shape;2444;p12">
              <a:extLst>
                <a:ext uri="{FF2B5EF4-FFF2-40B4-BE49-F238E27FC236}">
                  <a16:creationId xmlns:a16="http://schemas.microsoft.com/office/drawing/2014/main" xmlns="" id="{9FE71EB7-1094-4EC9-B3CD-23BE9605C9CA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27222-7194-45CA-AA4C-78C16910D565}"/>
              </a:ext>
            </a:extLst>
          </p:cNvPr>
          <p:cNvSpPr txBox="1"/>
          <p:nvPr/>
        </p:nvSpPr>
        <p:spPr>
          <a:xfrm>
            <a:off x="4546506" y="215652"/>
            <a:ext cx="2578535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>
                <a:solidFill>
                  <a:srgbClr val="DE405A"/>
                </a:solidFill>
                <a:latin typeface="#9Slide03 AmpleSoft Bold" panose="02000000000000000000" pitchFamily="2" charset="0"/>
              </a:rPr>
              <a:t>Nemo à, đại dương của chúng ta đang báo động vì rác thải quá nhiều, cùng dọn dẹp với tớ nhé?</a:t>
            </a:r>
            <a:endParaRPr lang="en-US" sz="3200" dirty="0">
              <a:solidFill>
                <a:srgbClr val="DE405A"/>
              </a:solidFill>
              <a:latin typeface="#9Slide03 AmpleSoft Bold" panose="02000000000000000000" pitchFamily="2" charset="0"/>
            </a:endParaRPr>
          </a:p>
        </p:txBody>
      </p:sp>
      <p:grpSp>
        <p:nvGrpSpPr>
          <p:cNvPr id="11" name="Google Shape;2442;p12">
            <a:extLst>
              <a:ext uri="{FF2B5EF4-FFF2-40B4-BE49-F238E27FC236}">
                <a16:creationId xmlns:a16="http://schemas.microsoft.com/office/drawing/2014/main" xmlns="" id="{09580E4C-8B12-4327-857D-E0A4C81A031A}"/>
              </a:ext>
            </a:extLst>
          </p:cNvPr>
          <p:cNvGrpSpPr/>
          <p:nvPr/>
        </p:nvGrpSpPr>
        <p:grpSpPr>
          <a:xfrm>
            <a:off x="607606" y="27853"/>
            <a:ext cx="3454495" cy="3069772"/>
            <a:chOff x="3317" y="-1457"/>
            <a:chExt cx="5418" cy="4550"/>
          </a:xfrm>
        </p:grpSpPr>
        <p:sp>
          <p:nvSpPr>
            <p:cNvPr id="12" name="Google Shape;2443;p12">
              <a:extLst>
                <a:ext uri="{FF2B5EF4-FFF2-40B4-BE49-F238E27FC236}">
                  <a16:creationId xmlns:a16="http://schemas.microsoft.com/office/drawing/2014/main" xmlns="" id="{09247D0D-1569-4A51-9281-60EE45990597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" name="Google Shape;2444;p12">
              <a:extLst>
                <a:ext uri="{FF2B5EF4-FFF2-40B4-BE49-F238E27FC236}">
                  <a16:creationId xmlns:a16="http://schemas.microsoft.com/office/drawing/2014/main" xmlns="" id="{71ADA7E3-6752-4B99-A2AA-2C5F2622286E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413710-96D8-4727-A0B1-463EDF9A9732}"/>
              </a:ext>
            </a:extLst>
          </p:cNvPr>
          <p:cNvSpPr txBox="1"/>
          <p:nvPr/>
        </p:nvSpPr>
        <p:spPr>
          <a:xfrm>
            <a:off x="1035258" y="503961"/>
            <a:ext cx="23221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Wow tất nhiên rồi, </a:t>
            </a:r>
          </a:p>
          <a:p>
            <a:pPr algn="ctr"/>
            <a:r>
              <a:rPr lang="en-US" sz="4000" b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Tớ sẵn sàng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15" name="Google Shape;2442;p12">
            <a:extLst>
              <a:ext uri="{FF2B5EF4-FFF2-40B4-BE49-F238E27FC236}">
                <a16:creationId xmlns:a16="http://schemas.microsoft.com/office/drawing/2014/main" xmlns="" id="{2F2A2551-ED4E-4C48-B688-6150A138FF29}"/>
              </a:ext>
            </a:extLst>
          </p:cNvPr>
          <p:cNvGrpSpPr/>
          <p:nvPr/>
        </p:nvGrpSpPr>
        <p:grpSpPr>
          <a:xfrm>
            <a:off x="4163194" y="50135"/>
            <a:ext cx="3642800" cy="3528502"/>
            <a:chOff x="3317" y="-1457"/>
            <a:chExt cx="5418" cy="4550"/>
          </a:xfrm>
        </p:grpSpPr>
        <p:sp>
          <p:nvSpPr>
            <p:cNvPr id="16" name="Google Shape;2443;p12">
              <a:extLst>
                <a:ext uri="{FF2B5EF4-FFF2-40B4-BE49-F238E27FC236}">
                  <a16:creationId xmlns:a16="http://schemas.microsoft.com/office/drawing/2014/main" xmlns="" id="{4301E5F0-5C38-4B6E-9ACE-511422BEFCC5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7" name="Google Shape;2444;p12">
              <a:extLst>
                <a:ext uri="{FF2B5EF4-FFF2-40B4-BE49-F238E27FC236}">
                  <a16:creationId xmlns:a16="http://schemas.microsoft.com/office/drawing/2014/main" xmlns="" id="{6133E238-A402-42E3-8006-05E84D255487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98E54E4-05E9-4F09-999B-4AEB2E6F4DC0}"/>
              </a:ext>
            </a:extLst>
          </p:cNvPr>
          <p:cNvSpPr txBox="1"/>
          <p:nvPr/>
        </p:nvSpPr>
        <p:spPr>
          <a:xfrm>
            <a:off x="4523019" y="631442"/>
            <a:ext cx="2578535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>
                <a:solidFill>
                  <a:srgbClr val="002060"/>
                </a:solidFill>
                <a:latin typeface="#9Slide03 AmpleSoft Bold" panose="02000000000000000000" pitchFamily="2" charset="0"/>
              </a:rPr>
              <a:t>Chúng ta có một thách thức lớn đấy Nemo!</a:t>
            </a:r>
            <a:endParaRPr lang="en-US" sz="4400" dirty="0">
              <a:solidFill>
                <a:srgbClr val="002060"/>
              </a:solidFill>
              <a:latin typeface="#9Slide03 AmpleSoft Bold" panose="02000000000000000000" pitchFamily="2" charset="0"/>
            </a:endParaRPr>
          </a:p>
        </p:txBody>
      </p:sp>
      <p:grpSp>
        <p:nvGrpSpPr>
          <p:cNvPr id="19" name="Google Shape;2442;p12">
            <a:extLst>
              <a:ext uri="{FF2B5EF4-FFF2-40B4-BE49-F238E27FC236}">
                <a16:creationId xmlns:a16="http://schemas.microsoft.com/office/drawing/2014/main" xmlns="" id="{AC3424D8-667F-4069-8821-3B89259921F0}"/>
              </a:ext>
            </a:extLst>
          </p:cNvPr>
          <p:cNvGrpSpPr/>
          <p:nvPr/>
        </p:nvGrpSpPr>
        <p:grpSpPr>
          <a:xfrm>
            <a:off x="595874" y="147969"/>
            <a:ext cx="3454495" cy="3069772"/>
            <a:chOff x="3317" y="-1457"/>
            <a:chExt cx="5418" cy="4550"/>
          </a:xfrm>
        </p:grpSpPr>
        <p:sp>
          <p:nvSpPr>
            <p:cNvPr id="20" name="Google Shape;2443;p12">
              <a:extLst>
                <a:ext uri="{FF2B5EF4-FFF2-40B4-BE49-F238E27FC236}">
                  <a16:creationId xmlns:a16="http://schemas.microsoft.com/office/drawing/2014/main" xmlns="" id="{2E25B163-EDCC-4A6C-AC5E-778D19E8FD2E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21" name="Google Shape;2444;p12">
              <a:extLst>
                <a:ext uri="{FF2B5EF4-FFF2-40B4-BE49-F238E27FC236}">
                  <a16:creationId xmlns:a16="http://schemas.microsoft.com/office/drawing/2014/main" xmlns="" id="{CE834FBF-704F-45E2-8DCC-0075CB107447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207A18D-78D6-4B27-97C3-8B247EE87A91}"/>
              </a:ext>
            </a:extLst>
          </p:cNvPr>
          <p:cNvSpPr txBox="1"/>
          <p:nvPr/>
        </p:nvSpPr>
        <p:spPr>
          <a:xfrm>
            <a:off x="917376" y="955373"/>
            <a:ext cx="2557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DE405A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Tớ sẵn sàng chinh phục.</a:t>
            </a:r>
          </a:p>
          <a:p>
            <a:pPr algn="ctr"/>
            <a:r>
              <a:rPr lang="en-US" sz="3600" b="1">
                <a:solidFill>
                  <a:srgbClr val="DE405A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Let’s go!!!</a:t>
            </a:r>
            <a:endParaRPr lang="en-US" sz="3600" b="1" dirty="0">
              <a:solidFill>
                <a:srgbClr val="DE405A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3DF594B-8751-41F1-82F7-CDE47A6737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2247917"/>
            <a:ext cx="265987" cy="33263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395584D-353A-4717-BC9D-D4B07291B6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5227" y="3077398"/>
            <a:ext cx="335201" cy="7547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D88AFE6-9474-4E88-AAF1-528A94EFFB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5001" y="5552012"/>
            <a:ext cx="1168105" cy="9714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3169576-022B-4AB3-80BC-2A0DC8F85B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1189" y="4177827"/>
            <a:ext cx="1168105" cy="9714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9907CD8-4BD3-4607-85A6-9C60995B9D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84" y="3077399"/>
            <a:ext cx="343670" cy="773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176D408-BC40-4F4D-801E-7B843D9A2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40" y="1314466"/>
            <a:ext cx="265987" cy="33263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2078E4D-BFBB-40FF-97E6-B88CAB6DB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1" y="1791592"/>
            <a:ext cx="265987" cy="33263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88B6121-2E47-401C-B2B5-BFB1D75C6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304" b="65090" l="4633" r="47125">
                        <a14:foregroundMark x1="4952" y1="60358" x2="4952" y2="60358"/>
                        <a14:foregroundMark x1="7750" y1="62143" x2="7987" y2="62404"/>
                        <a14:foregroundMark x1="12300" y1="64194" x2="29393" y2="62276"/>
                        <a14:foregroundMark x1="27636" y1="43223" x2="27636" y2="43223"/>
                        <a14:foregroundMark x1="46326" y1="56138" x2="46326" y2="56138"/>
                        <a14:foregroundMark x1="45367" y1="60358" x2="45367" y2="60358"/>
                        <a14:foregroundMark x1="46645" y1="61381" x2="36901" y2="61381"/>
                        <a14:foregroundMark x1="39297" y1="62916" x2="33227" y2="62276"/>
                        <a14:foregroundMark x1="26837" y1="41432" x2="26837" y2="41432"/>
                        <a14:foregroundMark x1="34345" y1="63299" x2="34345" y2="63299"/>
                        <a14:foregroundMark x1="25399" y1="64194" x2="25399" y2="64194"/>
                        <a14:foregroundMark x1="20927" y1="63939" x2="27796" y2="64066"/>
                        <a14:foregroundMark x1="40415" y1="64450" x2="40415" y2="64450"/>
                        <a14:foregroundMark x1="42492" y1="63811" x2="39297" y2="64194"/>
                        <a14:foregroundMark x1="46166" y1="59719" x2="44089" y2="59335"/>
                        <a14:foregroundMark x1="43850" y1="57869" x2="41853" y2="58696"/>
                        <a14:foregroundMark x1="46486" y1="56777" x2="45868" y2="57033"/>
                        <a14:foregroundMark x1="44019" y1="57948" x2="42173" y2="59207"/>
                        <a14:foregroundMark x1="46486" y1="56266" x2="45361" y2="57033"/>
                        <a14:foregroundMark x1="45208" y1="62532" x2="45208" y2="62532"/>
                        <a14:foregroundMark x1="8626" y1="58056" x2="7827" y2="60742"/>
                        <a14:foregroundMark x1="47125" y1="57161" x2="47125" y2="57161"/>
                        <a14:foregroundMark x1="46486" y1="57417" x2="43770" y2="57928"/>
                        <a14:foregroundMark x1="7508" y1="60358" x2="5112" y2="60614"/>
                        <a14:foregroundMark x1="5591" y1="61253" x2="6709" y2="62788"/>
                        <a14:backgroundMark x1="39297" y1="62916" x2="39297" y2="62916"/>
                      </a14:backgroundRemoval>
                    </a14:imgEffect>
                  </a14:imgLayer>
                </a14:imgProps>
              </a:ext>
            </a:extLst>
          </a:blip>
          <a:srcRect l="2129" t="40855" r="51567" b="32025"/>
          <a:stretch/>
        </p:blipFill>
        <p:spPr>
          <a:xfrm>
            <a:off x="3017957" y="5016511"/>
            <a:ext cx="2159544" cy="21067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5B81DA5-53C2-4CFE-B12F-B2A3F488F12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26" b="63555" l="52077" r="88339">
                        <a14:foregroundMark x1="83866" y1="40409" x2="83866" y2="40409"/>
                        <a14:foregroundMark x1="87700" y1="52430" x2="83067" y2="60997"/>
                        <a14:foregroundMark x1="83067" y1="60997" x2="60064" y2="60997"/>
                        <a14:foregroundMark x1="88498" y1="52302" x2="88498" y2="52302"/>
                        <a14:foregroundMark x1="52077" y1="58696" x2="52077" y2="58696"/>
                        <a14:foregroundMark x1="76677" y1="63555" x2="69329" y2="62404"/>
                      </a14:backgroundRemoval>
                    </a14:imgEffect>
                  </a14:imgLayer>
                </a14:imgProps>
              </a:ext>
            </a:extLst>
          </a:blip>
          <a:srcRect l="50145" t="38450" r="9100" b="35300"/>
          <a:stretch/>
        </p:blipFill>
        <p:spPr>
          <a:xfrm>
            <a:off x="4822532" y="5181527"/>
            <a:ext cx="1648311" cy="17682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5C9A8EA-33AB-4D77-BBE2-85748867E3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304" b="65090" l="4633" r="47125">
                        <a14:foregroundMark x1="4952" y1="60358" x2="4952" y2="60358"/>
                        <a14:foregroundMark x1="7750" y1="62143" x2="7987" y2="62404"/>
                        <a14:foregroundMark x1="12300" y1="64194" x2="29393" y2="62276"/>
                        <a14:foregroundMark x1="27636" y1="43223" x2="27636" y2="43223"/>
                        <a14:foregroundMark x1="46326" y1="56138" x2="46326" y2="56138"/>
                        <a14:foregroundMark x1="45367" y1="60358" x2="45367" y2="60358"/>
                        <a14:foregroundMark x1="46645" y1="61381" x2="36901" y2="61381"/>
                        <a14:foregroundMark x1="39297" y1="62916" x2="33227" y2="62276"/>
                        <a14:foregroundMark x1="26837" y1="41432" x2="26837" y2="41432"/>
                        <a14:foregroundMark x1="34345" y1="63299" x2="34345" y2="63299"/>
                        <a14:foregroundMark x1="25399" y1="64194" x2="25399" y2="64194"/>
                        <a14:foregroundMark x1="20927" y1="63939" x2="27796" y2="64066"/>
                        <a14:foregroundMark x1="40415" y1="64450" x2="40415" y2="64450"/>
                        <a14:foregroundMark x1="42492" y1="63811" x2="39297" y2="64194"/>
                        <a14:foregroundMark x1="46166" y1="59719" x2="44089" y2="59335"/>
                        <a14:foregroundMark x1="43850" y1="57869" x2="41853" y2="58696"/>
                        <a14:foregroundMark x1="46486" y1="56777" x2="45868" y2="57033"/>
                        <a14:foregroundMark x1="44019" y1="57948" x2="42173" y2="59207"/>
                        <a14:foregroundMark x1="46486" y1="56266" x2="45361" y2="57033"/>
                        <a14:foregroundMark x1="45208" y1="62532" x2="45208" y2="62532"/>
                        <a14:foregroundMark x1="8626" y1="58056" x2="7827" y2="60742"/>
                        <a14:foregroundMark x1="47125" y1="57161" x2="47125" y2="57161"/>
                        <a14:foregroundMark x1="46486" y1="57417" x2="43770" y2="57928"/>
                        <a14:foregroundMark x1="7508" y1="60358" x2="5112" y2="60614"/>
                        <a14:foregroundMark x1="5591" y1="61253" x2="6709" y2="62788"/>
                        <a14:backgroundMark x1="39297" y1="62916" x2="39297" y2="62916"/>
                      </a14:backgroundRemoval>
                    </a14:imgEffect>
                  </a14:imgLayer>
                </a14:imgProps>
              </a:ext>
            </a:extLst>
          </a:blip>
          <a:srcRect l="2129" t="40855" r="51567" b="32025"/>
          <a:stretch/>
        </p:blipFill>
        <p:spPr>
          <a:xfrm>
            <a:off x="3050614" y="4984260"/>
            <a:ext cx="2159544" cy="210671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4362526-3B84-4630-8599-8AF146B32E2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26" b="63555" l="52077" r="88339">
                        <a14:foregroundMark x1="83866" y1="40409" x2="83866" y2="40409"/>
                        <a14:foregroundMark x1="87700" y1="52430" x2="83067" y2="60997"/>
                        <a14:foregroundMark x1="83067" y1="60997" x2="60064" y2="60997"/>
                        <a14:foregroundMark x1="88498" y1="52302" x2="88498" y2="52302"/>
                        <a14:foregroundMark x1="52077" y1="58696" x2="52077" y2="58696"/>
                        <a14:foregroundMark x1="76677" y1="63555" x2="69329" y2="62404"/>
                      </a14:backgroundRemoval>
                    </a14:imgEffect>
                  </a14:imgLayer>
                </a14:imgProps>
              </a:ext>
            </a:extLst>
          </a:blip>
          <a:srcRect l="50145" t="38450" r="9100" b="35300"/>
          <a:stretch/>
        </p:blipFill>
        <p:spPr>
          <a:xfrm>
            <a:off x="4855189" y="5149276"/>
            <a:ext cx="1648311" cy="17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01029 -3.7037E-6 L 0.01029 0.33033 L -1.45833E-6 0.33033 L -1.45833E-6 -3.7037E-6 Z " pathEditMode="relative" rAng="0" ptsTypes="AAAAA">
                                      <p:cBhvr>
                                        <p:cTn id="10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0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  <p:bldP spid="18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751A8F4-A3D4-4289-991D-446391E90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374" b="8127"/>
          <a:stretch>
            <a:fillRect/>
          </a:stretch>
        </p:blipFill>
        <p:spPr>
          <a:xfrm>
            <a:off x="-6533" y="5106272"/>
            <a:ext cx="9144000" cy="1920439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xmlns="" id="{410A5BF6-0C45-475F-B15F-72C9C7F2A0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374" b="8127"/>
          <a:stretch>
            <a:fillRect/>
          </a:stretch>
        </p:blipFill>
        <p:spPr>
          <a:xfrm>
            <a:off x="-6533" y="5192013"/>
            <a:ext cx="9144000" cy="175065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3305" y="339635"/>
            <a:ext cx="8484326" cy="6322423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9182" y="333427"/>
            <a:ext cx="911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7386" y="973550"/>
                <a:ext cx="8182838" cy="221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Một </a:t>
                </a:r>
                <a:r>
                  <a:rPr lang="en-US" sz="3600" dirty="0" err="1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hình</a:t>
                </a:r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600" dirty="0" err="1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chữ</a:t>
                </a:r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600" dirty="0" err="1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nhật</a:t>
                </a:r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600" dirty="0" err="1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có</a:t>
                </a:r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600" dirty="0" err="1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chiều</a:t>
                </a:r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600" dirty="0" err="1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dài</a:t>
                </a:r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m, </a:t>
                </a:r>
                <a:r>
                  <a:rPr lang="en-US" sz="3600" dirty="0" err="1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chiều</a:t>
                </a:r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600" dirty="0" err="1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rộng</a:t>
                </a:r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m. </a:t>
                </a:r>
                <a:r>
                  <a:rPr lang="en-US" sz="3600" dirty="0" err="1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Tính</a:t>
                </a:r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600" dirty="0" err="1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nửa</a:t>
                </a:r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600" dirty="0" err="1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chu</a:t>
                </a:r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vi </a:t>
                </a:r>
                <a:r>
                  <a:rPr lang="en-US" sz="3600" dirty="0" err="1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của</a:t>
                </a:r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600" dirty="0" err="1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hình</a:t>
                </a:r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600" dirty="0" err="1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chữ</a:t>
                </a:r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600" dirty="0" err="1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nhật</a:t>
                </a:r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600" dirty="0" err="1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đó</a:t>
                </a:r>
                <a:r>
                  <a:rPr lang="en-US" sz="36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81" y="973549"/>
                <a:ext cx="10910450" cy="1433213"/>
              </a:xfrm>
              <a:prstGeom prst="rect">
                <a:avLst/>
              </a:prstGeom>
              <a:blipFill>
                <a:blip r:embed="rId4"/>
                <a:stretch>
                  <a:fillRect l="-1732" r="-1676" b="-1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5924" y="4770283"/>
            <a:ext cx="2793724" cy="22314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0201" y="2863985"/>
            <a:ext cx="1545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34562" y="3481219"/>
                <a:ext cx="3161234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749" y="3481219"/>
                <a:ext cx="4214978" cy="981487"/>
              </a:xfrm>
              <a:prstGeom prst="rect">
                <a:avLst/>
              </a:prstGeom>
              <a:blipFill>
                <a:blip r:embed="rId7"/>
                <a:stretch>
                  <a:fillRect l="-3763"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34562" y="4451238"/>
                <a:ext cx="3161234" cy="1473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749" y="4451238"/>
                <a:ext cx="4214978" cy="978538"/>
              </a:xfrm>
              <a:prstGeom prst="rect">
                <a:avLst/>
              </a:prstGeom>
              <a:blipFill>
                <a:blip r:embed="rId8"/>
                <a:stretch>
                  <a:fillRect l="-3763"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934562" y="5494697"/>
            <a:ext cx="3882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vi: ….? 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EB0D625-79D7-4C47-A133-8D48D77166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60" y="3242982"/>
            <a:ext cx="265987" cy="3326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A1CA3CE-C91F-4AF2-91E4-0C7D91CC5B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22" y="3396800"/>
            <a:ext cx="265987" cy="33263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4E06052-5667-4DAA-B53D-FF12BC8FE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1" y="1791592"/>
            <a:ext cx="265987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5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305" y="339635"/>
            <a:ext cx="8484326" cy="632242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8792" y="1540147"/>
            <a:ext cx="1545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3153" y="2157382"/>
                <a:ext cx="3161234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37" y="2157381"/>
                <a:ext cx="4214978" cy="981487"/>
              </a:xfrm>
              <a:prstGeom prst="rect">
                <a:avLst/>
              </a:prstGeom>
              <a:blipFill>
                <a:blip r:embed="rId2"/>
                <a:stretch>
                  <a:fillRect l="-3763"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3153" y="3127400"/>
                <a:ext cx="3161234" cy="1473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37" y="3127400"/>
                <a:ext cx="4214978" cy="978538"/>
              </a:xfrm>
              <a:prstGeom prst="rect">
                <a:avLst/>
              </a:prstGeom>
              <a:blipFill>
                <a:blip r:embed="rId3"/>
                <a:stretch>
                  <a:fillRect l="-3763"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03152" y="4170859"/>
            <a:ext cx="3882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vi: ….? 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92767" y="1774209"/>
            <a:ext cx="0" cy="34747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67274" y="1662608"/>
            <a:ext cx="1545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9752" y="2355737"/>
            <a:ext cx="4223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19529" y="3048865"/>
                <a:ext cx="422391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(m)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705" y="3048865"/>
                <a:ext cx="5631882" cy="892552"/>
              </a:xfrm>
              <a:prstGeom prst="rect">
                <a:avLst/>
              </a:prstGeom>
              <a:blipFill>
                <a:blip r:embed="rId4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15519" y="3997603"/>
                <a:ext cx="2318330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691" y="3997602"/>
                <a:ext cx="3091107" cy="981487"/>
              </a:xfrm>
              <a:prstGeom prst="rect">
                <a:avLst/>
              </a:prstGeom>
              <a:blipFill>
                <a:blip r:embed="rId5"/>
                <a:stretch>
                  <a:fillRect l="-4931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5924" y="4770283"/>
            <a:ext cx="2793724" cy="22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3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3">
            <a:extLst>
              <a:ext uri="{FF2B5EF4-FFF2-40B4-BE49-F238E27FC236}">
                <a16:creationId xmlns:a16="http://schemas.microsoft.com/office/drawing/2014/main" xmlns="" id="{18E3BEAA-5A1E-4614-BBD1-8878B7270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374" b="8127"/>
          <a:stretch>
            <a:fillRect/>
          </a:stretch>
        </p:blipFill>
        <p:spPr>
          <a:xfrm>
            <a:off x="0" y="5149275"/>
            <a:ext cx="9144000" cy="1750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5" y="2274515"/>
            <a:ext cx="3382012" cy="3382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9223" y="1555176"/>
            <a:ext cx="7014212" cy="5602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834005-8024-4123-A5B3-E456B64B42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304" b="65090" l="4633" r="47125">
                        <a14:foregroundMark x1="4952" y1="60358" x2="4952" y2="60358"/>
                        <a14:foregroundMark x1="7750" y1="62143" x2="7987" y2="62404"/>
                        <a14:foregroundMark x1="12300" y1="64194" x2="29393" y2="62276"/>
                        <a14:foregroundMark x1="27636" y1="43223" x2="27636" y2="43223"/>
                        <a14:foregroundMark x1="46326" y1="56138" x2="46326" y2="56138"/>
                        <a14:foregroundMark x1="45367" y1="60358" x2="45367" y2="60358"/>
                        <a14:foregroundMark x1="46645" y1="61381" x2="36901" y2="61381"/>
                        <a14:foregroundMark x1="39297" y1="62916" x2="33227" y2="62276"/>
                        <a14:foregroundMark x1="26837" y1="41432" x2="26837" y2="41432"/>
                        <a14:foregroundMark x1="34345" y1="63299" x2="34345" y2="63299"/>
                        <a14:foregroundMark x1="25399" y1="64194" x2="25399" y2="64194"/>
                        <a14:foregroundMark x1="20927" y1="63939" x2="27796" y2="64066"/>
                        <a14:foregroundMark x1="40415" y1="64450" x2="40415" y2="64450"/>
                        <a14:foregroundMark x1="42492" y1="63811" x2="39297" y2="64194"/>
                        <a14:foregroundMark x1="46166" y1="59719" x2="44089" y2="59335"/>
                        <a14:foregroundMark x1="43850" y1="57869" x2="41853" y2="58696"/>
                        <a14:foregroundMark x1="46486" y1="56777" x2="45868" y2="57033"/>
                        <a14:foregroundMark x1="44019" y1="57948" x2="42173" y2="59207"/>
                        <a14:foregroundMark x1="46486" y1="56266" x2="45361" y2="57033"/>
                        <a14:foregroundMark x1="45208" y1="62532" x2="45208" y2="62532"/>
                        <a14:foregroundMark x1="8626" y1="58056" x2="7827" y2="60742"/>
                        <a14:foregroundMark x1="47125" y1="57161" x2="47125" y2="57161"/>
                        <a14:foregroundMark x1="46486" y1="57417" x2="43770" y2="57928"/>
                        <a14:foregroundMark x1="7508" y1="60358" x2="5112" y2="60614"/>
                        <a14:foregroundMark x1="5591" y1="61253" x2="6709" y2="62788"/>
                        <a14:backgroundMark x1="39297" y1="62916" x2="39297" y2="62916"/>
                      </a14:backgroundRemoval>
                    </a14:imgEffect>
                  </a14:imgLayer>
                </a14:imgProps>
              </a:ext>
            </a:extLst>
          </a:blip>
          <a:srcRect l="2129" t="40855" r="51567" b="32025"/>
          <a:stretch/>
        </p:blipFill>
        <p:spPr>
          <a:xfrm>
            <a:off x="3050614" y="4984260"/>
            <a:ext cx="2159544" cy="2106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D80886-AA54-444E-B9BB-26A85E6B839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26" b="63555" l="52077" r="88339">
                        <a14:foregroundMark x1="83866" y1="40409" x2="83866" y2="40409"/>
                        <a14:foregroundMark x1="87700" y1="52430" x2="83067" y2="60997"/>
                        <a14:foregroundMark x1="83067" y1="60997" x2="60064" y2="60997"/>
                        <a14:foregroundMark x1="88498" y1="52302" x2="88498" y2="52302"/>
                        <a14:foregroundMark x1="52077" y1="58696" x2="52077" y2="58696"/>
                        <a14:foregroundMark x1="76677" y1="63555" x2="69329" y2="62404"/>
                      </a14:backgroundRemoval>
                    </a14:imgEffect>
                  </a14:imgLayer>
                </a14:imgProps>
              </a:ext>
            </a:extLst>
          </a:blip>
          <a:srcRect l="50145" t="38450" r="9100" b="35300"/>
          <a:stretch/>
        </p:blipFill>
        <p:spPr>
          <a:xfrm>
            <a:off x="4855189" y="5149276"/>
            <a:ext cx="1648311" cy="1768283"/>
          </a:xfrm>
          <a:prstGeom prst="rect">
            <a:avLst/>
          </a:prstGeom>
        </p:spPr>
      </p:pic>
      <p:grpSp>
        <p:nvGrpSpPr>
          <p:cNvPr id="9" name="Google Shape;2442;p12">
            <a:extLst>
              <a:ext uri="{FF2B5EF4-FFF2-40B4-BE49-F238E27FC236}">
                <a16:creationId xmlns:a16="http://schemas.microsoft.com/office/drawing/2014/main" xmlns="" id="{2380C581-9EC5-44F0-80AA-52B814754785}"/>
              </a:ext>
            </a:extLst>
          </p:cNvPr>
          <p:cNvGrpSpPr/>
          <p:nvPr/>
        </p:nvGrpSpPr>
        <p:grpSpPr>
          <a:xfrm>
            <a:off x="3932665" y="11311"/>
            <a:ext cx="3205367" cy="3069772"/>
            <a:chOff x="3317" y="-1457"/>
            <a:chExt cx="5418" cy="4550"/>
          </a:xfrm>
        </p:grpSpPr>
        <p:sp>
          <p:nvSpPr>
            <p:cNvPr id="10" name="Google Shape;2443;p12">
              <a:extLst>
                <a:ext uri="{FF2B5EF4-FFF2-40B4-BE49-F238E27FC236}">
                  <a16:creationId xmlns:a16="http://schemas.microsoft.com/office/drawing/2014/main" xmlns="" id="{D80CDB6C-D61B-4251-9A18-70D355B48D16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" name="Google Shape;2444;p12">
              <a:extLst>
                <a:ext uri="{FF2B5EF4-FFF2-40B4-BE49-F238E27FC236}">
                  <a16:creationId xmlns:a16="http://schemas.microsoft.com/office/drawing/2014/main" xmlns="" id="{40F77C01-A90E-44C1-A840-EE02F68FBF3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5CE133-9601-4E6B-9DBB-157492BDFD3E}"/>
              </a:ext>
            </a:extLst>
          </p:cNvPr>
          <p:cNvSpPr txBox="1"/>
          <p:nvPr/>
        </p:nvSpPr>
        <p:spPr>
          <a:xfrm>
            <a:off x="4174877" y="931962"/>
            <a:ext cx="2578535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 ơn Nemo rất nhiều, cậu thật tuyệt vời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E405A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3" name="Google Shape;2442;p12">
            <a:extLst>
              <a:ext uri="{FF2B5EF4-FFF2-40B4-BE49-F238E27FC236}">
                <a16:creationId xmlns:a16="http://schemas.microsoft.com/office/drawing/2014/main" xmlns="" id="{746C358B-AC95-447F-ABF7-1683235F96EA}"/>
              </a:ext>
            </a:extLst>
          </p:cNvPr>
          <p:cNvGrpSpPr/>
          <p:nvPr/>
        </p:nvGrpSpPr>
        <p:grpSpPr>
          <a:xfrm>
            <a:off x="607606" y="420914"/>
            <a:ext cx="2948393" cy="2676711"/>
            <a:chOff x="3317" y="-1457"/>
            <a:chExt cx="5418" cy="4550"/>
          </a:xfrm>
        </p:grpSpPr>
        <p:sp>
          <p:nvSpPr>
            <p:cNvPr id="14" name="Google Shape;2443;p12">
              <a:extLst>
                <a:ext uri="{FF2B5EF4-FFF2-40B4-BE49-F238E27FC236}">
                  <a16:creationId xmlns:a16="http://schemas.microsoft.com/office/drawing/2014/main" xmlns="" id="{2B4DBCAC-1ACD-4821-8C07-59D01F780BE9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5" name="Google Shape;2444;p12">
              <a:extLst>
                <a:ext uri="{FF2B5EF4-FFF2-40B4-BE49-F238E27FC236}">
                  <a16:creationId xmlns:a16="http://schemas.microsoft.com/office/drawing/2014/main" xmlns="" id="{71095DBE-A983-4577-A4D6-6B2950AA6BA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4157128-1907-4C2A-81AE-9DFAEF72668C}"/>
              </a:ext>
            </a:extLst>
          </p:cNvPr>
          <p:cNvSpPr txBox="1"/>
          <p:nvPr/>
        </p:nvSpPr>
        <p:spPr>
          <a:xfrm>
            <a:off x="723739" y="1097549"/>
            <a:ext cx="2543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Tớ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rất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hân hạnh!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60C2A19-D9FC-4D41-AC42-1703BC49E9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60" y="3242982"/>
            <a:ext cx="265987" cy="3326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428988B-6CAD-440F-9FC5-3954098643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22" y="3396800"/>
            <a:ext cx="265987" cy="33263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304DE2F-CD00-4A56-8E25-02BCE78718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1" y="1791592"/>
            <a:ext cx="265987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3">
            <a:extLst>
              <a:ext uri="{FF2B5EF4-FFF2-40B4-BE49-F238E27FC236}">
                <a16:creationId xmlns:a16="http://schemas.microsoft.com/office/drawing/2014/main" xmlns="" id="{67A5749E-11C9-421E-8870-C8ABECE54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xmlns="" id="{01064006-CCF5-44EB-9D6B-F2FEE84A1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865">
            <a:off x="3021516" y="724551"/>
            <a:ext cx="5032465" cy="5706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40E1AC-72D4-4688-BA4C-0A26CA931F8C}"/>
              </a:ext>
            </a:extLst>
          </p:cNvPr>
          <p:cNvSpPr txBox="1"/>
          <p:nvPr/>
        </p:nvSpPr>
        <p:spPr>
          <a:xfrm>
            <a:off x="3764757" y="1356432"/>
            <a:ext cx="3034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Hãy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giữ gìn môi trường biển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bạn nhé!!!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5744B7-5ED9-4647-A73C-A5E2446BC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000" y1="17371" x2="4333" y2="39437"/>
                        <a14:foregroundMark x1="87667" y1="61972" x2="93667" y2="83099"/>
                        <a14:foregroundMark x1="62333" y1="68545" x2="76333" y2="77934"/>
                        <a14:foregroundMark x1="63000" y1="76056" x2="68333" y2="81221"/>
                        <a14:foregroundMark x1="19667" y1="64319" x2="29000" y2="70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717" y="2082778"/>
            <a:ext cx="3093039" cy="2928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77960AB-9AE8-44C1-A9F9-1CAF8C23E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60" y="3242982"/>
            <a:ext cx="265987" cy="332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D3F7BF-EECD-4EE2-8EC7-286EB67C7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22" y="3396800"/>
            <a:ext cx="265987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260448-B349-42FE-ACFD-EEC9036B6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1" y="1791592"/>
            <a:ext cx="265987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5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0" name="Google Shape;1900;p9"/>
          <p:cNvPicPr preferRelativeResize="0"/>
          <p:nvPr/>
        </p:nvPicPr>
        <p:blipFill rotWithShape="1">
          <a:blip r:embed="rId3">
            <a:alphaModFix/>
          </a:blip>
          <a:srcRect t="14" b="1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1" name="Google Shape;1901;p9"/>
          <p:cNvSpPr/>
          <p:nvPr/>
        </p:nvSpPr>
        <p:spPr>
          <a:xfrm>
            <a:off x="1669425" y="1580304"/>
            <a:ext cx="1154569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3ECAFF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Tiêu Đề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02" name="Google Shape;1902;p9"/>
          <p:cNvGrpSpPr/>
          <p:nvPr/>
        </p:nvGrpSpPr>
        <p:grpSpPr>
          <a:xfrm>
            <a:off x="321400" y="1351129"/>
            <a:ext cx="3302081" cy="3571235"/>
            <a:chOff x="425985" y="399719"/>
            <a:chExt cx="5345717" cy="4489297"/>
          </a:xfrm>
        </p:grpSpPr>
        <p:grpSp>
          <p:nvGrpSpPr>
            <p:cNvPr id="1903" name="Google Shape;1903;p9"/>
            <p:cNvGrpSpPr/>
            <p:nvPr/>
          </p:nvGrpSpPr>
          <p:grpSpPr>
            <a:xfrm>
              <a:off x="425985" y="399719"/>
              <a:ext cx="5345717" cy="4489297"/>
              <a:chOff x="3317" y="-1457"/>
              <a:chExt cx="5418" cy="4550"/>
            </a:xfrm>
          </p:grpSpPr>
          <p:sp>
            <p:nvSpPr>
              <p:cNvPr id="1904" name="Google Shape;1904;p9"/>
              <p:cNvSpPr/>
              <p:nvPr/>
            </p:nvSpPr>
            <p:spPr>
              <a:xfrm>
                <a:off x="3479" y="-1440"/>
                <a:ext cx="4726" cy="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1905" name="Google Shape;1905;p9"/>
              <p:cNvSpPr/>
              <p:nvPr/>
            </p:nvSpPr>
            <p:spPr>
              <a:xfrm>
                <a:off x="3317" y="-1457"/>
                <a:ext cx="5418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70" extrusionOk="0">
                    <a:moveTo>
                      <a:pt x="388" y="2071"/>
                    </a:moveTo>
                    <a:cubicBezTo>
                      <a:pt x="388" y="2071"/>
                      <a:pt x="0" y="1572"/>
                      <a:pt x="397" y="1102"/>
                    </a:cubicBezTo>
                    <a:cubicBezTo>
                      <a:pt x="634" y="820"/>
                      <a:pt x="907" y="785"/>
                      <a:pt x="1066" y="856"/>
                    </a:cubicBezTo>
                    <a:cubicBezTo>
                      <a:pt x="1066" y="856"/>
                      <a:pt x="1202" y="353"/>
                      <a:pt x="2060" y="177"/>
                    </a:cubicBezTo>
                    <a:cubicBezTo>
                      <a:pt x="2919" y="0"/>
                      <a:pt x="3374" y="379"/>
                      <a:pt x="3538" y="821"/>
                    </a:cubicBezTo>
                    <a:cubicBezTo>
                      <a:pt x="4195" y="644"/>
                      <a:pt x="5193" y="1869"/>
                      <a:pt x="4384" y="2639"/>
                    </a:cubicBezTo>
                    <a:cubicBezTo>
                      <a:pt x="4649" y="3119"/>
                      <a:pt x="3980" y="4269"/>
                      <a:pt x="3071" y="3839"/>
                    </a:cubicBezTo>
                    <a:cubicBezTo>
                      <a:pt x="2768" y="4370"/>
                      <a:pt x="1284" y="4212"/>
                      <a:pt x="1126" y="3656"/>
                    </a:cubicBezTo>
                    <a:cubicBezTo>
                      <a:pt x="1126" y="3656"/>
                      <a:pt x="374" y="3593"/>
                      <a:pt x="210" y="2987"/>
                    </a:cubicBezTo>
                    <a:cubicBezTo>
                      <a:pt x="46" y="2381"/>
                      <a:pt x="287" y="2128"/>
                      <a:pt x="388" y="20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1906" name="Google Shape;1906;p9"/>
              <p:cNvSpPr/>
              <p:nvPr/>
            </p:nvSpPr>
            <p:spPr>
              <a:xfrm>
                <a:off x="5852" y="-1447"/>
                <a:ext cx="1054" cy="630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605" extrusionOk="0">
                    <a:moveTo>
                      <a:pt x="914" y="258"/>
                    </a:moveTo>
                    <a:cubicBezTo>
                      <a:pt x="897" y="257"/>
                      <a:pt x="880" y="261"/>
                      <a:pt x="865" y="268"/>
                    </a:cubicBezTo>
                    <a:cubicBezTo>
                      <a:pt x="849" y="193"/>
                      <a:pt x="785" y="134"/>
                      <a:pt x="704" y="130"/>
                    </a:cubicBezTo>
                    <a:cubicBezTo>
                      <a:pt x="682" y="128"/>
                      <a:pt x="660" y="131"/>
                      <a:pt x="640" y="138"/>
                    </a:cubicBezTo>
                    <a:cubicBezTo>
                      <a:pt x="623" y="66"/>
                      <a:pt x="561" y="10"/>
                      <a:pt x="483" y="6"/>
                    </a:cubicBezTo>
                    <a:cubicBezTo>
                      <a:pt x="389" y="0"/>
                      <a:pt x="308" y="72"/>
                      <a:pt x="302" y="167"/>
                    </a:cubicBezTo>
                    <a:cubicBezTo>
                      <a:pt x="302" y="171"/>
                      <a:pt x="302" y="175"/>
                      <a:pt x="302" y="180"/>
                    </a:cubicBezTo>
                    <a:cubicBezTo>
                      <a:pt x="241" y="179"/>
                      <a:pt x="186" y="209"/>
                      <a:pt x="152" y="255"/>
                    </a:cubicBezTo>
                    <a:cubicBezTo>
                      <a:pt x="145" y="253"/>
                      <a:pt x="137" y="252"/>
                      <a:pt x="128" y="251"/>
                    </a:cubicBezTo>
                    <a:cubicBezTo>
                      <a:pt x="64" y="248"/>
                      <a:pt x="8" y="297"/>
                      <a:pt x="4" y="362"/>
                    </a:cubicBezTo>
                    <a:cubicBezTo>
                      <a:pt x="0" y="427"/>
                      <a:pt x="50" y="482"/>
                      <a:pt x="115" y="486"/>
                    </a:cubicBezTo>
                    <a:cubicBezTo>
                      <a:pt x="130" y="487"/>
                      <a:pt x="145" y="485"/>
                      <a:pt x="159" y="480"/>
                    </a:cubicBezTo>
                    <a:cubicBezTo>
                      <a:pt x="190" y="519"/>
                      <a:pt x="237" y="544"/>
                      <a:pt x="290" y="547"/>
                    </a:cubicBezTo>
                    <a:cubicBezTo>
                      <a:pt x="319" y="549"/>
                      <a:pt x="346" y="544"/>
                      <a:pt x="370" y="534"/>
                    </a:cubicBezTo>
                    <a:cubicBezTo>
                      <a:pt x="400" y="572"/>
                      <a:pt x="445" y="597"/>
                      <a:pt x="497" y="600"/>
                    </a:cubicBezTo>
                    <a:cubicBezTo>
                      <a:pt x="569" y="605"/>
                      <a:pt x="633" y="565"/>
                      <a:pt x="663" y="504"/>
                    </a:cubicBezTo>
                    <a:cubicBezTo>
                      <a:pt x="682" y="529"/>
                      <a:pt x="712" y="546"/>
                      <a:pt x="747" y="548"/>
                    </a:cubicBezTo>
                    <a:cubicBezTo>
                      <a:pt x="808" y="552"/>
                      <a:pt x="861" y="507"/>
                      <a:pt x="867" y="446"/>
                    </a:cubicBezTo>
                    <a:cubicBezTo>
                      <a:pt x="878" y="451"/>
                      <a:pt x="890" y="454"/>
                      <a:pt x="903" y="455"/>
                    </a:cubicBezTo>
                    <a:cubicBezTo>
                      <a:pt x="957" y="458"/>
                      <a:pt x="1004" y="417"/>
                      <a:pt x="1007" y="362"/>
                    </a:cubicBezTo>
                    <a:cubicBezTo>
                      <a:pt x="1010" y="308"/>
                      <a:pt x="969" y="261"/>
                      <a:pt x="914" y="258"/>
                    </a:cubicBezTo>
                    <a:close/>
                  </a:path>
                </a:pathLst>
              </a:custGeom>
              <a:solidFill>
                <a:srgbClr val="97F2F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1907" name="Google Shape;1907;p9"/>
              <p:cNvSpPr/>
              <p:nvPr/>
            </p:nvSpPr>
            <p:spPr>
              <a:xfrm>
                <a:off x="5899" y="-1327"/>
                <a:ext cx="859" cy="44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428" extrusionOk="0">
                    <a:moveTo>
                      <a:pt x="741" y="171"/>
                    </a:moveTo>
                    <a:cubicBezTo>
                      <a:pt x="722" y="168"/>
                      <a:pt x="687" y="183"/>
                      <a:pt x="680" y="198"/>
                    </a:cubicBezTo>
                    <a:cubicBezTo>
                      <a:pt x="693" y="138"/>
                      <a:pt x="649" y="87"/>
                      <a:pt x="583" y="83"/>
                    </a:cubicBezTo>
                    <a:cubicBezTo>
                      <a:pt x="565" y="82"/>
                      <a:pt x="517" y="98"/>
                      <a:pt x="507" y="109"/>
                    </a:cubicBezTo>
                    <a:cubicBezTo>
                      <a:pt x="493" y="56"/>
                      <a:pt x="466" y="0"/>
                      <a:pt x="403" y="0"/>
                    </a:cubicBezTo>
                    <a:cubicBezTo>
                      <a:pt x="329" y="0"/>
                      <a:pt x="292" y="28"/>
                      <a:pt x="275" y="100"/>
                    </a:cubicBezTo>
                    <a:cubicBezTo>
                      <a:pt x="268" y="131"/>
                      <a:pt x="278" y="155"/>
                      <a:pt x="278" y="158"/>
                    </a:cubicBezTo>
                    <a:cubicBezTo>
                      <a:pt x="225" y="112"/>
                      <a:pt x="149" y="153"/>
                      <a:pt x="135" y="196"/>
                    </a:cubicBezTo>
                    <a:cubicBezTo>
                      <a:pt x="133" y="170"/>
                      <a:pt x="110" y="164"/>
                      <a:pt x="104" y="163"/>
                    </a:cubicBezTo>
                    <a:cubicBezTo>
                      <a:pt x="51" y="160"/>
                      <a:pt x="6" y="197"/>
                      <a:pt x="3" y="245"/>
                    </a:cubicBezTo>
                    <a:cubicBezTo>
                      <a:pt x="0" y="293"/>
                      <a:pt x="41" y="335"/>
                      <a:pt x="93" y="338"/>
                    </a:cubicBezTo>
                    <a:cubicBezTo>
                      <a:pt x="106" y="338"/>
                      <a:pt x="118" y="337"/>
                      <a:pt x="129" y="334"/>
                    </a:cubicBezTo>
                    <a:cubicBezTo>
                      <a:pt x="155" y="362"/>
                      <a:pt x="193" y="382"/>
                      <a:pt x="237" y="384"/>
                    </a:cubicBezTo>
                    <a:cubicBezTo>
                      <a:pt x="260" y="386"/>
                      <a:pt x="282" y="382"/>
                      <a:pt x="302" y="375"/>
                    </a:cubicBezTo>
                    <a:cubicBezTo>
                      <a:pt x="326" y="403"/>
                      <a:pt x="363" y="422"/>
                      <a:pt x="405" y="424"/>
                    </a:cubicBezTo>
                    <a:cubicBezTo>
                      <a:pt x="464" y="428"/>
                      <a:pt x="516" y="398"/>
                      <a:pt x="540" y="354"/>
                    </a:cubicBezTo>
                    <a:cubicBezTo>
                      <a:pt x="556" y="372"/>
                      <a:pt x="581" y="385"/>
                      <a:pt x="609" y="387"/>
                    </a:cubicBezTo>
                    <a:cubicBezTo>
                      <a:pt x="659" y="390"/>
                      <a:pt x="702" y="356"/>
                      <a:pt x="707" y="311"/>
                    </a:cubicBezTo>
                    <a:cubicBezTo>
                      <a:pt x="716" y="315"/>
                      <a:pt x="725" y="318"/>
                      <a:pt x="736" y="318"/>
                    </a:cubicBezTo>
                    <a:cubicBezTo>
                      <a:pt x="780" y="321"/>
                      <a:pt x="818" y="290"/>
                      <a:pt x="820" y="249"/>
                    </a:cubicBezTo>
                    <a:cubicBezTo>
                      <a:pt x="823" y="209"/>
                      <a:pt x="785" y="177"/>
                      <a:pt x="741" y="1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1908" name="Google Shape;1908;p9"/>
              <p:cNvSpPr/>
              <p:nvPr/>
            </p:nvSpPr>
            <p:spPr>
              <a:xfrm>
                <a:off x="6901" y="-490"/>
                <a:ext cx="1054" cy="629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604" extrusionOk="0">
                    <a:moveTo>
                      <a:pt x="914" y="257"/>
                    </a:moveTo>
                    <a:cubicBezTo>
                      <a:pt x="896" y="256"/>
                      <a:pt x="879" y="260"/>
                      <a:pt x="864" y="267"/>
                    </a:cubicBezTo>
                    <a:cubicBezTo>
                      <a:pt x="849" y="192"/>
                      <a:pt x="784" y="134"/>
                      <a:pt x="704" y="129"/>
                    </a:cubicBezTo>
                    <a:cubicBezTo>
                      <a:pt x="681" y="128"/>
                      <a:pt x="659" y="131"/>
                      <a:pt x="639" y="138"/>
                    </a:cubicBezTo>
                    <a:cubicBezTo>
                      <a:pt x="622" y="66"/>
                      <a:pt x="560" y="10"/>
                      <a:pt x="482" y="5"/>
                    </a:cubicBezTo>
                    <a:cubicBezTo>
                      <a:pt x="388" y="0"/>
                      <a:pt x="307" y="72"/>
                      <a:pt x="302" y="166"/>
                    </a:cubicBezTo>
                    <a:cubicBezTo>
                      <a:pt x="301" y="171"/>
                      <a:pt x="301" y="175"/>
                      <a:pt x="301" y="179"/>
                    </a:cubicBezTo>
                    <a:cubicBezTo>
                      <a:pt x="240" y="179"/>
                      <a:pt x="186" y="209"/>
                      <a:pt x="152" y="255"/>
                    </a:cubicBezTo>
                    <a:cubicBezTo>
                      <a:pt x="144" y="253"/>
                      <a:pt x="136" y="251"/>
                      <a:pt x="128" y="251"/>
                    </a:cubicBezTo>
                    <a:cubicBezTo>
                      <a:pt x="63" y="247"/>
                      <a:pt x="7" y="297"/>
                      <a:pt x="4" y="361"/>
                    </a:cubicBezTo>
                    <a:cubicBezTo>
                      <a:pt x="0" y="426"/>
                      <a:pt x="49" y="482"/>
                      <a:pt x="114" y="486"/>
                    </a:cubicBezTo>
                    <a:cubicBezTo>
                      <a:pt x="129" y="486"/>
                      <a:pt x="144" y="484"/>
                      <a:pt x="158" y="480"/>
                    </a:cubicBezTo>
                    <a:cubicBezTo>
                      <a:pt x="189" y="518"/>
                      <a:pt x="236" y="544"/>
                      <a:pt x="290" y="547"/>
                    </a:cubicBezTo>
                    <a:cubicBezTo>
                      <a:pt x="318" y="549"/>
                      <a:pt x="345" y="544"/>
                      <a:pt x="370" y="534"/>
                    </a:cubicBezTo>
                    <a:cubicBezTo>
                      <a:pt x="399" y="571"/>
                      <a:pt x="445" y="597"/>
                      <a:pt x="496" y="600"/>
                    </a:cubicBezTo>
                    <a:cubicBezTo>
                      <a:pt x="568" y="604"/>
                      <a:pt x="632" y="564"/>
                      <a:pt x="662" y="504"/>
                    </a:cubicBezTo>
                    <a:cubicBezTo>
                      <a:pt x="682" y="529"/>
                      <a:pt x="711" y="546"/>
                      <a:pt x="746" y="548"/>
                    </a:cubicBezTo>
                    <a:cubicBezTo>
                      <a:pt x="807" y="551"/>
                      <a:pt x="860" y="506"/>
                      <a:pt x="867" y="446"/>
                    </a:cubicBezTo>
                    <a:cubicBezTo>
                      <a:pt x="878" y="451"/>
                      <a:pt x="890" y="454"/>
                      <a:pt x="902" y="455"/>
                    </a:cubicBezTo>
                    <a:cubicBezTo>
                      <a:pt x="957" y="458"/>
                      <a:pt x="1003" y="416"/>
                      <a:pt x="1007" y="362"/>
                    </a:cubicBezTo>
                    <a:cubicBezTo>
                      <a:pt x="1010" y="307"/>
                      <a:pt x="968" y="261"/>
                      <a:pt x="914" y="257"/>
                    </a:cubicBezTo>
                    <a:close/>
                  </a:path>
                </a:pathLst>
              </a:custGeom>
              <a:solidFill>
                <a:srgbClr val="97F2F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1909" name="Google Shape;1909;p9"/>
              <p:cNvSpPr/>
              <p:nvPr/>
            </p:nvSpPr>
            <p:spPr>
              <a:xfrm>
                <a:off x="6947" y="-372"/>
                <a:ext cx="858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823" h="428" extrusionOk="0">
                    <a:moveTo>
                      <a:pt x="741" y="171"/>
                    </a:moveTo>
                    <a:cubicBezTo>
                      <a:pt x="722" y="168"/>
                      <a:pt x="688" y="184"/>
                      <a:pt x="680" y="199"/>
                    </a:cubicBezTo>
                    <a:cubicBezTo>
                      <a:pt x="693" y="138"/>
                      <a:pt x="649" y="88"/>
                      <a:pt x="583" y="84"/>
                    </a:cubicBezTo>
                    <a:cubicBezTo>
                      <a:pt x="565" y="83"/>
                      <a:pt x="517" y="99"/>
                      <a:pt x="507" y="110"/>
                    </a:cubicBezTo>
                    <a:cubicBezTo>
                      <a:pt x="493" y="56"/>
                      <a:pt x="466" y="0"/>
                      <a:pt x="403" y="0"/>
                    </a:cubicBezTo>
                    <a:cubicBezTo>
                      <a:pt x="329" y="0"/>
                      <a:pt x="292" y="29"/>
                      <a:pt x="275" y="101"/>
                    </a:cubicBezTo>
                    <a:cubicBezTo>
                      <a:pt x="268" y="131"/>
                      <a:pt x="278" y="156"/>
                      <a:pt x="278" y="159"/>
                    </a:cubicBezTo>
                    <a:cubicBezTo>
                      <a:pt x="225" y="112"/>
                      <a:pt x="149" y="154"/>
                      <a:pt x="135" y="196"/>
                    </a:cubicBezTo>
                    <a:cubicBezTo>
                      <a:pt x="134" y="171"/>
                      <a:pt x="111" y="164"/>
                      <a:pt x="104" y="164"/>
                    </a:cubicBezTo>
                    <a:cubicBezTo>
                      <a:pt x="51" y="161"/>
                      <a:pt x="6" y="197"/>
                      <a:pt x="3" y="246"/>
                    </a:cubicBezTo>
                    <a:cubicBezTo>
                      <a:pt x="0" y="294"/>
                      <a:pt x="41" y="335"/>
                      <a:pt x="94" y="338"/>
                    </a:cubicBezTo>
                    <a:cubicBezTo>
                      <a:pt x="106" y="339"/>
                      <a:pt x="118" y="338"/>
                      <a:pt x="130" y="334"/>
                    </a:cubicBezTo>
                    <a:cubicBezTo>
                      <a:pt x="155" y="363"/>
                      <a:pt x="194" y="382"/>
                      <a:pt x="237" y="385"/>
                    </a:cubicBezTo>
                    <a:cubicBezTo>
                      <a:pt x="260" y="386"/>
                      <a:pt x="282" y="383"/>
                      <a:pt x="302" y="375"/>
                    </a:cubicBezTo>
                    <a:cubicBezTo>
                      <a:pt x="327" y="403"/>
                      <a:pt x="364" y="423"/>
                      <a:pt x="406" y="425"/>
                    </a:cubicBezTo>
                    <a:cubicBezTo>
                      <a:pt x="464" y="428"/>
                      <a:pt x="516" y="399"/>
                      <a:pt x="540" y="354"/>
                    </a:cubicBezTo>
                    <a:cubicBezTo>
                      <a:pt x="556" y="373"/>
                      <a:pt x="581" y="386"/>
                      <a:pt x="609" y="387"/>
                    </a:cubicBezTo>
                    <a:cubicBezTo>
                      <a:pt x="659" y="390"/>
                      <a:pt x="702" y="357"/>
                      <a:pt x="707" y="312"/>
                    </a:cubicBezTo>
                    <a:cubicBezTo>
                      <a:pt x="716" y="316"/>
                      <a:pt x="726" y="318"/>
                      <a:pt x="736" y="319"/>
                    </a:cubicBezTo>
                    <a:cubicBezTo>
                      <a:pt x="780" y="321"/>
                      <a:pt x="818" y="291"/>
                      <a:pt x="821" y="250"/>
                    </a:cubicBezTo>
                    <a:cubicBezTo>
                      <a:pt x="823" y="210"/>
                      <a:pt x="785" y="178"/>
                      <a:pt x="741" y="1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pic>
          <p:nvPicPr>
            <p:cNvPr id="1911" name="Google Shape;1911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22682" y="2710779"/>
              <a:ext cx="1070709" cy="18874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13" name="Google Shape;1913;p9"/>
          <p:cNvGrpSpPr/>
          <p:nvPr/>
        </p:nvGrpSpPr>
        <p:grpSpPr>
          <a:xfrm>
            <a:off x="5368559" y="1580303"/>
            <a:ext cx="3690143" cy="4085407"/>
            <a:chOff x="425985" y="399719"/>
            <a:chExt cx="5345717" cy="4489297"/>
          </a:xfrm>
        </p:grpSpPr>
        <p:grpSp>
          <p:nvGrpSpPr>
            <p:cNvPr id="1914" name="Google Shape;1914;p9"/>
            <p:cNvGrpSpPr/>
            <p:nvPr/>
          </p:nvGrpSpPr>
          <p:grpSpPr>
            <a:xfrm>
              <a:off x="425985" y="399719"/>
              <a:ext cx="5345717" cy="4489297"/>
              <a:chOff x="3317" y="-1457"/>
              <a:chExt cx="5418" cy="4550"/>
            </a:xfrm>
          </p:grpSpPr>
          <p:sp>
            <p:nvSpPr>
              <p:cNvPr id="1915" name="Google Shape;1915;p9"/>
              <p:cNvSpPr/>
              <p:nvPr/>
            </p:nvSpPr>
            <p:spPr>
              <a:xfrm>
                <a:off x="3479" y="-1440"/>
                <a:ext cx="4726" cy="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1916" name="Google Shape;1916;p9"/>
              <p:cNvSpPr/>
              <p:nvPr/>
            </p:nvSpPr>
            <p:spPr>
              <a:xfrm>
                <a:off x="3317" y="-1457"/>
                <a:ext cx="5418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70" extrusionOk="0">
                    <a:moveTo>
                      <a:pt x="388" y="2071"/>
                    </a:moveTo>
                    <a:cubicBezTo>
                      <a:pt x="388" y="2071"/>
                      <a:pt x="0" y="1572"/>
                      <a:pt x="397" y="1102"/>
                    </a:cubicBezTo>
                    <a:cubicBezTo>
                      <a:pt x="634" y="820"/>
                      <a:pt x="907" y="785"/>
                      <a:pt x="1066" y="856"/>
                    </a:cubicBezTo>
                    <a:cubicBezTo>
                      <a:pt x="1066" y="856"/>
                      <a:pt x="1202" y="353"/>
                      <a:pt x="2060" y="177"/>
                    </a:cubicBezTo>
                    <a:cubicBezTo>
                      <a:pt x="2919" y="0"/>
                      <a:pt x="3374" y="379"/>
                      <a:pt x="3538" y="821"/>
                    </a:cubicBezTo>
                    <a:cubicBezTo>
                      <a:pt x="4195" y="644"/>
                      <a:pt x="5193" y="1869"/>
                      <a:pt x="4384" y="2639"/>
                    </a:cubicBezTo>
                    <a:cubicBezTo>
                      <a:pt x="4649" y="3119"/>
                      <a:pt x="3980" y="4269"/>
                      <a:pt x="3071" y="3839"/>
                    </a:cubicBezTo>
                    <a:cubicBezTo>
                      <a:pt x="2768" y="4370"/>
                      <a:pt x="1284" y="4212"/>
                      <a:pt x="1126" y="3656"/>
                    </a:cubicBezTo>
                    <a:cubicBezTo>
                      <a:pt x="1126" y="3656"/>
                      <a:pt x="374" y="3593"/>
                      <a:pt x="210" y="2987"/>
                    </a:cubicBezTo>
                    <a:cubicBezTo>
                      <a:pt x="46" y="2381"/>
                      <a:pt x="287" y="2128"/>
                      <a:pt x="388" y="20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pic>
          <p:nvPicPr>
            <p:cNvPr id="1921" name="Google Shape;1921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5216" y="805334"/>
              <a:ext cx="2369933" cy="38735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24" name="Google Shape;192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61032" y="5665710"/>
            <a:ext cx="397575" cy="45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5" name="Google Shape;1925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0622" y="4372394"/>
            <a:ext cx="784688" cy="5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6" name="Google Shape;1926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51785" y="3564837"/>
            <a:ext cx="292950" cy="63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7" name="Google Shape;1927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48060" y="71717"/>
            <a:ext cx="512663" cy="96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8" name="Google Shape;1928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0895" y="5105984"/>
            <a:ext cx="541827" cy="80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9" name="Google Shape;1929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15988" y="5116734"/>
            <a:ext cx="1140413" cy="13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0" name="Google Shape;1930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12449" y="5445066"/>
            <a:ext cx="831769" cy="14198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22277" y="2378644"/>
            <a:ext cx="2108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UTM ViceroyJF" panose="02040603050506020204" pitchFamily="18" charset="0"/>
              </a:rPr>
              <a:t>Hoàn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UTM ViceroyJF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UTM ViceroyJF" panose="02040603050506020204" pitchFamily="18" charset="0"/>
              </a:rPr>
              <a:t>thành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UTM ViceroyJF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UTM ViceroyJF" panose="02040603050506020204" pitchFamily="18" charset="0"/>
              </a:rPr>
              <a:t>vở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UTM ViceroyJF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UTM ViceroyJF" panose="02040603050506020204" pitchFamily="18" charset="0"/>
              </a:rPr>
              <a:t>bài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UTM ViceroyJF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UTM ViceroyJF" panose="02040603050506020204" pitchFamily="18" charset="0"/>
              </a:rPr>
              <a:t>tập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UTM ViceroyJF" panose="0204060305050602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01455" y="2624456"/>
            <a:ext cx="21085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3">
                    <a:lumMod val="75000"/>
                  </a:schemeClr>
                </a:solidFill>
                <a:latin typeface="UTM ViceroyJF" panose="02040603050506020204" pitchFamily="18" charset="0"/>
              </a:rPr>
              <a:t>Xem</a:t>
            </a: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UTM ViceroyJF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75000"/>
                  </a:schemeClr>
                </a:solidFill>
                <a:latin typeface="UTM ViceroyJF" panose="02040603050506020204" pitchFamily="18" charset="0"/>
              </a:rPr>
              <a:t>trước</a:t>
            </a: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UTM ViceroyJF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75000"/>
                  </a:schemeClr>
                </a:solidFill>
                <a:latin typeface="UTM ViceroyJF" panose="02040603050506020204" pitchFamily="18" charset="0"/>
              </a:rPr>
              <a:t>bài</a:t>
            </a: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UTM ViceroyJF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75000"/>
                  </a:schemeClr>
                </a:solidFill>
                <a:latin typeface="UTM ViceroyJF" panose="02040603050506020204" pitchFamily="18" charset="0"/>
              </a:rPr>
              <a:t>Phép</a:t>
            </a: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UTM ViceroyJF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75000"/>
                  </a:schemeClr>
                </a:solidFill>
                <a:latin typeface="UTM ViceroyJF" panose="02040603050506020204" pitchFamily="18" charset="0"/>
              </a:rPr>
              <a:t>trừ</a:t>
            </a: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UTM ViceroyJF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75000"/>
                  </a:schemeClr>
                </a:solidFill>
                <a:latin typeface="UTM ViceroyJF" panose="02040603050506020204" pitchFamily="18" charset="0"/>
              </a:rPr>
              <a:t>phân</a:t>
            </a: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UTM ViceroyJF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75000"/>
                  </a:schemeClr>
                </a:solidFill>
                <a:latin typeface="UTM ViceroyJF" panose="02040603050506020204" pitchFamily="18" charset="0"/>
              </a:rPr>
              <a:t>số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UTM ViceroyJF" panose="02040603050506020204" pitchFamily="18" charset="0"/>
            </a:endParaRPr>
          </a:p>
        </p:txBody>
      </p:sp>
      <p:grpSp>
        <p:nvGrpSpPr>
          <p:cNvPr id="35" name="Google Shape;2453;p12"/>
          <p:cNvGrpSpPr/>
          <p:nvPr/>
        </p:nvGrpSpPr>
        <p:grpSpPr>
          <a:xfrm>
            <a:off x="3317950" y="147787"/>
            <a:ext cx="2463611" cy="2687358"/>
            <a:chOff x="3430" y="2135"/>
            <a:chExt cx="1959" cy="1823"/>
          </a:xfrm>
        </p:grpSpPr>
        <p:sp>
          <p:nvSpPr>
            <p:cNvPr id="36" name="Google Shape;2454;p12"/>
            <p:cNvSpPr/>
            <p:nvPr/>
          </p:nvSpPr>
          <p:spPr>
            <a:xfrm>
              <a:off x="3495" y="2135"/>
              <a:ext cx="1849" cy="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37" name="Google Shape;2455;p12"/>
            <p:cNvSpPr/>
            <p:nvPr/>
          </p:nvSpPr>
          <p:spPr>
            <a:xfrm>
              <a:off x="4094" y="2373"/>
              <a:ext cx="256" cy="479"/>
            </a:xfrm>
            <a:custGeom>
              <a:avLst/>
              <a:gdLst/>
              <a:ahLst/>
              <a:cxnLst/>
              <a:rect l="l" t="t" r="r" b="b"/>
              <a:pathLst>
                <a:path w="103" h="193" extrusionOk="0">
                  <a:moveTo>
                    <a:pt x="103" y="193"/>
                  </a:moveTo>
                  <a:cubicBezTo>
                    <a:pt x="98" y="176"/>
                    <a:pt x="92" y="158"/>
                    <a:pt x="85" y="141"/>
                  </a:cubicBezTo>
                  <a:cubicBezTo>
                    <a:pt x="83" y="137"/>
                    <a:pt x="81" y="133"/>
                    <a:pt x="80" y="129"/>
                  </a:cubicBezTo>
                  <a:cubicBezTo>
                    <a:pt x="78" y="124"/>
                    <a:pt x="76" y="120"/>
                    <a:pt x="74" y="116"/>
                  </a:cubicBezTo>
                  <a:cubicBezTo>
                    <a:pt x="72" y="112"/>
                    <a:pt x="70" y="108"/>
                    <a:pt x="68" y="104"/>
                  </a:cubicBezTo>
                  <a:cubicBezTo>
                    <a:pt x="66" y="99"/>
                    <a:pt x="64" y="95"/>
                    <a:pt x="62" y="91"/>
                  </a:cubicBezTo>
                  <a:cubicBezTo>
                    <a:pt x="53" y="75"/>
                    <a:pt x="44" y="59"/>
                    <a:pt x="33" y="44"/>
                  </a:cubicBezTo>
                  <a:cubicBezTo>
                    <a:pt x="23" y="28"/>
                    <a:pt x="12" y="14"/>
                    <a:pt x="0" y="0"/>
                  </a:cubicBezTo>
                  <a:cubicBezTo>
                    <a:pt x="2" y="4"/>
                    <a:pt x="5" y="8"/>
                    <a:pt x="8" y="11"/>
                  </a:cubicBezTo>
                  <a:cubicBezTo>
                    <a:pt x="9" y="13"/>
                    <a:pt x="10" y="15"/>
                    <a:pt x="12" y="1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6"/>
                    <a:pt x="21" y="30"/>
                    <a:pt x="23" y="34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3" y="49"/>
                    <a:pt x="35" y="53"/>
                    <a:pt x="38" y="57"/>
                  </a:cubicBezTo>
                  <a:cubicBezTo>
                    <a:pt x="40" y="61"/>
                    <a:pt x="42" y="65"/>
                    <a:pt x="45" y="69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3" y="85"/>
                    <a:pt x="56" y="89"/>
                    <a:pt x="58" y="93"/>
                  </a:cubicBezTo>
                  <a:cubicBezTo>
                    <a:pt x="60" y="97"/>
                    <a:pt x="62" y="101"/>
                    <a:pt x="64" y="105"/>
                  </a:cubicBezTo>
                  <a:cubicBezTo>
                    <a:pt x="66" y="110"/>
                    <a:pt x="68" y="114"/>
                    <a:pt x="70" y="118"/>
                  </a:cubicBezTo>
                  <a:cubicBezTo>
                    <a:pt x="72" y="122"/>
                    <a:pt x="74" y="126"/>
                    <a:pt x="76" y="130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7" y="155"/>
                    <a:pt x="87" y="155"/>
                    <a:pt x="87" y="155"/>
                  </a:cubicBezTo>
                  <a:cubicBezTo>
                    <a:pt x="89" y="159"/>
                    <a:pt x="91" y="164"/>
                    <a:pt x="93" y="168"/>
                  </a:cubicBezTo>
                  <a:cubicBezTo>
                    <a:pt x="97" y="176"/>
                    <a:pt x="100" y="185"/>
                    <a:pt x="103" y="19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38" name="Google Shape;2456;p12"/>
            <p:cNvSpPr/>
            <p:nvPr/>
          </p:nvSpPr>
          <p:spPr>
            <a:xfrm>
              <a:off x="4340" y="2537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3" y="112"/>
                    <a:pt x="4" y="107"/>
                    <a:pt x="5" y="102"/>
                  </a:cubicBezTo>
                  <a:cubicBezTo>
                    <a:pt x="6" y="97"/>
                    <a:pt x="7" y="93"/>
                    <a:pt x="8" y="88"/>
                  </a:cubicBezTo>
                  <a:cubicBezTo>
                    <a:pt x="9" y="78"/>
                    <a:pt x="10" y="68"/>
                    <a:pt x="10" y="59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9" y="20"/>
                    <a:pt x="8" y="15"/>
                  </a:cubicBezTo>
                  <a:cubicBezTo>
                    <a:pt x="7" y="10"/>
                    <a:pt x="7" y="5"/>
                    <a:pt x="6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5" y="25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8"/>
                    <a:pt x="3" y="87"/>
                  </a:cubicBezTo>
                  <a:cubicBezTo>
                    <a:pt x="3" y="90"/>
                    <a:pt x="3" y="92"/>
                    <a:pt x="3" y="95"/>
                  </a:cubicBezTo>
                  <a:cubicBezTo>
                    <a:pt x="3" y="97"/>
                    <a:pt x="3" y="99"/>
                    <a:pt x="2" y="102"/>
                  </a:cubicBezTo>
                  <a:cubicBezTo>
                    <a:pt x="2" y="107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39" name="Google Shape;2457;p12"/>
            <p:cNvSpPr/>
            <p:nvPr/>
          </p:nvSpPr>
          <p:spPr>
            <a:xfrm>
              <a:off x="4106" y="2703"/>
              <a:ext cx="249" cy="149"/>
            </a:xfrm>
            <a:custGeom>
              <a:avLst/>
              <a:gdLst/>
              <a:ahLst/>
              <a:cxnLst/>
              <a:rect l="l" t="t" r="r" b="b"/>
              <a:pathLst>
                <a:path w="100" h="60" extrusionOk="0">
                  <a:moveTo>
                    <a:pt x="0" y="0"/>
                  </a:moveTo>
                  <a:cubicBezTo>
                    <a:pt x="3" y="4"/>
                    <a:pt x="7" y="8"/>
                    <a:pt x="10" y="11"/>
                  </a:cubicBezTo>
                  <a:cubicBezTo>
                    <a:pt x="14" y="14"/>
                    <a:pt x="18" y="17"/>
                    <a:pt x="22" y="20"/>
                  </a:cubicBezTo>
                  <a:cubicBezTo>
                    <a:pt x="30" y="26"/>
                    <a:pt x="38" y="31"/>
                    <a:pt x="46" y="36"/>
                  </a:cubicBezTo>
                  <a:cubicBezTo>
                    <a:pt x="51" y="39"/>
                    <a:pt x="55" y="41"/>
                    <a:pt x="59" y="43"/>
                  </a:cubicBezTo>
                  <a:cubicBezTo>
                    <a:pt x="64" y="45"/>
                    <a:pt x="68" y="47"/>
                    <a:pt x="73" y="49"/>
                  </a:cubicBezTo>
                  <a:cubicBezTo>
                    <a:pt x="77" y="51"/>
                    <a:pt x="81" y="53"/>
                    <a:pt x="86" y="55"/>
                  </a:cubicBezTo>
                  <a:cubicBezTo>
                    <a:pt x="91" y="57"/>
                    <a:pt x="95" y="59"/>
                    <a:pt x="100" y="60"/>
                  </a:cubicBezTo>
                  <a:cubicBezTo>
                    <a:pt x="96" y="57"/>
                    <a:pt x="91" y="55"/>
                    <a:pt x="87" y="53"/>
                  </a:cubicBezTo>
                  <a:cubicBezTo>
                    <a:pt x="83" y="50"/>
                    <a:pt x="79" y="48"/>
                    <a:pt x="75" y="4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1" y="26"/>
                    <a:pt x="33" y="21"/>
                    <a:pt x="24" y="16"/>
                  </a:cubicBezTo>
                  <a:cubicBezTo>
                    <a:pt x="22" y="15"/>
                    <a:pt x="20" y="14"/>
                    <a:pt x="18" y="13"/>
                  </a:cubicBezTo>
                  <a:cubicBezTo>
                    <a:pt x="16" y="11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0" name="Google Shape;2458;p12"/>
            <p:cNvSpPr/>
            <p:nvPr/>
          </p:nvSpPr>
          <p:spPr>
            <a:xfrm>
              <a:off x="4096" y="2673"/>
              <a:ext cx="246" cy="149"/>
            </a:xfrm>
            <a:custGeom>
              <a:avLst/>
              <a:gdLst/>
              <a:ahLst/>
              <a:cxnLst/>
              <a:rect l="l" t="t" r="r" b="b"/>
              <a:pathLst>
                <a:path w="99" h="60" extrusionOk="0">
                  <a:moveTo>
                    <a:pt x="0" y="0"/>
                  </a:moveTo>
                  <a:cubicBezTo>
                    <a:pt x="2" y="4"/>
                    <a:pt x="6" y="8"/>
                    <a:pt x="10" y="11"/>
                  </a:cubicBezTo>
                  <a:cubicBezTo>
                    <a:pt x="13" y="14"/>
                    <a:pt x="17" y="17"/>
                    <a:pt x="21" y="20"/>
                  </a:cubicBezTo>
                  <a:cubicBezTo>
                    <a:pt x="29" y="26"/>
                    <a:pt x="37" y="31"/>
                    <a:pt x="46" y="36"/>
                  </a:cubicBezTo>
                  <a:cubicBezTo>
                    <a:pt x="50" y="39"/>
                    <a:pt x="54" y="41"/>
                    <a:pt x="58" y="43"/>
                  </a:cubicBezTo>
                  <a:cubicBezTo>
                    <a:pt x="63" y="45"/>
                    <a:pt x="67" y="47"/>
                    <a:pt x="72" y="49"/>
                  </a:cubicBezTo>
                  <a:cubicBezTo>
                    <a:pt x="76" y="51"/>
                    <a:pt x="81" y="53"/>
                    <a:pt x="85" y="55"/>
                  </a:cubicBezTo>
                  <a:cubicBezTo>
                    <a:pt x="90" y="57"/>
                    <a:pt x="94" y="59"/>
                    <a:pt x="99" y="60"/>
                  </a:cubicBezTo>
                  <a:cubicBezTo>
                    <a:pt x="95" y="57"/>
                    <a:pt x="91" y="55"/>
                    <a:pt x="86" y="53"/>
                  </a:cubicBezTo>
                  <a:cubicBezTo>
                    <a:pt x="82" y="50"/>
                    <a:pt x="78" y="48"/>
                    <a:pt x="74" y="45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0" y="26"/>
                    <a:pt x="32" y="21"/>
                    <a:pt x="23" y="16"/>
                  </a:cubicBezTo>
                  <a:cubicBezTo>
                    <a:pt x="21" y="15"/>
                    <a:pt x="19" y="14"/>
                    <a:pt x="17" y="13"/>
                  </a:cubicBezTo>
                  <a:cubicBezTo>
                    <a:pt x="15" y="11"/>
                    <a:pt x="13" y="10"/>
                    <a:pt x="11" y="9"/>
                  </a:cubicBezTo>
                  <a:cubicBezTo>
                    <a:pt x="7" y="6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1" name="Google Shape;2459;p12"/>
            <p:cNvSpPr/>
            <p:nvPr/>
          </p:nvSpPr>
          <p:spPr>
            <a:xfrm>
              <a:off x="4091" y="2629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7"/>
                    <a:pt x="10" y="11"/>
                  </a:cubicBezTo>
                  <a:cubicBezTo>
                    <a:pt x="13" y="14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8" y="41"/>
                    <a:pt x="53" y="43"/>
                    <a:pt x="57" y="46"/>
                  </a:cubicBezTo>
                  <a:cubicBezTo>
                    <a:pt x="61" y="48"/>
                    <a:pt x="65" y="50"/>
                    <a:pt x="70" y="52"/>
                  </a:cubicBezTo>
                  <a:cubicBezTo>
                    <a:pt x="74" y="55"/>
                    <a:pt x="78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6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4"/>
                    <a:pt x="17" y="13"/>
                  </a:cubicBezTo>
                  <a:cubicBezTo>
                    <a:pt x="15" y="12"/>
                    <a:pt x="13" y="10"/>
                    <a:pt x="11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2" name="Google Shape;2460;p12"/>
            <p:cNvSpPr/>
            <p:nvPr/>
          </p:nvSpPr>
          <p:spPr>
            <a:xfrm>
              <a:off x="4074" y="2591"/>
              <a:ext cx="239" cy="162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5"/>
                    <a:pt x="6" y="8"/>
                    <a:pt x="9" y="12"/>
                  </a:cubicBezTo>
                  <a:cubicBezTo>
                    <a:pt x="12" y="15"/>
                    <a:pt x="16" y="19"/>
                    <a:pt x="20" y="22"/>
                  </a:cubicBezTo>
                  <a:cubicBezTo>
                    <a:pt x="27" y="28"/>
                    <a:pt x="35" y="34"/>
                    <a:pt x="44" y="39"/>
                  </a:cubicBezTo>
                  <a:cubicBezTo>
                    <a:pt x="48" y="41"/>
                    <a:pt x="52" y="44"/>
                    <a:pt x="56" y="46"/>
                  </a:cubicBezTo>
                  <a:cubicBezTo>
                    <a:pt x="60" y="49"/>
                    <a:pt x="65" y="51"/>
                    <a:pt x="69" y="53"/>
                  </a:cubicBezTo>
                  <a:cubicBezTo>
                    <a:pt x="73" y="56"/>
                    <a:pt x="78" y="58"/>
                    <a:pt x="82" y="60"/>
                  </a:cubicBezTo>
                  <a:cubicBezTo>
                    <a:pt x="87" y="62"/>
                    <a:pt x="91" y="64"/>
                    <a:pt x="96" y="65"/>
                  </a:cubicBezTo>
                  <a:cubicBezTo>
                    <a:pt x="92" y="63"/>
                    <a:pt x="88" y="60"/>
                    <a:pt x="84" y="57"/>
                  </a:cubicBezTo>
                  <a:cubicBezTo>
                    <a:pt x="80" y="55"/>
                    <a:pt x="75" y="52"/>
                    <a:pt x="71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9" y="29"/>
                    <a:pt x="31" y="23"/>
                    <a:pt x="23" y="18"/>
                  </a:cubicBezTo>
                  <a:cubicBezTo>
                    <a:pt x="21" y="17"/>
                    <a:pt x="19" y="15"/>
                    <a:pt x="17" y="14"/>
                  </a:cubicBezTo>
                  <a:cubicBezTo>
                    <a:pt x="15" y="12"/>
                    <a:pt x="13" y="11"/>
                    <a:pt x="11" y="10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3" name="Google Shape;2461;p12"/>
            <p:cNvSpPr/>
            <p:nvPr/>
          </p:nvSpPr>
          <p:spPr>
            <a:xfrm>
              <a:off x="4054" y="2557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5" y="50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4" name="Google Shape;2462;p12"/>
            <p:cNvSpPr/>
            <p:nvPr/>
          </p:nvSpPr>
          <p:spPr>
            <a:xfrm>
              <a:off x="4037" y="2512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5" y="51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9" y="28"/>
                    <a:pt x="31" y="23"/>
                    <a:pt x="23" y="18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4" y="11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5" name="Google Shape;2463;p12"/>
            <p:cNvSpPr/>
            <p:nvPr/>
          </p:nvSpPr>
          <p:spPr>
            <a:xfrm>
              <a:off x="4022" y="2480"/>
              <a:ext cx="241" cy="161"/>
            </a:xfrm>
            <a:custGeom>
              <a:avLst/>
              <a:gdLst/>
              <a:ahLst/>
              <a:cxnLst/>
              <a:rect l="l" t="t" r="r" b="b"/>
              <a:pathLst>
                <a:path w="97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5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6" y="50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8" y="61"/>
                    <a:pt x="92" y="63"/>
                    <a:pt x="97" y="65"/>
                  </a:cubicBezTo>
                  <a:cubicBezTo>
                    <a:pt x="93" y="62"/>
                    <a:pt x="89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0" y="28"/>
                    <a:pt x="31" y="23"/>
                    <a:pt x="24" y="17"/>
                  </a:cubicBezTo>
                  <a:cubicBezTo>
                    <a:pt x="22" y="16"/>
                    <a:pt x="20" y="15"/>
                    <a:pt x="18" y="13"/>
                  </a:cubicBezTo>
                  <a:cubicBezTo>
                    <a:pt x="16" y="12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6" name="Google Shape;2464;p12"/>
            <p:cNvSpPr/>
            <p:nvPr/>
          </p:nvSpPr>
          <p:spPr>
            <a:xfrm>
              <a:off x="4007" y="2440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4"/>
                    <a:pt x="6" y="8"/>
                    <a:pt x="9" y="12"/>
                  </a:cubicBezTo>
                  <a:cubicBezTo>
                    <a:pt x="13" y="15"/>
                    <a:pt x="16" y="18"/>
                    <a:pt x="20" y="21"/>
                  </a:cubicBezTo>
                  <a:cubicBezTo>
                    <a:pt x="28" y="28"/>
                    <a:pt x="36" y="33"/>
                    <a:pt x="44" y="39"/>
                  </a:cubicBezTo>
                  <a:cubicBezTo>
                    <a:pt x="48" y="41"/>
                    <a:pt x="52" y="44"/>
                    <a:pt x="56" y="46"/>
                  </a:cubicBezTo>
                  <a:cubicBezTo>
                    <a:pt x="61" y="49"/>
                    <a:pt x="65" y="51"/>
                    <a:pt x="69" y="53"/>
                  </a:cubicBezTo>
                  <a:cubicBezTo>
                    <a:pt x="74" y="55"/>
                    <a:pt x="78" y="58"/>
                    <a:pt x="82" y="60"/>
                  </a:cubicBezTo>
                  <a:cubicBezTo>
                    <a:pt x="87" y="62"/>
                    <a:pt x="91" y="64"/>
                    <a:pt x="96" y="65"/>
                  </a:cubicBezTo>
                  <a:cubicBezTo>
                    <a:pt x="92" y="62"/>
                    <a:pt x="88" y="60"/>
                    <a:pt x="84" y="57"/>
                  </a:cubicBezTo>
                  <a:cubicBezTo>
                    <a:pt x="80" y="54"/>
                    <a:pt x="76" y="52"/>
                    <a:pt x="72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9" y="28"/>
                    <a:pt x="31" y="23"/>
                    <a:pt x="23" y="18"/>
                  </a:cubicBezTo>
                  <a:cubicBezTo>
                    <a:pt x="21" y="16"/>
                    <a:pt x="19" y="15"/>
                    <a:pt x="17" y="14"/>
                  </a:cubicBezTo>
                  <a:cubicBezTo>
                    <a:pt x="15" y="12"/>
                    <a:pt x="13" y="11"/>
                    <a:pt x="11" y="9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7" name="Google Shape;2465;p12"/>
            <p:cNvSpPr/>
            <p:nvPr/>
          </p:nvSpPr>
          <p:spPr>
            <a:xfrm>
              <a:off x="3987" y="2408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5" y="51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2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9" y="28"/>
                    <a:pt x="31" y="23"/>
                    <a:pt x="23" y="18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4" y="11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8" name="Google Shape;2466;p12"/>
            <p:cNvSpPr/>
            <p:nvPr/>
          </p:nvSpPr>
          <p:spPr>
            <a:xfrm>
              <a:off x="3957" y="2363"/>
              <a:ext cx="241" cy="161"/>
            </a:xfrm>
            <a:custGeom>
              <a:avLst/>
              <a:gdLst/>
              <a:ahLst/>
              <a:cxnLst/>
              <a:rect l="l" t="t" r="r" b="b"/>
              <a:pathLst>
                <a:path w="97" h="65" extrusionOk="0">
                  <a:moveTo>
                    <a:pt x="0" y="0"/>
                  </a:moveTo>
                  <a:cubicBezTo>
                    <a:pt x="3" y="4"/>
                    <a:pt x="7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5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6" y="51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8" y="61"/>
                    <a:pt x="92" y="63"/>
                    <a:pt x="97" y="65"/>
                  </a:cubicBezTo>
                  <a:cubicBezTo>
                    <a:pt x="93" y="62"/>
                    <a:pt x="89" y="59"/>
                    <a:pt x="85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0" y="28"/>
                    <a:pt x="32" y="23"/>
                    <a:pt x="24" y="17"/>
                  </a:cubicBezTo>
                  <a:cubicBezTo>
                    <a:pt x="22" y="16"/>
                    <a:pt x="20" y="15"/>
                    <a:pt x="18" y="13"/>
                  </a:cubicBezTo>
                  <a:cubicBezTo>
                    <a:pt x="16" y="12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9" name="Google Shape;2467;p12"/>
            <p:cNvSpPr/>
            <p:nvPr/>
          </p:nvSpPr>
          <p:spPr>
            <a:xfrm>
              <a:off x="3940" y="2326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4"/>
                    <a:pt x="6" y="8"/>
                    <a:pt x="9" y="11"/>
                  </a:cubicBezTo>
                  <a:cubicBezTo>
                    <a:pt x="12" y="15"/>
                    <a:pt x="16" y="18"/>
                    <a:pt x="20" y="21"/>
                  </a:cubicBezTo>
                  <a:cubicBezTo>
                    <a:pt x="27" y="27"/>
                    <a:pt x="35" y="33"/>
                    <a:pt x="44" y="38"/>
                  </a:cubicBezTo>
                  <a:cubicBezTo>
                    <a:pt x="48" y="41"/>
                    <a:pt x="52" y="43"/>
                    <a:pt x="56" y="46"/>
                  </a:cubicBezTo>
                  <a:cubicBezTo>
                    <a:pt x="60" y="48"/>
                    <a:pt x="65" y="51"/>
                    <a:pt x="69" y="53"/>
                  </a:cubicBezTo>
                  <a:cubicBezTo>
                    <a:pt x="73" y="55"/>
                    <a:pt x="78" y="57"/>
                    <a:pt x="82" y="59"/>
                  </a:cubicBezTo>
                  <a:cubicBezTo>
                    <a:pt x="87" y="61"/>
                    <a:pt x="91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5" y="51"/>
                    <a:pt x="71" y="4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3" y="10"/>
                    <a:pt x="11" y="9"/>
                  </a:cubicBezTo>
                  <a:cubicBezTo>
                    <a:pt x="7" y="6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0" name="Google Shape;2468;p12"/>
            <p:cNvSpPr/>
            <p:nvPr/>
          </p:nvSpPr>
          <p:spPr>
            <a:xfrm>
              <a:off x="3915" y="2291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0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8" y="41"/>
                    <a:pt x="53" y="43"/>
                    <a:pt x="57" y="46"/>
                  </a:cubicBezTo>
                  <a:cubicBezTo>
                    <a:pt x="61" y="48"/>
                    <a:pt x="65" y="50"/>
                    <a:pt x="70" y="53"/>
                  </a:cubicBezTo>
                  <a:cubicBezTo>
                    <a:pt x="74" y="55"/>
                    <a:pt x="78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3" y="10"/>
                    <a:pt x="11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1" name="Google Shape;2469;p12"/>
            <p:cNvSpPr/>
            <p:nvPr/>
          </p:nvSpPr>
          <p:spPr>
            <a:xfrm>
              <a:off x="3883" y="2244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5"/>
                    <a:pt x="6" y="8"/>
                    <a:pt x="9" y="12"/>
                  </a:cubicBezTo>
                  <a:cubicBezTo>
                    <a:pt x="13" y="15"/>
                    <a:pt x="16" y="18"/>
                    <a:pt x="20" y="22"/>
                  </a:cubicBezTo>
                  <a:cubicBezTo>
                    <a:pt x="28" y="28"/>
                    <a:pt x="36" y="34"/>
                    <a:pt x="44" y="39"/>
                  </a:cubicBezTo>
                  <a:cubicBezTo>
                    <a:pt x="48" y="41"/>
                    <a:pt x="52" y="44"/>
                    <a:pt x="56" y="46"/>
                  </a:cubicBezTo>
                  <a:cubicBezTo>
                    <a:pt x="61" y="49"/>
                    <a:pt x="65" y="51"/>
                    <a:pt x="69" y="53"/>
                  </a:cubicBezTo>
                  <a:cubicBezTo>
                    <a:pt x="74" y="56"/>
                    <a:pt x="78" y="58"/>
                    <a:pt x="82" y="60"/>
                  </a:cubicBezTo>
                  <a:cubicBezTo>
                    <a:pt x="87" y="62"/>
                    <a:pt x="91" y="64"/>
                    <a:pt x="96" y="65"/>
                  </a:cubicBezTo>
                  <a:cubicBezTo>
                    <a:pt x="92" y="62"/>
                    <a:pt x="88" y="60"/>
                    <a:pt x="84" y="57"/>
                  </a:cubicBezTo>
                  <a:cubicBezTo>
                    <a:pt x="80" y="55"/>
                    <a:pt x="76" y="52"/>
                    <a:pt x="71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9" y="29"/>
                    <a:pt x="31" y="23"/>
                    <a:pt x="23" y="18"/>
                  </a:cubicBezTo>
                  <a:cubicBezTo>
                    <a:pt x="21" y="17"/>
                    <a:pt x="19" y="15"/>
                    <a:pt x="17" y="14"/>
                  </a:cubicBezTo>
                  <a:cubicBezTo>
                    <a:pt x="15" y="12"/>
                    <a:pt x="13" y="11"/>
                    <a:pt x="11" y="10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2" name="Google Shape;2470;p12"/>
            <p:cNvSpPr/>
            <p:nvPr/>
          </p:nvSpPr>
          <p:spPr>
            <a:xfrm>
              <a:off x="4325" y="2507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3" y="112"/>
                    <a:pt x="4" y="107"/>
                    <a:pt x="5" y="102"/>
                  </a:cubicBezTo>
                  <a:cubicBezTo>
                    <a:pt x="6" y="97"/>
                    <a:pt x="7" y="92"/>
                    <a:pt x="8" y="88"/>
                  </a:cubicBezTo>
                  <a:cubicBezTo>
                    <a:pt x="9" y="78"/>
                    <a:pt x="10" y="68"/>
                    <a:pt x="10" y="58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8" y="19"/>
                    <a:pt x="8" y="15"/>
                  </a:cubicBezTo>
                  <a:cubicBezTo>
                    <a:pt x="7" y="10"/>
                    <a:pt x="7" y="5"/>
                    <a:pt x="6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8"/>
                    <a:pt x="3" y="87"/>
                  </a:cubicBezTo>
                  <a:cubicBezTo>
                    <a:pt x="3" y="90"/>
                    <a:pt x="3" y="92"/>
                    <a:pt x="3" y="94"/>
                  </a:cubicBezTo>
                  <a:cubicBezTo>
                    <a:pt x="3" y="97"/>
                    <a:pt x="2" y="99"/>
                    <a:pt x="2" y="102"/>
                  </a:cubicBezTo>
                  <a:cubicBezTo>
                    <a:pt x="2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3" name="Google Shape;2471;p12"/>
            <p:cNvSpPr/>
            <p:nvPr/>
          </p:nvSpPr>
          <p:spPr>
            <a:xfrm>
              <a:off x="4313" y="2470"/>
              <a:ext cx="24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2"/>
                    <a:pt x="3" y="107"/>
                    <a:pt x="4" y="102"/>
                  </a:cubicBezTo>
                  <a:cubicBezTo>
                    <a:pt x="6" y="98"/>
                    <a:pt x="6" y="93"/>
                    <a:pt x="7" y="88"/>
                  </a:cubicBezTo>
                  <a:cubicBezTo>
                    <a:pt x="9" y="78"/>
                    <a:pt x="9" y="68"/>
                    <a:pt x="9" y="59"/>
                  </a:cubicBezTo>
                  <a:cubicBezTo>
                    <a:pt x="10" y="54"/>
                    <a:pt x="9" y="49"/>
                    <a:pt x="9" y="44"/>
                  </a:cubicBezTo>
                  <a:cubicBezTo>
                    <a:pt x="9" y="39"/>
                    <a:pt x="9" y="34"/>
                    <a:pt x="9" y="29"/>
                  </a:cubicBezTo>
                  <a:cubicBezTo>
                    <a:pt x="8" y="24"/>
                    <a:pt x="8" y="20"/>
                    <a:pt x="7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5" y="5"/>
                    <a:pt x="5" y="10"/>
                    <a:pt x="4" y="15"/>
                  </a:cubicBezTo>
                  <a:cubicBezTo>
                    <a:pt x="4" y="20"/>
                    <a:pt x="4" y="25"/>
                    <a:pt x="4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68"/>
                    <a:pt x="3" y="78"/>
                    <a:pt x="3" y="87"/>
                  </a:cubicBezTo>
                  <a:cubicBezTo>
                    <a:pt x="3" y="90"/>
                    <a:pt x="2" y="92"/>
                    <a:pt x="2" y="95"/>
                  </a:cubicBezTo>
                  <a:cubicBezTo>
                    <a:pt x="2" y="97"/>
                    <a:pt x="2" y="99"/>
                    <a:pt x="2" y="102"/>
                  </a:cubicBezTo>
                  <a:cubicBezTo>
                    <a:pt x="1" y="107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4" name="Google Shape;2472;p12"/>
            <p:cNvSpPr/>
            <p:nvPr/>
          </p:nvSpPr>
          <p:spPr>
            <a:xfrm>
              <a:off x="4298" y="2433"/>
              <a:ext cx="25" cy="287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2"/>
                    <a:pt x="3" y="107"/>
                    <a:pt x="5" y="102"/>
                  </a:cubicBezTo>
                  <a:cubicBezTo>
                    <a:pt x="6" y="98"/>
                    <a:pt x="7" y="93"/>
                    <a:pt x="7" y="88"/>
                  </a:cubicBezTo>
                  <a:cubicBezTo>
                    <a:pt x="9" y="78"/>
                    <a:pt x="9" y="69"/>
                    <a:pt x="10" y="59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9" y="39"/>
                    <a:pt x="9" y="34"/>
                    <a:pt x="9" y="30"/>
                  </a:cubicBezTo>
                  <a:cubicBezTo>
                    <a:pt x="9" y="25"/>
                    <a:pt x="8" y="20"/>
                    <a:pt x="8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4" y="25"/>
                    <a:pt x="4" y="30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8"/>
                    <a:pt x="3" y="78"/>
                    <a:pt x="3" y="88"/>
                  </a:cubicBezTo>
                  <a:cubicBezTo>
                    <a:pt x="3" y="90"/>
                    <a:pt x="3" y="92"/>
                    <a:pt x="2" y="95"/>
                  </a:cubicBezTo>
                  <a:cubicBezTo>
                    <a:pt x="2" y="97"/>
                    <a:pt x="2" y="100"/>
                    <a:pt x="2" y="102"/>
                  </a:cubicBezTo>
                  <a:cubicBezTo>
                    <a:pt x="1" y="107"/>
                    <a:pt x="1" y="112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5" name="Google Shape;2473;p12"/>
            <p:cNvSpPr/>
            <p:nvPr/>
          </p:nvSpPr>
          <p:spPr>
            <a:xfrm>
              <a:off x="4278" y="2395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1"/>
                    <a:pt x="4" y="107"/>
                    <a:pt x="5" y="102"/>
                  </a:cubicBezTo>
                  <a:cubicBezTo>
                    <a:pt x="6" y="97"/>
                    <a:pt x="7" y="92"/>
                    <a:pt x="8" y="87"/>
                  </a:cubicBezTo>
                  <a:cubicBezTo>
                    <a:pt x="9" y="78"/>
                    <a:pt x="10" y="68"/>
                    <a:pt x="10" y="58"/>
                  </a:cubicBezTo>
                  <a:cubicBezTo>
                    <a:pt x="10" y="53"/>
                    <a:pt x="10" y="48"/>
                    <a:pt x="10" y="43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8" y="19"/>
                    <a:pt x="8" y="14"/>
                  </a:cubicBezTo>
                  <a:cubicBezTo>
                    <a:pt x="7" y="9"/>
                    <a:pt x="6" y="5"/>
                    <a:pt x="6" y="0"/>
                  </a:cubicBezTo>
                  <a:cubicBezTo>
                    <a:pt x="5" y="5"/>
                    <a:pt x="5" y="10"/>
                    <a:pt x="5" y="14"/>
                  </a:cubicBezTo>
                  <a:cubicBezTo>
                    <a:pt x="5" y="19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7"/>
                    <a:pt x="3" y="87"/>
                  </a:cubicBezTo>
                  <a:cubicBezTo>
                    <a:pt x="3" y="89"/>
                    <a:pt x="3" y="92"/>
                    <a:pt x="3" y="94"/>
                  </a:cubicBezTo>
                  <a:cubicBezTo>
                    <a:pt x="3" y="97"/>
                    <a:pt x="2" y="99"/>
                    <a:pt x="2" y="101"/>
                  </a:cubicBezTo>
                  <a:cubicBezTo>
                    <a:pt x="2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6" name="Google Shape;2474;p12"/>
            <p:cNvSpPr/>
            <p:nvPr/>
          </p:nvSpPr>
          <p:spPr>
            <a:xfrm>
              <a:off x="4263" y="2356"/>
              <a:ext cx="25" cy="287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3" y="112"/>
                    <a:pt x="4" y="107"/>
                    <a:pt x="5" y="102"/>
                  </a:cubicBezTo>
                  <a:cubicBezTo>
                    <a:pt x="6" y="97"/>
                    <a:pt x="7" y="92"/>
                    <a:pt x="8" y="88"/>
                  </a:cubicBezTo>
                  <a:cubicBezTo>
                    <a:pt x="9" y="78"/>
                    <a:pt x="10" y="68"/>
                    <a:pt x="10" y="58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8" y="19"/>
                    <a:pt x="8" y="15"/>
                  </a:cubicBezTo>
                  <a:cubicBezTo>
                    <a:pt x="7" y="10"/>
                    <a:pt x="7" y="5"/>
                    <a:pt x="6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8"/>
                    <a:pt x="3" y="87"/>
                  </a:cubicBezTo>
                  <a:cubicBezTo>
                    <a:pt x="3" y="90"/>
                    <a:pt x="3" y="92"/>
                    <a:pt x="3" y="94"/>
                  </a:cubicBezTo>
                  <a:cubicBezTo>
                    <a:pt x="3" y="97"/>
                    <a:pt x="2" y="99"/>
                    <a:pt x="2" y="102"/>
                  </a:cubicBezTo>
                  <a:cubicBezTo>
                    <a:pt x="2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7" name="Google Shape;2475;p12"/>
            <p:cNvSpPr/>
            <p:nvPr/>
          </p:nvSpPr>
          <p:spPr>
            <a:xfrm>
              <a:off x="4245" y="2318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2"/>
                    <a:pt x="3" y="107"/>
                    <a:pt x="4" y="102"/>
                  </a:cubicBezTo>
                  <a:cubicBezTo>
                    <a:pt x="6" y="97"/>
                    <a:pt x="6" y="92"/>
                    <a:pt x="7" y="88"/>
                  </a:cubicBezTo>
                  <a:cubicBezTo>
                    <a:pt x="8" y="78"/>
                    <a:pt x="9" y="68"/>
                    <a:pt x="9" y="58"/>
                  </a:cubicBezTo>
                  <a:cubicBezTo>
                    <a:pt x="10" y="53"/>
                    <a:pt x="9" y="49"/>
                    <a:pt x="9" y="44"/>
                  </a:cubicBezTo>
                  <a:cubicBezTo>
                    <a:pt x="9" y="39"/>
                    <a:pt x="9" y="34"/>
                    <a:pt x="9" y="29"/>
                  </a:cubicBezTo>
                  <a:cubicBezTo>
                    <a:pt x="8" y="24"/>
                    <a:pt x="8" y="19"/>
                    <a:pt x="7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5" y="5"/>
                    <a:pt x="5" y="10"/>
                    <a:pt x="4" y="15"/>
                  </a:cubicBezTo>
                  <a:cubicBezTo>
                    <a:pt x="4" y="20"/>
                    <a:pt x="4" y="24"/>
                    <a:pt x="4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68"/>
                    <a:pt x="3" y="78"/>
                    <a:pt x="3" y="87"/>
                  </a:cubicBezTo>
                  <a:cubicBezTo>
                    <a:pt x="2" y="90"/>
                    <a:pt x="2" y="92"/>
                    <a:pt x="2" y="94"/>
                  </a:cubicBezTo>
                  <a:cubicBezTo>
                    <a:pt x="2" y="97"/>
                    <a:pt x="2" y="99"/>
                    <a:pt x="2" y="102"/>
                  </a:cubicBezTo>
                  <a:cubicBezTo>
                    <a:pt x="1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8" name="Google Shape;2476;p12"/>
            <p:cNvSpPr/>
            <p:nvPr/>
          </p:nvSpPr>
          <p:spPr>
            <a:xfrm>
              <a:off x="4228" y="2294"/>
              <a:ext cx="25" cy="285"/>
            </a:xfrm>
            <a:custGeom>
              <a:avLst/>
              <a:gdLst/>
              <a:ahLst/>
              <a:cxnLst/>
              <a:rect l="l" t="t" r="r" b="b"/>
              <a:pathLst>
                <a:path w="10" h="115" extrusionOk="0">
                  <a:moveTo>
                    <a:pt x="0" y="115"/>
                  </a:moveTo>
                  <a:cubicBezTo>
                    <a:pt x="2" y="111"/>
                    <a:pt x="4" y="106"/>
                    <a:pt x="5" y="102"/>
                  </a:cubicBezTo>
                  <a:cubicBezTo>
                    <a:pt x="6" y="97"/>
                    <a:pt x="7" y="92"/>
                    <a:pt x="8" y="87"/>
                  </a:cubicBezTo>
                  <a:cubicBezTo>
                    <a:pt x="9" y="77"/>
                    <a:pt x="10" y="68"/>
                    <a:pt x="10" y="58"/>
                  </a:cubicBezTo>
                  <a:cubicBezTo>
                    <a:pt x="10" y="53"/>
                    <a:pt x="10" y="48"/>
                    <a:pt x="10" y="43"/>
                  </a:cubicBezTo>
                  <a:cubicBezTo>
                    <a:pt x="10" y="38"/>
                    <a:pt x="9" y="33"/>
                    <a:pt x="9" y="29"/>
                  </a:cubicBezTo>
                  <a:cubicBezTo>
                    <a:pt x="9" y="24"/>
                    <a:pt x="8" y="19"/>
                    <a:pt x="8" y="14"/>
                  </a:cubicBezTo>
                  <a:cubicBezTo>
                    <a:pt x="7" y="9"/>
                    <a:pt x="6" y="4"/>
                    <a:pt x="5" y="0"/>
                  </a:cubicBezTo>
                  <a:cubicBezTo>
                    <a:pt x="5" y="4"/>
                    <a:pt x="5" y="9"/>
                    <a:pt x="5" y="14"/>
                  </a:cubicBezTo>
                  <a:cubicBezTo>
                    <a:pt x="5" y="19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7"/>
                    <a:pt x="4" y="77"/>
                    <a:pt x="3" y="87"/>
                  </a:cubicBezTo>
                  <a:cubicBezTo>
                    <a:pt x="3" y="89"/>
                    <a:pt x="3" y="91"/>
                    <a:pt x="3" y="94"/>
                  </a:cubicBezTo>
                  <a:cubicBezTo>
                    <a:pt x="2" y="96"/>
                    <a:pt x="2" y="99"/>
                    <a:pt x="2" y="101"/>
                  </a:cubicBezTo>
                  <a:cubicBezTo>
                    <a:pt x="2" y="106"/>
                    <a:pt x="1" y="111"/>
                    <a:pt x="0" y="115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9" name="Google Shape;2477;p12"/>
            <p:cNvSpPr/>
            <p:nvPr/>
          </p:nvSpPr>
          <p:spPr>
            <a:xfrm>
              <a:off x="4213" y="2266"/>
              <a:ext cx="20" cy="288"/>
            </a:xfrm>
            <a:custGeom>
              <a:avLst/>
              <a:gdLst/>
              <a:ahLst/>
              <a:cxnLst/>
              <a:rect l="l" t="t" r="r" b="b"/>
              <a:pathLst>
                <a:path w="8" h="116" extrusionOk="0">
                  <a:moveTo>
                    <a:pt x="2" y="116"/>
                  </a:moveTo>
                  <a:cubicBezTo>
                    <a:pt x="4" y="111"/>
                    <a:pt x="5" y="106"/>
                    <a:pt x="6" y="101"/>
                  </a:cubicBezTo>
                  <a:cubicBezTo>
                    <a:pt x="7" y="97"/>
                    <a:pt x="7" y="92"/>
                    <a:pt x="8" y="87"/>
                  </a:cubicBezTo>
                  <a:cubicBezTo>
                    <a:pt x="8" y="77"/>
                    <a:pt x="8" y="67"/>
                    <a:pt x="8" y="58"/>
                  </a:cubicBezTo>
                  <a:cubicBezTo>
                    <a:pt x="8" y="53"/>
                    <a:pt x="7" y="48"/>
                    <a:pt x="7" y="43"/>
                  </a:cubicBezTo>
                  <a:cubicBezTo>
                    <a:pt x="6" y="38"/>
                    <a:pt x="6" y="33"/>
                    <a:pt x="5" y="28"/>
                  </a:cubicBezTo>
                  <a:cubicBezTo>
                    <a:pt x="4" y="24"/>
                    <a:pt x="4" y="19"/>
                    <a:pt x="3" y="14"/>
                  </a:cubicBezTo>
                  <a:cubicBezTo>
                    <a:pt x="2" y="9"/>
                    <a:pt x="1" y="4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0" y="19"/>
                    <a:pt x="0" y="24"/>
                    <a:pt x="1" y="2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3" y="67"/>
                    <a:pt x="3" y="77"/>
                    <a:pt x="3" y="87"/>
                  </a:cubicBezTo>
                  <a:cubicBezTo>
                    <a:pt x="3" y="89"/>
                    <a:pt x="3" y="92"/>
                    <a:pt x="3" y="94"/>
                  </a:cubicBezTo>
                  <a:cubicBezTo>
                    <a:pt x="3" y="96"/>
                    <a:pt x="3" y="99"/>
                    <a:pt x="3" y="101"/>
                  </a:cubicBezTo>
                  <a:cubicBezTo>
                    <a:pt x="3" y="106"/>
                    <a:pt x="3" y="111"/>
                    <a:pt x="2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0" name="Google Shape;2478;p12"/>
            <p:cNvSpPr/>
            <p:nvPr/>
          </p:nvSpPr>
          <p:spPr>
            <a:xfrm>
              <a:off x="4191" y="2242"/>
              <a:ext cx="25" cy="287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4" y="116"/>
                  </a:moveTo>
                  <a:cubicBezTo>
                    <a:pt x="6" y="112"/>
                    <a:pt x="7" y="107"/>
                    <a:pt x="8" y="102"/>
                  </a:cubicBezTo>
                  <a:cubicBezTo>
                    <a:pt x="9" y="97"/>
                    <a:pt x="9" y="92"/>
                    <a:pt x="9" y="87"/>
                  </a:cubicBezTo>
                  <a:cubicBezTo>
                    <a:pt x="10" y="77"/>
                    <a:pt x="10" y="68"/>
                    <a:pt x="9" y="58"/>
                  </a:cubicBezTo>
                  <a:cubicBezTo>
                    <a:pt x="9" y="53"/>
                    <a:pt x="8" y="48"/>
                    <a:pt x="8" y="43"/>
                  </a:cubicBezTo>
                  <a:cubicBezTo>
                    <a:pt x="7" y="38"/>
                    <a:pt x="7" y="34"/>
                    <a:pt x="6" y="29"/>
                  </a:cubicBezTo>
                  <a:cubicBezTo>
                    <a:pt x="5" y="24"/>
                    <a:pt x="4" y="19"/>
                    <a:pt x="3" y="14"/>
                  </a:cubicBezTo>
                  <a:cubicBezTo>
                    <a:pt x="2" y="10"/>
                    <a:pt x="1" y="5"/>
                    <a:pt x="0" y="0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1" y="20"/>
                    <a:pt x="1" y="24"/>
                    <a:pt x="1" y="2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68"/>
                    <a:pt x="4" y="77"/>
                    <a:pt x="5" y="87"/>
                  </a:cubicBezTo>
                  <a:cubicBezTo>
                    <a:pt x="5" y="90"/>
                    <a:pt x="5" y="92"/>
                    <a:pt x="5" y="94"/>
                  </a:cubicBezTo>
                  <a:cubicBezTo>
                    <a:pt x="5" y="97"/>
                    <a:pt x="5" y="99"/>
                    <a:pt x="5" y="102"/>
                  </a:cubicBezTo>
                  <a:cubicBezTo>
                    <a:pt x="5" y="106"/>
                    <a:pt x="5" y="111"/>
                    <a:pt x="4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1" name="Google Shape;2479;p12"/>
            <p:cNvSpPr/>
            <p:nvPr/>
          </p:nvSpPr>
          <p:spPr>
            <a:xfrm>
              <a:off x="4158" y="2222"/>
              <a:ext cx="38" cy="285"/>
            </a:xfrm>
            <a:custGeom>
              <a:avLst/>
              <a:gdLst/>
              <a:ahLst/>
              <a:cxnLst/>
              <a:rect l="l" t="t" r="r" b="b"/>
              <a:pathLst>
                <a:path w="15" h="115" extrusionOk="0">
                  <a:moveTo>
                    <a:pt x="12" y="115"/>
                  </a:moveTo>
                  <a:cubicBezTo>
                    <a:pt x="13" y="111"/>
                    <a:pt x="14" y="106"/>
                    <a:pt x="15" y="101"/>
                  </a:cubicBezTo>
                  <a:cubicBezTo>
                    <a:pt x="15" y="96"/>
                    <a:pt x="15" y="91"/>
                    <a:pt x="15" y="86"/>
                  </a:cubicBezTo>
                  <a:cubicBezTo>
                    <a:pt x="15" y="76"/>
                    <a:pt x="14" y="67"/>
                    <a:pt x="13" y="57"/>
                  </a:cubicBezTo>
                  <a:cubicBezTo>
                    <a:pt x="13" y="52"/>
                    <a:pt x="12" y="47"/>
                    <a:pt x="11" y="43"/>
                  </a:cubicBezTo>
                  <a:cubicBezTo>
                    <a:pt x="10" y="38"/>
                    <a:pt x="9" y="33"/>
                    <a:pt x="8" y="28"/>
                  </a:cubicBezTo>
                  <a:cubicBezTo>
                    <a:pt x="7" y="23"/>
                    <a:pt x="6" y="19"/>
                    <a:pt x="5" y="14"/>
                  </a:cubicBezTo>
                  <a:cubicBezTo>
                    <a:pt x="3" y="9"/>
                    <a:pt x="2" y="5"/>
                    <a:pt x="0" y="0"/>
                  </a:cubicBezTo>
                  <a:cubicBezTo>
                    <a:pt x="1" y="5"/>
                    <a:pt x="1" y="10"/>
                    <a:pt x="2" y="15"/>
                  </a:cubicBezTo>
                  <a:cubicBezTo>
                    <a:pt x="2" y="19"/>
                    <a:pt x="3" y="24"/>
                    <a:pt x="4" y="29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9" y="67"/>
                    <a:pt x="10" y="77"/>
                    <a:pt x="11" y="86"/>
                  </a:cubicBezTo>
                  <a:cubicBezTo>
                    <a:pt x="11" y="89"/>
                    <a:pt x="11" y="91"/>
                    <a:pt x="11" y="94"/>
                  </a:cubicBezTo>
                  <a:cubicBezTo>
                    <a:pt x="11" y="96"/>
                    <a:pt x="12" y="99"/>
                    <a:pt x="12" y="101"/>
                  </a:cubicBezTo>
                  <a:cubicBezTo>
                    <a:pt x="12" y="106"/>
                    <a:pt x="12" y="111"/>
                    <a:pt x="12" y="115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2" name="Google Shape;2480;p12"/>
            <p:cNvSpPr/>
            <p:nvPr/>
          </p:nvSpPr>
          <p:spPr>
            <a:xfrm>
              <a:off x="4116" y="2199"/>
              <a:ext cx="62" cy="283"/>
            </a:xfrm>
            <a:custGeom>
              <a:avLst/>
              <a:gdLst/>
              <a:ahLst/>
              <a:cxnLst/>
              <a:rect l="l" t="t" r="r" b="b"/>
              <a:pathLst>
                <a:path w="25" h="114" extrusionOk="0">
                  <a:moveTo>
                    <a:pt x="23" y="114"/>
                  </a:moveTo>
                  <a:cubicBezTo>
                    <a:pt x="24" y="109"/>
                    <a:pt x="25" y="104"/>
                    <a:pt x="25" y="100"/>
                  </a:cubicBezTo>
                  <a:cubicBezTo>
                    <a:pt x="25" y="95"/>
                    <a:pt x="24" y="90"/>
                    <a:pt x="24" y="85"/>
                  </a:cubicBezTo>
                  <a:cubicBezTo>
                    <a:pt x="23" y="75"/>
                    <a:pt x="21" y="65"/>
                    <a:pt x="19" y="56"/>
                  </a:cubicBezTo>
                  <a:cubicBezTo>
                    <a:pt x="18" y="51"/>
                    <a:pt x="17" y="46"/>
                    <a:pt x="15" y="42"/>
                  </a:cubicBezTo>
                  <a:cubicBezTo>
                    <a:pt x="14" y="37"/>
                    <a:pt x="13" y="32"/>
                    <a:pt x="11" y="28"/>
                  </a:cubicBezTo>
                  <a:cubicBezTo>
                    <a:pt x="9" y="23"/>
                    <a:pt x="8" y="18"/>
                    <a:pt x="6" y="14"/>
                  </a:cubicBezTo>
                  <a:cubicBezTo>
                    <a:pt x="4" y="9"/>
                    <a:pt x="2" y="5"/>
                    <a:pt x="0" y="0"/>
                  </a:cubicBezTo>
                  <a:cubicBezTo>
                    <a:pt x="1" y="5"/>
                    <a:pt x="2" y="10"/>
                    <a:pt x="3" y="15"/>
                  </a:cubicBezTo>
                  <a:cubicBezTo>
                    <a:pt x="4" y="19"/>
                    <a:pt x="5" y="24"/>
                    <a:pt x="7" y="29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5" y="67"/>
                    <a:pt x="17" y="76"/>
                    <a:pt x="19" y="85"/>
                  </a:cubicBezTo>
                  <a:cubicBezTo>
                    <a:pt x="20" y="88"/>
                    <a:pt x="20" y="90"/>
                    <a:pt x="21" y="93"/>
                  </a:cubicBezTo>
                  <a:cubicBezTo>
                    <a:pt x="21" y="95"/>
                    <a:pt x="21" y="97"/>
                    <a:pt x="22" y="100"/>
                  </a:cubicBezTo>
                  <a:cubicBezTo>
                    <a:pt x="23" y="104"/>
                    <a:pt x="23" y="109"/>
                    <a:pt x="23" y="114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3" name="Google Shape;2481;p12"/>
            <p:cNvSpPr/>
            <p:nvPr/>
          </p:nvSpPr>
          <p:spPr>
            <a:xfrm>
              <a:off x="4084" y="2177"/>
              <a:ext cx="72" cy="278"/>
            </a:xfrm>
            <a:custGeom>
              <a:avLst/>
              <a:gdLst/>
              <a:ahLst/>
              <a:cxnLst/>
              <a:rect l="l" t="t" r="r" b="b"/>
              <a:pathLst>
                <a:path w="29" h="112" extrusionOk="0">
                  <a:moveTo>
                    <a:pt x="28" y="112"/>
                  </a:moveTo>
                  <a:cubicBezTo>
                    <a:pt x="29" y="107"/>
                    <a:pt x="29" y="102"/>
                    <a:pt x="29" y="97"/>
                  </a:cubicBezTo>
                  <a:cubicBezTo>
                    <a:pt x="28" y="92"/>
                    <a:pt x="28" y="88"/>
                    <a:pt x="27" y="83"/>
                  </a:cubicBezTo>
                  <a:cubicBezTo>
                    <a:pt x="26" y="73"/>
                    <a:pt x="24" y="63"/>
                    <a:pt x="21" y="54"/>
                  </a:cubicBezTo>
                  <a:cubicBezTo>
                    <a:pt x="20" y="49"/>
                    <a:pt x="18" y="45"/>
                    <a:pt x="17" y="40"/>
                  </a:cubicBezTo>
                  <a:cubicBezTo>
                    <a:pt x="15" y="35"/>
                    <a:pt x="13" y="31"/>
                    <a:pt x="12" y="26"/>
                  </a:cubicBezTo>
                  <a:cubicBezTo>
                    <a:pt x="10" y="22"/>
                    <a:pt x="8" y="17"/>
                    <a:pt x="6" y="13"/>
                  </a:cubicBezTo>
                  <a:cubicBezTo>
                    <a:pt x="4" y="8"/>
                    <a:pt x="2" y="4"/>
                    <a:pt x="0" y="0"/>
                  </a:cubicBezTo>
                  <a:cubicBezTo>
                    <a:pt x="1" y="4"/>
                    <a:pt x="2" y="9"/>
                    <a:pt x="3" y="14"/>
                  </a:cubicBezTo>
                  <a:cubicBezTo>
                    <a:pt x="5" y="18"/>
                    <a:pt x="6" y="23"/>
                    <a:pt x="7" y="28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8" y="65"/>
                    <a:pt x="20" y="74"/>
                    <a:pt x="23" y="84"/>
                  </a:cubicBezTo>
                  <a:cubicBezTo>
                    <a:pt x="23" y="86"/>
                    <a:pt x="24" y="88"/>
                    <a:pt x="24" y="91"/>
                  </a:cubicBezTo>
                  <a:cubicBezTo>
                    <a:pt x="25" y="93"/>
                    <a:pt x="25" y="95"/>
                    <a:pt x="26" y="98"/>
                  </a:cubicBezTo>
                  <a:cubicBezTo>
                    <a:pt x="27" y="102"/>
                    <a:pt x="28" y="107"/>
                    <a:pt x="28" y="11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4" name="Google Shape;2482;p12"/>
            <p:cNvSpPr/>
            <p:nvPr/>
          </p:nvSpPr>
          <p:spPr>
            <a:xfrm>
              <a:off x="4047" y="2155"/>
              <a:ext cx="92" cy="273"/>
            </a:xfrm>
            <a:custGeom>
              <a:avLst/>
              <a:gdLst/>
              <a:ahLst/>
              <a:cxnLst/>
              <a:rect l="l" t="t" r="r" b="b"/>
              <a:pathLst>
                <a:path w="37" h="110" extrusionOk="0">
                  <a:moveTo>
                    <a:pt x="36" y="110"/>
                  </a:moveTo>
                  <a:cubicBezTo>
                    <a:pt x="37" y="105"/>
                    <a:pt x="36" y="100"/>
                    <a:pt x="36" y="95"/>
                  </a:cubicBezTo>
                  <a:cubicBezTo>
                    <a:pt x="35" y="91"/>
                    <a:pt x="34" y="86"/>
                    <a:pt x="33" y="81"/>
                  </a:cubicBezTo>
                  <a:cubicBezTo>
                    <a:pt x="31" y="71"/>
                    <a:pt x="28" y="62"/>
                    <a:pt x="25" y="53"/>
                  </a:cubicBezTo>
                  <a:cubicBezTo>
                    <a:pt x="23" y="48"/>
                    <a:pt x="21" y="44"/>
                    <a:pt x="19" y="39"/>
                  </a:cubicBezTo>
                  <a:cubicBezTo>
                    <a:pt x="18" y="35"/>
                    <a:pt x="16" y="30"/>
                    <a:pt x="14" y="26"/>
                  </a:cubicBezTo>
                  <a:cubicBezTo>
                    <a:pt x="12" y="21"/>
                    <a:pt x="9" y="17"/>
                    <a:pt x="7" y="13"/>
                  </a:cubicBezTo>
                  <a:cubicBezTo>
                    <a:pt x="5" y="8"/>
                    <a:pt x="2" y="4"/>
                    <a:pt x="0" y="0"/>
                  </a:cubicBezTo>
                  <a:cubicBezTo>
                    <a:pt x="1" y="5"/>
                    <a:pt x="3" y="9"/>
                    <a:pt x="4" y="14"/>
                  </a:cubicBezTo>
                  <a:cubicBezTo>
                    <a:pt x="6" y="18"/>
                    <a:pt x="8" y="23"/>
                    <a:pt x="9" y="27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2" y="64"/>
                    <a:pt x="26" y="73"/>
                    <a:pt x="29" y="82"/>
                  </a:cubicBezTo>
                  <a:cubicBezTo>
                    <a:pt x="29" y="84"/>
                    <a:pt x="30" y="87"/>
                    <a:pt x="31" y="89"/>
                  </a:cubicBezTo>
                  <a:cubicBezTo>
                    <a:pt x="31" y="91"/>
                    <a:pt x="32" y="94"/>
                    <a:pt x="33" y="96"/>
                  </a:cubicBezTo>
                  <a:cubicBezTo>
                    <a:pt x="34" y="101"/>
                    <a:pt x="35" y="105"/>
                    <a:pt x="36" y="11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5" name="Google Shape;2483;p12"/>
            <p:cNvSpPr/>
            <p:nvPr/>
          </p:nvSpPr>
          <p:spPr>
            <a:xfrm>
              <a:off x="4002" y="2137"/>
              <a:ext cx="114" cy="263"/>
            </a:xfrm>
            <a:custGeom>
              <a:avLst/>
              <a:gdLst/>
              <a:ahLst/>
              <a:cxnLst/>
              <a:rect l="l" t="t" r="r" b="b"/>
              <a:pathLst>
                <a:path w="46" h="106" extrusionOk="0">
                  <a:moveTo>
                    <a:pt x="46" y="106"/>
                  </a:moveTo>
                  <a:cubicBezTo>
                    <a:pt x="46" y="102"/>
                    <a:pt x="45" y="97"/>
                    <a:pt x="44" y="92"/>
                  </a:cubicBezTo>
                  <a:cubicBezTo>
                    <a:pt x="43" y="87"/>
                    <a:pt x="42" y="82"/>
                    <a:pt x="40" y="78"/>
                  </a:cubicBezTo>
                  <a:cubicBezTo>
                    <a:pt x="37" y="68"/>
                    <a:pt x="33" y="59"/>
                    <a:pt x="29" y="51"/>
                  </a:cubicBezTo>
                  <a:cubicBezTo>
                    <a:pt x="27" y="46"/>
                    <a:pt x="25" y="42"/>
                    <a:pt x="23" y="37"/>
                  </a:cubicBezTo>
                  <a:cubicBezTo>
                    <a:pt x="20" y="33"/>
                    <a:pt x="18" y="29"/>
                    <a:pt x="16" y="25"/>
                  </a:cubicBezTo>
                  <a:cubicBezTo>
                    <a:pt x="13" y="20"/>
                    <a:pt x="11" y="16"/>
                    <a:pt x="8" y="12"/>
                  </a:cubicBezTo>
                  <a:cubicBezTo>
                    <a:pt x="5" y="8"/>
                    <a:pt x="2" y="4"/>
                    <a:pt x="0" y="0"/>
                  </a:cubicBezTo>
                  <a:cubicBezTo>
                    <a:pt x="1" y="5"/>
                    <a:pt x="3" y="9"/>
                    <a:pt x="5" y="14"/>
                  </a:cubicBezTo>
                  <a:cubicBezTo>
                    <a:pt x="7" y="18"/>
                    <a:pt x="9" y="22"/>
                    <a:pt x="12" y="27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8" y="62"/>
                    <a:pt x="32" y="70"/>
                    <a:pt x="36" y="79"/>
                  </a:cubicBezTo>
                  <a:cubicBezTo>
                    <a:pt x="37" y="82"/>
                    <a:pt x="38" y="84"/>
                    <a:pt x="39" y="86"/>
                  </a:cubicBezTo>
                  <a:cubicBezTo>
                    <a:pt x="40" y="88"/>
                    <a:pt x="40" y="90"/>
                    <a:pt x="41" y="93"/>
                  </a:cubicBezTo>
                  <a:cubicBezTo>
                    <a:pt x="43" y="97"/>
                    <a:pt x="45" y="102"/>
                    <a:pt x="46" y="10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6" name="Google Shape;2484;p12"/>
            <p:cNvSpPr/>
            <p:nvPr/>
          </p:nvSpPr>
          <p:spPr>
            <a:xfrm>
              <a:off x="3927" y="2142"/>
              <a:ext cx="169" cy="234"/>
            </a:xfrm>
            <a:custGeom>
              <a:avLst/>
              <a:gdLst/>
              <a:ahLst/>
              <a:cxnLst/>
              <a:rect l="l" t="t" r="r" b="b"/>
              <a:pathLst>
                <a:path w="68" h="94" extrusionOk="0">
                  <a:moveTo>
                    <a:pt x="68" y="94"/>
                  </a:moveTo>
                  <a:cubicBezTo>
                    <a:pt x="67" y="89"/>
                    <a:pt x="65" y="85"/>
                    <a:pt x="63" y="80"/>
                  </a:cubicBezTo>
                  <a:cubicBezTo>
                    <a:pt x="61" y="76"/>
                    <a:pt x="59" y="72"/>
                    <a:pt x="56" y="67"/>
                  </a:cubicBezTo>
                  <a:cubicBezTo>
                    <a:pt x="51" y="59"/>
                    <a:pt x="46" y="51"/>
                    <a:pt x="40" y="43"/>
                  </a:cubicBezTo>
                  <a:cubicBezTo>
                    <a:pt x="37" y="39"/>
                    <a:pt x="34" y="35"/>
                    <a:pt x="31" y="32"/>
                  </a:cubicBezTo>
                  <a:cubicBezTo>
                    <a:pt x="28" y="28"/>
                    <a:pt x="25" y="24"/>
                    <a:pt x="21" y="21"/>
                  </a:cubicBezTo>
                  <a:cubicBezTo>
                    <a:pt x="18" y="17"/>
                    <a:pt x="15" y="14"/>
                    <a:pt x="11" y="10"/>
                  </a:cubicBezTo>
                  <a:cubicBezTo>
                    <a:pt x="8" y="7"/>
                    <a:pt x="4" y="3"/>
                    <a:pt x="0" y="0"/>
                  </a:cubicBezTo>
                  <a:cubicBezTo>
                    <a:pt x="3" y="4"/>
                    <a:pt x="6" y="8"/>
                    <a:pt x="9" y="12"/>
                  </a:cubicBezTo>
                  <a:cubicBezTo>
                    <a:pt x="12" y="16"/>
                    <a:pt x="15" y="20"/>
                    <a:pt x="18" y="24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1" y="54"/>
                    <a:pt x="47" y="62"/>
                    <a:pt x="53" y="70"/>
                  </a:cubicBezTo>
                  <a:cubicBezTo>
                    <a:pt x="54" y="72"/>
                    <a:pt x="55" y="74"/>
                    <a:pt x="57" y="76"/>
                  </a:cubicBezTo>
                  <a:cubicBezTo>
                    <a:pt x="58" y="78"/>
                    <a:pt x="59" y="80"/>
                    <a:pt x="61" y="82"/>
                  </a:cubicBezTo>
                  <a:cubicBezTo>
                    <a:pt x="63" y="86"/>
                    <a:pt x="66" y="90"/>
                    <a:pt x="68" y="94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7" name="Google Shape;2485;p12"/>
            <p:cNvSpPr/>
            <p:nvPr/>
          </p:nvSpPr>
          <p:spPr>
            <a:xfrm>
              <a:off x="3883" y="2192"/>
              <a:ext cx="213" cy="193"/>
            </a:xfrm>
            <a:custGeom>
              <a:avLst/>
              <a:gdLst/>
              <a:ahLst/>
              <a:cxnLst/>
              <a:rect l="l" t="t" r="r" b="b"/>
              <a:pathLst>
                <a:path w="86" h="78" extrusionOk="0">
                  <a:moveTo>
                    <a:pt x="86" y="78"/>
                  </a:moveTo>
                  <a:cubicBezTo>
                    <a:pt x="84" y="73"/>
                    <a:pt x="81" y="69"/>
                    <a:pt x="79" y="65"/>
                  </a:cubicBezTo>
                  <a:cubicBezTo>
                    <a:pt x="76" y="61"/>
                    <a:pt x="72" y="57"/>
                    <a:pt x="69" y="54"/>
                  </a:cubicBezTo>
                  <a:cubicBezTo>
                    <a:pt x="63" y="47"/>
                    <a:pt x="55" y="40"/>
                    <a:pt x="48" y="34"/>
                  </a:cubicBezTo>
                  <a:cubicBezTo>
                    <a:pt x="44" y="30"/>
                    <a:pt x="41" y="27"/>
                    <a:pt x="37" y="24"/>
                  </a:cubicBezTo>
                  <a:cubicBezTo>
                    <a:pt x="33" y="21"/>
                    <a:pt x="29" y="18"/>
                    <a:pt x="25" y="15"/>
                  </a:cubicBezTo>
                  <a:cubicBezTo>
                    <a:pt x="21" y="13"/>
                    <a:pt x="17" y="10"/>
                    <a:pt x="13" y="7"/>
                  </a:cubicBezTo>
                  <a:cubicBezTo>
                    <a:pt x="9" y="5"/>
                    <a:pt x="5" y="2"/>
                    <a:pt x="0" y="0"/>
                  </a:cubicBezTo>
                  <a:cubicBezTo>
                    <a:pt x="4" y="3"/>
                    <a:pt x="8" y="6"/>
                    <a:pt x="11" y="10"/>
                  </a:cubicBezTo>
                  <a:cubicBezTo>
                    <a:pt x="15" y="13"/>
                    <a:pt x="18" y="16"/>
                    <a:pt x="22" y="19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52" y="44"/>
                    <a:pt x="59" y="51"/>
                    <a:pt x="66" y="57"/>
                  </a:cubicBezTo>
                  <a:cubicBezTo>
                    <a:pt x="68" y="59"/>
                    <a:pt x="69" y="60"/>
                    <a:pt x="71" y="62"/>
                  </a:cubicBezTo>
                  <a:cubicBezTo>
                    <a:pt x="73" y="64"/>
                    <a:pt x="75" y="65"/>
                    <a:pt x="76" y="67"/>
                  </a:cubicBezTo>
                  <a:cubicBezTo>
                    <a:pt x="80" y="70"/>
                    <a:pt x="83" y="74"/>
                    <a:pt x="86" y="7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8" name="Google Shape;2486;p12"/>
            <p:cNvSpPr/>
            <p:nvPr/>
          </p:nvSpPr>
          <p:spPr>
            <a:xfrm>
              <a:off x="4094" y="2373"/>
              <a:ext cx="256" cy="479"/>
            </a:xfrm>
            <a:custGeom>
              <a:avLst/>
              <a:gdLst/>
              <a:ahLst/>
              <a:cxnLst/>
              <a:rect l="l" t="t" r="r" b="b"/>
              <a:pathLst>
                <a:path w="103" h="193" extrusionOk="0">
                  <a:moveTo>
                    <a:pt x="103" y="193"/>
                  </a:moveTo>
                  <a:cubicBezTo>
                    <a:pt x="98" y="176"/>
                    <a:pt x="92" y="158"/>
                    <a:pt x="85" y="141"/>
                  </a:cubicBezTo>
                  <a:cubicBezTo>
                    <a:pt x="83" y="137"/>
                    <a:pt x="81" y="133"/>
                    <a:pt x="80" y="129"/>
                  </a:cubicBezTo>
                  <a:cubicBezTo>
                    <a:pt x="78" y="124"/>
                    <a:pt x="76" y="120"/>
                    <a:pt x="74" y="116"/>
                  </a:cubicBezTo>
                  <a:cubicBezTo>
                    <a:pt x="72" y="112"/>
                    <a:pt x="70" y="108"/>
                    <a:pt x="68" y="104"/>
                  </a:cubicBezTo>
                  <a:cubicBezTo>
                    <a:pt x="66" y="99"/>
                    <a:pt x="64" y="95"/>
                    <a:pt x="62" y="91"/>
                  </a:cubicBezTo>
                  <a:cubicBezTo>
                    <a:pt x="53" y="75"/>
                    <a:pt x="44" y="59"/>
                    <a:pt x="33" y="44"/>
                  </a:cubicBezTo>
                  <a:cubicBezTo>
                    <a:pt x="23" y="28"/>
                    <a:pt x="12" y="14"/>
                    <a:pt x="0" y="0"/>
                  </a:cubicBezTo>
                  <a:cubicBezTo>
                    <a:pt x="2" y="4"/>
                    <a:pt x="5" y="8"/>
                    <a:pt x="8" y="11"/>
                  </a:cubicBezTo>
                  <a:cubicBezTo>
                    <a:pt x="9" y="13"/>
                    <a:pt x="10" y="15"/>
                    <a:pt x="12" y="1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6"/>
                    <a:pt x="21" y="30"/>
                    <a:pt x="23" y="34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3" y="49"/>
                    <a:pt x="35" y="53"/>
                    <a:pt x="38" y="57"/>
                  </a:cubicBezTo>
                  <a:cubicBezTo>
                    <a:pt x="40" y="61"/>
                    <a:pt x="42" y="65"/>
                    <a:pt x="45" y="69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3" y="85"/>
                    <a:pt x="56" y="89"/>
                    <a:pt x="58" y="93"/>
                  </a:cubicBezTo>
                  <a:cubicBezTo>
                    <a:pt x="60" y="97"/>
                    <a:pt x="62" y="101"/>
                    <a:pt x="64" y="105"/>
                  </a:cubicBezTo>
                  <a:cubicBezTo>
                    <a:pt x="66" y="110"/>
                    <a:pt x="68" y="114"/>
                    <a:pt x="70" y="118"/>
                  </a:cubicBezTo>
                  <a:cubicBezTo>
                    <a:pt x="72" y="122"/>
                    <a:pt x="74" y="126"/>
                    <a:pt x="76" y="130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7" y="155"/>
                    <a:pt x="87" y="155"/>
                    <a:pt x="87" y="155"/>
                  </a:cubicBezTo>
                  <a:cubicBezTo>
                    <a:pt x="89" y="159"/>
                    <a:pt x="91" y="164"/>
                    <a:pt x="93" y="168"/>
                  </a:cubicBezTo>
                  <a:cubicBezTo>
                    <a:pt x="97" y="176"/>
                    <a:pt x="100" y="185"/>
                    <a:pt x="103" y="19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9" name="Google Shape;2487;p12"/>
            <p:cNvSpPr/>
            <p:nvPr/>
          </p:nvSpPr>
          <p:spPr>
            <a:xfrm>
              <a:off x="4340" y="2537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3" y="112"/>
                    <a:pt x="4" y="107"/>
                    <a:pt x="5" y="102"/>
                  </a:cubicBezTo>
                  <a:cubicBezTo>
                    <a:pt x="6" y="97"/>
                    <a:pt x="7" y="93"/>
                    <a:pt x="8" y="88"/>
                  </a:cubicBezTo>
                  <a:cubicBezTo>
                    <a:pt x="9" y="78"/>
                    <a:pt x="10" y="68"/>
                    <a:pt x="10" y="59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9" y="20"/>
                    <a:pt x="8" y="15"/>
                  </a:cubicBezTo>
                  <a:cubicBezTo>
                    <a:pt x="7" y="10"/>
                    <a:pt x="7" y="5"/>
                    <a:pt x="6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5" y="25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8"/>
                    <a:pt x="3" y="87"/>
                  </a:cubicBezTo>
                  <a:cubicBezTo>
                    <a:pt x="3" y="90"/>
                    <a:pt x="3" y="92"/>
                    <a:pt x="3" y="95"/>
                  </a:cubicBezTo>
                  <a:cubicBezTo>
                    <a:pt x="3" y="97"/>
                    <a:pt x="3" y="99"/>
                    <a:pt x="2" y="102"/>
                  </a:cubicBezTo>
                  <a:cubicBezTo>
                    <a:pt x="2" y="107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0" name="Google Shape;2488;p12"/>
            <p:cNvSpPr/>
            <p:nvPr/>
          </p:nvSpPr>
          <p:spPr>
            <a:xfrm>
              <a:off x="4106" y="2703"/>
              <a:ext cx="249" cy="149"/>
            </a:xfrm>
            <a:custGeom>
              <a:avLst/>
              <a:gdLst/>
              <a:ahLst/>
              <a:cxnLst/>
              <a:rect l="l" t="t" r="r" b="b"/>
              <a:pathLst>
                <a:path w="100" h="60" extrusionOk="0">
                  <a:moveTo>
                    <a:pt x="0" y="0"/>
                  </a:moveTo>
                  <a:cubicBezTo>
                    <a:pt x="3" y="4"/>
                    <a:pt x="7" y="8"/>
                    <a:pt x="10" y="11"/>
                  </a:cubicBezTo>
                  <a:cubicBezTo>
                    <a:pt x="14" y="14"/>
                    <a:pt x="18" y="17"/>
                    <a:pt x="22" y="20"/>
                  </a:cubicBezTo>
                  <a:cubicBezTo>
                    <a:pt x="30" y="26"/>
                    <a:pt x="38" y="31"/>
                    <a:pt x="46" y="36"/>
                  </a:cubicBezTo>
                  <a:cubicBezTo>
                    <a:pt x="51" y="39"/>
                    <a:pt x="55" y="41"/>
                    <a:pt x="59" y="43"/>
                  </a:cubicBezTo>
                  <a:cubicBezTo>
                    <a:pt x="64" y="45"/>
                    <a:pt x="68" y="47"/>
                    <a:pt x="73" y="49"/>
                  </a:cubicBezTo>
                  <a:cubicBezTo>
                    <a:pt x="77" y="51"/>
                    <a:pt x="81" y="53"/>
                    <a:pt x="86" y="55"/>
                  </a:cubicBezTo>
                  <a:cubicBezTo>
                    <a:pt x="91" y="57"/>
                    <a:pt x="95" y="59"/>
                    <a:pt x="100" y="60"/>
                  </a:cubicBezTo>
                  <a:cubicBezTo>
                    <a:pt x="96" y="57"/>
                    <a:pt x="91" y="55"/>
                    <a:pt x="87" y="53"/>
                  </a:cubicBezTo>
                  <a:cubicBezTo>
                    <a:pt x="83" y="50"/>
                    <a:pt x="79" y="48"/>
                    <a:pt x="75" y="4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1" y="26"/>
                    <a:pt x="33" y="21"/>
                    <a:pt x="24" y="16"/>
                  </a:cubicBezTo>
                  <a:cubicBezTo>
                    <a:pt x="22" y="15"/>
                    <a:pt x="20" y="14"/>
                    <a:pt x="18" y="13"/>
                  </a:cubicBezTo>
                  <a:cubicBezTo>
                    <a:pt x="16" y="11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1" name="Google Shape;2489;p12"/>
            <p:cNvSpPr/>
            <p:nvPr/>
          </p:nvSpPr>
          <p:spPr>
            <a:xfrm>
              <a:off x="4096" y="2673"/>
              <a:ext cx="246" cy="149"/>
            </a:xfrm>
            <a:custGeom>
              <a:avLst/>
              <a:gdLst/>
              <a:ahLst/>
              <a:cxnLst/>
              <a:rect l="l" t="t" r="r" b="b"/>
              <a:pathLst>
                <a:path w="99" h="60" extrusionOk="0">
                  <a:moveTo>
                    <a:pt x="0" y="0"/>
                  </a:moveTo>
                  <a:cubicBezTo>
                    <a:pt x="2" y="4"/>
                    <a:pt x="6" y="8"/>
                    <a:pt x="10" y="11"/>
                  </a:cubicBezTo>
                  <a:cubicBezTo>
                    <a:pt x="13" y="14"/>
                    <a:pt x="17" y="17"/>
                    <a:pt x="21" y="20"/>
                  </a:cubicBezTo>
                  <a:cubicBezTo>
                    <a:pt x="29" y="26"/>
                    <a:pt x="37" y="31"/>
                    <a:pt x="46" y="36"/>
                  </a:cubicBezTo>
                  <a:cubicBezTo>
                    <a:pt x="50" y="39"/>
                    <a:pt x="54" y="41"/>
                    <a:pt x="58" y="43"/>
                  </a:cubicBezTo>
                  <a:cubicBezTo>
                    <a:pt x="63" y="45"/>
                    <a:pt x="67" y="47"/>
                    <a:pt x="72" y="49"/>
                  </a:cubicBezTo>
                  <a:cubicBezTo>
                    <a:pt x="76" y="51"/>
                    <a:pt x="81" y="53"/>
                    <a:pt x="85" y="55"/>
                  </a:cubicBezTo>
                  <a:cubicBezTo>
                    <a:pt x="90" y="57"/>
                    <a:pt x="94" y="59"/>
                    <a:pt x="99" y="60"/>
                  </a:cubicBezTo>
                  <a:cubicBezTo>
                    <a:pt x="95" y="57"/>
                    <a:pt x="91" y="55"/>
                    <a:pt x="86" y="53"/>
                  </a:cubicBezTo>
                  <a:cubicBezTo>
                    <a:pt x="82" y="50"/>
                    <a:pt x="78" y="48"/>
                    <a:pt x="74" y="45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0" y="26"/>
                    <a:pt x="32" y="21"/>
                    <a:pt x="23" y="16"/>
                  </a:cubicBezTo>
                  <a:cubicBezTo>
                    <a:pt x="21" y="15"/>
                    <a:pt x="19" y="14"/>
                    <a:pt x="17" y="13"/>
                  </a:cubicBezTo>
                  <a:cubicBezTo>
                    <a:pt x="15" y="11"/>
                    <a:pt x="13" y="10"/>
                    <a:pt x="11" y="9"/>
                  </a:cubicBezTo>
                  <a:cubicBezTo>
                    <a:pt x="7" y="6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2" name="Google Shape;2490;p12"/>
            <p:cNvSpPr/>
            <p:nvPr/>
          </p:nvSpPr>
          <p:spPr>
            <a:xfrm>
              <a:off x="4091" y="2629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7"/>
                    <a:pt x="10" y="11"/>
                  </a:cubicBezTo>
                  <a:cubicBezTo>
                    <a:pt x="13" y="14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8" y="41"/>
                    <a:pt x="53" y="43"/>
                    <a:pt x="57" y="46"/>
                  </a:cubicBezTo>
                  <a:cubicBezTo>
                    <a:pt x="61" y="48"/>
                    <a:pt x="65" y="50"/>
                    <a:pt x="70" y="52"/>
                  </a:cubicBezTo>
                  <a:cubicBezTo>
                    <a:pt x="74" y="55"/>
                    <a:pt x="78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6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4"/>
                    <a:pt x="17" y="13"/>
                  </a:cubicBezTo>
                  <a:cubicBezTo>
                    <a:pt x="15" y="12"/>
                    <a:pt x="13" y="10"/>
                    <a:pt x="11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3" name="Google Shape;2491;p12"/>
            <p:cNvSpPr/>
            <p:nvPr/>
          </p:nvSpPr>
          <p:spPr>
            <a:xfrm>
              <a:off x="4074" y="2591"/>
              <a:ext cx="239" cy="162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5"/>
                    <a:pt x="6" y="8"/>
                    <a:pt x="9" y="12"/>
                  </a:cubicBezTo>
                  <a:cubicBezTo>
                    <a:pt x="12" y="15"/>
                    <a:pt x="16" y="19"/>
                    <a:pt x="20" y="22"/>
                  </a:cubicBezTo>
                  <a:cubicBezTo>
                    <a:pt x="27" y="28"/>
                    <a:pt x="35" y="34"/>
                    <a:pt x="44" y="39"/>
                  </a:cubicBezTo>
                  <a:cubicBezTo>
                    <a:pt x="48" y="41"/>
                    <a:pt x="52" y="44"/>
                    <a:pt x="56" y="46"/>
                  </a:cubicBezTo>
                  <a:cubicBezTo>
                    <a:pt x="60" y="49"/>
                    <a:pt x="65" y="51"/>
                    <a:pt x="69" y="53"/>
                  </a:cubicBezTo>
                  <a:cubicBezTo>
                    <a:pt x="73" y="56"/>
                    <a:pt x="78" y="58"/>
                    <a:pt x="82" y="60"/>
                  </a:cubicBezTo>
                  <a:cubicBezTo>
                    <a:pt x="87" y="62"/>
                    <a:pt x="91" y="64"/>
                    <a:pt x="96" y="65"/>
                  </a:cubicBezTo>
                  <a:cubicBezTo>
                    <a:pt x="92" y="63"/>
                    <a:pt x="88" y="60"/>
                    <a:pt x="84" y="57"/>
                  </a:cubicBezTo>
                  <a:cubicBezTo>
                    <a:pt x="80" y="55"/>
                    <a:pt x="75" y="52"/>
                    <a:pt x="71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9" y="29"/>
                    <a:pt x="31" y="23"/>
                    <a:pt x="23" y="18"/>
                  </a:cubicBezTo>
                  <a:cubicBezTo>
                    <a:pt x="21" y="17"/>
                    <a:pt x="19" y="15"/>
                    <a:pt x="17" y="14"/>
                  </a:cubicBezTo>
                  <a:cubicBezTo>
                    <a:pt x="15" y="12"/>
                    <a:pt x="13" y="11"/>
                    <a:pt x="11" y="10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4" name="Google Shape;2492;p12"/>
            <p:cNvSpPr/>
            <p:nvPr/>
          </p:nvSpPr>
          <p:spPr>
            <a:xfrm>
              <a:off x="4054" y="2557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5" y="50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5" name="Google Shape;2493;p12"/>
            <p:cNvSpPr/>
            <p:nvPr/>
          </p:nvSpPr>
          <p:spPr>
            <a:xfrm>
              <a:off x="4037" y="2512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5" y="51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9" y="28"/>
                    <a:pt x="31" y="23"/>
                    <a:pt x="23" y="18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4" y="11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6" name="Google Shape;2494;p12"/>
            <p:cNvSpPr/>
            <p:nvPr/>
          </p:nvSpPr>
          <p:spPr>
            <a:xfrm>
              <a:off x="4022" y="2480"/>
              <a:ext cx="241" cy="161"/>
            </a:xfrm>
            <a:custGeom>
              <a:avLst/>
              <a:gdLst/>
              <a:ahLst/>
              <a:cxnLst/>
              <a:rect l="l" t="t" r="r" b="b"/>
              <a:pathLst>
                <a:path w="97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5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6" y="50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8" y="61"/>
                    <a:pt x="92" y="63"/>
                    <a:pt x="97" y="65"/>
                  </a:cubicBezTo>
                  <a:cubicBezTo>
                    <a:pt x="93" y="62"/>
                    <a:pt x="89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0" y="28"/>
                    <a:pt x="31" y="23"/>
                    <a:pt x="24" y="17"/>
                  </a:cubicBezTo>
                  <a:cubicBezTo>
                    <a:pt x="22" y="16"/>
                    <a:pt x="20" y="15"/>
                    <a:pt x="18" y="13"/>
                  </a:cubicBezTo>
                  <a:cubicBezTo>
                    <a:pt x="16" y="12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7" name="Google Shape;2495;p12"/>
            <p:cNvSpPr/>
            <p:nvPr/>
          </p:nvSpPr>
          <p:spPr>
            <a:xfrm>
              <a:off x="4007" y="2440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4"/>
                    <a:pt x="6" y="8"/>
                    <a:pt x="9" y="12"/>
                  </a:cubicBezTo>
                  <a:cubicBezTo>
                    <a:pt x="13" y="15"/>
                    <a:pt x="16" y="18"/>
                    <a:pt x="20" y="21"/>
                  </a:cubicBezTo>
                  <a:cubicBezTo>
                    <a:pt x="28" y="28"/>
                    <a:pt x="36" y="33"/>
                    <a:pt x="44" y="39"/>
                  </a:cubicBezTo>
                  <a:cubicBezTo>
                    <a:pt x="48" y="41"/>
                    <a:pt x="52" y="44"/>
                    <a:pt x="56" y="46"/>
                  </a:cubicBezTo>
                  <a:cubicBezTo>
                    <a:pt x="61" y="49"/>
                    <a:pt x="65" y="51"/>
                    <a:pt x="69" y="53"/>
                  </a:cubicBezTo>
                  <a:cubicBezTo>
                    <a:pt x="74" y="55"/>
                    <a:pt x="78" y="58"/>
                    <a:pt x="82" y="60"/>
                  </a:cubicBezTo>
                  <a:cubicBezTo>
                    <a:pt x="87" y="62"/>
                    <a:pt x="91" y="64"/>
                    <a:pt x="96" y="65"/>
                  </a:cubicBezTo>
                  <a:cubicBezTo>
                    <a:pt x="92" y="62"/>
                    <a:pt x="88" y="60"/>
                    <a:pt x="84" y="57"/>
                  </a:cubicBezTo>
                  <a:cubicBezTo>
                    <a:pt x="80" y="54"/>
                    <a:pt x="76" y="52"/>
                    <a:pt x="72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9" y="28"/>
                    <a:pt x="31" y="23"/>
                    <a:pt x="23" y="18"/>
                  </a:cubicBezTo>
                  <a:cubicBezTo>
                    <a:pt x="21" y="16"/>
                    <a:pt x="19" y="15"/>
                    <a:pt x="17" y="14"/>
                  </a:cubicBezTo>
                  <a:cubicBezTo>
                    <a:pt x="15" y="12"/>
                    <a:pt x="13" y="11"/>
                    <a:pt x="11" y="9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8" name="Google Shape;2496;p12"/>
            <p:cNvSpPr/>
            <p:nvPr/>
          </p:nvSpPr>
          <p:spPr>
            <a:xfrm>
              <a:off x="3987" y="2408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5" y="51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2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9" y="28"/>
                    <a:pt x="31" y="23"/>
                    <a:pt x="23" y="18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4" y="11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9" name="Google Shape;2497;p12"/>
            <p:cNvSpPr/>
            <p:nvPr/>
          </p:nvSpPr>
          <p:spPr>
            <a:xfrm>
              <a:off x="3957" y="2363"/>
              <a:ext cx="241" cy="161"/>
            </a:xfrm>
            <a:custGeom>
              <a:avLst/>
              <a:gdLst/>
              <a:ahLst/>
              <a:cxnLst/>
              <a:rect l="l" t="t" r="r" b="b"/>
              <a:pathLst>
                <a:path w="97" h="65" extrusionOk="0">
                  <a:moveTo>
                    <a:pt x="0" y="0"/>
                  </a:moveTo>
                  <a:cubicBezTo>
                    <a:pt x="3" y="4"/>
                    <a:pt x="7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5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6" y="51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8" y="61"/>
                    <a:pt x="92" y="63"/>
                    <a:pt x="97" y="65"/>
                  </a:cubicBezTo>
                  <a:cubicBezTo>
                    <a:pt x="93" y="62"/>
                    <a:pt x="89" y="59"/>
                    <a:pt x="85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0" y="28"/>
                    <a:pt x="32" y="23"/>
                    <a:pt x="24" y="17"/>
                  </a:cubicBezTo>
                  <a:cubicBezTo>
                    <a:pt x="22" y="16"/>
                    <a:pt x="20" y="15"/>
                    <a:pt x="18" y="13"/>
                  </a:cubicBezTo>
                  <a:cubicBezTo>
                    <a:pt x="16" y="12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0" name="Google Shape;2498;p12"/>
            <p:cNvSpPr/>
            <p:nvPr/>
          </p:nvSpPr>
          <p:spPr>
            <a:xfrm>
              <a:off x="3940" y="2326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4"/>
                    <a:pt x="6" y="8"/>
                    <a:pt x="9" y="11"/>
                  </a:cubicBezTo>
                  <a:cubicBezTo>
                    <a:pt x="12" y="15"/>
                    <a:pt x="16" y="18"/>
                    <a:pt x="20" y="21"/>
                  </a:cubicBezTo>
                  <a:cubicBezTo>
                    <a:pt x="27" y="27"/>
                    <a:pt x="35" y="33"/>
                    <a:pt x="44" y="38"/>
                  </a:cubicBezTo>
                  <a:cubicBezTo>
                    <a:pt x="48" y="41"/>
                    <a:pt x="52" y="43"/>
                    <a:pt x="56" y="46"/>
                  </a:cubicBezTo>
                  <a:cubicBezTo>
                    <a:pt x="60" y="48"/>
                    <a:pt x="65" y="51"/>
                    <a:pt x="69" y="53"/>
                  </a:cubicBezTo>
                  <a:cubicBezTo>
                    <a:pt x="73" y="55"/>
                    <a:pt x="78" y="57"/>
                    <a:pt x="82" y="59"/>
                  </a:cubicBezTo>
                  <a:cubicBezTo>
                    <a:pt x="87" y="61"/>
                    <a:pt x="91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5" y="51"/>
                    <a:pt x="71" y="4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3" y="10"/>
                    <a:pt x="11" y="9"/>
                  </a:cubicBezTo>
                  <a:cubicBezTo>
                    <a:pt x="7" y="6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1" name="Google Shape;2499;p12"/>
            <p:cNvSpPr/>
            <p:nvPr/>
          </p:nvSpPr>
          <p:spPr>
            <a:xfrm>
              <a:off x="3915" y="2291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0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8" y="41"/>
                    <a:pt x="53" y="43"/>
                    <a:pt x="57" y="46"/>
                  </a:cubicBezTo>
                  <a:cubicBezTo>
                    <a:pt x="61" y="48"/>
                    <a:pt x="65" y="50"/>
                    <a:pt x="70" y="53"/>
                  </a:cubicBezTo>
                  <a:cubicBezTo>
                    <a:pt x="74" y="55"/>
                    <a:pt x="78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3" y="10"/>
                    <a:pt x="11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2" name="Google Shape;2500;p12"/>
            <p:cNvSpPr/>
            <p:nvPr/>
          </p:nvSpPr>
          <p:spPr>
            <a:xfrm>
              <a:off x="3883" y="2244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5"/>
                    <a:pt x="6" y="8"/>
                    <a:pt x="9" y="12"/>
                  </a:cubicBezTo>
                  <a:cubicBezTo>
                    <a:pt x="13" y="15"/>
                    <a:pt x="16" y="18"/>
                    <a:pt x="20" y="22"/>
                  </a:cubicBezTo>
                  <a:cubicBezTo>
                    <a:pt x="28" y="28"/>
                    <a:pt x="36" y="34"/>
                    <a:pt x="44" y="39"/>
                  </a:cubicBezTo>
                  <a:cubicBezTo>
                    <a:pt x="48" y="41"/>
                    <a:pt x="52" y="44"/>
                    <a:pt x="56" y="46"/>
                  </a:cubicBezTo>
                  <a:cubicBezTo>
                    <a:pt x="61" y="49"/>
                    <a:pt x="65" y="51"/>
                    <a:pt x="69" y="53"/>
                  </a:cubicBezTo>
                  <a:cubicBezTo>
                    <a:pt x="74" y="56"/>
                    <a:pt x="78" y="58"/>
                    <a:pt x="82" y="60"/>
                  </a:cubicBezTo>
                  <a:cubicBezTo>
                    <a:pt x="87" y="62"/>
                    <a:pt x="91" y="64"/>
                    <a:pt x="96" y="65"/>
                  </a:cubicBezTo>
                  <a:cubicBezTo>
                    <a:pt x="92" y="62"/>
                    <a:pt x="88" y="60"/>
                    <a:pt x="84" y="57"/>
                  </a:cubicBezTo>
                  <a:cubicBezTo>
                    <a:pt x="80" y="55"/>
                    <a:pt x="76" y="52"/>
                    <a:pt x="71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9" y="29"/>
                    <a:pt x="31" y="23"/>
                    <a:pt x="23" y="18"/>
                  </a:cubicBezTo>
                  <a:cubicBezTo>
                    <a:pt x="21" y="17"/>
                    <a:pt x="19" y="15"/>
                    <a:pt x="17" y="14"/>
                  </a:cubicBezTo>
                  <a:cubicBezTo>
                    <a:pt x="15" y="12"/>
                    <a:pt x="13" y="11"/>
                    <a:pt x="11" y="10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3" name="Google Shape;2501;p12"/>
            <p:cNvSpPr/>
            <p:nvPr/>
          </p:nvSpPr>
          <p:spPr>
            <a:xfrm>
              <a:off x="4325" y="2507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3" y="112"/>
                    <a:pt x="4" y="107"/>
                    <a:pt x="5" y="102"/>
                  </a:cubicBezTo>
                  <a:cubicBezTo>
                    <a:pt x="6" y="97"/>
                    <a:pt x="7" y="92"/>
                    <a:pt x="8" y="88"/>
                  </a:cubicBezTo>
                  <a:cubicBezTo>
                    <a:pt x="9" y="78"/>
                    <a:pt x="10" y="68"/>
                    <a:pt x="10" y="58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8" y="19"/>
                    <a:pt x="8" y="15"/>
                  </a:cubicBezTo>
                  <a:cubicBezTo>
                    <a:pt x="7" y="10"/>
                    <a:pt x="7" y="5"/>
                    <a:pt x="6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8"/>
                    <a:pt x="3" y="87"/>
                  </a:cubicBezTo>
                  <a:cubicBezTo>
                    <a:pt x="3" y="90"/>
                    <a:pt x="3" y="92"/>
                    <a:pt x="3" y="94"/>
                  </a:cubicBezTo>
                  <a:cubicBezTo>
                    <a:pt x="3" y="97"/>
                    <a:pt x="2" y="99"/>
                    <a:pt x="2" y="102"/>
                  </a:cubicBezTo>
                  <a:cubicBezTo>
                    <a:pt x="2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4" name="Google Shape;2502;p12"/>
            <p:cNvSpPr/>
            <p:nvPr/>
          </p:nvSpPr>
          <p:spPr>
            <a:xfrm>
              <a:off x="4313" y="2470"/>
              <a:ext cx="24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2"/>
                    <a:pt x="3" y="107"/>
                    <a:pt x="4" y="102"/>
                  </a:cubicBezTo>
                  <a:cubicBezTo>
                    <a:pt x="6" y="98"/>
                    <a:pt x="6" y="93"/>
                    <a:pt x="7" y="88"/>
                  </a:cubicBezTo>
                  <a:cubicBezTo>
                    <a:pt x="9" y="78"/>
                    <a:pt x="9" y="68"/>
                    <a:pt x="9" y="59"/>
                  </a:cubicBezTo>
                  <a:cubicBezTo>
                    <a:pt x="10" y="54"/>
                    <a:pt x="9" y="49"/>
                    <a:pt x="9" y="44"/>
                  </a:cubicBezTo>
                  <a:cubicBezTo>
                    <a:pt x="9" y="39"/>
                    <a:pt x="9" y="34"/>
                    <a:pt x="9" y="29"/>
                  </a:cubicBezTo>
                  <a:cubicBezTo>
                    <a:pt x="8" y="24"/>
                    <a:pt x="8" y="20"/>
                    <a:pt x="7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5" y="5"/>
                    <a:pt x="5" y="10"/>
                    <a:pt x="4" y="15"/>
                  </a:cubicBezTo>
                  <a:cubicBezTo>
                    <a:pt x="4" y="20"/>
                    <a:pt x="4" y="25"/>
                    <a:pt x="4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68"/>
                    <a:pt x="3" y="78"/>
                    <a:pt x="3" y="87"/>
                  </a:cubicBezTo>
                  <a:cubicBezTo>
                    <a:pt x="3" y="90"/>
                    <a:pt x="2" y="92"/>
                    <a:pt x="2" y="95"/>
                  </a:cubicBezTo>
                  <a:cubicBezTo>
                    <a:pt x="2" y="97"/>
                    <a:pt x="2" y="99"/>
                    <a:pt x="2" y="102"/>
                  </a:cubicBezTo>
                  <a:cubicBezTo>
                    <a:pt x="1" y="107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5" name="Google Shape;2503;p12"/>
            <p:cNvSpPr/>
            <p:nvPr/>
          </p:nvSpPr>
          <p:spPr>
            <a:xfrm>
              <a:off x="4298" y="2433"/>
              <a:ext cx="25" cy="287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2"/>
                    <a:pt x="3" y="107"/>
                    <a:pt x="5" y="102"/>
                  </a:cubicBezTo>
                  <a:cubicBezTo>
                    <a:pt x="6" y="98"/>
                    <a:pt x="7" y="93"/>
                    <a:pt x="7" y="88"/>
                  </a:cubicBezTo>
                  <a:cubicBezTo>
                    <a:pt x="9" y="78"/>
                    <a:pt x="9" y="69"/>
                    <a:pt x="10" y="59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9" y="39"/>
                    <a:pt x="9" y="34"/>
                    <a:pt x="9" y="30"/>
                  </a:cubicBezTo>
                  <a:cubicBezTo>
                    <a:pt x="9" y="25"/>
                    <a:pt x="8" y="20"/>
                    <a:pt x="8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4" y="25"/>
                    <a:pt x="4" y="30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8"/>
                    <a:pt x="3" y="78"/>
                    <a:pt x="3" y="88"/>
                  </a:cubicBezTo>
                  <a:cubicBezTo>
                    <a:pt x="3" y="90"/>
                    <a:pt x="3" y="92"/>
                    <a:pt x="2" y="95"/>
                  </a:cubicBezTo>
                  <a:cubicBezTo>
                    <a:pt x="2" y="97"/>
                    <a:pt x="2" y="100"/>
                    <a:pt x="2" y="102"/>
                  </a:cubicBezTo>
                  <a:cubicBezTo>
                    <a:pt x="1" y="107"/>
                    <a:pt x="1" y="112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6" name="Google Shape;2504;p12"/>
            <p:cNvSpPr/>
            <p:nvPr/>
          </p:nvSpPr>
          <p:spPr>
            <a:xfrm>
              <a:off x="4278" y="2395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1"/>
                    <a:pt x="4" y="107"/>
                    <a:pt x="5" y="102"/>
                  </a:cubicBezTo>
                  <a:cubicBezTo>
                    <a:pt x="6" y="97"/>
                    <a:pt x="7" y="92"/>
                    <a:pt x="8" y="87"/>
                  </a:cubicBezTo>
                  <a:cubicBezTo>
                    <a:pt x="9" y="78"/>
                    <a:pt x="10" y="68"/>
                    <a:pt x="10" y="58"/>
                  </a:cubicBezTo>
                  <a:cubicBezTo>
                    <a:pt x="10" y="53"/>
                    <a:pt x="10" y="48"/>
                    <a:pt x="10" y="43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8" y="19"/>
                    <a:pt x="8" y="14"/>
                  </a:cubicBezTo>
                  <a:cubicBezTo>
                    <a:pt x="7" y="9"/>
                    <a:pt x="6" y="5"/>
                    <a:pt x="6" y="0"/>
                  </a:cubicBezTo>
                  <a:cubicBezTo>
                    <a:pt x="5" y="5"/>
                    <a:pt x="5" y="10"/>
                    <a:pt x="5" y="14"/>
                  </a:cubicBezTo>
                  <a:cubicBezTo>
                    <a:pt x="5" y="19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7"/>
                    <a:pt x="3" y="87"/>
                  </a:cubicBezTo>
                  <a:cubicBezTo>
                    <a:pt x="3" y="89"/>
                    <a:pt x="3" y="92"/>
                    <a:pt x="3" y="94"/>
                  </a:cubicBezTo>
                  <a:cubicBezTo>
                    <a:pt x="3" y="97"/>
                    <a:pt x="2" y="99"/>
                    <a:pt x="2" y="101"/>
                  </a:cubicBezTo>
                  <a:cubicBezTo>
                    <a:pt x="2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7" name="Google Shape;2505;p12"/>
            <p:cNvSpPr/>
            <p:nvPr/>
          </p:nvSpPr>
          <p:spPr>
            <a:xfrm>
              <a:off x="4263" y="2356"/>
              <a:ext cx="25" cy="287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3" y="112"/>
                    <a:pt x="4" y="107"/>
                    <a:pt x="5" y="102"/>
                  </a:cubicBezTo>
                  <a:cubicBezTo>
                    <a:pt x="6" y="97"/>
                    <a:pt x="7" y="92"/>
                    <a:pt x="8" y="88"/>
                  </a:cubicBezTo>
                  <a:cubicBezTo>
                    <a:pt x="9" y="78"/>
                    <a:pt x="10" y="68"/>
                    <a:pt x="10" y="58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8" y="19"/>
                    <a:pt x="8" y="15"/>
                  </a:cubicBezTo>
                  <a:cubicBezTo>
                    <a:pt x="7" y="10"/>
                    <a:pt x="7" y="5"/>
                    <a:pt x="6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8"/>
                    <a:pt x="3" y="87"/>
                  </a:cubicBezTo>
                  <a:cubicBezTo>
                    <a:pt x="3" y="90"/>
                    <a:pt x="3" y="92"/>
                    <a:pt x="3" y="94"/>
                  </a:cubicBezTo>
                  <a:cubicBezTo>
                    <a:pt x="3" y="97"/>
                    <a:pt x="2" y="99"/>
                    <a:pt x="2" y="102"/>
                  </a:cubicBezTo>
                  <a:cubicBezTo>
                    <a:pt x="2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8" name="Google Shape;2506;p12"/>
            <p:cNvSpPr/>
            <p:nvPr/>
          </p:nvSpPr>
          <p:spPr>
            <a:xfrm>
              <a:off x="4245" y="2318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2"/>
                    <a:pt x="3" y="107"/>
                    <a:pt x="4" y="102"/>
                  </a:cubicBezTo>
                  <a:cubicBezTo>
                    <a:pt x="6" y="97"/>
                    <a:pt x="6" y="92"/>
                    <a:pt x="7" y="88"/>
                  </a:cubicBezTo>
                  <a:cubicBezTo>
                    <a:pt x="8" y="78"/>
                    <a:pt x="9" y="68"/>
                    <a:pt x="9" y="58"/>
                  </a:cubicBezTo>
                  <a:cubicBezTo>
                    <a:pt x="10" y="53"/>
                    <a:pt x="9" y="49"/>
                    <a:pt x="9" y="44"/>
                  </a:cubicBezTo>
                  <a:cubicBezTo>
                    <a:pt x="9" y="39"/>
                    <a:pt x="9" y="34"/>
                    <a:pt x="9" y="29"/>
                  </a:cubicBezTo>
                  <a:cubicBezTo>
                    <a:pt x="8" y="24"/>
                    <a:pt x="8" y="19"/>
                    <a:pt x="7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5" y="5"/>
                    <a:pt x="5" y="10"/>
                    <a:pt x="4" y="15"/>
                  </a:cubicBezTo>
                  <a:cubicBezTo>
                    <a:pt x="4" y="20"/>
                    <a:pt x="4" y="24"/>
                    <a:pt x="4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68"/>
                    <a:pt x="3" y="78"/>
                    <a:pt x="3" y="87"/>
                  </a:cubicBezTo>
                  <a:cubicBezTo>
                    <a:pt x="2" y="90"/>
                    <a:pt x="2" y="92"/>
                    <a:pt x="2" y="94"/>
                  </a:cubicBezTo>
                  <a:cubicBezTo>
                    <a:pt x="2" y="97"/>
                    <a:pt x="2" y="99"/>
                    <a:pt x="2" y="102"/>
                  </a:cubicBezTo>
                  <a:cubicBezTo>
                    <a:pt x="1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9" name="Google Shape;2507;p12"/>
            <p:cNvSpPr/>
            <p:nvPr/>
          </p:nvSpPr>
          <p:spPr>
            <a:xfrm>
              <a:off x="4228" y="2294"/>
              <a:ext cx="25" cy="285"/>
            </a:xfrm>
            <a:custGeom>
              <a:avLst/>
              <a:gdLst/>
              <a:ahLst/>
              <a:cxnLst/>
              <a:rect l="l" t="t" r="r" b="b"/>
              <a:pathLst>
                <a:path w="10" h="115" extrusionOk="0">
                  <a:moveTo>
                    <a:pt x="0" y="115"/>
                  </a:moveTo>
                  <a:cubicBezTo>
                    <a:pt x="2" y="111"/>
                    <a:pt x="4" y="106"/>
                    <a:pt x="5" y="102"/>
                  </a:cubicBezTo>
                  <a:cubicBezTo>
                    <a:pt x="6" y="97"/>
                    <a:pt x="7" y="92"/>
                    <a:pt x="8" y="87"/>
                  </a:cubicBezTo>
                  <a:cubicBezTo>
                    <a:pt x="9" y="77"/>
                    <a:pt x="10" y="68"/>
                    <a:pt x="10" y="58"/>
                  </a:cubicBezTo>
                  <a:cubicBezTo>
                    <a:pt x="10" y="53"/>
                    <a:pt x="10" y="48"/>
                    <a:pt x="10" y="43"/>
                  </a:cubicBezTo>
                  <a:cubicBezTo>
                    <a:pt x="10" y="38"/>
                    <a:pt x="9" y="33"/>
                    <a:pt x="9" y="29"/>
                  </a:cubicBezTo>
                  <a:cubicBezTo>
                    <a:pt x="9" y="24"/>
                    <a:pt x="8" y="19"/>
                    <a:pt x="8" y="14"/>
                  </a:cubicBezTo>
                  <a:cubicBezTo>
                    <a:pt x="7" y="9"/>
                    <a:pt x="6" y="4"/>
                    <a:pt x="5" y="0"/>
                  </a:cubicBezTo>
                  <a:cubicBezTo>
                    <a:pt x="5" y="4"/>
                    <a:pt x="5" y="9"/>
                    <a:pt x="5" y="14"/>
                  </a:cubicBezTo>
                  <a:cubicBezTo>
                    <a:pt x="5" y="19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7"/>
                    <a:pt x="4" y="77"/>
                    <a:pt x="3" y="87"/>
                  </a:cubicBezTo>
                  <a:cubicBezTo>
                    <a:pt x="3" y="89"/>
                    <a:pt x="3" y="91"/>
                    <a:pt x="3" y="94"/>
                  </a:cubicBezTo>
                  <a:cubicBezTo>
                    <a:pt x="2" y="96"/>
                    <a:pt x="2" y="99"/>
                    <a:pt x="2" y="101"/>
                  </a:cubicBezTo>
                  <a:cubicBezTo>
                    <a:pt x="2" y="106"/>
                    <a:pt x="1" y="111"/>
                    <a:pt x="0" y="115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0" name="Google Shape;2508;p12"/>
            <p:cNvSpPr/>
            <p:nvPr/>
          </p:nvSpPr>
          <p:spPr>
            <a:xfrm>
              <a:off x="4213" y="2266"/>
              <a:ext cx="20" cy="288"/>
            </a:xfrm>
            <a:custGeom>
              <a:avLst/>
              <a:gdLst/>
              <a:ahLst/>
              <a:cxnLst/>
              <a:rect l="l" t="t" r="r" b="b"/>
              <a:pathLst>
                <a:path w="8" h="116" extrusionOk="0">
                  <a:moveTo>
                    <a:pt x="2" y="116"/>
                  </a:moveTo>
                  <a:cubicBezTo>
                    <a:pt x="4" y="111"/>
                    <a:pt x="5" y="106"/>
                    <a:pt x="6" y="101"/>
                  </a:cubicBezTo>
                  <a:cubicBezTo>
                    <a:pt x="7" y="97"/>
                    <a:pt x="7" y="92"/>
                    <a:pt x="8" y="87"/>
                  </a:cubicBezTo>
                  <a:cubicBezTo>
                    <a:pt x="8" y="77"/>
                    <a:pt x="8" y="67"/>
                    <a:pt x="8" y="58"/>
                  </a:cubicBezTo>
                  <a:cubicBezTo>
                    <a:pt x="8" y="53"/>
                    <a:pt x="7" y="48"/>
                    <a:pt x="7" y="43"/>
                  </a:cubicBezTo>
                  <a:cubicBezTo>
                    <a:pt x="6" y="38"/>
                    <a:pt x="6" y="33"/>
                    <a:pt x="5" y="28"/>
                  </a:cubicBezTo>
                  <a:cubicBezTo>
                    <a:pt x="4" y="24"/>
                    <a:pt x="4" y="19"/>
                    <a:pt x="3" y="14"/>
                  </a:cubicBezTo>
                  <a:cubicBezTo>
                    <a:pt x="2" y="9"/>
                    <a:pt x="1" y="4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0" y="19"/>
                    <a:pt x="0" y="24"/>
                    <a:pt x="1" y="2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3" y="67"/>
                    <a:pt x="3" y="77"/>
                    <a:pt x="3" y="87"/>
                  </a:cubicBezTo>
                  <a:cubicBezTo>
                    <a:pt x="3" y="89"/>
                    <a:pt x="3" y="92"/>
                    <a:pt x="3" y="94"/>
                  </a:cubicBezTo>
                  <a:cubicBezTo>
                    <a:pt x="3" y="96"/>
                    <a:pt x="3" y="99"/>
                    <a:pt x="3" y="101"/>
                  </a:cubicBezTo>
                  <a:cubicBezTo>
                    <a:pt x="3" y="106"/>
                    <a:pt x="3" y="111"/>
                    <a:pt x="2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1" name="Google Shape;2509;p12"/>
            <p:cNvSpPr/>
            <p:nvPr/>
          </p:nvSpPr>
          <p:spPr>
            <a:xfrm>
              <a:off x="4191" y="2242"/>
              <a:ext cx="25" cy="287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4" y="116"/>
                  </a:moveTo>
                  <a:cubicBezTo>
                    <a:pt x="6" y="112"/>
                    <a:pt x="7" y="107"/>
                    <a:pt x="8" y="102"/>
                  </a:cubicBezTo>
                  <a:cubicBezTo>
                    <a:pt x="9" y="97"/>
                    <a:pt x="9" y="92"/>
                    <a:pt x="9" y="87"/>
                  </a:cubicBezTo>
                  <a:cubicBezTo>
                    <a:pt x="10" y="77"/>
                    <a:pt x="10" y="68"/>
                    <a:pt x="9" y="58"/>
                  </a:cubicBezTo>
                  <a:cubicBezTo>
                    <a:pt x="9" y="53"/>
                    <a:pt x="8" y="48"/>
                    <a:pt x="8" y="43"/>
                  </a:cubicBezTo>
                  <a:cubicBezTo>
                    <a:pt x="7" y="38"/>
                    <a:pt x="7" y="34"/>
                    <a:pt x="6" y="29"/>
                  </a:cubicBezTo>
                  <a:cubicBezTo>
                    <a:pt x="5" y="24"/>
                    <a:pt x="4" y="19"/>
                    <a:pt x="3" y="14"/>
                  </a:cubicBezTo>
                  <a:cubicBezTo>
                    <a:pt x="2" y="10"/>
                    <a:pt x="1" y="5"/>
                    <a:pt x="0" y="0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1" y="20"/>
                    <a:pt x="1" y="24"/>
                    <a:pt x="1" y="2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68"/>
                    <a:pt x="4" y="77"/>
                    <a:pt x="5" y="87"/>
                  </a:cubicBezTo>
                  <a:cubicBezTo>
                    <a:pt x="5" y="90"/>
                    <a:pt x="5" y="92"/>
                    <a:pt x="5" y="94"/>
                  </a:cubicBezTo>
                  <a:cubicBezTo>
                    <a:pt x="5" y="97"/>
                    <a:pt x="5" y="99"/>
                    <a:pt x="5" y="102"/>
                  </a:cubicBezTo>
                  <a:cubicBezTo>
                    <a:pt x="5" y="106"/>
                    <a:pt x="5" y="111"/>
                    <a:pt x="4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2" name="Google Shape;2510;p12"/>
            <p:cNvSpPr/>
            <p:nvPr/>
          </p:nvSpPr>
          <p:spPr>
            <a:xfrm>
              <a:off x="4158" y="2222"/>
              <a:ext cx="38" cy="285"/>
            </a:xfrm>
            <a:custGeom>
              <a:avLst/>
              <a:gdLst/>
              <a:ahLst/>
              <a:cxnLst/>
              <a:rect l="l" t="t" r="r" b="b"/>
              <a:pathLst>
                <a:path w="15" h="115" extrusionOk="0">
                  <a:moveTo>
                    <a:pt x="12" y="115"/>
                  </a:moveTo>
                  <a:cubicBezTo>
                    <a:pt x="13" y="111"/>
                    <a:pt x="14" y="106"/>
                    <a:pt x="15" y="101"/>
                  </a:cubicBezTo>
                  <a:cubicBezTo>
                    <a:pt x="15" y="96"/>
                    <a:pt x="15" y="91"/>
                    <a:pt x="15" y="86"/>
                  </a:cubicBezTo>
                  <a:cubicBezTo>
                    <a:pt x="15" y="76"/>
                    <a:pt x="14" y="67"/>
                    <a:pt x="13" y="57"/>
                  </a:cubicBezTo>
                  <a:cubicBezTo>
                    <a:pt x="13" y="52"/>
                    <a:pt x="12" y="47"/>
                    <a:pt x="11" y="43"/>
                  </a:cubicBezTo>
                  <a:cubicBezTo>
                    <a:pt x="10" y="38"/>
                    <a:pt x="9" y="33"/>
                    <a:pt x="8" y="28"/>
                  </a:cubicBezTo>
                  <a:cubicBezTo>
                    <a:pt x="7" y="23"/>
                    <a:pt x="6" y="19"/>
                    <a:pt x="5" y="14"/>
                  </a:cubicBezTo>
                  <a:cubicBezTo>
                    <a:pt x="3" y="9"/>
                    <a:pt x="2" y="5"/>
                    <a:pt x="0" y="0"/>
                  </a:cubicBezTo>
                  <a:cubicBezTo>
                    <a:pt x="1" y="5"/>
                    <a:pt x="1" y="10"/>
                    <a:pt x="2" y="15"/>
                  </a:cubicBezTo>
                  <a:cubicBezTo>
                    <a:pt x="2" y="19"/>
                    <a:pt x="3" y="24"/>
                    <a:pt x="4" y="29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9" y="67"/>
                    <a:pt x="10" y="77"/>
                    <a:pt x="11" y="86"/>
                  </a:cubicBezTo>
                  <a:cubicBezTo>
                    <a:pt x="11" y="89"/>
                    <a:pt x="11" y="91"/>
                    <a:pt x="11" y="94"/>
                  </a:cubicBezTo>
                  <a:cubicBezTo>
                    <a:pt x="11" y="96"/>
                    <a:pt x="12" y="99"/>
                    <a:pt x="12" y="101"/>
                  </a:cubicBezTo>
                  <a:cubicBezTo>
                    <a:pt x="12" y="106"/>
                    <a:pt x="12" y="111"/>
                    <a:pt x="12" y="115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3" name="Google Shape;2511;p12"/>
            <p:cNvSpPr/>
            <p:nvPr/>
          </p:nvSpPr>
          <p:spPr>
            <a:xfrm>
              <a:off x="4116" y="2199"/>
              <a:ext cx="62" cy="283"/>
            </a:xfrm>
            <a:custGeom>
              <a:avLst/>
              <a:gdLst/>
              <a:ahLst/>
              <a:cxnLst/>
              <a:rect l="l" t="t" r="r" b="b"/>
              <a:pathLst>
                <a:path w="25" h="114" extrusionOk="0">
                  <a:moveTo>
                    <a:pt x="23" y="114"/>
                  </a:moveTo>
                  <a:cubicBezTo>
                    <a:pt x="24" y="109"/>
                    <a:pt x="25" y="104"/>
                    <a:pt x="25" y="100"/>
                  </a:cubicBezTo>
                  <a:cubicBezTo>
                    <a:pt x="25" y="95"/>
                    <a:pt x="24" y="90"/>
                    <a:pt x="24" y="85"/>
                  </a:cubicBezTo>
                  <a:cubicBezTo>
                    <a:pt x="23" y="75"/>
                    <a:pt x="21" y="65"/>
                    <a:pt x="19" y="56"/>
                  </a:cubicBezTo>
                  <a:cubicBezTo>
                    <a:pt x="18" y="51"/>
                    <a:pt x="17" y="46"/>
                    <a:pt x="15" y="42"/>
                  </a:cubicBezTo>
                  <a:cubicBezTo>
                    <a:pt x="14" y="37"/>
                    <a:pt x="13" y="32"/>
                    <a:pt x="11" y="28"/>
                  </a:cubicBezTo>
                  <a:cubicBezTo>
                    <a:pt x="9" y="23"/>
                    <a:pt x="8" y="18"/>
                    <a:pt x="6" y="14"/>
                  </a:cubicBezTo>
                  <a:cubicBezTo>
                    <a:pt x="4" y="9"/>
                    <a:pt x="2" y="5"/>
                    <a:pt x="0" y="0"/>
                  </a:cubicBezTo>
                  <a:cubicBezTo>
                    <a:pt x="1" y="5"/>
                    <a:pt x="2" y="10"/>
                    <a:pt x="3" y="15"/>
                  </a:cubicBezTo>
                  <a:cubicBezTo>
                    <a:pt x="4" y="19"/>
                    <a:pt x="5" y="24"/>
                    <a:pt x="7" y="29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5" y="67"/>
                    <a:pt x="17" y="76"/>
                    <a:pt x="19" y="85"/>
                  </a:cubicBezTo>
                  <a:cubicBezTo>
                    <a:pt x="20" y="88"/>
                    <a:pt x="20" y="90"/>
                    <a:pt x="21" y="93"/>
                  </a:cubicBezTo>
                  <a:cubicBezTo>
                    <a:pt x="21" y="95"/>
                    <a:pt x="21" y="97"/>
                    <a:pt x="22" y="100"/>
                  </a:cubicBezTo>
                  <a:cubicBezTo>
                    <a:pt x="23" y="104"/>
                    <a:pt x="23" y="109"/>
                    <a:pt x="23" y="114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4" name="Google Shape;2512;p12"/>
            <p:cNvSpPr/>
            <p:nvPr/>
          </p:nvSpPr>
          <p:spPr>
            <a:xfrm>
              <a:off x="4084" y="2177"/>
              <a:ext cx="72" cy="278"/>
            </a:xfrm>
            <a:custGeom>
              <a:avLst/>
              <a:gdLst/>
              <a:ahLst/>
              <a:cxnLst/>
              <a:rect l="l" t="t" r="r" b="b"/>
              <a:pathLst>
                <a:path w="29" h="112" extrusionOk="0">
                  <a:moveTo>
                    <a:pt x="28" y="112"/>
                  </a:moveTo>
                  <a:cubicBezTo>
                    <a:pt x="29" y="107"/>
                    <a:pt x="29" y="102"/>
                    <a:pt x="29" y="97"/>
                  </a:cubicBezTo>
                  <a:cubicBezTo>
                    <a:pt x="28" y="92"/>
                    <a:pt x="28" y="88"/>
                    <a:pt x="27" y="83"/>
                  </a:cubicBezTo>
                  <a:cubicBezTo>
                    <a:pt x="26" y="73"/>
                    <a:pt x="24" y="63"/>
                    <a:pt x="21" y="54"/>
                  </a:cubicBezTo>
                  <a:cubicBezTo>
                    <a:pt x="20" y="49"/>
                    <a:pt x="18" y="45"/>
                    <a:pt x="17" y="40"/>
                  </a:cubicBezTo>
                  <a:cubicBezTo>
                    <a:pt x="15" y="35"/>
                    <a:pt x="13" y="31"/>
                    <a:pt x="12" y="26"/>
                  </a:cubicBezTo>
                  <a:cubicBezTo>
                    <a:pt x="10" y="22"/>
                    <a:pt x="8" y="17"/>
                    <a:pt x="6" y="13"/>
                  </a:cubicBezTo>
                  <a:cubicBezTo>
                    <a:pt x="4" y="8"/>
                    <a:pt x="2" y="4"/>
                    <a:pt x="0" y="0"/>
                  </a:cubicBezTo>
                  <a:cubicBezTo>
                    <a:pt x="1" y="4"/>
                    <a:pt x="2" y="9"/>
                    <a:pt x="3" y="14"/>
                  </a:cubicBezTo>
                  <a:cubicBezTo>
                    <a:pt x="5" y="18"/>
                    <a:pt x="6" y="23"/>
                    <a:pt x="7" y="28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8" y="65"/>
                    <a:pt x="20" y="74"/>
                    <a:pt x="23" y="84"/>
                  </a:cubicBezTo>
                  <a:cubicBezTo>
                    <a:pt x="23" y="86"/>
                    <a:pt x="24" y="88"/>
                    <a:pt x="24" y="91"/>
                  </a:cubicBezTo>
                  <a:cubicBezTo>
                    <a:pt x="25" y="93"/>
                    <a:pt x="25" y="95"/>
                    <a:pt x="26" y="98"/>
                  </a:cubicBezTo>
                  <a:cubicBezTo>
                    <a:pt x="27" y="102"/>
                    <a:pt x="28" y="107"/>
                    <a:pt x="28" y="11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5" name="Google Shape;2513;p12"/>
            <p:cNvSpPr/>
            <p:nvPr/>
          </p:nvSpPr>
          <p:spPr>
            <a:xfrm>
              <a:off x="4047" y="2155"/>
              <a:ext cx="92" cy="273"/>
            </a:xfrm>
            <a:custGeom>
              <a:avLst/>
              <a:gdLst/>
              <a:ahLst/>
              <a:cxnLst/>
              <a:rect l="l" t="t" r="r" b="b"/>
              <a:pathLst>
                <a:path w="37" h="110" extrusionOk="0">
                  <a:moveTo>
                    <a:pt x="36" y="110"/>
                  </a:moveTo>
                  <a:cubicBezTo>
                    <a:pt x="37" y="105"/>
                    <a:pt x="36" y="100"/>
                    <a:pt x="36" y="95"/>
                  </a:cubicBezTo>
                  <a:cubicBezTo>
                    <a:pt x="35" y="91"/>
                    <a:pt x="34" y="86"/>
                    <a:pt x="33" y="81"/>
                  </a:cubicBezTo>
                  <a:cubicBezTo>
                    <a:pt x="31" y="71"/>
                    <a:pt x="28" y="62"/>
                    <a:pt x="25" y="53"/>
                  </a:cubicBezTo>
                  <a:cubicBezTo>
                    <a:pt x="23" y="48"/>
                    <a:pt x="21" y="44"/>
                    <a:pt x="19" y="39"/>
                  </a:cubicBezTo>
                  <a:cubicBezTo>
                    <a:pt x="18" y="35"/>
                    <a:pt x="16" y="30"/>
                    <a:pt x="14" y="26"/>
                  </a:cubicBezTo>
                  <a:cubicBezTo>
                    <a:pt x="12" y="21"/>
                    <a:pt x="9" y="17"/>
                    <a:pt x="7" y="13"/>
                  </a:cubicBezTo>
                  <a:cubicBezTo>
                    <a:pt x="5" y="8"/>
                    <a:pt x="2" y="4"/>
                    <a:pt x="0" y="0"/>
                  </a:cubicBezTo>
                  <a:cubicBezTo>
                    <a:pt x="1" y="5"/>
                    <a:pt x="3" y="9"/>
                    <a:pt x="4" y="14"/>
                  </a:cubicBezTo>
                  <a:cubicBezTo>
                    <a:pt x="6" y="18"/>
                    <a:pt x="8" y="23"/>
                    <a:pt x="9" y="27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2" y="64"/>
                    <a:pt x="26" y="73"/>
                    <a:pt x="29" y="82"/>
                  </a:cubicBezTo>
                  <a:cubicBezTo>
                    <a:pt x="29" y="84"/>
                    <a:pt x="30" y="87"/>
                    <a:pt x="31" y="89"/>
                  </a:cubicBezTo>
                  <a:cubicBezTo>
                    <a:pt x="31" y="91"/>
                    <a:pt x="32" y="94"/>
                    <a:pt x="33" y="96"/>
                  </a:cubicBezTo>
                  <a:cubicBezTo>
                    <a:pt x="34" y="101"/>
                    <a:pt x="35" y="105"/>
                    <a:pt x="36" y="11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6" name="Google Shape;2514;p12"/>
            <p:cNvSpPr/>
            <p:nvPr/>
          </p:nvSpPr>
          <p:spPr>
            <a:xfrm>
              <a:off x="4002" y="2137"/>
              <a:ext cx="114" cy="263"/>
            </a:xfrm>
            <a:custGeom>
              <a:avLst/>
              <a:gdLst/>
              <a:ahLst/>
              <a:cxnLst/>
              <a:rect l="l" t="t" r="r" b="b"/>
              <a:pathLst>
                <a:path w="46" h="106" extrusionOk="0">
                  <a:moveTo>
                    <a:pt x="46" y="106"/>
                  </a:moveTo>
                  <a:cubicBezTo>
                    <a:pt x="46" y="102"/>
                    <a:pt x="45" y="97"/>
                    <a:pt x="44" y="92"/>
                  </a:cubicBezTo>
                  <a:cubicBezTo>
                    <a:pt x="43" y="87"/>
                    <a:pt x="42" y="82"/>
                    <a:pt x="40" y="78"/>
                  </a:cubicBezTo>
                  <a:cubicBezTo>
                    <a:pt x="37" y="68"/>
                    <a:pt x="33" y="59"/>
                    <a:pt x="29" y="51"/>
                  </a:cubicBezTo>
                  <a:cubicBezTo>
                    <a:pt x="27" y="46"/>
                    <a:pt x="25" y="42"/>
                    <a:pt x="23" y="37"/>
                  </a:cubicBezTo>
                  <a:cubicBezTo>
                    <a:pt x="20" y="33"/>
                    <a:pt x="18" y="29"/>
                    <a:pt x="16" y="25"/>
                  </a:cubicBezTo>
                  <a:cubicBezTo>
                    <a:pt x="13" y="20"/>
                    <a:pt x="11" y="16"/>
                    <a:pt x="8" y="12"/>
                  </a:cubicBezTo>
                  <a:cubicBezTo>
                    <a:pt x="5" y="8"/>
                    <a:pt x="2" y="4"/>
                    <a:pt x="0" y="0"/>
                  </a:cubicBezTo>
                  <a:cubicBezTo>
                    <a:pt x="1" y="5"/>
                    <a:pt x="3" y="9"/>
                    <a:pt x="5" y="14"/>
                  </a:cubicBezTo>
                  <a:cubicBezTo>
                    <a:pt x="7" y="18"/>
                    <a:pt x="9" y="22"/>
                    <a:pt x="12" y="27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8" y="62"/>
                    <a:pt x="32" y="70"/>
                    <a:pt x="36" y="79"/>
                  </a:cubicBezTo>
                  <a:cubicBezTo>
                    <a:pt x="37" y="82"/>
                    <a:pt x="38" y="84"/>
                    <a:pt x="39" y="86"/>
                  </a:cubicBezTo>
                  <a:cubicBezTo>
                    <a:pt x="40" y="88"/>
                    <a:pt x="40" y="90"/>
                    <a:pt x="41" y="93"/>
                  </a:cubicBezTo>
                  <a:cubicBezTo>
                    <a:pt x="43" y="97"/>
                    <a:pt x="45" y="102"/>
                    <a:pt x="46" y="10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7" name="Google Shape;2515;p12"/>
            <p:cNvSpPr/>
            <p:nvPr/>
          </p:nvSpPr>
          <p:spPr>
            <a:xfrm>
              <a:off x="3927" y="2142"/>
              <a:ext cx="169" cy="234"/>
            </a:xfrm>
            <a:custGeom>
              <a:avLst/>
              <a:gdLst/>
              <a:ahLst/>
              <a:cxnLst/>
              <a:rect l="l" t="t" r="r" b="b"/>
              <a:pathLst>
                <a:path w="68" h="94" extrusionOk="0">
                  <a:moveTo>
                    <a:pt x="68" y="94"/>
                  </a:moveTo>
                  <a:cubicBezTo>
                    <a:pt x="67" y="89"/>
                    <a:pt x="65" y="85"/>
                    <a:pt x="63" y="80"/>
                  </a:cubicBezTo>
                  <a:cubicBezTo>
                    <a:pt x="61" y="76"/>
                    <a:pt x="59" y="72"/>
                    <a:pt x="56" y="67"/>
                  </a:cubicBezTo>
                  <a:cubicBezTo>
                    <a:pt x="51" y="59"/>
                    <a:pt x="46" y="51"/>
                    <a:pt x="40" y="43"/>
                  </a:cubicBezTo>
                  <a:cubicBezTo>
                    <a:pt x="37" y="39"/>
                    <a:pt x="34" y="35"/>
                    <a:pt x="31" y="32"/>
                  </a:cubicBezTo>
                  <a:cubicBezTo>
                    <a:pt x="28" y="28"/>
                    <a:pt x="25" y="24"/>
                    <a:pt x="21" y="21"/>
                  </a:cubicBezTo>
                  <a:cubicBezTo>
                    <a:pt x="18" y="17"/>
                    <a:pt x="15" y="14"/>
                    <a:pt x="11" y="10"/>
                  </a:cubicBezTo>
                  <a:cubicBezTo>
                    <a:pt x="8" y="7"/>
                    <a:pt x="4" y="3"/>
                    <a:pt x="0" y="0"/>
                  </a:cubicBezTo>
                  <a:cubicBezTo>
                    <a:pt x="3" y="4"/>
                    <a:pt x="6" y="8"/>
                    <a:pt x="9" y="12"/>
                  </a:cubicBezTo>
                  <a:cubicBezTo>
                    <a:pt x="12" y="16"/>
                    <a:pt x="15" y="20"/>
                    <a:pt x="18" y="24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1" y="54"/>
                    <a:pt x="47" y="62"/>
                    <a:pt x="53" y="70"/>
                  </a:cubicBezTo>
                  <a:cubicBezTo>
                    <a:pt x="54" y="72"/>
                    <a:pt x="55" y="74"/>
                    <a:pt x="57" y="76"/>
                  </a:cubicBezTo>
                  <a:cubicBezTo>
                    <a:pt x="58" y="78"/>
                    <a:pt x="59" y="80"/>
                    <a:pt x="61" y="82"/>
                  </a:cubicBezTo>
                  <a:cubicBezTo>
                    <a:pt x="63" y="86"/>
                    <a:pt x="66" y="90"/>
                    <a:pt x="68" y="94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8" name="Google Shape;2516;p12"/>
            <p:cNvSpPr/>
            <p:nvPr/>
          </p:nvSpPr>
          <p:spPr>
            <a:xfrm>
              <a:off x="3883" y="2192"/>
              <a:ext cx="213" cy="193"/>
            </a:xfrm>
            <a:custGeom>
              <a:avLst/>
              <a:gdLst/>
              <a:ahLst/>
              <a:cxnLst/>
              <a:rect l="l" t="t" r="r" b="b"/>
              <a:pathLst>
                <a:path w="86" h="78" extrusionOk="0">
                  <a:moveTo>
                    <a:pt x="86" y="78"/>
                  </a:moveTo>
                  <a:cubicBezTo>
                    <a:pt x="84" y="73"/>
                    <a:pt x="81" y="69"/>
                    <a:pt x="79" y="65"/>
                  </a:cubicBezTo>
                  <a:cubicBezTo>
                    <a:pt x="76" y="61"/>
                    <a:pt x="72" y="57"/>
                    <a:pt x="69" y="54"/>
                  </a:cubicBezTo>
                  <a:cubicBezTo>
                    <a:pt x="63" y="47"/>
                    <a:pt x="55" y="40"/>
                    <a:pt x="48" y="34"/>
                  </a:cubicBezTo>
                  <a:cubicBezTo>
                    <a:pt x="44" y="30"/>
                    <a:pt x="41" y="27"/>
                    <a:pt x="37" y="24"/>
                  </a:cubicBezTo>
                  <a:cubicBezTo>
                    <a:pt x="33" y="21"/>
                    <a:pt x="29" y="18"/>
                    <a:pt x="25" y="15"/>
                  </a:cubicBezTo>
                  <a:cubicBezTo>
                    <a:pt x="21" y="13"/>
                    <a:pt x="17" y="10"/>
                    <a:pt x="13" y="7"/>
                  </a:cubicBezTo>
                  <a:cubicBezTo>
                    <a:pt x="9" y="5"/>
                    <a:pt x="5" y="2"/>
                    <a:pt x="0" y="0"/>
                  </a:cubicBezTo>
                  <a:cubicBezTo>
                    <a:pt x="4" y="3"/>
                    <a:pt x="8" y="6"/>
                    <a:pt x="11" y="10"/>
                  </a:cubicBezTo>
                  <a:cubicBezTo>
                    <a:pt x="15" y="13"/>
                    <a:pt x="18" y="16"/>
                    <a:pt x="22" y="19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52" y="44"/>
                    <a:pt x="59" y="51"/>
                    <a:pt x="66" y="57"/>
                  </a:cubicBezTo>
                  <a:cubicBezTo>
                    <a:pt x="68" y="59"/>
                    <a:pt x="69" y="60"/>
                    <a:pt x="71" y="62"/>
                  </a:cubicBezTo>
                  <a:cubicBezTo>
                    <a:pt x="73" y="64"/>
                    <a:pt x="75" y="65"/>
                    <a:pt x="76" y="67"/>
                  </a:cubicBezTo>
                  <a:cubicBezTo>
                    <a:pt x="80" y="70"/>
                    <a:pt x="83" y="74"/>
                    <a:pt x="86" y="7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9" name="Google Shape;2517;p12"/>
            <p:cNvSpPr/>
            <p:nvPr/>
          </p:nvSpPr>
          <p:spPr>
            <a:xfrm>
              <a:off x="3801" y="2529"/>
              <a:ext cx="487" cy="243"/>
            </a:xfrm>
            <a:custGeom>
              <a:avLst/>
              <a:gdLst/>
              <a:ahLst/>
              <a:cxnLst/>
              <a:rect l="l" t="t" r="r" b="b"/>
              <a:pathLst>
                <a:path w="196" h="98" extrusionOk="0">
                  <a:moveTo>
                    <a:pt x="196" y="98"/>
                  </a:moveTo>
                  <a:cubicBezTo>
                    <a:pt x="182" y="87"/>
                    <a:pt x="167" y="76"/>
                    <a:pt x="151" y="66"/>
                  </a:cubicBezTo>
                  <a:cubicBezTo>
                    <a:pt x="147" y="64"/>
                    <a:pt x="143" y="61"/>
                    <a:pt x="139" y="59"/>
                  </a:cubicBezTo>
                  <a:cubicBezTo>
                    <a:pt x="135" y="56"/>
                    <a:pt x="131" y="54"/>
                    <a:pt x="127" y="52"/>
                  </a:cubicBezTo>
                  <a:cubicBezTo>
                    <a:pt x="123" y="49"/>
                    <a:pt x="119" y="47"/>
                    <a:pt x="115" y="45"/>
                  </a:cubicBezTo>
                  <a:cubicBezTo>
                    <a:pt x="111" y="43"/>
                    <a:pt x="107" y="41"/>
                    <a:pt x="103" y="39"/>
                  </a:cubicBezTo>
                  <a:cubicBezTo>
                    <a:pt x="87" y="30"/>
                    <a:pt x="70" y="23"/>
                    <a:pt x="53" y="16"/>
                  </a:cubicBezTo>
                  <a:cubicBezTo>
                    <a:pt x="36" y="9"/>
                    <a:pt x="18" y="4"/>
                    <a:pt x="0" y="0"/>
                  </a:cubicBezTo>
                  <a:cubicBezTo>
                    <a:pt x="4" y="1"/>
                    <a:pt x="9" y="3"/>
                    <a:pt x="13" y="4"/>
                  </a:cubicBezTo>
                  <a:cubicBezTo>
                    <a:pt x="15" y="5"/>
                    <a:pt x="17" y="6"/>
                    <a:pt x="20" y="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11"/>
                    <a:pt x="35" y="12"/>
                    <a:pt x="39" y="1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6" y="21"/>
                    <a:pt x="60" y="23"/>
                    <a:pt x="64" y="25"/>
                  </a:cubicBezTo>
                  <a:cubicBezTo>
                    <a:pt x="68" y="27"/>
                    <a:pt x="72" y="28"/>
                    <a:pt x="76" y="30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3" y="38"/>
                    <a:pt x="97" y="40"/>
                    <a:pt x="101" y="43"/>
                  </a:cubicBezTo>
                  <a:cubicBezTo>
                    <a:pt x="105" y="45"/>
                    <a:pt x="109" y="47"/>
                    <a:pt x="113" y="49"/>
                  </a:cubicBezTo>
                  <a:cubicBezTo>
                    <a:pt x="117" y="51"/>
                    <a:pt x="121" y="53"/>
                    <a:pt x="125" y="55"/>
                  </a:cubicBezTo>
                  <a:cubicBezTo>
                    <a:pt x="129" y="58"/>
                    <a:pt x="133" y="60"/>
                    <a:pt x="137" y="62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5" y="78"/>
                    <a:pt x="169" y="81"/>
                    <a:pt x="173" y="83"/>
                  </a:cubicBezTo>
                  <a:cubicBezTo>
                    <a:pt x="181" y="88"/>
                    <a:pt x="188" y="93"/>
                    <a:pt x="196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0" name="Google Shape;2518;p12"/>
            <p:cNvSpPr/>
            <p:nvPr/>
          </p:nvSpPr>
          <p:spPr>
            <a:xfrm>
              <a:off x="4109" y="2512"/>
              <a:ext cx="154" cy="243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62" y="98"/>
                  </a:moveTo>
                  <a:cubicBezTo>
                    <a:pt x="62" y="93"/>
                    <a:pt x="60" y="89"/>
                    <a:pt x="58" y="84"/>
                  </a:cubicBezTo>
                  <a:cubicBezTo>
                    <a:pt x="56" y="79"/>
                    <a:pt x="54" y="75"/>
                    <a:pt x="52" y="71"/>
                  </a:cubicBezTo>
                  <a:cubicBezTo>
                    <a:pt x="48" y="62"/>
                    <a:pt x="43" y="54"/>
                    <a:pt x="37" y="45"/>
                  </a:cubicBezTo>
                  <a:cubicBezTo>
                    <a:pt x="35" y="41"/>
                    <a:pt x="32" y="37"/>
                    <a:pt x="29" y="33"/>
                  </a:cubicBezTo>
                  <a:cubicBezTo>
                    <a:pt x="26" y="30"/>
                    <a:pt x="23" y="26"/>
                    <a:pt x="20" y="22"/>
                  </a:cubicBezTo>
                  <a:cubicBezTo>
                    <a:pt x="17" y="18"/>
                    <a:pt x="14" y="14"/>
                    <a:pt x="10" y="11"/>
                  </a:cubicBezTo>
                  <a:cubicBezTo>
                    <a:pt x="7" y="7"/>
                    <a:pt x="4" y="4"/>
                    <a:pt x="0" y="0"/>
                  </a:cubicBezTo>
                  <a:cubicBezTo>
                    <a:pt x="3" y="4"/>
                    <a:pt x="5" y="9"/>
                    <a:pt x="8" y="13"/>
                  </a:cubicBezTo>
                  <a:cubicBezTo>
                    <a:pt x="11" y="17"/>
                    <a:pt x="13" y="21"/>
                    <a:pt x="16" y="25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8" y="57"/>
                    <a:pt x="43" y="65"/>
                    <a:pt x="48" y="73"/>
                  </a:cubicBezTo>
                  <a:cubicBezTo>
                    <a:pt x="50" y="75"/>
                    <a:pt x="51" y="77"/>
                    <a:pt x="52" y="79"/>
                  </a:cubicBezTo>
                  <a:cubicBezTo>
                    <a:pt x="53" y="81"/>
                    <a:pt x="54" y="83"/>
                    <a:pt x="56" y="85"/>
                  </a:cubicBezTo>
                  <a:cubicBezTo>
                    <a:pt x="58" y="89"/>
                    <a:pt x="60" y="94"/>
                    <a:pt x="62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1" name="Google Shape;2519;p12"/>
            <p:cNvSpPr/>
            <p:nvPr/>
          </p:nvSpPr>
          <p:spPr>
            <a:xfrm>
              <a:off x="4002" y="2770"/>
              <a:ext cx="288" cy="32"/>
            </a:xfrm>
            <a:custGeom>
              <a:avLst/>
              <a:gdLst/>
              <a:ahLst/>
              <a:cxnLst/>
              <a:rect l="l" t="t" r="r" b="b"/>
              <a:pathLst>
                <a:path w="116" h="13" extrusionOk="0">
                  <a:moveTo>
                    <a:pt x="0" y="8"/>
                  </a:moveTo>
                  <a:cubicBezTo>
                    <a:pt x="5" y="10"/>
                    <a:pt x="10" y="11"/>
                    <a:pt x="15" y="11"/>
                  </a:cubicBezTo>
                  <a:cubicBezTo>
                    <a:pt x="20" y="12"/>
                    <a:pt x="24" y="12"/>
                    <a:pt x="29" y="12"/>
                  </a:cubicBezTo>
                  <a:cubicBezTo>
                    <a:pt x="39" y="13"/>
                    <a:pt x="49" y="12"/>
                    <a:pt x="59" y="11"/>
                  </a:cubicBezTo>
                  <a:cubicBezTo>
                    <a:pt x="64" y="11"/>
                    <a:pt x="68" y="10"/>
                    <a:pt x="73" y="9"/>
                  </a:cubicBezTo>
                  <a:cubicBezTo>
                    <a:pt x="78" y="9"/>
                    <a:pt x="83" y="8"/>
                    <a:pt x="88" y="7"/>
                  </a:cubicBezTo>
                  <a:cubicBezTo>
                    <a:pt x="92" y="6"/>
                    <a:pt x="97" y="5"/>
                    <a:pt x="102" y="4"/>
                  </a:cubicBezTo>
                  <a:cubicBezTo>
                    <a:pt x="107" y="3"/>
                    <a:pt x="111" y="2"/>
                    <a:pt x="116" y="0"/>
                  </a:cubicBezTo>
                  <a:cubicBezTo>
                    <a:pt x="111" y="0"/>
                    <a:pt x="106" y="1"/>
                    <a:pt x="101" y="1"/>
                  </a:cubicBezTo>
                  <a:cubicBezTo>
                    <a:pt x="97" y="2"/>
                    <a:pt x="92" y="2"/>
                    <a:pt x="87" y="2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39" y="7"/>
                    <a:pt x="29" y="8"/>
                  </a:cubicBezTo>
                  <a:cubicBezTo>
                    <a:pt x="27" y="8"/>
                    <a:pt x="24" y="8"/>
                    <a:pt x="22" y="8"/>
                  </a:cubicBezTo>
                  <a:cubicBezTo>
                    <a:pt x="20" y="8"/>
                    <a:pt x="17" y="8"/>
                    <a:pt x="15" y="8"/>
                  </a:cubicBezTo>
                  <a:cubicBezTo>
                    <a:pt x="10" y="9"/>
                    <a:pt x="5" y="9"/>
                    <a:pt x="0" y="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2" name="Google Shape;2520;p12"/>
            <p:cNvSpPr/>
            <p:nvPr/>
          </p:nvSpPr>
          <p:spPr>
            <a:xfrm>
              <a:off x="3975" y="2753"/>
              <a:ext cx="288" cy="32"/>
            </a:xfrm>
            <a:custGeom>
              <a:avLst/>
              <a:gdLst/>
              <a:ahLst/>
              <a:cxnLst/>
              <a:rect l="l" t="t" r="r" b="b"/>
              <a:pathLst>
                <a:path w="116" h="13" extrusionOk="0">
                  <a:moveTo>
                    <a:pt x="0" y="8"/>
                  </a:moveTo>
                  <a:cubicBezTo>
                    <a:pt x="5" y="10"/>
                    <a:pt x="10" y="11"/>
                    <a:pt x="15" y="11"/>
                  </a:cubicBezTo>
                  <a:cubicBezTo>
                    <a:pt x="20" y="12"/>
                    <a:pt x="25" y="12"/>
                    <a:pt x="29" y="12"/>
                  </a:cubicBezTo>
                  <a:cubicBezTo>
                    <a:pt x="39" y="13"/>
                    <a:pt x="49" y="12"/>
                    <a:pt x="59" y="11"/>
                  </a:cubicBezTo>
                  <a:cubicBezTo>
                    <a:pt x="64" y="11"/>
                    <a:pt x="68" y="10"/>
                    <a:pt x="73" y="9"/>
                  </a:cubicBezTo>
                  <a:cubicBezTo>
                    <a:pt x="78" y="9"/>
                    <a:pt x="83" y="8"/>
                    <a:pt x="88" y="7"/>
                  </a:cubicBezTo>
                  <a:cubicBezTo>
                    <a:pt x="92" y="6"/>
                    <a:pt x="97" y="5"/>
                    <a:pt x="102" y="4"/>
                  </a:cubicBezTo>
                  <a:cubicBezTo>
                    <a:pt x="107" y="3"/>
                    <a:pt x="111" y="2"/>
                    <a:pt x="116" y="0"/>
                  </a:cubicBezTo>
                  <a:cubicBezTo>
                    <a:pt x="111" y="0"/>
                    <a:pt x="106" y="1"/>
                    <a:pt x="102" y="1"/>
                  </a:cubicBezTo>
                  <a:cubicBezTo>
                    <a:pt x="97" y="2"/>
                    <a:pt x="92" y="2"/>
                    <a:pt x="87" y="2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39" y="7"/>
                    <a:pt x="29" y="8"/>
                  </a:cubicBezTo>
                  <a:cubicBezTo>
                    <a:pt x="27" y="8"/>
                    <a:pt x="25" y="8"/>
                    <a:pt x="22" y="8"/>
                  </a:cubicBezTo>
                  <a:cubicBezTo>
                    <a:pt x="20" y="8"/>
                    <a:pt x="17" y="8"/>
                    <a:pt x="15" y="8"/>
                  </a:cubicBezTo>
                  <a:cubicBezTo>
                    <a:pt x="10" y="9"/>
                    <a:pt x="5" y="9"/>
                    <a:pt x="0" y="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3" name="Google Shape;2521;p12"/>
            <p:cNvSpPr/>
            <p:nvPr/>
          </p:nvSpPr>
          <p:spPr>
            <a:xfrm>
              <a:off x="3947" y="2733"/>
              <a:ext cx="289" cy="20"/>
            </a:xfrm>
            <a:custGeom>
              <a:avLst/>
              <a:gdLst/>
              <a:ahLst/>
              <a:cxnLst/>
              <a:rect l="l" t="t" r="r" b="b"/>
              <a:pathLst>
                <a:path w="116" h="8" extrusionOk="0">
                  <a:moveTo>
                    <a:pt x="0" y="2"/>
                  </a:moveTo>
                  <a:cubicBezTo>
                    <a:pt x="4" y="4"/>
                    <a:pt x="9" y="5"/>
                    <a:pt x="14" y="6"/>
                  </a:cubicBezTo>
                  <a:cubicBezTo>
                    <a:pt x="19" y="6"/>
                    <a:pt x="24" y="7"/>
                    <a:pt x="28" y="7"/>
                  </a:cubicBezTo>
                  <a:cubicBezTo>
                    <a:pt x="38" y="8"/>
                    <a:pt x="48" y="8"/>
                    <a:pt x="58" y="8"/>
                  </a:cubicBezTo>
                  <a:cubicBezTo>
                    <a:pt x="63" y="8"/>
                    <a:pt x="67" y="7"/>
                    <a:pt x="72" y="7"/>
                  </a:cubicBezTo>
                  <a:cubicBezTo>
                    <a:pt x="77" y="6"/>
                    <a:pt x="82" y="6"/>
                    <a:pt x="87" y="5"/>
                  </a:cubicBezTo>
                  <a:cubicBezTo>
                    <a:pt x="92" y="4"/>
                    <a:pt x="97" y="4"/>
                    <a:pt x="101" y="3"/>
                  </a:cubicBezTo>
                  <a:cubicBezTo>
                    <a:pt x="106" y="2"/>
                    <a:pt x="111" y="1"/>
                    <a:pt x="116" y="0"/>
                  </a:cubicBezTo>
                  <a:cubicBezTo>
                    <a:pt x="111" y="0"/>
                    <a:pt x="106" y="0"/>
                    <a:pt x="101" y="0"/>
                  </a:cubicBezTo>
                  <a:cubicBezTo>
                    <a:pt x="96" y="0"/>
                    <a:pt x="91" y="0"/>
                    <a:pt x="86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48" y="2"/>
                    <a:pt x="38" y="3"/>
                    <a:pt x="29" y="3"/>
                  </a:cubicBezTo>
                  <a:cubicBezTo>
                    <a:pt x="26" y="3"/>
                    <a:pt x="24" y="3"/>
                    <a:pt x="21" y="3"/>
                  </a:cubicBezTo>
                  <a:cubicBezTo>
                    <a:pt x="19" y="3"/>
                    <a:pt x="17" y="3"/>
                    <a:pt x="14" y="3"/>
                  </a:cubicBezTo>
                  <a:cubicBezTo>
                    <a:pt x="9" y="3"/>
                    <a:pt x="4" y="2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4" name="Google Shape;2522;p12"/>
            <p:cNvSpPr/>
            <p:nvPr/>
          </p:nvSpPr>
          <p:spPr>
            <a:xfrm>
              <a:off x="3910" y="2713"/>
              <a:ext cx="288" cy="22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3"/>
                  </a:moveTo>
                  <a:cubicBezTo>
                    <a:pt x="5" y="5"/>
                    <a:pt x="10" y="6"/>
                    <a:pt x="14" y="6"/>
                  </a:cubicBezTo>
                  <a:cubicBezTo>
                    <a:pt x="19" y="7"/>
                    <a:pt x="24" y="8"/>
                    <a:pt x="29" y="8"/>
                  </a:cubicBezTo>
                  <a:cubicBezTo>
                    <a:pt x="39" y="9"/>
                    <a:pt x="49" y="9"/>
                    <a:pt x="58" y="9"/>
                  </a:cubicBezTo>
                  <a:cubicBezTo>
                    <a:pt x="63" y="8"/>
                    <a:pt x="68" y="8"/>
                    <a:pt x="73" y="8"/>
                  </a:cubicBezTo>
                  <a:cubicBezTo>
                    <a:pt x="78" y="7"/>
                    <a:pt x="83" y="7"/>
                    <a:pt x="88" y="6"/>
                  </a:cubicBezTo>
                  <a:cubicBezTo>
                    <a:pt x="92" y="5"/>
                    <a:pt x="97" y="4"/>
                    <a:pt x="102" y="4"/>
                  </a:cubicBezTo>
                  <a:cubicBezTo>
                    <a:pt x="107" y="3"/>
                    <a:pt x="112" y="2"/>
                    <a:pt x="116" y="0"/>
                  </a:cubicBezTo>
                  <a:cubicBezTo>
                    <a:pt x="111" y="0"/>
                    <a:pt x="107" y="1"/>
                    <a:pt x="102" y="1"/>
                  </a:cubicBezTo>
                  <a:cubicBezTo>
                    <a:pt x="97" y="1"/>
                    <a:pt x="92" y="1"/>
                    <a:pt x="8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8" y="3"/>
                    <a:pt x="39" y="4"/>
                    <a:pt x="29" y="4"/>
                  </a:cubicBezTo>
                  <a:cubicBezTo>
                    <a:pt x="27" y="4"/>
                    <a:pt x="24" y="4"/>
                    <a:pt x="22" y="4"/>
                  </a:cubicBezTo>
                  <a:cubicBezTo>
                    <a:pt x="20" y="4"/>
                    <a:pt x="17" y="4"/>
                    <a:pt x="15" y="4"/>
                  </a:cubicBezTo>
                  <a:cubicBezTo>
                    <a:pt x="10" y="3"/>
                    <a:pt x="5" y="3"/>
                    <a:pt x="0" y="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5" name="Google Shape;2523;p12"/>
            <p:cNvSpPr/>
            <p:nvPr/>
          </p:nvSpPr>
          <p:spPr>
            <a:xfrm>
              <a:off x="3875" y="2696"/>
              <a:ext cx="288" cy="19"/>
            </a:xfrm>
            <a:custGeom>
              <a:avLst/>
              <a:gdLst/>
              <a:ahLst/>
              <a:cxnLst/>
              <a:rect l="l" t="t" r="r" b="b"/>
              <a:pathLst>
                <a:path w="116" h="8" extrusionOk="0">
                  <a:moveTo>
                    <a:pt x="0" y="2"/>
                  </a:moveTo>
                  <a:cubicBezTo>
                    <a:pt x="4" y="4"/>
                    <a:pt x="9" y="5"/>
                    <a:pt x="14" y="6"/>
                  </a:cubicBezTo>
                  <a:cubicBezTo>
                    <a:pt x="19" y="6"/>
                    <a:pt x="24" y="7"/>
                    <a:pt x="29" y="7"/>
                  </a:cubicBezTo>
                  <a:cubicBezTo>
                    <a:pt x="38" y="8"/>
                    <a:pt x="48" y="8"/>
                    <a:pt x="58" y="8"/>
                  </a:cubicBezTo>
                  <a:cubicBezTo>
                    <a:pt x="63" y="8"/>
                    <a:pt x="68" y="7"/>
                    <a:pt x="73" y="7"/>
                  </a:cubicBezTo>
                  <a:cubicBezTo>
                    <a:pt x="77" y="6"/>
                    <a:pt x="82" y="6"/>
                    <a:pt x="87" y="5"/>
                  </a:cubicBezTo>
                  <a:cubicBezTo>
                    <a:pt x="92" y="4"/>
                    <a:pt x="97" y="4"/>
                    <a:pt x="102" y="3"/>
                  </a:cubicBezTo>
                  <a:cubicBezTo>
                    <a:pt x="106" y="2"/>
                    <a:pt x="111" y="1"/>
                    <a:pt x="116" y="0"/>
                  </a:cubicBezTo>
                  <a:cubicBezTo>
                    <a:pt x="111" y="0"/>
                    <a:pt x="106" y="0"/>
                    <a:pt x="101" y="0"/>
                  </a:cubicBezTo>
                  <a:cubicBezTo>
                    <a:pt x="96" y="0"/>
                    <a:pt x="92" y="0"/>
                    <a:pt x="87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48" y="2"/>
                    <a:pt x="38" y="3"/>
                    <a:pt x="29" y="3"/>
                  </a:cubicBezTo>
                  <a:cubicBezTo>
                    <a:pt x="26" y="3"/>
                    <a:pt x="24" y="3"/>
                    <a:pt x="22" y="3"/>
                  </a:cubicBezTo>
                  <a:cubicBezTo>
                    <a:pt x="19" y="3"/>
                    <a:pt x="17" y="3"/>
                    <a:pt x="14" y="3"/>
                  </a:cubicBezTo>
                  <a:cubicBezTo>
                    <a:pt x="10" y="3"/>
                    <a:pt x="5" y="2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6" name="Google Shape;2524;p12"/>
            <p:cNvSpPr/>
            <p:nvPr/>
          </p:nvSpPr>
          <p:spPr>
            <a:xfrm>
              <a:off x="3835" y="2668"/>
              <a:ext cx="289" cy="23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2"/>
                  </a:moveTo>
                  <a:cubicBezTo>
                    <a:pt x="4" y="4"/>
                    <a:pt x="9" y="5"/>
                    <a:pt x="14" y="6"/>
                  </a:cubicBezTo>
                  <a:cubicBezTo>
                    <a:pt x="19" y="7"/>
                    <a:pt x="24" y="8"/>
                    <a:pt x="29" y="8"/>
                  </a:cubicBezTo>
                  <a:cubicBezTo>
                    <a:pt x="38" y="9"/>
                    <a:pt x="48" y="9"/>
                    <a:pt x="58" y="8"/>
                  </a:cubicBezTo>
                  <a:cubicBezTo>
                    <a:pt x="63" y="8"/>
                    <a:pt x="68" y="8"/>
                    <a:pt x="73" y="7"/>
                  </a:cubicBezTo>
                  <a:cubicBezTo>
                    <a:pt x="77" y="7"/>
                    <a:pt x="82" y="6"/>
                    <a:pt x="87" y="6"/>
                  </a:cubicBezTo>
                  <a:cubicBezTo>
                    <a:pt x="92" y="5"/>
                    <a:pt x="97" y="4"/>
                    <a:pt x="102" y="3"/>
                  </a:cubicBezTo>
                  <a:cubicBezTo>
                    <a:pt x="106" y="2"/>
                    <a:pt x="111" y="1"/>
                    <a:pt x="116" y="0"/>
                  </a:cubicBezTo>
                  <a:cubicBezTo>
                    <a:pt x="111" y="0"/>
                    <a:pt x="106" y="0"/>
                    <a:pt x="101" y="0"/>
                  </a:cubicBezTo>
                  <a:cubicBezTo>
                    <a:pt x="96" y="1"/>
                    <a:pt x="92" y="1"/>
                    <a:pt x="87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48" y="3"/>
                    <a:pt x="39" y="3"/>
                    <a:pt x="29" y="3"/>
                  </a:cubicBezTo>
                  <a:cubicBezTo>
                    <a:pt x="26" y="3"/>
                    <a:pt x="24" y="3"/>
                    <a:pt x="22" y="3"/>
                  </a:cubicBezTo>
                  <a:cubicBezTo>
                    <a:pt x="19" y="3"/>
                    <a:pt x="17" y="3"/>
                    <a:pt x="14" y="3"/>
                  </a:cubicBezTo>
                  <a:cubicBezTo>
                    <a:pt x="10" y="3"/>
                    <a:pt x="5" y="3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7" name="Google Shape;2525;p12"/>
            <p:cNvSpPr/>
            <p:nvPr/>
          </p:nvSpPr>
          <p:spPr>
            <a:xfrm>
              <a:off x="3806" y="2651"/>
              <a:ext cx="288" cy="20"/>
            </a:xfrm>
            <a:custGeom>
              <a:avLst/>
              <a:gdLst/>
              <a:ahLst/>
              <a:cxnLst/>
              <a:rect l="l" t="t" r="r" b="b"/>
              <a:pathLst>
                <a:path w="116" h="8" extrusionOk="0">
                  <a:moveTo>
                    <a:pt x="0" y="2"/>
                  </a:moveTo>
                  <a:cubicBezTo>
                    <a:pt x="4" y="4"/>
                    <a:pt x="9" y="5"/>
                    <a:pt x="14" y="6"/>
                  </a:cubicBezTo>
                  <a:cubicBezTo>
                    <a:pt x="19" y="6"/>
                    <a:pt x="23" y="7"/>
                    <a:pt x="28" y="7"/>
                  </a:cubicBezTo>
                  <a:cubicBezTo>
                    <a:pt x="38" y="8"/>
                    <a:pt x="48" y="8"/>
                    <a:pt x="58" y="8"/>
                  </a:cubicBezTo>
                  <a:cubicBezTo>
                    <a:pt x="63" y="8"/>
                    <a:pt x="67" y="7"/>
                    <a:pt x="72" y="7"/>
                  </a:cubicBezTo>
                  <a:cubicBezTo>
                    <a:pt x="77" y="6"/>
                    <a:pt x="82" y="6"/>
                    <a:pt x="87" y="5"/>
                  </a:cubicBezTo>
                  <a:cubicBezTo>
                    <a:pt x="92" y="4"/>
                    <a:pt x="96" y="4"/>
                    <a:pt x="101" y="3"/>
                  </a:cubicBezTo>
                  <a:cubicBezTo>
                    <a:pt x="106" y="2"/>
                    <a:pt x="111" y="1"/>
                    <a:pt x="116" y="0"/>
                  </a:cubicBezTo>
                  <a:cubicBezTo>
                    <a:pt x="111" y="0"/>
                    <a:pt x="106" y="0"/>
                    <a:pt x="101" y="0"/>
                  </a:cubicBezTo>
                  <a:cubicBezTo>
                    <a:pt x="96" y="0"/>
                    <a:pt x="91" y="0"/>
                    <a:pt x="86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48" y="2"/>
                    <a:pt x="38" y="3"/>
                    <a:pt x="28" y="3"/>
                  </a:cubicBezTo>
                  <a:cubicBezTo>
                    <a:pt x="26" y="3"/>
                    <a:pt x="24" y="3"/>
                    <a:pt x="21" y="3"/>
                  </a:cubicBezTo>
                  <a:cubicBezTo>
                    <a:pt x="19" y="3"/>
                    <a:pt x="16" y="3"/>
                    <a:pt x="14" y="3"/>
                  </a:cubicBezTo>
                  <a:cubicBezTo>
                    <a:pt x="9" y="3"/>
                    <a:pt x="4" y="3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8" name="Google Shape;2526;p12"/>
            <p:cNvSpPr/>
            <p:nvPr/>
          </p:nvSpPr>
          <p:spPr>
            <a:xfrm>
              <a:off x="3768" y="2629"/>
              <a:ext cx="289" cy="19"/>
            </a:xfrm>
            <a:custGeom>
              <a:avLst/>
              <a:gdLst/>
              <a:ahLst/>
              <a:cxnLst/>
              <a:rect l="l" t="t" r="r" b="b"/>
              <a:pathLst>
                <a:path w="116" h="8" extrusionOk="0">
                  <a:moveTo>
                    <a:pt x="0" y="2"/>
                  </a:moveTo>
                  <a:cubicBezTo>
                    <a:pt x="5" y="4"/>
                    <a:pt x="10" y="5"/>
                    <a:pt x="14" y="6"/>
                  </a:cubicBezTo>
                  <a:cubicBezTo>
                    <a:pt x="19" y="7"/>
                    <a:pt x="24" y="7"/>
                    <a:pt x="29" y="8"/>
                  </a:cubicBezTo>
                  <a:cubicBezTo>
                    <a:pt x="39" y="8"/>
                    <a:pt x="49" y="8"/>
                    <a:pt x="58" y="8"/>
                  </a:cubicBezTo>
                  <a:cubicBezTo>
                    <a:pt x="63" y="8"/>
                    <a:pt x="68" y="7"/>
                    <a:pt x="73" y="7"/>
                  </a:cubicBezTo>
                  <a:cubicBezTo>
                    <a:pt x="78" y="6"/>
                    <a:pt x="83" y="6"/>
                    <a:pt x="87" y="5"/>
                  </a:cubicBezTo>
                  <a:cubicBezTo>
                    <a:pt x="92" y="5"/>
                    <a:pt x="97" y="4"/>
                    <a:pt x="102" y="3"/>
                  </a:cubicBezTo>
                  <a:cubicBezTo>
                    <a:pt x="107" y="2"/>
                    <a:pt x="111" y="1"/>
                    <a:pt x="116" y="0"/>
                  </a:cubicBezTo>
                  <a:cubicBezTo>
                    <a:pt x="111" y="0"/>
                    <a:pt x="106" y="0"/>
                    <a:pt x="102" y="0"/>
                  </a:cubicBezTo>
                  <a:cubicBezTo>
                    <a:pt x="97" y="0"/>
                    <a:pt x="92" y="0"/>
                    <a:pt x="87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48" y="3"/>
                    <a:pt x="39" y="3"/>
                    <a:pt x="29" y="3"/>
                  </a:cubicBezTo>
                  <a:cubicBezTo>
                    <a:pt x="27" y="3"/>
                    <a:pt x="24" y="3"/>
                    <a:pt x="22" y="3"/>
                  </a:cubicBezTo>
                  <a:cubicBezTo>
                    <a:pt x="20" y="3"/>
                    <a:pt x="17" y="3"/>
                    <a:pt x="15" y="3"/>
                  </a:cubicBezTo>
                  <a:cubicBezTo>
                    <a:pt x="10" y="3"/>
                    <a:pt x="5" y="3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9" name="Google Shape;2527;p12"/>
            <p:cNvSpPr/>
            <p:nvPr/>
          </p:nvSpPr>
          <p:spPr>
            <a:xfrm>
              <a:off x="3734" y="2611"/>
              <a:ext cx="288" cy="23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2"/>
                  </a:moveTo>
                  <a:cubicBezTo>
                    <a:pt x="5" y="4"/>
                    <a:pt x="10" y="5"/>
                    <a:pt x="15" y="6"/>
                  </a:cubicBezTo>
                  <a:cubicBezTo>
                    <a:pt x="19" y="7"/>
                    <a:pt x="24" y="8"/>
                    <a:pt x="29" y="8"/>
                  </a:cubicBezTo>
                  <a:cubicBezTo>
                    <a:pt x="39" y="9"/>
                    <a:pt x="49" y="9"/>
                    <a:pt x="59" y="8"/>
                  </a:cubicBezTo>
                  <a:cubicBezTo>
                    <a:pt x="63" y="8"/>
                    <a:pt x="68" y="8"/>
                    <a:pt x="73" y="7"/>
                  </a:cubicBezTo>
                  <a:cubicBezTo>
                    <a:pt x="78" y="7"/>
                    <a:pt x="83" y="6"/>
                    <a:pt x="88" y="6"/>
                  </a:cubicBezTo>
                  <a:cubicBezTo>
                    <a:pt x="93" y="5"/>
                    <a:pt x="97" y="4"/>
                    <a:pt x="102" y="3"/>
                  </a:cubicBezTo>
                  <a:cubicBezTo>
                    <a:pt x="107" y="2"/>
                    <a:pt x="112" y="1"/>
                    <a:pt x="116" y="0"/>
                  </a:cubicBezTo>
                  <a:cubicBezTo>
                    <a:pt x="112" y="0"/>
                    <a:pt x="107" y="0"/>
                    <a:pt x="102" y="1"/>
                  </a:cubicBezTo>
                  <a:cubicBezTo>
                    <a:pt x="97" y="1"/>
                    <a:pt x="92" y="1"/>
                    <a:pt x="8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9" y="3"/>
                    <a:pt x="39" y="3"/>
                    <a:pt x="29" y="3"/>
                  </a:cubicBezTo>
                  <a:cubicBezTo>
                    <a:pt x="27" y="4"/>
                    <a:pt x="25" y="4"/>
                    <a:pt x="22" y="4"/>
                  </a:cubicBezTo>
                  <a:cubicBezTo>
                    <a:pt x="20" y="4"/>
                    <a:pt x="17" y="3"/>
                    <a:pt x="15" y="3"/>
                  </a:cubicBezTo>
                  <a:cubicBezTo>
                    <a:pt x="10" y="3"/>
                    <a:pt x="5" y="3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0" name="Google Shape;2528;p12"/>
            <p:cNvSpPr/>
            <p:nvPr/>
          </p:nvSpPr>
          <p:spPr>
            <a:xfrm>
              <a:off x="3684" y="2591"/>
              <a:ext cx="288" cy="23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2"/>
                  </a:moveTo>
                  <a:cubicBezTo>
                    <a:pt x="5" y="4"/>
                    <a:pt x="10" y="5"/>
                    <a:pt x="15" y="6"/>
                  </a:cubicBezTo>
                  <a:cubicBezTo>
                    <a:pt x="19" y="7"/>
                    <a:pt x="24" y="8"/>
                    <a:pt x="29" y="8"/>
                  </a:cubicBezTo>
                  <a:cubicBezTo>
                    <a:pt x="39" y="9"/>
                    <a:pt x="49" y="9"/>
                    <a:pt x="58" y="8"/>
                  </a:cubicBezTo>
                  <a:cubicBezTo>
                    <a:pt x="63" y="8"/>
                    <a:pt x="68" y="8"/>
                    <a:pt x="73" y="7"/>
                  </a:cubicBezTo>
                  <a:cubicBezTo>
                    <a:pt x="78" y="7"/>
                    <a:pt x="83" y="6"/>
                    <a:pt x="88" y="6"/>
                  </a:cubicBezTo>
                  <a:cubicBezTo>
                    <a:pt x="92" y="5"/>
                    <a:pt x="97" y="4"/>
                    <a:pt x="102" y="3"/>
                  </a:cubicBezTo>
                  <a:cubicBezTo>
                    <a:pt x="107" y="2"/>
                    <a:pt x="112" y="1"/>
                    <a:pt x="116" y="0"/>
                  </a:cubicBezTo>
                  <a:cubicBezTo>
                    <a:pt x="111" y="0"/>
                    <a:pt x="107" y="0"/>
                    <a:pt x="102" y="1"/>
                  </a:cubicBezTo>
                  <a:cubicBezTo>
                    <a:pt x="97" y="1"/>
                    <a:pt x="92" y="1"/>
                    <a:pt x="8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9" y="3"/>
                    <a:pt x="39" y="3"/>
                    <a:pt x="29" y="3"/>
                  </a:cubicBezTo>
                  <a:cubicBezTo>
                    <a:pt x="27" y="3"/>
                    <a:pt x="24" y="3"/>
                    <a:pt x="22" y="3"/>
                  </a:cubicBezTo>
                  <a:cubicBezTo>
                    <a:pt x="20" y="3"/>
                    <a:pt x="17" y="3"/>
                    <a:pt x="15" y="3"/>
                  </a:cubicBezTo>
                  <a:cubicBezTo>
                    <a:pt x="10" y="3"/>
                    <a:pt x="5" y="3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1" name="Google Shape;2529;p12"/>
            <p:cNvSpPr/>
            <p:nvPr/>
          </p:nvSpPr>
          <p:spPr>
            <a:xfrm>
              <a:off x="3647" y="2571"/>
              <a:ext cx="288" cy="23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3"/>
                  </a:moveTo>
                  <a:cubicBezTo>
                    <a:pt x="5" y="5"/>
                    <a:pt x="10" y="5"/>
                    <a:pt x="14" y="6"/>
                  </a:cubicBezTo>
                  <a:cubicBezTo>
                    <a:pt x="19" y="7"/>
                    <a:pt x="24" y="8"/>
                    <a:pt x="29" y="8"/>
                  </a:cubicBezTo>
                  <a:cubicBezTo>
                    <a:pt x="39" y="9"/>
                    <a:pt x="49" y="9"/>
                    <a:pt x="58" y="9"/>
                  </a:cubicBezTo>
                  <a:cubicBezTo>
                    <a:pt x="63" y="8"/>
                    <a:pt x="68" y="8"/>
                    <a:pt x="73" y="8"/>
                  </a:cubicBezTo>
                  <a:cubicBezTo>
                    <a:pt x="78" y="7"/>
                    <a:pt x="83" y="7"/>
                    <a:pt x="87" y="6"/>
                  </a:cubicBezTo>
                  <a:cubicBezTo>
                    <a:pt x="92" y="5"/>
                    <a:pt x="97" y="4"/>
                    <a:pt x="102" y="4"/>
                  </a:cubicBezTo>
                  <a:cubicBezTo>
                    <a:pt x="107" y="3"/>
                    <a:pt x="111" y="2"/>
                    <a:pt x="116" y="0"/>
                  </a:cubicBezTo>
                  <a:cubicBezTo>
                    <a:pt x="111" y="0"/>
                    <a:pt x="106" y="1"/>
                    <a:pt x="102" y="1"/>
                  </a:cubicBezTo>
                  <a:cubicBezTo>
                    <a:pt x="97" y="1"/>
                    <a:pt x="92" y="1"/>
                    <a:pt x="8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8" y="3"/>
                    <a:pt x="39" y="4"/>
                    <a:pt x="29" y="4"/>
                  </a:cubicBezTo>
                  <a:cubicBezTo>
                    <a:pt x="27" y="4"/>
                    <a:pt x="24" y="4"/>
                    <a:pt x="22" y="4"/>
                  </a:cubicBezTo>
                  <a:cubicBezTo>
                    <a:pt x="19" y="4"/>
                    <a:pt x="17" y="4"/>
                    <a:pt x="15" y="4"/>
                  </a:cubicBezTo>
                  <a:cubicBezTo>
                    <a:pt x="10" y="3"/>
                    <a:pt x="5" y="3"/>
                    <a:pt x="0" y="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2" name="Google Shape;2530;p12"/>
            <p:cNvSpPr/>
            <p:nvPr/>
          </p:nvSpPr>
          <p:spPr>
            <a:xfrm>
              <a:off x="3607" y="2557"/>
              <a:ext cx="288" cy="22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3"/>
                  </a:moveTo>
                  <a:cubicBezTo>
                    <a:pt x="5" y="4"/>
                    <a:pt x="10" y="5"/>
                    <a:pt x="15" y="6"/>
                  </a:cubicBezTo>
                  <a:cubicBezTo>
                    <a:pt x="19" y="7"/>
                    <a:pt x="24" y="8"/>
                    <a:pt x="29" y="8"/>
                  </a:cubicBezTo>
                  <a:cubicBezTo>
                    <a:pt x="39" y="9"/>
                    <a:pt x="49" y="9"/>
                    <a:pt x="59" y="9"/>
                  </a:cubicBezTo>
                  <a:cubicBezTo>
                    <a:pt x="63" y="8"/>
                    <a:pt x="68" y="8"/>
                    <a:pt x="73" y="8"/>
                  </a:cubicBezTo>
                  <a:cubicBezTo>
                    <a:pt x="78" y="7"/>
                    <a:pt x="83" y="7"/>
                    <a:pt x="88" y="6"/>
                  </a:cubicBezTo>
                  <a:cubicBezTo>
                    <a:pt x="92" y="5"/>
                    <a:pt x="97" y="4"/>
                    <a:pt x="102" y="4"/>
                  </a:cubicBezTo>
                  <a:cubicBezTo>
                    <a:pt x="107" y="3"/>
                    <a:pt x="112" y="2"/>
                    <a:pt x="116" y="0"/>
                  </a:cubicBezTo>
                  <a:cubicBezTo>
                    <a:pt x="111" y="0"/>
                    <a:pt x="107" y="1"/>
                    <a:pt x="102" y="1"/>
                  </a:cubicBezTo>
                  <a:cubicBezTo>
                    <a:pt x="97" y="1"/>
                    <a:pt x="92" y="1"/>
                    <a:pt x="8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9" y="3"/>
                    <a:pt x="39" y="3"/>
                    <a:pt x="29" y="4"/>
                  </a:cubicBezTo>
                  <a:cubicBezTo>
                    <a:pt x="27" y="4"/>
                    <a:pt x="25" y="4"/>
                    <a:pt x="22" y="4"/>
                  </a:cubicBezTo>
                  <a:cubicBezTo>
                    <a:pt x="20" y="4"/>
                    <a:pt x="17" y="4"/>
                    <a:pt x="15" y="4"/>
                  </a:cubicBezTo>
                  <a:cubicBezTo>
                    <a:pt x="10" y="3"/>
                    <a:pt x="5" y="3"/>
                    <a:pt x="0" y="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3" name="Google Shape;2531;p12"/>
            <p:cNvSpPr/>
            <p:nvPr/>
          </p:nvSpPr>
          <p:spPr>
            <a:xfrm>
              <a:off x="3555" y="2539"/>
              <a:ext cx="288" cy="23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2"/>
                  </a:moveTo>
                  <a:cubicBezTo>
                    <a:pt x="4" y="4"/>
                    <a:pt x="9" y="5"/>
                    <a:pt x="14" y="6"/>
                  </a:cubicBezTo>
                  <a:cubicBezTo>
                    <a:pt x="19" y="7"/>
                    <a:pt x="24" y="7"/>
                    <a:pt x="29" y="8"/>
                  </a:cubicBezTo>
                  <a:cubicBezTo>
                    <a:pt x="38" y="9"/>
                    <a:pt x="48" y="9"/>
                    <a:pt x="58" y="8"/>
                  </a:cubicBezTo>
                  <a:cubicBezTo>
                    <a:pt x="63" y="8"/>
                    <a:pt x="68" y="8"/>
                    <a:pt x="73" y="7"/>
                  </a:cubicBezTo>
                  <a:cubicBezTo>
                    <a:pt x="77" y="7"/>
                    <a:pt x="82" y="6"/>
                    <a:pt x="87" y="6"/>
                  </a:cubicBezTo>
                  <a:cubicBezTo>
                    <a:pt x="92" y="5"/>
                    <a:pt x="97" y="4"/>
                    <a:pt x="102" y="3"/>
                  </a:cubicBezTo>
                  <a:cubicBezTo>
                    <a:pt x="106" y="2"/>
                    <a:pt x="111" y="1"/>
                    <a:pt x="116" y="0"/>
                  </a:cubicBezTo>
                  <a:cubicBezTo>
                    <a:pt x="111" y="0"/>
                    <a:pt x="106" y="0"/>
                    <a:pt x="101" y="0"/>
                  </a:cubicBezTo>
                  <a:cubicBezTo>
                    <a:pt x="96" y="1"/>
                    <a:pt x="92" y="1"/>
                    <a:pt x="87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48" y="3"/>
                    <a:pt x="38" y="3"/>
                    <a:pt x="29" y="3"/>
                  </a:cubicBezTo>
                  <a:cubicBezTo>
                    <a:pt x="26" y="3"/>
                    <a:pt x="24" y="3"/>
                    <a:pt x="22" y="3"/>
                  </a:cubicBezTo>
                  <a:cubicBezTo>
                    <a:pt x="19" y="3"/>
                    <a:pt x="17" y="3"/>
                    <a:pt x="14" y="3"/>
                  </a:cubicBezTo>
                  <a:cubicBezTo>
                    <a:pt x="10" y="3"/>
                    <a:pt x="5" y="3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4" name="Google Shape;2532;p12"/>
            <p:cNvSpPr/>
            <p:nvPr/>
          </p:nvSpPr>
          <p:spPr>
            <a:xfrm>
              <a:off x="4079" y="2497"/>
              <a:ext cx="154" cy="243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62" y="98"/>
                  </a:moveTo>
                  <a:cubicBezTo>
                    <a:pt x="62" y="93"/>
                    <a:pt x="60" y="88"/>
                    <a:pt x="58" y="84"/>
                  </a:cubicBezTo>
                  <a:cubicBezTo>
                    <a:pt x="56" y="79"/>
                    <a:pt x="54" y="75"/>
                    <a:pt x="52" y="70"/>
                  </a:cubicBezTo>
                  <a:cubicBezTo>
                    <a:pt x="48" y="62"/>
                    <a:pt x="43" y="53"/>
                    <a:pt x="37" y="45"/>
                  </a:cubicBezTo>
                  <a:cubicBezTo>
                    <a:pt x="34" y="41"/>
                    <a:pt x="32" y="37"/>
                    <a:pt x="29" y="33"/>
                  </a:cubicBezTo>
                  <a:cubicBezTo>
                    <a:pt x="26" y="29"/>
                    <a:pt x="23" y="25"/>
                    <a:pt x="20" y="22"/>
                  </a:cubicBezTo>
                  <a:cubicBezTo>
                    <a:pt x="17" y="18"/>
                    <a:pt x="13" y="14"/>
                    <a:pt x="10" y="10"/>
                  </a:cubicBezTo>
                  <a:cubicBezTo>
                    <a:pt x="7" y="7"/>
                    <a:pt x="4" y="3"/>
                    <a:pt x="0" y="0"/>
                  </a:cubicBezTo>
                  <a:cubicBezTo>
                    <a:pt x="3" y="4"/>
                    <a:pt x="5" y="8"/>
                    <a:pt x="8" y="12"/>
                  </a:cubicBezTo>
                  <a:cubicBezTo>
                    <a:pt x="11" y="16"/>
                    <a:pt x="13" y="20"/>
                    <a:pt x="16" y="24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8" y="56"/>
                    <a:pt x="43" y="64"/>
                    <a:pt x="48" y="73"/>
                  </a:cubicBezTo>
                  <a:cubicBezTo>
                    <a:pt x="49" y="75"/>
                    <a:pt x="51" y="77"/>
                    <a:pt x="52" y="79"/>
                  </a:cubicBezTo>
                  <a:cubicBezTo>
                    <a:pt x="53" y="81"/>
                    <a:pt x="54" y="83"/>
                    <a:pt x="56" y="85"/>
                  </a:cubicBezTo>
                  <a:cubicBezTo>
                    <a:pt x="58" y="89"/>
                    <a:pt x="60" y="93"/>
                    <a:pt x="62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5" name="Google Shape;2533;p12"/>
            <p:cNvSpPr/>
            <p:nvPr/>
          </p:nvSpPr>
          <p:spPr>
            <a:xfrm>
              <a:off x="4047" y="2475"/>
              <a:ext cx="154" cy="243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62" y="98"/>
                  </a:moveTo>
                  <a:cubicBezTo>
                    <a:pt x="62" y="93"/>
                    <a:pt x="60" y="88"/>
                    <a:pt x="58" y="84"/>
                  </a:cubicBezTo>
                  <a:cubicBezTo>
                    <a:pt x="56" y="79"/>
                    <a:pt x="54" y="75"/>
                    <a:pt x="52" y="70"/>
                  </a:cubicBezTo>
                  <a:cubicBezTo>
                    <a:pt x="48" y="62"/>
                    <a:pt x="43" y="53"/>
                    <a:pt x="37" y="45"/>
                  </a:cubicBezTo>
                  <a:cubicBezTo>
                    <a:pt x="34" y="41"/>
                    <a:pt x="32" y="37"/>
                    <a:pt x="29" y="33"/>
                  </a:cubicBezTo>
                  <a:cubicBezTo>
                    <a:pt x="26" y="29"/>
                    <a:pt x="23" y="25"/>
                    <a:pt x="20" y="22"/>
                  </a:cubicBezTo>
                  <a:cubicBezTo>
                    <a:pt x="17" y="18"/>
                    <a:pt x="13" y="14"/>
                    <a:pt x="10" y="11"/>
                  </a:cubicBezTo>
                  <a:cubicBezTo>
                    <a:pt x="7" y="7"/>
                    <a:pt x="4" y="3"/>
                    <a:pt x="0" y="0"/>
                  </a:cubicBezTo>
                  <a:cubicBezTo>
                    <a:pt x="3" y="4"/>
                    <a:pt x="5" y="8"/>
                    <a:pt x="8" y="12"/>
                  </a:cubicBezTo>
                  <a:cubicBezTo>
                    <a:pt x="11" y="16"/>
                    <a:pt x="13" y="20"/>
                    <a:pt x="16" y="24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8" y="56"/>
                    <a:pt x="43" y="65"/>
                    <a:pt x="48" y="73"/>
                  </a:cubicBezTo>
                  <a:cubicBezTo>
                    <a:pt x="49" y="75"/>
                    <a:pt x="51" y="77"/>
                    <a:pt x="52" y="79"/>
                  </a:cubicBezTo>
                  <a:cubicBezTo>
                    <a:pt x="53" y="81"/>
                    <a:pt x="54" y="83"/>
                    <a:pt x="56" y="85"/>
                  </a:cubicBezTo>
                  <a:cubicBezTo>
                    <a:pt x="58" y="89"/>
                    <a:pt x="60" y="93"/>
                    <a:pt x="62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6" name="Google Shape;2534;p12"/>
            <p:cNvSpPr/>
            <p:nvPr/>
          </p:nvSpPr>
          <p:spPr>
            <a:xfrm>
              <a:off x="4014" y="2452"/>
              <a:ext cx="154" cy="244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62" y="98"/>
                  </a:moveTo>
                  <a:cubicBezTo>
                    <a:pt x="61" y="93"/>
                    <a:pt x="60" y="89"/>
                    <a:pt x="58" y="84"/>
                  </a:cubicBezTo>
                  <a:cubicBezTo>
                    <a:pt x="56" y="79"/>
                    <a:pt x="54" y="75"/>
                    <a:pt x="52" y="71"/>
                  </a:cubicBezTo>
                  <a:cubicBezTo>
                    <a:pt x="47" y="62"/>
                    <a:pt x="42" y="53"/>
                    <a:pt x="37" y="45"/>
                  </a:cubicBezTo>
                  <a:cubicBezTo>
                    <a:pt x="34" y="41"/>
                    <a:pt x="31" y="37"/>
                    <a:pt x="28" y="33"/>
                  </a:cubicBezTo>
                  <a:cubicBezTo>
                    <a:pt x="25" y="30"/>
                    <a:pt x="23" y="26"/>
                    <a:pt x="19" y="22"/>
                  </a:cubicBezTo>
                  <a:cubicBezTo>
                    <a:pt x="16" y="18"/>
                    <a:pt x="13" y="14"/>
                    <a:pt x="10" y="11"/>
                  </a:cubicBezTo>
                  <a:cubicBezTo>
                    <a:pt x="7" y="7"/>
                    <a:pt x="3" y="4"/>
                    <a:pt x="0" y="0"/>
                  </a:cubicBezTo>
                  <a:cubicBezTo>
                    <a:pt x="2" y="4"/>
                    <a:pt x="5" y="8"/>
                    <a:pt x="8" y="13"/>
                  </a:cubicBezTo>
                  <a:cubicBezTo>
                    <a:pt x="10" y="17"/>
                    <a:pt x="13" y="21"/>
                    <a:pt x="16" y="25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7" y="57"/>
                    <a:pt x="43" y="65"/>
                    <a:pt x="48" y="73"/>
                  </a:cubicBezTo>
                  <a:cubicBezTo>
                    <a:pt x="49" y="75"/>
                    <a:pt x="50" y="77"/>
                    <a:pt x="52" y="79"/>
                  </a:cubicBezTo>
                  <a:cubicBezTo>
                    <a:pt x="53" y="81"/>
                    <a:pt x="54" y="83"/>
                    <a:pt x="55" y="85"/>
                  </a:cubicBezTo>
                  <a:cubicBezTo>
                    <a:pt x="58" y="89"/>
                    <a:pt x="60" y="94"/>
                    <a:pt x="62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7" name="Google Shape;2535;p12"/>
            <p:cNvSpPr/>
            <p:nvPr/>
          </p:nvSpPr>
          <p:spPr>
            <a:xfrm>
              <a:off x="3975" y="2433"/>
              <a:ext cx="156" cy="243"/>
            </a:xfrm>
            <a:custGeom>
              <a:avLst/>
              <a:gdLst/>
              <a:ahLst/>
              <a:cxnLst/>
              <a:rect l="l" t="t" r="r" b="b"/>
              <a:pathLst>
                <a:path w="63" h="98" extrusionOk="0">
                  <a:moveTo>
                    <a:pt x="63" y="98"/>
                  </a:moveTo>
                  <a:cubicBezTo>
                    <a:pt x="62" y="93"/>
                    <a:pt x="60" y="88"/>
                    <a:pt x="59" y="84"/>
                  </a:cubicBezTo>
                  <a:cubicBezTo>
                    <a:pt x="57" y="79"/>
                    <a:pt x="55" y="75"/>
                    <a:pt x="52" y="70"/>
                  </a:cubicBezTo>
                  <a:cubicBezTo>
                    <a:pt x="48" y="62"/>
                    <a:pt x="43" y="53"/>
                    <a:pt x="38" y="45"/>
                  </a:cubicBezTo>
                  <a:cubicBezTo>
                    <a:pt x="35" y="41"/>
                    <a:pt x="32" y="37"/>
                    <a:pt x="29" y="33"/>
                  </a:cubicBezTo>
                  <a:cubicBezTo>
                    <a:pt x="26" y="29"/>
                    <a:pt x="23" y="25"/>
                    <a:pt x="20" y="22"/>
                  </a:cubicBezTo>
                  <a:cubicBezTo>
                    <a:pt x="17" y="18"/>
                    <a:pt x="14" y="14"/>
                    <a:pt x="11" y="10"/>
                  </a:cubicBezTo>
                  <a:cubicBezTo>
                    <a:pt x="7" y="7"/>
                    <a:pt x="4" y="3"/>
                    <a:pt x="0" y="0"/>
                  </a:cubicBezTo>
                  <a:cubicBezTo>
                    <a:pt x="3" y="4"/>
                    <a:pt x="6" y="8"/>
                    <a:pt x="8" y="12"/>
                  </a:cubicBezTo>
                  <a:cubicBezTo>
                    <a:pt x="11" y="16"/>
                    <a:pt x="14" y="20"/>
                    <a:pt x="16" y="24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8" y="56"/>
                    <a:pt x="43" y="64"/>
                    <a:pt x="49" y="73"/>
                  </a:cubicBezTo>
                  <a:cubicBezTo>
                    <a:pt x="50" y="75"/>
                    <a:pt x="51" y="77"/>
                    <a:pt x="52" y="79"/>
                  </a:cubicBezTo>
                  <a:cubicBezTo>
                    <a:pt x="54" y="81"/>
                    <a:pt x="55" y="83"/>
                    <a:pt x="56" y="85"/>
                  </a:cubicBezTo>
                  <a:cubicBezTo>
                    <a:pt x="58" y="89"/>
                    <a:pt x="61" y="93"/>
                    <a:pt x="63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8" name="Google Shape;2536;p12"/>
            <p:cNvSpPr/>
            <p:nvPr/>
          </p:nvSpPr>
          <p:spPr>
            <a:xfrm>
              <a:off x="3942" y="2408"/>
              <a:ext cx="154" cy="243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62" y="98"/>
                  </a:moveTo>
                  <a:cubicBezTo>
                    <a:pt x="61" y="93"/>
                    <a:pt x="59" y="89"/>
                    <a:pt x="58" y="84"/>
                  </a:cubicBezTo>
                  <a:cubicBezTo>
                    <a:pt x="56" y="80"/>
                    <a:pt x="54" y="75"/>
                    <a:pt x="52" y="71"/>
                  </a:cubicBezTo>
                  <a:cubicBezTo>
                    <a:pt x="47" y="62"/>
                    <a:pt x="42" y="54"/>
                    <a:pt x="37" y="46"/>
                  </a:cubicBezTo>
                  <a:cubicBezTo>
                    <a:pt x="34" y="41"/>
                    <a:pt x="31" y="38"/>
                    <a:pt x="28" y="34"/>
                  </a:cubicBezTo>
                  <a:cubicBezTo>
                    <a:pt x="25" y="30"/>
                    <a:pt x="22" y="26"/>
                    <a:pt x="19" y="22"/>
                  </a:cubicBezTo>
                  <a:cubicBezTo>
                    <a:pt x="16" y="18"/>
                    <a:pt x="13" y="15"/>
                    <a:pt x="10" y="11"/>
                  </a:cubicBezTo>
                  <a:cubicBezTo>
                    <a:pt x="6" y="7"/>
                    <a:pt x="3" y="4"/>
                    <a:pt x="0" y="0"/>
                  </a:cubicBezTo>
                  <a:cubicBezTo>
                    <a:pt x="2" y="5"/>
                    <a:pt x="5" y="9"/>
                    <a:pt x="7" y="13"/>
                  </a:cubicBezTo>
                  <a:cubicBezTo>
                    <a:pt x="10" y="17"/>
                    <a:pt x="13" y="21"/>
                    <a:pt x="16" y="25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7" y="57"/>
                    <a:pt x="43" y="65"/>
                    <a:pt x="48" y="73"/>
                  </a:cubicBezTo>
                  <a:cubicBezTo>
                    <a:pt x="49" y="75"/>
                    <a:pt x="50" y="77"/>
                    <a:pt x="51" y="79"/>
                  </a:cubicBezTo>
                  <a:cubicBezTo>
                    <a:pt x="53" y="81"/>
                    <a:pt x="54" y="83"/>
                    <a:pt x="55" y="85"/>
                  </a:cubicBezTo>
                  <a:cubicBezTo>
                    <a:pt x="58" y="90"/>
                    <a:pt x="60" y="94"/>
                    <a:pt x="62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9" name="Google Shape;2537;p12"/>
            <p:cNvSpPr/>
            <p:nvPr/>
          </p:nvSpPr>
          <p:spPr>
            <a:xfrm>
              <a:off x="3905" y="2388"/>
              <a:ext cx="154" cy="243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62" y="98"/>
                  </a:moveTo>
                  <a:cubicBezTo>
                    <a:pt x="61" y="94"/>
                    <a:pt x="60" y="89"/>
                    <a:pt x="58" y="84"/>
                  </a:cubicBezTo>
                  <a:cubicBezTo>
                    <a:pt x="56" y="80"/>
                    <a:pt x="54" y="75"/>
                    <a:pt x="52" y="71"/>
                  </a:cubicBezTo>
                  <a:cubicBezTo>
                    <a:pt x="47" y="62"/>
                    <a:pt x="42" y="54"/>
                    <a:pt x="37" y="46"/>
                  </a:cubicBezTo>
                  <a:cubicBezTo>
                    <a:pt x="34" y="42"/>
                    <a:pt x="31" y="38"/>
                    <a:pt x="28" y="34"/>
                  </a:cubicBezTo>
                  <a:cubicBezTo>
                    <a:pt x="25" y="30"/>
                    <a:pt x="22" y="26"/>
                    <a:pt x="19" y="22"/>
                  </a:cubicBezTo>
                  <a:cubicBezTo>
                    <a:pt x="16" y="18"/>
                    <a:pt x="13" y="15"/>
                    <a:pt x="10" y="11"/>
                  </a:cubicBezTo>
                  <a:cubicBezTo>
                    <a:pt x="7" y="7"/>
                    <a:pt x="3" y="4"/>
                    <a:pt x="0" y="0"/>
                  </a:cubicBezTo>
                  <a:cubicBezTo>
                    <a:pt x="2" y="5"/>
                    <a:pt x="5" y="9"/>
                    <a:pt x="8" y="13"/>
                  </a:cubicBezTo>
                  <a:cubicBezTo>
                    <a:pt x="10" y="17"/>
                    <a:pt x="13" y="21"/>
                    <a:pt x="16" y="25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7" y="57"/>
                    <a:pt x="43" y="65"/>
                    <a:pt x="48" y="73"/>
                  </a:cubicBezTo>
                  <a:cubicBezTo>
                    <a:pt x="49" y="75"/>
                    <a:pt x="50" y="77"/>
                    <a:pt x="52" y="79"/>
                  </a:cubicBezTo>
                  <a:cubicBezTo>
                    <a:pt x="53" y="81"/>
                    <a:pt x="54" y="83"/>
                    <a:pt x="55" y="86"/>
                  </a:cubicBezTo>
                  <a:cubicBezTo>
                    <a:pt x="58" y="90"/>
                    <a:pt x="60" y="94"/>
                    <a:pt x="62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0" name="Google Shape;2538;p12"/>
            <p:cNvSpPr/>
            <p:nvPr/>
          </p:nvSpPr>
          <p:spPr>
            <a:xfrm>
              <a:off x="3875" y="2378"/>
              <a:ext cx="157" cy="243"/>
            </a:xfrm>
            <a:custGeom>
              <a:avLst/>
              <a:gdLst/>
              <a:ahLst/>
              <a:cxnLst/>
              <a:rect l="l" t="t" r="r" b="b"/>
              <a:pathLst>
                <a:path w="63" h="98" extrusionOk="0">
                  <a:moveTo>
                    <a:pt x="63" y="98"/>
                  </a:moveTo>
                  <a:cubicBezTo>
                    <a:pt x="62" y="93"/>
                    <a:pt x="60" y="88"/>
                    <a:pt x="58" y="83"/>
                  </a:cubicBezTo>
                  <a:cubicBezTo>
                    <a:pt x="57" y="79"/>
                    <a:pt x="55" y="74"/>
                    <a:pt x="52" y="70"/>
                  </a:cubicBezTo>
                  <a:cubicBezTo>
                    <a:pt x="48" y="61"/>
                    <a:pt x="43" y="53"/>
                    <a:pt x="37" y="45"/>
                  </a:cubicBezTo>
                  <a:cubicBezTo>
                    <a:pt x="35" y="41"/>
                    <a:pt x="32" y="37"/>
                    <a:pt x="29" y="33"/>
                  </a:cubicBezTo>
                  <a:cubicBezTo>
                    <a:pt x="26" y="29"/>
                    <a:pt x="23" y="25"/>
                    <a:pt x="20" y="21"/>
                  </a:cubicBezTo>
                  <a:cubicBezTo>
                    <a:pt x="17" y="18"/>
                    <a:pt x="14" y="14"/>
                    <a:pt x="10" y="10"/>
                  </a:cubicBezTo>
                  <a:cubicBezTo>
                    <a:pt x="7" y="7"/>
                    <a:pt x="4" y="3"/>
                    <a:pt x="0" y="0"/>
                  </a:cubicBezTo>
                  <a:cubicBezTo>
                    <a:pt x="3" y="4"/>
                    <a:pt x="5" y="8"/>
                    <a:pt x="8" y="12"/>
                  </a:cubicBezTo>
                  <a:cubicBezTo>
                    <a:pt x="11" y="16"/>
                    <a:pt x="13" y="20"/>
                    <a:pt x="16" y="24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8" y="56"/>
                    <a:pt x="43" y="64"/>
                    <a:pt x="48" y="72"/>
                  </a:cubicBezTo>
                  <a:cubicBezTo>
                    <a:pt x="50" y="74"/>
                    <a:pt x="51" y="76"/>
                    <a:pt x="52" y="78"/>
                  </a:cubicBezTo>
                  <a:cubicBezTo>
                    <a:pt x="53" y="81"/>
                    <a:pt x="55" y="83"/>
                    <a:pt x="56" y="85"/>
                  </a:cubicBezTo>
                  <a:cubicBezTo>
                    <a:pt x="58" y="89"/>
                    <a:pt x="61" y="93"/>
                    <a:pt x="63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1" name="Google Shape;2539;p12"/>
            <p:cNvSpPr/>
            <p:nvPr/>
          </p:nvSpPr>
          <p:spPr>
            <a:xfrm>
              <a:off x="3835" y="2373"/>
              <a:ext cx="172" cy="231"/>
            </a:xfrm>
            <a:custGeom>
              <a:avLst/>
              <a:gdLst/>
              <a:ahLst/>
              <a:cxnLst/>
              <a:rect l="l" t="t" r="r" b="b"/>
              <a:pathLst>
                <a:path w="69" h="93" extrusionOk="0">
                  <a:moveTo>
                    <a:pt x="69" y="93"/>
                  </a:moveTo>
                  <a:cubicBezTo>
                    <a:pt x="68" y="88"/>
                    <a:pt x="66" y="84"/>
                    <a:pt x="64" y="79"/>
                  </a:cubicBezTo>
                  <a:cubicBezTo>
                    <a:pt x="62" y="75"/>
                    <a:pt x="59" y="70"/>
                    <a:pt x="57" y="66"/>
                  </a:cubicBezTo>
                  <a:cubicBezTo>
                    <a:pt x="52" y="58"/>
                    <a:pt x="46" y="50"/>
                    <a:pt x="40" y="42"/>
                  </a:cubicBezTo>
                  <a:cubicBezTo>
                    <a:pt x="37" y="38"/>
                    <a:pt x="34" y="35"/>
                    <a:pt x="31" y="31"/>
                  </a:cubicBezTo>
                  <a:cubicBezTo>
                    <a:pt x="28" y="27"/>
                    <a:pt x="25" y="23"/>
                    <a:pt x="21" y="20"/>
                  </a:cubicBezTo>
                  <a:cubicBezTo>
                    <a:pt x="18" y="16"/>
                    <a:pt x="15" y="13"/>
                    <a:pt x="11" y="9"/>
                  </a:cubicBezTo>
                  <a:cubicBezTo>
                    <a:pt x="8" y="6"/>
                    <a:pt x="4" y="3"/>
                    <a:pt x="0" y="0"/>
                  </a:cubicBezTo>
                  <a:cubicBezTo>
                    <a:pt x="3" y="4"/>
                    <a:pt x="6" y="7"/>
                    <a:pt x="9" y="11"/>
                  </a:cubicBezTo>
                  <a:cubicBezTo>
                    <a:pt x="12" y="15"/>
                    <a:pt x="15" y="19"/>
                    <a:pt x="18" y="23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42" y="53"/>
                    <a:pt x="47" y="61"/>
                    <a:pt x="53" y="69"/>
                  </a:cubicBezTo>
                  <a:cubicBezTo>
                    <a:pt x="55" y="71"/>
                    <a:pt x="56" y="73"/>
                    <a:pt x="57" y="75"/>
                  </a:cubicBezTo>
                  <a:cubicBezTo>
                    <a:pt x="59" y="77"/>
                    <a:pt x="60" y="79"/>
                    <a:pt x="61" y="81"/>
                  </a:cubicBezTo>
                  <a:cubicBezTo>
                    <a:pt x="64" y="85"/>
                    <a:pt x="67" y="89"/>
                    <a:pt x="69" y="9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2" name="Google Shape;2540;p12"/>
            <p:cNvSpPr/>
            <p:nvPr/>
          </p:nvSpPr>
          <p:spPr>
            <a:xfrm>
              <a:off x="3806" y="2366"/>
              <a:ext cx="174" cy="228"/>
            </a:xfrm>
            <a:custGeom>
              <a:avLst/>
              <a:gdLst/>
              <a:ahLst/>
              <a:cxnLst/>
              <a:rect l="l" t="t" r="r" b="b"/>
              <a:pathLst>
                <a:path w="70" h="92" extrusionOk="0">
                  <a:moveTo>
                    <a:pt x="70" y="92"/>
                  </a:moveTo>
                  <a:cubicBezTo>
                    <a:pt x="69" y="87"/>
                    <a:pt x="67" y="83"/>
                    <a:pt x="65" y="78"/>
                  </a:cubicBezTo>
                  <a:cubicBezTo>
                    <a:pt x="62" y="74"/>
                    <a:pt x="60" y="70"/>
                    <a:pt x="57" y="66"/>
                  </a:cubicBezTo>
                  <a:cubicBezTo>
                    <a:pt x="52" y="57"/>
                    <a:pt x="47" y="49"/>
                    <a:pt x="40" y="42"/>
                  </a:cubicBezTo>
                  <a:cubicBezTo>
                    <a:pt x="37" y="38"/>
                    <a:pt x="34" y="34"/>
                    <a:pt x="31" y="31"/>
                  </a:cubicBezTo>
                  <a:cubicBezTo>
                    <a:pt x="28" y="27"/>
                    <a:pt x="24" y="23"/>
                    <a:pt x="21" y="20"/>
                  </a:cubicBezTo>
                  <a:cubicBezTo>
                    <a:pt x="18" y="16"/>
                    <a:pt x="14" y="13"/>
                    <a:pt x="11" y="10"/>
                  </a:cubicBezTo>
                  <a:cubicBezTo>
                    <a:pt x="7" y="6"/>
                    <a:pt x="3" y="3"/>
                    <a:pt x="0" y="0"/>
                  </a:cubicBezTo>
                  <a:cubicBezTo>
                    <a:pt x="2" y="4"/>
                    <a:pt x="5" y="8"/>
                    <a:pt x="8" y="12"/>
                  </a:cubicBezTo>
                  <a:cubicBezTo>
                    <a:pt x="11" y="15"/>
                    <a:pt x="14" y="19"/>
                    <a:pt x="18" y="23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42" y="53"/>
                    <a:pt x="48" y="60"/>
                    <a:pt x="54" y="68"/>
                  </a:cubicBezTo>
                  <a:cubicBezTo>
                    <a:pt x="55" y="70"/>
                    <a:pt x="57" y="72"/>
                    <a:pt x="58" y="74"/>
                  </a:cubicBezTo>
                  <a:cubicBezTo>
                    <a:pt x="59" y="76"/>
                    <a:pt x="61" y="78"/>
                    <a:pt x="62" y="80"/>
                  </a:cubicBezTo>
                  <a:cubicBezTo>
                    <a:pt x="65" y="84"/>
                    <a:pt x="68" y="88"/>
                    <a:pt x="70" y="9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3" name="Google Shape;2541;p12"/>
            <p:cNvSpPr/>
            <p:nvPr/>
          </p:nvSpPr>
          <p:spPr>
            <a:xfrm>
              <a:off x="3768" y="2366"/>
              <a:ext cx="189" cy="218"/>
            </a:xfrm>
            <a:custGeom>
              <a:avLst/>
              <a:gdLst/>
              <a:ahLst/>
              <a:cxnLst/>
              <a:rect l="l" t="t" r="r" b="b"/>
              <a:pathLst>
                <a:path w="76" h="88" extrusionOk="0">
                  <a:moveTo>
                    <a:pt x="76" y="88"/>
                  </a:moveTo>
                  <a:cubicBezTo>
                    <a:pt x="74" y="83"/>
                    <a:pt x="72" y="79"/>
                    <a:pt x="69" y="75"/>
                  </a:cubicBezTo>
                  <a:cubicBezTo>
                    <a:pt x="67" y="71"/>
                    <a:pt x="64" y="66"/>
                    <a:pt x="61" y="62"/>
                  </a:cubicBezTo>
                  <a:cubicBezTo>
                    <a:pt x="56" y="54"/>
                    <a:pt x="50" y="47"/>
                    <a:pt x="43" y="40"/>
                  </a:cubicBezTo>
                  <a:cubicBezTo>
                    <a:pt x="40" y="36"/>
                    <a:pt x="36" y="33"/>
                    <a:pt x="33" y="29"/>
                  </a:cubicBezTo>
                  <a:cubicBezTo>
                    <a:pt x="29" y="26"/>
                    <a:pt x="26" y="22"/>
                    <a:pt x="22" y="19"/>
                  </a:cubicBezTo>
                  <a:cubicBezTo>
                    <a:pt x="19" y="16"/>
                    <a:pt x="15" y="12"/>
                    <a:pt x="11" y="9"/>
                  </a:cubicBezTo>
                  <a:cubicBezTo>
                    <a:pt x="7" y="6"/>
                    <a:pt x="4" y="3"/>
                    <a:pt x="0" y="0"/>
                  </a:cubicBezTo>
                  <a:cubicBezTo>
                    <a:pt x="3" y="4"/>
                    <a:pt x="6" y="8"/>
                    <a:pt x="9" y="11"/>
                  </a:cubicBezTo>
                  <a:cubicBezTo>
                    <a:pt x="13" y="15"/>
                    <a:pt x="16" y="19"/>
                    <a:pt x="19" y="22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5" y="51"/>
                    <a:pt x="52" y="58"/>
                    <a:pt x="58" y="65"/>
                  </a:cubicBezTo>
                  <a:cubicBezTo>
                    <a:pt x="59" y="67"/>
                    <a:pt x="61" y="69"/>
                    <a:pt x="63" y="71"/>
                  </a:cubicBezTo>
                  <a:cubicBezTo>
                    <a:pt x="64" y="73"/>
                    <a:pt x="66" y="74"/>
                    <a:pt x="67" y="76"/>
                  </a:cubicBezTo>
                  <a:cubicBezTo>
                    <a:pt x="70" y="80"/>
                    <a:pt x="73" y="84"/>
                    <a:pt x="76" y="8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4" name="Google Shape;2542;p12"/>
            <p:cNvSpPr/>
            <p:nvPr/>
          </p:nvSpPr>
          <p:spPr>
            <a:xfrm>
              <a:off x="3721" y="2373"/>
              <a:ext cx="209" cy="198"/>
            </a:xfrm>
            <a:custGeom>
              <a:avLst/>
              <a:gdLst/>
              <a:ahLst/>
              <a:cxnLst/>
              <a:rect l="l" t="t" r="r" b="b"/>
              <a:pathLst>
                <a:path w="84" h="80" extrusionOk="0">
                  <a:moveTo>
                    <a:pt x="84" y="80"/>
                  </a:moveTo>
                  <a:cubicBezTo>
                    <a:pt x="82" y="75"/>
                    <a:pt x="80" y="71"/>
                    <a:pt x="77" y="67"/>
                  </a:cubicBezTo>
                  <a:cubicBezTo>
                    <a:pt x="74" y="63"/>
                    <a:pt x="71" y="59"/>
                    <a:pt x="68" y="56"/>
                  </a:cubicBezTo>
                  <a:cubicBezTo>
                    <a:pt x="61" y="48"/>
                    <a:pt x="54" y="41"/>
                    <a:pt x="47" y="35"/>
                  </a:cubicBezTo>
                  <a:cubicBezTo>
                    <a:pt x="43" y="32"/>
                    <a:pt x="40" y="28"/>
                    <a:pt x="36" y="25"/>
                  </a:cubicBezTo>
                  <a:cubicBezTo>
                    <a:pt x="32" y="22"/>
                    <a:pt x="28" y="19"/>
                    <a:pt x="24" y="16"/>
                  </a:cubicBezTo>
                  <a:cubicBezTo>
                    <a:pt x="20" y="13"/>
                    <a:pt x="16" y="11"/>
                    <a:pt x="12" y="8"/>
                  </a:cubicBezTo>
                  <a:cubicBezTo>
                    <a:pt x="8" y="5"/>
                    <a:pt x="4" y="2"/>
                    <a:pt x="0" y="0"/>
                  </a:cubicBezTo>
                  <a:cubicBezTo>
                    <a:pt x="3" y="4"/>
                    <a:pt x="7" y="7"/>
                    <a:pt x="11" y="10"/>
                  </a:cubicBezTo>
                  <a:cubicBezTo>
                    <a:pt x="14" y="13"/>
                    <a:pt x="18" y="17"/>
                    <a:pt x="21" y="20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50" y="46"/>
                    <a:pt x="57" y="52"/>
                    <a:pt x="64" y="59"/>
                  </a:cubicBezTo>
                  <a:cubicBezTo>
                    <a:pt x="66" y="60"/>
                    <a:pt x="68" y="62"/>
                    <a:pt x="69" y="64"/>
                  </a:cubicBezTo>
                  <a:cubicBezTo>
                    <a:pt x="71" y="66"/>
                    <a:pt x="73" y="67"/>
                    <a:pt x="75" y="69"/>
                  </a:cubicBezTo>
                  <a:cubicBezTo>
                    <a:pt x="78" y="72"/>
                    <a:pt x="81" y="76"/>
                    <a:pt x="84" y="8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5" name="Google Shape;2543;p12"/>
            <p:cNvSpPr/>
            <p:nvPr/>
          </p:nvSpPr>
          <p:spPr>
            <a:xfrm>
              <a:off x="3679" y="2373"/>
              <a:ext cx="219" cy="189"/>
            </a:xfrm>
            <a:custGeom>
              <a:avLst/>
              <a:gdLst/>
              <a:ahLst/>
              <a:cxnLst/>
              <a:rect l="l" t="t" r="r" b="b"/>
              <a:pathLst>
                <a:path w="88" h="76" extrusionOk="0">
                  <a:moveTo>
                    <a:pt x="88" y="76"/>
                  </a:moveTo>
                  <a:cubicBezTo>
                    <a:pt x="86" y="71"/>
                    <a:pt x="83" y="67"/>
                    <a:pt x="80" y="63"/>
                  </a:cubicBezTo>
                  <a:cubicBezTo>
                    <a:pt x="77" y="59"/>
                    <a:pt x="74" y="56"/>
                    <a:pt x="70" y="52"/>
                  </a:cubicBezTo>
                  <a:cubicBezTo>
                    <a:pt x="64" y="45"/>
                    <a:pt x="56" y="38"/>
                    <a:pt x="49" y="32"/>
                  </a:cubicBezTo>
                  <a:cubicBezTo>
                    <a:pt x="45" y="29"/>
                    <a:pt x="41" y="26"/>
                    <a:pt x="37" y="23"/>
                  </a:cubicBezTo>
                  <a:cubicBezTo>
                    <a:pt x="33" y="20"/>
                    <a:pt x="29" y="18"/>
                    <a:pt x="25" y="15"/>
                  </a:cubicBezTo>
                  <a:cubicBezTo>
                    <a:pt x="21" y="12"/>
                    <a:pt x="17" y="10"/>
                    <a:pt x="13" y="7"/>
                  </a:cubicBezTo>
                  <a:cubicBezTo>
                    <a:pt x="9" y="4"/>
                    <a:pt x="5" y="2"/>
                    <a:pt x="0" y="0"/>
                  </a:cubicBezTo>
                  <a:cubicBezTo>
                    <a:pt x="4" y="3"/>
                    <a:pt x="8" y="6"/>
                    <a:pt x="11" y="9"/>
                  </a:cubicBezTo>
                  <a:cubicBezTo>
                    <a:pt x="15" y="12"/>
                    <a:pt x="19" y="16"/>
                    <a:pt x="23" y="19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53" y="43"/>
                    <a:pt x="60" y="49"/>
                    <a:pt x="67" y="55"/>
                  </a:cubicBezTo>
                  <a:cubicBezTo>
                    <a:pt x="69" y="57"/>
                    <a:pt x="71" y="59"/>
                    <a:pt x="73" y="60"/>
                  </a:cubicBezTo>
                  <a:cubicBezTo>
                    <a:pt x="74" y="62"/>
                    <a:pt x="76" y="63"/>
                    <a:pt x="78" y="65"/>
                  </a:cubicBezTo>
                  <a:cubicBezTo>
                    <a:pt x="81" y="68"/>
                    <a:pt x="85" y="72"/>
                    <a:pt x="88" y="7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6" name="Google Shape;2544;p12"/>
            <p:cNvSpPr/>
            <p:nvPr/>
          </p:nvSpPr>
          <p:spPr>
            <a:xfrm>
              <a:off x="3637" y="2376"/>
              <a:ext cx="231" cy="173"/>
            </a:xfrm>
            <a:custGeom>
              <a:avLst/>
              <a:gdLst/>
              <a:ahLst/>
              <a:cxnLst/>
              <a:rect l="l" t="t" r="r" b="b"/>
              <a:pathLst>
                <a:path w="93" h="70" extrusionOk="0">
                  <a:moveTo>
                    <a:pt x="93" y="70"/>
                  </a:moveTo>
                  <a:cubicBezTo>
                    <a:pt x="91" y="65"/>
                    <a:pt x="87" y="62"/>
                    <a:pt x="84" y="58"/>
                  </a:cubicBezTo>
                  <a:cubicBezTo>
                    <a:pt x="81" y="54"/>
                    <a:pt x="77" y="51"/>
                    <a:pt x="74" y="48"/>
                  </a:cubicBezTo>
                  <a:cubicBezTo>
                    <a:pt x="66" y="41"/>
                    <a:pt x="59" y="35"/>
                    <a:pt x="51" y="29"/>
                  </a:cubicBezTo>
                  <a:cubicBezTo>
                    <a:pt x="47" y="26"/>
                    <a:pt x="43" y="24"/>
                    <a:pt x="39" y="21"/>
                  </a:cubicBezTo>
                  <a:cubicBezTo>
                    <a:pt x="34" y="19"/>
                    <a:pt x="30" y="16"/>
                    <a:pt x="26" y="14"/>
                  </a:cubicBezTo>
                  <a:cubicBezTo>
                    <a:pt x="22" y="11"/>
                    <a:pt x="18" y="9"/>
                    <a:pt x="13" y="7"/>
                  </a:cubicBezTo>
                  <a:cubicBezTo>
                    <a:pt x="9" y="4"/>
                    <a:pt x="4" y="2"/>
                    <a:pt x="0" y="0"/>
                  </a:cubicBezTo>
                  <a:cubicBezTo>
                    <a:pt x="4" y="3"/>
                    <a:pt x="8" y="6"/>
                    <a:pt x="12" y="9"/>
                  </a:cubicBezTo>
                  <a:cubicBezTo>
                    <a:pt x="16" y="12"/>
                    <a:pt x="20" y="15"/>
                    <a:pt x="24" y="17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55" y="40"/>
                    <a:pt x="63" y="45"/>
                    <a:pt x="71" y="51"/>
                  </a:cubicBezTo>
                  <a:cubicBezTo>
                    <a:pt x="73" y="52"/>
                    <a:pt x="75" y="54"/>
                    <a:pt x="76" y="55"/>
                  </a:cubicBezTo>
                  <a:cubicBezTo>
                    <a:pt x="78" y="57"/>
                    <a:pt x="80" y="58"/>
                    <a:pt x="82" y="60"/>
                  </a:cubicBezTo>
                  <a:cubicBezTo>
                    <a:pt x="86" y="63"/>
                    <a:pt x="90" y="66"/>
                    <a:pt x="93" y="7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7" name="Google Shape;2545;p12"/>
            <p:cNvSpPr/>
            <p:nvPr/>
          </p:nvSpPr>
          <p:spPr>
            <a:xfrm>
              <a:off x="3589" y="2388"/>
              <a:ext cx="246" cy="151"/>
            </a:xfrm>
            <a:custGeom>
              <a:avLst/>
              <a:gdLst/>
              <a:ahLst/>
              <a:cxnLst/>
              <a:rect l="l" t="t" r="r" b="b"/>
              <a:pathLst>
                <a:path w="99" h="61" extrusionOk="0">
                  <a:moveTo>
                    <a:pt x="99" y="61"/>
                  </a:moveTo>
                  <a:cubicBezTo>
                    <a:pt x="96" y="57"/>
                    <a:pt x="93" y="53"/>
                    <a:pt x="89" y="50"/>
                  </a:cubicBezTo>
                  <a:cubicBezTo>
                    <a:pt x="86" y="47"/>
                    <a:pt x="82" y="43"/>
                    <a:pt x="78" y="41"/>
                  </a:cubicBezTo>
                  <a:cubicBezTo>
                    <a:pt x="70" y="35"/>
                    <a:pt x="62" y="29"/>
                    <a:pt x="53" y="24"/>
                  </a:cubicBezTo>
                  <a:cubicBezTo>
                    <a:pt x="49" y="22"/>
                    <a:pt x="45" y="20"/>
                    <a:pt x="40" y="17"/>
                  </a:cubicBezTo>
                  <a:cubicBezTo>
                    <a:pt x="36" y="15"/>
                    <a:pt x="32" y="13"/>
                    <a:pt x="27" y="11"/>
                  </a:cubicBezTo>
                  <a:cubicBezTo>
                    <a:pt x="23" y="9"/>
                    <a:pt x="18" y="7"/>
                    <a:pt x="14" y="5"/>
                  </a:cubicBezTo>
                  <a:cubicBezTo>
                    <a:pt x="9" y="4"/>
                    <a:pt x="5" y="2"/>
                    <a:pt x="0" y="0"/>
                  </a:cubicBezTo>
                  <a:cubicBezTo>
                    <a:pt x="4" y="3"/>
                    <a:pt x="8" y="5"/>
                    <a:pt x="13" y="8"/>
                  </a:cubicBezTo>
                  <a:cubicBezTo>
                    <a:pt x="17" y="10"/>
                    <a:pt x="21" y="13"/>
                    <a:pt x="25" y="1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9" y="34"/>
                    <a:pt x="67" y="39"/>
                    <a:pt x="75" y="44"/>
                  </a:cubicBezTo>
                  <a:cubicBezTo>
                    <a:pt x="77" y="46"/>
                    <a:pt x="79" y="47"/>
                    <a:pt x="81" y="48"/>
                  </a:cubicBezTo>
                  <a:cubicBezTo>
                    <a:pt x="83" y="49"/>
                    <a:pt x="85" y="51"/>
                    <a:pt x="87" y="52"/>
                  </a:cubicBezTo>
                  <a:cubicBezTo>
                    <a:pt x="91" y="55"/>
                    <a:pt x="95" y="58"/>
                    <a:pt x="99" y="61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8" name="Google Shape;2546;p12"/>
            <p:cNvSpPr/>
            <p:nvPr/>
          </p:nvSpPr>
          <p:spPr>
            <a:xfrm>
              <a:off x="3532" y="2435"/>
              <a:ext cx="274" cy="94"/>
            </a:xfrm>
            <a:custGeom>
              <a:avLst/>
              <a:gdLst/>
              <a:ahLst/>
              <a:cxnLst/>
              <a:rect l="l" t="t" r="r" b="b"/>
              <a:pathLst>
                <a:path w="110" h="38" extrusionOk="0">
                  <a:moveTo>
                    <a:pt x="110" y="38"/>
                  </a:moveTo>
                  <a:cubicBezTo>
                    <a:pt x="106" y="34"/>
                    <a:pt x="102" y="32"/>
                    <a:pt x="98" y="29"/>
                  </a:cubicBezTo>
                  <a:cubicBezTo>
                    <a:pt x="94" y="27"/>
                    <a:pt x="89" y="25"/>
                    <a:pt x="85" y="23"/>
                  </a:cubicBezTo>
                  <a:cubicBezTo>
                    <a:pt x="76" y="18"/>
                    <a:pt x="67" y="15"/>
                    <a:pt x="57" y="12"/>
                  </a:cubicBezTo>
                  <a:cubicBezTo>
                    <a:pt x="53" y="11"/>
                    <a:pt x="48" y="9"/>
                    <a:pt x="43" y="8"/>
                  </a:cubicBezTo>
                  <a:cubicBezTo>
                    <a:pt x="39" y="7"/>
                    <a:pt x="34" y="6"/>
                    <a:pt x="29" y="5"/>
                  </a:cubicBezTo>
                  <a:cubicBezTo>
                    <a:pt x="24" y="4"/>
                    <a:pt x="20" y="3"/>
                    <a:pt x="15" y="2"/>
                  </a:cubicBezTo>
                  <a:cubicBezTo>
                    <a:pt x="10" y="1"/>
                    <a:pt x="5" y="0"/>
                    <a:pt x="0" y="0"/>
                  </a:cubicBezTo>
                  <a:cubicBezTo>
                    <a:pt x="5" y="2"/>
                    <a:pt x="10" y="3"/>
                    <a:pt x="14" y="5"/>
                  </a:cubicBezTo>
                  <a:cubicBezTo>
                    <a:pt x="19" y="6"/>
                    <a:pt x="23" y="8"/>
                    <a:pt x="28" y="9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65" y="21"/>
                    <a:pt x="74" y="24"/>
                    <a:pt x="83" y="27"/>
                  </a:cubicBezTo>
                  <a:cubicBezTo>
                    <a:pt x="85" y="28"/>
                    <a:pt x="88" y="28"/>
                    <a:pt x="90" y="29"/>
                  </a:cubicBezTo>
                  <a:cubicBezTo>
                    <a:pt x="92" y="30"/>
                    <a:pt x="94" y="31"/>
                    <a:pt x="97" y="32"/>
                  </a:cubicBezTo>
                  <a:cubicBezTo>
                    <a:pt x="101" y="34"/>
                    <a:pt x="106" y="35"/>
                    <a:pt x="110" y="3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9" name="Google Shape;2547;p12"/>
            <p:cNvSpPr/>
            <p:nvPr/>
          </p:nvSpPr>
          <p:spPr>
            <a:xfrm>
              <a:off x="3525" y="2497"/>
              <a:ext cx="286" cy="40"/>
            </a:xfrm>
            <a:custGeom>
              <a:avLst/>
              <a:gdLst/>
              <a:ahLst/>
              <a:cxnLst/>
              <a:rect l="l" t="t" r="r" b="b"/>
              <a:pathLst>
                <a:path w="115" h="16" extrusionOk="0">
                  <a:moveTo>
                    <a:pt x="115" y="16"/>
                  </a:moveTo>
                  <a:cubicBezTo>
                    <a:pt x="111" y="13"/>
                    <a:pt x="106" y="11"/>
                    <a:pt x="102" y="10"/>
                  </a:cubicBezTo>
                  <a:cubicBezTo>
                    <a:pt x="97" y="8"/>
                    <a:pt x="92" y="7"/>
                    <a:pt x="87" y="6"/>
                  </a:cubicBezTo>
                  <a:cubicBezTo>
                    <a:pt x="78" y="4"/>
                    <a:pt x="68" y="2"/>
                    <a:pt x="58" y="1"/>
                  </a:cubicBezTo>
                  <a:cubicBezTo>
                    <a:pt x="53" y="1"/>
                    <a:pt x="49" y="1"/>
                    <a:pt x="44" y="0"/>
                  </a:cubicBezTo>
                  <a:cubicBezTo>
                    <a:pt x="39" y="0"/>
                    <a:pt x="34" y="0"/>
                    <a:pt x="29" y="0"/>
                  </a:cubicBezTo>
                  <a:cubicBezTo>
                    <a:pt x="24" y="0"/>
                    <a:pt x="19" y="0"/>
                    <a:pt x="14" y="0"/>
                  </a:cubicBezTo>
                  <a:cubicBezTo>
                    <a:pt x="10" y="0"/>
                    <a:pt x="5" y="1"/>
                    <a:pt x="0" y="1"/>
                  </a:cubicBezTo>
                  <a:cubicBezTo>
                    <a:pt x="5" y="2"/>
                    <a:pt x="10" y="2"/>
                    <a:pt x="14" y="3"/>
                  </a:cubicBezTo>
                  <a:cubicBezTo>
                    <a:pt x="19" y="3"/>
                    <a:pt x="24" y="4"/>
                    <a:pt x="29" y="4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7" y="8"/>
                    <a:pt x="77" y="9"/>
                    <a:pt x="87" y="10"/>
                  </a:cubicBezTo>
                  <a:cubicBezTo>
                    <a:pt x="89" y="11"/>
                    <a:pt x="91" y="11"/>
                    <a:pt x="94" y="11"/>
                  </a:cubicBezTo>
                  <a:cubicBezTo>
                    <a:pt x="96" y="12"/>
                    <a:pt x="98" y="12"/>
                    <a:pt x="101" y="12"/>
                  </a:cubicBezTo>
                  <a:cubicBezTo>
                    <a:pt x="106" y="13"/>
                    <a:pt x="110" y="14"/>
                    <a:pt x="115" y="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0" name="Google Shape;2548;p12"/>
            <p:cNvSpPr/>
            <p:nvPr/>
          </p:nvSpPr>
          <p:spPr>
            <a:xfrm>
              <a:off x="3475" y="2487"/>
              <a:ext cx="1914" cy="1471"/>
            </a:xfrm>
            <a:custGeom>
              <a:avLst/>
              <a:gdLst/>
              <a:ahLst/>
              <a:cxnLst/>
              <a:rect l="l" t="t" r="r" b="b"/>
              <a:pathLst>
                <a:path w="770" h="593" extrusionOk="0">
                  <a:moveTo>
                    <a:pt x="126" y="391"/>
                  </a:moveTo>
                  <a:cubicBezTo>
                    <a:pt x="126" y="391"/>
                    <a:pt x="179" y="435"/>
                    <a:pt x="216" y="498"/>
                  </a:cubicBezTo>
                  <a:cubicBezTo>
                    <a:pt x="253" y="560"/>
                    <a:pt x="347" y="593"/>
                    <a:pt x="423" y="518"/>
                  </a:cubicBezTo>
                  <a:cubicBezTo>
                    <a:pt x="500" y="443"/>
                    <a:pt x="655" y="486"/>
                    <a:pt x="712" y="367"/>
                  </a:cubicBezTo>
                  <a:cubicBezTo>
                    <a:pt x="770" y="248"/>
                    <a:pt x="698" y="118"/>
                    <a:pt x="593" y="117"/>
                  </a:cubicBezTo>
                  <a:cubicBezTo>
                    <a:pt x="488" y="116"/>
                    <a:pt x="419" y="65"/>
                    <a:pt x="344" y="32"/>
                  </a:cubicBezTo>
                  <a:cubicBezTo>
                    <a:pt x="270" y="0"/>
                    <a:pt x="90" y="10"/>
                    <a:pt x="45" y="162"/>
                  </a:cubicBezTo>
                  <a:cubicBezTo>
                    <a:pt x="0" y="315"/>
                    <a:pt x="126" y="391"/>
                    <a:pt x="126" y="391"/>
                  </a:cubicBezTo>
                  <a:close/>
                </a:path>
              </a:pathLst>
            </a:custGeom>
            <a:solidFill>
              <a:srgbClr val="65D2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1" name="Google Shape;2549;p12"/>
            <p:cNvSpPr/>
            <p:nvPr/>
          </p:nvSpPr>
          <p:spPr>
            <a:xfrm>
              <a:off x="3430" y="2462"/>
              <a:ext cx="1839" cy="1402"/>
            </a:xfrm>
            <a:custGeom>
              <a:avLst/>
              <a:gdLst/>
              <a:ahLst/>
              <a:cxnLst/>
              <a:rect l="l" t="t" r="r" b="b"/>
              <a:pathLst>
                <a:path w="740" h="565" extrusionOk="0">
                  <a:moveTo>
                    <a:pt x="601" y="153"/>
                  </a:moveTo>
                  <a:cubicBezTo>
                    <a:pt x="601" y="153"/>
                    <a:pt x="541" y="120"/>
                    <a:pt x="491" y="66"/>
                  </a:cubicBezTo>
                  <a:cubicBezTo>
                    <a:pt x="442" y="13"/>
                    <a:pt x="344" y="0"/>
                    <a:pt x="284" y="89"/>
                  </a:cubicBezTo>
                  <a:cubicBezTo>
                    <a:pt x="225" y="178"/>
                    <a:pt x="64" y="168"/>
                    <a:pt x="32" y="296"/>
                  </a:cubicBezTo>
                  <a:cubicBezTo>
                    <a:pt x="0" y="424"/>
                    <a:pt x="97" y="536"/>
                    <a:pt x="200" y="516"/>
                  </a:cubicBezTo>
                  <a:cubicBezTo>
                    <a:pt x="303" y="495"/>
                    <a:pt x="381" y="531"/>
                    <a:pt x="461" y="548"/>
                  </a:cubicBezTo>
                  <a:cubicBezTo>
                    <a:pt x="541" y="565"/>
                    <a:pt x="714" y="518"/>
                    <a:pt x="727" y="360"/>
                  </a:cubicBezTo>
                  <a:cubicBezTo>
                    <a:pt x="740" y="201"/>
                    <a:pt x="601" y="153"/>
                    <a:pt x="601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2" name="Google Shape;2550;p12"/>
            <p:cNvSpPr/>
            <p:nvPr/>
          </p:nvSpPr>
          <p:spPr>
            <a:xfrm>
              <a:off x="4772" y="3398"/>
              <a:ext cx="410" cy="459"/>
            </a:xfrm>
            <a:custGeom>
              <a:avLst/>
              <a:gdLst/>
              <a:ahLst/>
              <a:cxnLst/>
              <a:rect l="l" t="t" r="r" b="b"/>
              <a:pathLst>
                <a:path w="165" h="185" extrusionOk="0">
                  <a:moveTo>
                    <a:pt x="60" y="23"/>
                  </a:moveTo>
                  <a:cubicBezTo>
                    <a:pt x="60" y="23"/>
                    <a:pt x="24" y="0"/>
                    <a:pt x="12" y="27"/>
                  </a:cubicBezTo>
                  <a:cubicBezTo>
                    <a:pt x="0" y="53"/>
                    <a:pt x="45" y="162"/>
                    <a:pt x="55" y="174"/>
                  </a:cubicBezTo>
                  <a:cubicBezTo>
                    <a:pt x="66" y="185"/>
                    <a:pt x="73" y="170"/>
                    <a:pt x="79" y="164"/>
                  </a:cubicBezTo>
                  <a:cubicBezTo>
                    <a:pt x="85" y="155"/>
                    <a:pt x="100" y="172"/>
                    <a:pt x="114" y="161"/>
                  </a:cubicBezTo>
                  <a:cubicBezTo>
                    <a:pt x="124" y="154"/>
                    <a:pt x="123" y="146"/>
                    <a:pt x="123" y="139"/>
                  </a:cubicBezTo>
                  <a:cubicBezTo>
                    <a:pt x="124" y="133"/>
                    <a:pt x="130" y="129"/>
                    <a:pt x="136" y="130"/>
                  </a:cubicBezTo>
                  <a:cubicBezTo>
                    <a:pt x="142" y="132"/>
                    <a:pt x="153" y="132"/>
                    <a:pt x="157" y="123"/>
                  </a:cubicBezTo>
                  <a:cubicBezTo>
                    <a:pt x="165" y="104"/>
                    <a:pt x="92" y="44"/>
                    <a:pt x="60" y="2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3" name="Google Shape;2551;p12"/>
            <p:cNvSpPr/>
            <p:nvPr/>
          </p:nvSpPr>
          <p:spPr>
            <a:xfrm>
              <a:off x="4827" y="3460"/>
              <a:ext cx="169" cy="206"/>
            </a:xfrm>
            <a:custGeom>
              <a:avLst/>
              <a:gdLst/>
              <a:ahLst/>
              <a:cxnLst/>
              <a:rect l="l" t="t" r="r" b="b"/>
              <a:pathLst>
                <a:path w="68" h="83" extrusionOk="0">
                  <a:moveTo>
                    <a:pt x="23" y="4"/>
                  </a:moveTo>
                  <a:cubicBezTo>
                    <a:pt x="17" y="0"/>
                    <a:pt x="10" y="0"/>
                    <a:pt x="5" y="4"/>
                  </a:cubicBezTo>
                  <a:cubicBezTo>
                    <a:pt x="2" y="6"/>
                    <a:pt x="0" y="10"/>
                    <a:pt x="0" y="16"/>
                  </a:cubicBezTo>
                  <a:cubicBezTo>
                    <a:pt x="1" y="31"/>
                    <a:pt x="11" y="69"/>
                    <a:pt x="21" y="76"/>
                  </a:cubicBezTo>
                  <a:cubicBezTo>
                    <a:pt x="30" y="83"/>
                    <a:pt x="64" y="74"/>
                    <a:pt x="68" y="44"/>
                  </a:cubicBezTo>
                  <a:cubicBezTo>
                    <a:pt x="68" y="37"/>
                    <a:pt x="36" y="13"/>
                    <a:pt x="23" y="4"/>
                  </a:cubicBezTo>
                  <a:close/>
                </a:path>
              </a:pathLst>
            </a:cu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4" name="Google Shape;2552;p12"/>
            <p:cNvSpPr/>
            <p:nvPr/>
          </p:nvSpPr>
          <p:spPr>
            <a:xfrm>
              <a:off x="4849" y="3489"/>
              <a:ext cx="67" cy="82"/>
            </a:xfrm>
            <a:custGeom>
              <a:avLst/>
              <a:gdLst/>
              <a:ahLst/>
              <a:cxnLst/>
              <a:rect l="l" t="t" r="r" b="b"/>
              <a:pathLst>
                <a:path w="27" h="33" extrusionOk="0">
                  <a:moveTo>
                    <a:pt x="5" y="22"/>
                  </a:moveTo>
                  <a:cubicBezTo>
                    <a:pt x="0" y="14"/>
                    <a:pt x="0" y="6"/>
                    <a:pt x="4" y="3"/>
                  </a:cubicBezTo>
                  <a:cubicBezTo>
                    <a:pt x="9" y="0"/>
                    <a:pt x="17" y="3"/>
                    <a:pt x="22" y="11"/>
                  </a:cubicBezTo>
                  <a:cubicBezTo>
                    <a:pt x="26" y="18"/>
                    <a:pt x="27" y="26"/>
                    <a:pt x="22" y="29"/>
                  </a:cubicBezTo>
                  <a:cubicBezTo>
                    <a:pt x="17" y="33"/>
                    <a:pt x="9" y="29"/>
                    <a:pt x="5" y="22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5" name="Google Shape;2553;p12"/>
            <p:cNvSpPr/>
            <p:nvPr/>
          </p:nvSpPr>
          <p:spPr>
            <a:xfrm>
              <a:off x="4889" y="3236"/>
              <a:ext cx="457" cy="313"/>
            </a:xfrm>
            <a:custGeom>
              <a:avLst/>
              <a:gdLst/>
              <a:ahLst/>
              <a:cxnLst/>
              <a:rect l="l" t="t" r="r" b="b"/>
              <a:pathLst>
                <a:path w="184" h="126" extrusionOk="0">
                  <a:moveTo>
                    <a:pt x="43" y="7"/>
                  </a:moveTo>
                  <a:cubicBezTo>
                    <a:pt x="43" y="7"/>
                    <a:pt x="0" y="14"/>
                    <a:pt x="9" y="42"/>
                  </a:cubicBezTo>
                  <a:cubicBezTo>
                    <a:pt x="17" y="70"/>
                    <a:pt x="122" y="123"/>
                    <a:pt x="137" y="125"/>
                  </a:cubicBezTo>
                  <a:cubicBezTo>
                    <a:pt x="153" y="126"/>
                    <a:pt x="149" y="111"/>
                    <a:pt x="148" y="102"/>
                  </a:cubicBezTo>
                  <a:cubicBezTo>
                    <a:pt x="148" y="91"/>
                    <a:pt x="170" y="94"/>
                    <a:pt x="174" y="76"/>
                  </a:cubicBezTo>
                  <a:cubicBezTo>
                    <a:pt x="176" y="65"/>
                    <a:pt x="171" y="59"/>
                    <a:pt x="167" y="54"/>
                  </a:cubicBezTo>
                  <a:cubicBezTo>
                    <a:pt x="163" y="49"/>
                    <a:pt x="165" y="42"/>
                    <a:pt x="170" y="39"/>
                  </a:cubicBezTo>
                  <a:cubicBezTo>
                    <a:pt x="176" y="36"/>
                    <a:pt x="184" y="29"/>
                    <a:pt x="181" y="20"/>
                  </a:cubicBezTo>
                  <a:cubicBezTo>
                    <a:pt x="175" y="0"/>
                    <a:pt x="80" y="3"/>
                    <a:pt x="43" y="7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6" name="Google Shape;2554;p12"/>
            <p:cNvSpPr/>
            <p:nvPr/>
          </p:nvSpPr>
          <p:spPr>
            <a:xfrm>
              <a:off x="4941" y="3279"/>
              <a:ext cx="226" cy="153"/>
            </a:xfrm>
            <a:custGeom>
              <a:avLst/>
              <a:gdLst/>
              <a:ahLst/>
              <a:cxnLst/>
              <a:rect l="l" t="t" r="r" b="b"/>
              <a:pathLst>
                <a:path w="91" h="62" extrusionOk="0">
                  <a:moveTo>
                    <a:pt x="14" y="5"/>
                  </a:moveTo>
                  <a:cubicBezTo>
                    <a:pt x="7" y="6"/>
                    <a:pt x="2" y="10"/>
                    <a:pt x="0" y="17"/>
                  </a:cubicBezTo>
                  <a:cubicBezTo>
                    <a:pt x="0" y="20"/>
                    <a:pt x="0" y="25"/>
                    <a:pt x="4" y="29"/>
                  </a:cubicBezTo>
                  <a:cubicBezTo>
                    <a:pt x="15" y="40"/>
                    <a:pt x="47" y="62"/>
                    <a:pt x="59" y="61"/>
                  </a:cubicBezTo>
                  <a:cubicBezTo>
                    <a:pt x="71" y="60"/>
                    <a:pt x="91" y="31"/>
                    <a:pt x="75" y="6"/>
                  </a:cubicBezTo>
                  <a:cubicBezTo>
                    <a:pt x="70" y="0"/>
                    <a:pt x="30" y="3"/>
                    <a:pt x="14" y="5"/>
                  </a:cubicBezTo>
                  <a:close/>
                </a:path>
              </a:pathLst>
            </a:cu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7" name="Google Shape;2555;p12"/>
            <p:cNvSpPr/>
            <p:nvPr/>
          </p:nvSpPr>
          <p:spPr>
            <a:xfrm>
              <a:off x="4971" y="3308"/>
              <a:ext cx="85" cy="60"/>
            </a:xfrm>
            <a:custGeom>
              <a:avLst/>
              <a:gdLst/>
              <a:ahLst/>
              <a:cxnLst/>
              <a:rect l="l" t="t" r="r" b="b"/>
              <a:pathLst>
                <a:path w="34" h="24" extrusionOk="0">
                  <a:moveTo>
                    <a:pt x="14" y="22"/>
                  </a:moveTo>
                  <a:cubicBezTo>
                    <a:pt x="6" y="19"/>
                    <a:pt x="0" y="13"/>
                    <a:pt x="2" y="7"/>
                  </a:cubicBezTo>
                  <a:cubicBezTo>
                    <a:pt x="3" y="2"/>
                    <a:pt x="11" y="0"/>
                    <a:pt x="20" y="2"/>
                  </a:cubicBezTo>
                  <a:cubicBezTo>
                    <a:pt x="28" y="4"/>
                    <a:pt x="34" y="11"/>
                    <a:pt x="32" y="16"/>
                  </a:cubicBezTo>
                  <a:cubicBezTo>
                    <a:pt x="31" y="22"/>
                    <a:pt x="23" y="24"/>
                    <a:pt x="14" y="22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8" name="Google Shape;2556;p12"/>
            <p:cNvSpPr/>
            <p:nvPr/>
          </p:nvSpPr>
          <p:spPr>
            <a:xfrm>
              <a:off x="4752" y="2524"/>
              <a:ext cx="169" cy="169"/>
            </a:xfrm>
            <a:prstGeom prst="ellipse">
              <a:avLst/>
            </a:pr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9" name="Google Shape;2557;p12"/>
            <p:cNvSpPr/>
            <p:nvPr/>
          </p:nvSpPr>
          <p:spPr>
            <a:xfrm>
              <a:off x="3813" y="3829"/>
              <a:ext cx="107" cy="109"/>
            </a:xfrm>
            <a:prstGeom prst="ellipse">
              <a:avLst/>
            </a:pr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0" name="Google Shape;2558;p12"/>
            <p:cNvSpPr/>
            <p:nvPr/>
          </p:nvSpPr>
          <p:spPr>
            <a:xfrm>
              <a:off x="3699" y="3172"/>
              <a:ext cx="64" cy="64"/>
            </a:xfrm>
            <a:prstGeom prst="ellipse">
              <a:avLst/>
            </a:pr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1" name="Google Shape;2559;p12"/>
            <p:cNvSpPr/>
            <p:nvPr/>
          </p:nvSpPr>
          <p:spPr>
            <a:xfrm>
              <a:off x="4367" y="2710"/>
              <a:ext cx="75" cy="75"/>
            </a:xfrm>
            <a:prstGeom prst="ellipse">
              <a:avLst/>
            </a:pr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2" name="Google Shape;2560;p12"/>
            <p:cNvSpPr/>
            <p:nvPr/>
          </p:nvSpPr>
          <p:spPr>
            <a:xfrm>
              <a:off x="5033" y="3088"/>
              <a:ext cx="55" cy="54"/>
            </a:xfrm>
            <a:prstGeom prst="ellipse">
              <a:avLst/>
            </a:pr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3" name="Google Shape;2561;p12"/>
            <p:cNvSpPr/>
            <p:nvPr/>
          </p:nvSpPr>
          <p:spPr>
            <a:xfrm>
              <a:off x="3589" y="3400"/>
              <a:ext cx="152" cy="233"/>
            </a:xfrm>
            <a:custGeom>
              <a:avLst/>
              <a:gdLst/>
              <a:ahLst/>
              <a:cxnLst/>
              <a:rect l="l" t="t" r="r" b="b"/>
              <a:pathLst>
                <a:path w="61" h="94" extrusionOk="0">
                  <a:moveTo>
                    <a:pt x="9" y="0"/>
                  </a:moveTo>
                  <a:cubicBezTo>
                    <a:pt x="14" y="8"/>
                    <a:pt x="0" y="18"/>
                    <a:pt x="6" y="26"/>
                  </a:cubicBezTo>
                  <a:cubicBezTo>
                    <a:pt x="12" y="35"/>
                    <a:pt x="26" y="25"/>
                    <a:pt x="32" y="34"/>
                  </a:cubicBezTo>
                  <a:cubicBezTo>
                    <a:pt x="38" y="42"/>
                    <a:pt x="24" y="52"/>
                    <a:pt x="29" y="60"/>
                  </a:cubicBezTo>
                  <a:cubicBezTo>
                    <a:pt x="35" y="69"/>
                    <a:pt x="49" y="59"/>
                    <a:pt x="55" y="67"/>
                  </a:cubicBezTo>
                  <a:cubicBezTo>
                    <a:pt x="61" y="76"/>
                    <a:pt x="47" y="86"/>
                    <a:pt x="53" y="94"/>
                  </a:cubicBezTo>
                </a:path>
              </a:pathLst>
            </a:custGeom>
            <a:noFill/>
            <a:ln w="158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4" name="Google Shape;2562;p12"/>
            <p:cNvSpPr/>
            <p:nvPr/>
          </p:nvSpPr>
          <p:spPr>
            <a:xfrm>
              <a:off x="3619" y="3378"/>
              <a:ext cx="152" cy="233"/>
            </a:xfrm>
            <a:custGeom>
              <a:avLst/>
              <a:gdLst/>
              <a:ahLst/>
              <a:cxnLst/>
              <a:rect l="l" t="t" r="r" b="b"/>
              <a:pathLst>
                <a:path w="61" h="94" extrusionOk="0">
                  <a:moveTo>
                    <a:pt x="9" y="0"/>
                  </a:moveTo>
                  <a:cubicBezTo>
                    <a:pt x="15" y="8"/>
                    <a:pt x="0" y="18"/>
                    <a:pt x="6" y="27"/>
                  </a:cubicBezTo>
                  <a:cubicBezTo>
                    <a:pt x="12" y="35"/>
                    <a:pt x="26" y="25"/>
                    <a:pt x="32" y="34"/>
                  </a:cubicBezTo>
                  <a:cubicBezTo>
                    <a:pt x="38" y="42"/>
                    <a:pt x="24" y="52"/>
                    <a:pt x="30" y="60"/>
                  </a:cubicBezTo>
                  <a:cubicBezTo>
                    <a:pt x="35" y="69"/>
                    <a:pt x="50" y="59"/>
                    <a:pt x="55" y="68"/>
                  </a:cubicBezTo>
                  <a:cubicBezTo>
                    <a:pt x="61" y="76"/>
                    <a:pt x="47" y="86"/>
                    <a:pt x="53" y="94"/>
                  </a:cubicBezTo>
                </a:path>
              </a:pathLst>
            </a:custGeom>
            <a:noFill/>
            <a:ln w="158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5" name="Google Shape;2563;p12"/>
            <p:cNvSpPr/>
            <p:nvPr/>
          </p:nvSpPr>
          <p:spPr>
            <a:xfrm>
              <a:off x="4738" y="2869"/>
              <a:ext cx="211" cy="152"/>
            </a:xfrm>
            <a:custGeom>
              <a:avLst/>
              <a:gdLst/>
              <a:ahLst/>
              <a:cxnLst/>
              <a:rect l="l" t="t" r="r" b="b"/>
              <a:pathLst>
                <a:path w="85" h="61" extrusionOk="0">
                  <a:moveTo>
                    <a:pt x="0" y="0"/>
                  </a:moveTo>
                  <a:cubicBezTo>
                    <a:pt x="10" y="4"/>
                    <a:pt x="2" y="20"/>
                    <a:pt x="11" y="24"/>
                  </a:cubicBezTo>
                  <a:cubicBezTo>
                    <a:pt x="20" y="29"/>
                    <a:pt x="28" y="14"/>
                    <a:pt x="37" y="18"/>
                  </a:cubicBezTo>
                  <a:cubicBezTo>
                    <a:pt x="47" y="23"/>
                    <a:pt x="39" y="38"/>
                    <a:pt x="48" y="43"/>
                  </a:cubicBezTo>
                  <a:cubicBezTo>
                    <a:pt x="57" y="47"/>
                    <a:pt x="65" y="32"/>
                    <a:pt x="74" y="36"/>
                  </a:cubicBezTo>
                  <a:cubicBezTo>
                    <a:pt x="83" y="41"/>
                    <a:pt x="76" y="56"/>
                    <a:pt x="85" y="61"/>
                  </a:cubicBezTo>
                </a:path>
              </a:pathLst>
            </a:custGeom>
            <a:noFill/>
            <a:ln w="158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6" name="Google Shape;2564;p12"/>
            <p:cNvSpPr/>
            <p:nvPr/>
          </p:nvSpPr>
          <p:spPr>
            <a:xfrm>
              <a:off x="4755" y="2834"/>
              <a:ext cx="209" cy="152"/>
            </a:xfrm>
            <a:custGeom>
              <a:avLst/>
              <a:gdLst/>
              <a:ahLst/>
              <a:cxnLst/>
              <a:rect l="l" t="t" r="r" b="b"/>
              <a:pathLst>
                <a:path w="84" h="61" extrusionOk="0">
                  <a:moveTo>
                    <a:pt x="0" y="0"/>
                  </a:moveTo>
                  <a:cubicBezTo>
                    <a:pt x="9" y="5"/>
                    <a:pt x="1" y="20"/>
                    <a:pt x="11" y="25"/>
                  </a:cubicBezTo>
                  <a:cubicBezTo>
                    <a:pt x="20" y="29"/>
                    <a:pt x="27" y="14"/>
                    <a:pt x="37" y="19"/>
                  </a:cubicBezTo>
                  <a:cubicBezTo>
                    <a:pt x="46" y="23"/>
                    <a:pt x="38" y="39"/>
                    <a:pt x="47" y="43"/>
                  </a:cubicBezTo>
                  <a:cubicBezTo>
                    <a:pt x="57" y="48"/>
                    <a:pt x="64" y="32"/>
                    <a:pt x="74" y="37"/>
                  </a:cubicBezTo>
                  <a:cubicBezTo>
                    <a:pt x="83" y="41"/>
                    <a:pt x="75" y="57"/>
                    <a:pt x="84" y="61"/>
                  </a:cubicBezTo>
                </a:path>
              </a:pathLst>
            </a:custGeom>
            <a:noFill/>
            <a:ln w="158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65395" y="1434379"/>
            <a:ext cx="1760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2026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" name="Google Shape;1104;p5"/>
          <p:cNvPicPr preferRelativeResize="0"/>
          <p:nvPr/>
        </p:nvPicPr>
        <p:blipFill rotWithShape="1">
          <a:blip r:embed="rId3">
            <a:alphaModFix/>
          </a:blip>
          <a:srcRect t="14" b="14"/>
          <a:stretch/>
        </p:blipFill>
        <p:spPr>
          <a:xfrm>
            <a:off x="-7883" y="-8739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676" y="4850048"/>
            <a:ext cx="1865657" cy="2237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97" y="24534"/>
            <a:ext cx="779954" cy="105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0971" y="2951397"/>
            <a:ext cx="1124719" cy="109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07848" y="3866670"/>
            <a:ext cx="544050" cy="102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30178" y="5980888"/>
            <a:ext cx="784688" cy="5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71418" y="5499795"/>
            <a:ext cx="387113" cy="1809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 Diagonal Corner Rectangle 1"/>
          <p:cNvSpPr/>
          <p:nvPr/>
        </p:nvSpPr>
        <p:spPr>
          <a:xfrm>
            <a:off x="433669" y="510988"/>
            <a:ext cx="8134982" cy="6017232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16798" y="641359"/>
            <a:ext cx="2551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>
                    <a:lumMod val="60000"/>
                    <a:lumOff val="40000"/>
                  </a:schemeClr>
                </a:solidFill>
                <a:latin typeface="UTM Americana EB" panose="02040603050506020204" pitchFamily="18" charset="0"/>
              </a:rPr>
              <a:t>TÍNH</a:t>
            </a:r>
          </a:p>
        </p:txBody>
      </p:sp>
      <p:pic>
        <p:nvPicPr>
          <p:cNvPr id="100" name="Google Shape;3471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753" y="3825637"/>
            <a:ext cx="2252057" cy="296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3473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65710" y="4044117"/>
            <a:ext cx="1379980" cy="26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198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254041" y="249288"/>
            <a:ext cx="565436" cy="7653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37230" y="1937883"/>
            <a:ext cx="43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039758" y="2712375"/>
            <a:ext cx="43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858869" y="1933253"/>
            <a:ext cx="43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4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848783" y="2712375"/>
            <a:ext cx="43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5</a:t>
            </a:r>
          </a:p>
        </p:txBody>
      </p:sp>
      <p:cxnSp>
        <p:nvCxnSpPr>
          <p:cNvPr id="7" name="Straight Connector 6"/>
          <p:cNvCxnSpPr>
            <a:endCxn id="105" idx="0"/>
          </p:cNvCxnSpPr>
          <p:nvPr/>
        </p:nvCxnSpPr>
        <p:spPr>
          <a:xfrm>
            <a:off x="2037229" y="2712375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26930" y="2712927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438818" y="2307000"/>
            <a:ext cx="43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+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379292" y="2307389"/>
            <a:ext cx="40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=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024811" y="1991758"/>
            <a:ext cx="145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2 + 4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381164" y="2700360"/>
            <a:ext cx="40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5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190671" y="2314437"/>
            <a:ext cx="40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=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681225" y="1997533"/>
            <a:ext cx="40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6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4029167" y="2727642"/>
            <a:ext cx="10972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72438" y="2741089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674813" y="2704918"/>
            <a:ext cx="40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5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A86A79A-B2C9-49DF-9F34-ED4EA432A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2247917"/>
            <a:ext cx="265987" cy="33263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663A163-073E-404A-9B19-930B3AF54B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40" y="1314466"/>
            <a:ext cx="265987" cy="33263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750B6F3-4918-4413-921C-4B6544F78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1" y="1791592"/>
            <a:ext cx="265987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5" grpId="0"/>
      <p:bldP spid="106" grpId="0"/>
      <p:bldP spid="107" grpId="0"/>
      <p:bldP spid="112" grpId="0"/>
      <p:bldP spid="113" grpId="0"/>
      <p:bldP spid="114" grpId="0"/>
      <p:bldP spid="115" grpId="0"/>
      <p:bldP spid="116" grpId="0"/>
      <p:bldP spid="117" grpId="0"/>
      <p:bldP spid="1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00" y1="17371" x2="4333" y2="39437"/>
                        <a14:foregroundMark x1="87667" y1="61972" x2="93667" y2="83099"/>
                        <a14:foregroundMark x1="62333" y1="68545" x2="76333" y2="77934"/>
                        <a14:foregroundMark x1="63000" y1="76056" x2="68333" y2="81221"/>
                        <a14:foregroundMark x1="19667" y1="64319" x2="29000" y2="70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90" y="2978377"/>
            <a:ext cx="3093039" cy="2928077"/>
          </a:xfrm>
          <a:prstGeom prst="rect">
            <a:avLst/>
          </a:prstGeom>
        </p:spPr>
      </p:pic>
      <p:pic>
        <p:nvPicPr>
          <p:cNvPr id="8" name="Google Shape;119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9303" y="4652683"/>
            <a:ext cx="743430" cy="8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0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119033" y="1205306"/>
            <a:ext cx="784688" cy="5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9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89009" y="840209"/>
            <a:ext cx="1124719" cy="109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72" y="3681423"/>
            <a:ext cx="1668773" cy="2225031"/>
          </a:xfrm>
          <a:prstGeom prst="rect">
            <a:avLst/>
          </a:prstGeom>
        </p:spPr>
      </p:pic>
      <p:grpSp>
        <p:nvGrpSpPr>
          <p:cNvPr id="14" name="Google Shape;2442;p12"/>
          <p:cNvGrpSpPr/>
          <p:nvPr/>
        </p:nvGrpSpPr>
        <p:grpSpPr>
          <a:xfrm>
            <a:off x="3917862" y="840210"/>
            <a:ext cx="4742813" cy="5042123"/>
            <a:chOff x="3317" y="-1457"/>
            <a:chExt cx="5418" cy="4550"/>
          </a:xfrm>
        </p:grpSpPr>
        <p:sp>
          <p:nvSpPr>
            <p:cNvPr id="17" name="Google Shape;2443;p12"/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8" name="Google Shape;2444;p12"/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12706" y="2493070"/>
            <a:ext cx="32624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bạn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!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VF Slim Tony" panose="02000000000000000000" pitchFamily="2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09A2339-CACA-4D39-83C0-2003E204F9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60" y="3242982"/>
            <a:ext cx="265987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3718815-F692-454B-8F91-367DEF0617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22" y="3396800"/>
            <a:ext cx="265987" cy="332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A36F2CA-DCE8-4A75-8258-D6E01E8206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1" y="1791592"/>
            <a:ext cx="265987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" name="Google Shape;1104;p5"/>
          <p:cNvPicPr preferRelativeResize="0"/>
          <p:nvPr/>
        </p:nvPicPr>
        <p:blipFill rotWithShape="1">
          <a:blip r:embed="rId3">
            <a:alphaModFix/>
          </a:blip>
          <a:srcRect t="14" b="14"/>
          <a:stretch/>
        </p:blipFill>
        <p:spPr>
          <a:xfrm>
            <a:off x="-7883" y="-8739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4676" y="4850048"/>
            <a:ext cx="1865657" cy="2237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97" y="24534"/>
            <a:ext cx="779954" cy="105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0971" y="2951397"/>
            <a:ext cx="1124719" cy="109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07848" y="3866670"/>
            <a:ext cx="544050" cy="102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30178" y="5980888"/>
            <a:ext cx="784688" cy="5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71418" y="5499795"/>
            <a:ext cx="387113" cy="1809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 Diagonal Corner Rectangle 1"/>
          <p:cNvSpPr/>
          <p:nvPr/>
        </p:nvSpPr>
        <p:spPr>
          <a:xfrm>
            <a:off x="433669" y="510988"/>
            <a:ext cx="8134982" cy="6017232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69813" y="671977"/>
            <a:ext cx="2551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60000"/>
                    <a:lumOff val="40000"/>
                  </a:schemeClr>
                </a:solidFill>
                <a:latin typeface="UTM Americana EB" panose="02040603050506020204" pitchFamily="18" charset="0"/>
              </a:rPr>
              <a:t>TÍNH</a:t>
            </a:r>
          </a:p>
        </p:txBody>
      </p:sp>
      <p:pic>
        <p:nvPicPr>
          <p:cNvPr id="101" name="Google Shape;3473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65710" y="4044117"/>
            <a:ext cx="1379980" cy="26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198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254041" y="249288"/>
            <a:ext cx="565436" cy="7653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37230" y="1937883"/>
            <a:ext cx="43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5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039758" y="2712375"/>
            <a:ext cx="43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6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858869" y="1933253"/>
            <a:ext cx="43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848783" y="2712375"/>
            <a:ext cx="43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4</a:t>
            </a:r>
          </a:p>
        </p:txBody>
      </p:sp>
      <p:cxnSp>
        <p:nvCxnSpPr>
          <p:cNvPr id="7" name="Straight Connector 6"/>
          <p:cNvCxnSpPr>
            <a:endCxn id="105" idx="0"/>
          </p:cNvCxnSpPr>
          <p:nvPr/>
        </p:nvCxnSpPr>
        <p:spPr>
          <a:xfrm>
            <a:off x="2037229" y="2712375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26930" y="2712927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438818" y="2307000"/>
            <a:ext cx="43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+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379292" y="2307389"/>
            <a:ext cx="40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=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903788" y="1991758"/>
            <a:ext cx="676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20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04226" y="2755641"/>
            <a:ext cx="769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24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625914" y="2316835"/>
            <a:ext cx="40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+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086195" y="1997533"/>
            <a:ext cx="664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18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3978741" y="2727642"/>
            <a:ext cx="5486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148005" y="2741089"/>
            <a:ext cx="5486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114664" y="2732063"/>
            <a:ext cx="850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42424" y="2287196"/>
            <a:ext cx="40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31237" y="1960147"/>
            <a:ext cx="664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38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39989" y="2681480"/>
            <a:ext cx="850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mericana EB" panose="02040603050506020204" pitchFamily="18" charset="0"/>
              </a:rPr>
              <a:t>24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490573" y="2700043"/>
            <a:ext cx="5486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Google Shape;3209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-87794" y="3927841"/>
            <a:ext cx="1747196" cy="300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7985660-ADFF-4DE2-87A7-89C5C4B1BB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2247917"/>
            <a:ext cx="265987" cy="33263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3A63933-5690-4B19-8771-C519864F58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40" y="1314466"/>
            <a:ext cx="265987" cy="33263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BF793-8CF3-4D6F-9A15-231A85D560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1" y="1791592"/>
            <a:ext cx="265987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7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/>
      <p:bldP spid="120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4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263" y="33470"/>
            <a:ext cx="11600219" cy="7158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000" y1="17371" x2="4333" y2="39437"/>
                        <a14:foregroundMark x1="87667" y1="61972" x2="93667" y2="83099"/>
                        <a14:foregroundMark x1="62333" y1="68545" x2="76333" y2="77934"/>
                        <a14:foregroundMark x1="63000" y1="76056" x2="68333" y2="81221"/>
                        <a14:foregroundMark x1="19667" y1="64319" x2="29000" y2="70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90" y="2978377"/>
            <a:ext cx="3093039" cy="2928077"/>
          </a:xfrm>
          <a:prstGeom prst="rect">
            <a:avLst/>
          </a:prstGeom>
        </p:spPr>
      </p:pic>
      <p:pic>
        <p:nvPicPr>
          <p:cNvPr id="8" name="Google Shape;119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9303" y="4652683"/>
            <a:ext cx="743430" cy="8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0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119033" y="1205306"/>
            <a:ext cx="784688" cy="5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9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89009" y="840209"/>
            <a:ext cx="1124719" cy="1092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444697" y="1494146"/>
            <a:ext cx="181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A&amp;S Graceland" panose="02040603050506020204" pitchFamily="18" charset="0"/>
              </a:rPr>
              <a:t>TOÁN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0588" y="2563289"/>
            <a:ext cx="443517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7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72" y="3681423"/>
            <a:ext cx="1668773" cy="2225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7048" y="3966074"/>
            <a:ext cx="978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Bustamalaka" panose="02040603050506020204" pitchFamily="18" charset="0"/>
              </a:rPr>
              <a:t>Trang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Bustamalaka" panose="02040603050506020204" pitchFamily="18" charset="0"/>
              </a:rPr>
              <a:t> 128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1003" y="2824674"/>
            <a:ext cx="3760015" cy="1383476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sz="3200" dirty="0" err="1">
                <a:ln>
                  <a:solidFill>
                    <a:srgbClr val="FFFF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Hành</a:t>
            </a:r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FFFF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trình</a:t>
            </a:r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FFFF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của</a:t>
            </a:r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Nemo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C195B25-B207-46F9-9972-6F952D0C1E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2247917"/>
            <a:ext cx="265987" cy="3326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CD491D0-9B6B-49FD-9213-67EBB2BF6C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40" y="1314466"/>
            <a:ext cx="265987" cy="33263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0E39E8B-D2C1-4BEB-8FD7-4DB9FB597D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1" y="1791592"/>
            <a:ext cx="265987" cy="3326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3AEB68A-30E5-4027-BDFB-EED2000872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274085"/>
            <a:ext cx="265987" cy="332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34DFED9-6D49-4119-BED4-8E01B70541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93" y="3012115"/>
            <a:ext cx="265987" cy="3326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E3EAB59-9BB9-4312-9CE1-3D22436C0B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2" y="1328345"/>
            <a:ext cx="265987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00" y1="17371" x2="4333" y2="39437"/>
                        <a14:foregroundMark x1="87667" y1="61972" x2="93667" y2="83099"/>
                        <a14:foregroundMark x1="62333" y1="68545" x2="76333" y2="77934"/>
                        <a14:foregroundMark x1="63000" y1="76056" x2="68333" y2="81221"/>
                        <a14:foregroundMark x1="19667" y1="64319" x2="29000" y2="70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90" y="2978377"/>
            <a:ext cx="3093039" cy="2928077"/>
          </a:xfrm>
          <a:prstGeom prst="rect">
            <a:avLst/>
          </a:prstGeom>
        </p:spPr>
      </p:pic>
      <p:pic>
        <p:nvPicPr>
          <p:cNvPr id="8" name="Google Shape;119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9303" y="4652683"/>
            <a:ext cx="743430" cy="8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0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119033" y="1205306"/>
            <a:ext cx="784688" cy="5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9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89009" y="840209"/>
            <a:ext cx="1124719" cy="109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72" y="3681423"/>
            <a:ext cx="1668773" cy="2225031"/>
          </a:xfrm>
          <a:prstGeom prst="rect">
            <a:avLst/>
          </a:prstGeom>
        </p:spPr>
      </p:pic>
      <p:grpSp>
        <p:nvGrpSpPr>
          <p:cNvPr id="14" name="Google Shape;2442;p12"/>
          <p:cNvGrpSpPr/>
          <p:nvPr/>
        </p:nvGrpSpPr>
        <p:grpSpPr>
          <a:xfrm>
            <a:off x="3917862" y="840210"/>
            <a:ext cx="4742813" cy="5042123"/>
            <a:chOff x="3317" y="-1457"/>
            <a:chExt cx="5418" cy="4550"/>
          </a:xfrm>
        </p:grpSpPr>
        <p:sp>
          <p:nvSpPr>
            <p:cNvPr id="17" name="Google Shape;2443;p12"/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8" name="Google Shape;2444;p12"/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447903" y="1932930"/>
            <a:ext cx="32624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Chào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cậu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tớ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là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Nemo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đây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!</a:t>
            </a:r>
          </a:p>
          <a:p>
            <a:pPr algn="ctr"/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Hôm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nay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tớ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sẽ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đến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thăm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nhà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của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những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người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bạn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của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tớ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.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cậu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cùng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đi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với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tớ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để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xem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chúng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mình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đến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thăm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nhé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!!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7AC950-1C92-447C-969A-50204EF97F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2247917"/>
            <a:ext cx="265987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24B9CE4-EE9D-4C79-AD18-D407D06F84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65" y="3487201"/>
            <a:ext cx="265987" cy="332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7B76DD-0656-4DC1-9AA7-DECE1BACBB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1" y="1791592"/>
            <a:ext cx="265987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6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36" y="803366"/>
            <a:ext cx="302895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3" y="2932610"/>
            <a:ext cx="3069772" cy="3069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614" y="212106"/>
            <a:ext cx="2899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Welcome 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0437" y="919992"/>
            <a:ext cx="4297679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dirty="0">
                <a:solidFill>
                  <a:schemeClr val="bg1"/>
                </a:solidFill>
                <a:latin typeface="UVF Slim Tony" panose="02000000000000000000" pitchFamily="2" charset="0"/>
              </a:rPr>
              <a:t>Destiny’s house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58" y="2754135"/>
            <a:ext cx="1908685" cy="25449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9684F0-BED3-4207-B883-403CF07AF58D}"/>
              </a:ext>
            </a:extLst>
          </p:cNvPr>
          <p:cNvSpPr txBox="1"/>
          <p:nvPr/>
        </p:nvSpPr>
        <p:spPr>
          <a:xfrm>
            <a:off x="2419805" y="2472464"/>
            <a:ext cx="4732110" cy="1383476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sz="4400">
                <a:ln>
                  <a:solidFill>
                    <a:srgbClr val="FFFF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UVF Slim Tony" panose="02000000000000000000" pitchFamily="2" charset="0"/>
              </a:rPr>
              <a:t>Đi tìm ngọc trai </a:t>
            </a:r>
            <a:endParaRPr lang="en-US" sz="4400" dirty="0">
              <a:ln>
                <a:solidFill>
                  <a:srgbClr val="FFFF00"/>
                </a:solidFill>
              </a:ln>
              <a:solidFill>
                <a:schemeClr val="accent1">
                  <a:lumMod val="50000"/>
                </a:schemeClr>
              </a:solidFill>
              <a:latin typeface="UVF Slim Tony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93BA18-4641-4D01-A499-26249B3D4A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2247917"/>
            <a:ext cx="265987" cy="3326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F57D063-5D5E-4ECD-9E21-467E975B42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69" y="3110762"/>
            <a:ext cx="265987" cy="332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C07598C-2EA0-48A7-BB5F-3027860A23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1" y="1791592"/>
            <a:ext cx="265987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7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4.07407E-6 L 1.04167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4.07407E-6 L -4.16667E-7 -0.07223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68" y="2655144"/>
            <a:ext cx="2184978" cy="412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4" y="2655144"/>
            <a:ext cx="3069772" cy="3069772"/>
          </a:xfrm>
          <a:prstGeom prst="rect">
            <a:avLst/>
          </a:prstGeom>
        </p:spPr>
      </p:pic>
      <p:grpSp>
        <p:nvGrpSpPr>
          <p:cNvPr id="7" name="Google Shape;2442;p12">
            <a:extLst>
              <a:ext uri="{FF2B5EF4-FFF2-40B4-BE49-F238E27FC236}">
                <a16:creationId xmlns:a16="http://schemas.microsoft.com/office/drawing/2014/main" xmlns="" id="{BBEFC549-E72D-4190-8B68-9BDA80D440F8}"/>
              </a:ext>
            </a:extLst>
          </p:cNvPr>
          <p:cNvGrpSpPr/>
          <p:nvPr/>
        </p:nvGrpSpPr>
        <p:grpSpPr>
          <a:xfrm>
            <a:off x="3919673" y="-378444"/>
            <a:ext cx="4037784" cy="4122600"/>
            <a:chOff x="3317" y="-1457"/>
            <a:chExt cx="5418" cy="4550"/>
          </a:xfrm>
        </p:grpSpPr>
        <p:sp>
          <p:nvSpPr>
            <p:cNvPr id="9" name="Google Shape;2443;p12">
              <a:extLst>
                <a:ext uri="{FF2B5EF4-FFF2-40B4-BE49-F238E27FC236}">
                  <a16:creationId xmlns:a16="http://schemas.microsoft.com/office/drawing/2014/main" xmlns="" id="{8B86372A-4842-4F64-954F-4D4FAE9A4091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" name="Google Shape;2444;p12">
              <a:extLst>
                <a:ext uri="{FF2B5EF4-FFF2-40B4-BE49-F238E27FC236}">
                  <a16:creationId xmlns:a16="http://schemas.microsoft.com/office/drawing/2014/main" xmlns="" id="{D16FDE95-3890-4CC7-8FE4-ECC5F4503D2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46506" y="215652"/>
            <a:ext cx="2578535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>
                <a:solidFill>
                  <a:srgbClr val="DE405A"/>
                </a:solidFill>
                <a:latin typeface="#9Slide03 AmpleSoft Bold" panose="02000000000000000000" pitchFamily="2" charset="0"/>
              </a:rPr>
              <a:t>Nemo yêu mến, Cậu có muốn  cùng tớ đi thu thập những viên ngọc trai sáng nhất đáy biển không?</a:t>
            </a:r>
            <a:endParaRPr lang="en-US" sz="3200" dirty="0">
              <a:solidFill>
                <a:srgbClr val="DE405A"/>
              </a:solidFill>
              <a:latin typeface="#9Slide03 AmpleSoft Bold" panose="02000000000000000000" pitchFamily="2" charset="0"/>
            </a:endParaRPr>
          </a:p>
        </p:txBody>
      </p:sp>
      <p:grpSp>
        <p:nvGrpSpPr>
          <p:cNvPr id="11" name="Google Shape;2442;p12">
            <a:extLst>
              <a:ext uri="{FF2B5EF4-FFF2-40B4-BE49-F238E27FC236}">
                <a16:creationId xmlns:a16="http://schemas.microsoft.com/office/drawing/2014/main" xmlns="" id="{3151570C-F63D-4219-97FC-EA915EF4119D}"/>
              </a:ext>
            </a:extLst>
          </p:cNvPr>
          <p:cNvGrpSpPr/>
          <p:nvPr/>
        </p:nvGrpSpPr>
        <p:grpSpPr>
          <a:xfrm>
            <a:off x="607606" y="27853"/>
            <a:ext cx="3454495" cy="3069772"/>
            <a:chOff x="3317" y="-1457"/>
            <a:chExt cx="5418" cy="4550"/>
          </a:xfrm>
        </p:grpSpPr>
        <p:sp>
          <p:nvSpPr>
            <p:cNvPr id="12" name="Google Shape;2443;p12">
              <a:extLst>
                <a:ext uri="{FF2B5EF4-FFF2-40B4-BE49-F238E27FC236}">
                  <a16:creationId xmlns:a16="http://schemas.microsoft.com/office/drawing/2014/main" xmlns="" id="{5AEEB9C9-F333-4236-9A7E-C382FA725ACC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" name="Google Shape;2444;p12">
              <a:extLst>
                <a:ext uri="{FF2B5EF4-FFF2-40B4-BE49-F238E27FC236}">
                  <a16:creationId xmlns:a16="http://schemas.microsoft.com/office/drawing/2014/main" xmlns="" id="{AA3A5F62-E433-45FD-8FE8-BC76AE30151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35258" y="503961"/>
            <a:ext cx="23221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Wow tất nhiên rồi, </a:t>
            </a:r>
          </a:p>
          <a:p>
            <a:pPr algn="ctr"/>
            <a:r>
              <a:rPr lang="en-US" sz="4000" b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Thật thú vị!!!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15" name="Google Shape;2442;p12">
            <a:extLst>
              <a:ext uri="{FF2B5EF4-FFF2-40B4-BE49-F238E27FC236}">
                <a16:creationId xmlns:a16="http://schemas.microsoft.com/office/drawing/2014/main" xmlns="" id="{EBEEA06C-643C-47C9-9894-C56E5609D46B}"/>
              </a:ext>
            </a:extLst>
          </p:cNvPr>
          <p:cNvGrpSpPr/>
          <p:nvPr/>
        </p:nvGrpSpPr>
        <p:grpSpPr>
          <a:xfrm>
            <a:off x="3683725" y="3109647"/>
            <a:ext cx="3642800" cy="3528502"/>
            <a:chOff x="3317" y="-1457"/>
            <a:chExt cx="5418" cy="4550"/>
          </a:xfrm>
        </p:grpSpPr>
        <p:sp>
          <p:nvSpPr>
            <p:cNvPr id="16" name="Google Shape;2443;p12">
              <a:extLst>
                <a:ext uri="{FF2B5EF4-FFF2-40B4-BE49-F238E27FC236}">
                  <a16:creationId xmlns:a16="http://schemas.microsoft.com/office/drawing/2014/main" xmlns="" id="{4761EA6B-0E7C-412C-A273-B2266724AB29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7" name="Google Shape;2444;p12">
              <a:extLst>
                <a:ext uri="{FF2B5EF4-FFF2-40B4-BE49-F238E27FC236}">
                  <a16:creationId xmlns:a16="http://schemas.microsoft.com/office/drawing/2014/main" xmlns="" id="{87A009A9-4857-4F70-A87D-ADF457C0B932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E1960B7-E6EC-4E86-8F9E-D41576B36F85}"/>
              </a:ext>
            </a:extLst>
          </p:cNvPr>
          <p:cNvSpPr txBox="1"/>
          <p:nvPr/>
        </p:nvSpPr>
        <p:spPr>
          <a:xfrm>
            <a:off x="4092145" y="3886065"/>
            <a:ext cx="2578535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#9Slide03 AmpleSoft Bold" panose="02000000000000000000" pitchFamily="2" charset="0"/>
              </a:rPr>
              <a:t>Chúng ta phải vượt qua một số thử thách khó khăn đấy!</a:t>
            </a:r>
            <a:endParaRPr lang="en-US" sz="3200" dirty="0">
              <a:solidFill>
                <a:srgbClr val="002060"/>
              </a:solidFill>
              <a:latin typeface="#9Slide03 AmpleSoft Bold" panose="02000000000000000000" pitchFamily="2" charset="0"/>
            </a:endParaRPr>
          </a:p>
        </p:txBody>
      </p:sp>
      <p:grpSp>
        <p:nvGrpSpPr>
          <p:cNvPr id="19" name="Google Shape;2442;p12">
            <a:extLst>
              <a:ext uri="{FF2B5EF4-FFF2-40B4-BE49-F238E27FC236}">
                <a16:creationId xmlns:a16="http://schemas.microsoft.com/office/drawing/2014/main" xmlns="" id="{45608A62-1977-4D66-AFBB-087292544E9C}"/>
              </a:ext>
            </a:extLst>
          </p:cNvPr>
          <p:cNvGrpSpPr/>
          <p:nvPr/>
        </p:nvGrpSpPr>
        <p:grpSpPr>
          <a:xfrm>
            <a:off x="634146" y="27853"/>
            <a:ext cx="3454495" cy="3069772"/>
            <a:chOff x="3317" y="-1457"/>
            <a:chExt cx="5418" cy="4550"/>
          </a:xfrm>
        </p:grpSpPr>
        <p:sp>
          <p:nvSpPr>
            <p:cNvPr id="20" name="Google Shape;2443;p12">
              <a:extLst>
                <a:ext uri="{FF2B5EF4-FFF2-40B4-BE49-F238E27FC236}">
                  <a16:creationId xmlns:a16="http://schemas.microsoft.com/office/drawing/2014/main" xmlns="" id="{1B340CCF-F651-4B05-BE64-E2547F572460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21" name="Google Shape;2444;p12">
              <a:extLst>
                <a:ext uri="{FF2B5EF4-FFF2-40B4-BE49-F238E27FC236}">
                  <a16:creationId xmlns:a16="http://schemas.microsoft.com/office/drawing/2014/main" xmlns="" id="{8C855D75-F000-45B0-BF1A-6899027020F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96267EB-1A19-438F-9F36-F32A59C22AC8}"/>
              </a:ext>
            </a:extLst>
          </p:cNvPr>
          <p:cNvSpPr txBox="1"/>
          <p:nvPr/>
        </p:nvSpPr>
        <p:spPr>
          <a:xfrm>
            <a:off x="965096" y="800386"/>
            <a:ext cx="2557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DE405A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Nào! Đi thôi, tớ thích những thử thách!</a:t>
            </a:r>
            <a:endParaRPr lang="en-US" sz="3600" b="1" dirty="0">
              <a:solidFill>
                <a:srgbClr val="DE405A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6FFD5A3-4FFE-4AA3-B864-A4E85FA8C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84" y="3118793"/>
            <a:ext cx="265987" cy="33263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3427056-A24C-418B-A86B-03FC259C8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87" y="3054352"/>
            <a:ext cx="265987" cy="33263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ECAE0E3-C28C-403D-A2AA-BC3E84629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1" y="1791592"/>
            <a:ext cx="265987" cy="33263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B7CDE1C-984D-4A08-B354-60DF7AA92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34" y="678385"/>
            <a:ext cx="265987" cy="33263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258EB2A-9D01-4B81-8467-B306D293A7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77" y="-255067"/>
            <a:ext cx="265987" cy="33263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F86BD66-E48C-4266-95E8-74283C24B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08" y="222060"/>
            <a:ext cx="265987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6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305" y="339635"/>
            <a:ext cx="8484326" cy="6322423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5" y="0"/>
            <a:ext cx="1704704" cy="227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612" y="613249"/>
            <a:ext cx="91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Seagull" panose="02040603050506020204" pitchFamily="18" charset="0"/>
              </a:rPr>
              <a:t>Bài</a:t>
            </a:r>
            <a:r>
              <a:rPr lang="en-US" sz="2800" dirty="0">
                <a:latin typeface="UTM Seagull" panose="020406030505060202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8374" y="626312"/>
            <a:ext cx="2837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Seagull" panose="02040603050506020204" pitchFamily="18" charset="0"/>
              </a:rPr>
              <a:t>Tính</a:t>
            </a:r>
            <a:r>
              <a:rPr lang="en-US" sz="2800" dirty="0">
                <a:latin typeface="UTM Seagull" panose="02040603050506020204" pitchFamily="18" charset="0"/>
              </a:rPr>
              <a:t> (</a:t>
            </a:r>
            <a:r>
              <a:rPr lang="en-US" sz="2800" dirty="0" err="1">
                <a:latin typeface="UTM Seagull" panose="02040603050506020204" pitchFamily="18" charset="0"/>
              </a:rPr>
              <a:t>theo</a:t>
            </a:r>
            <a:r>
              <a:rPr lang="en-US" sz="2800" dirty="0">
                <a:latin typeface="UTM Seagull" panose="02040603050506020204" pitchFamily="18" charset="0"/>
              </a:rPr>
              <a:t> </a:t>
            </a:r>
            <a:r>
              <a:rPr lang="en-US" sz="2800" dirty="0" err="1">
                <a:latin typeface="UTM Seagull" panose="02040603050506020204" pitchFamily="18" charset="0"/>
              </a:rPr>
              <a:t>mẫu</a:t>
            </a:r>
            <a:r>
              <a:rPr lang="en-US" sz="2800" dirty="0">
                <a:latin typeface="UTM Seagull" panose="02040603050506020204" pitchFamily="18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14" y="4872446"/>
            <a:ext cx="1052344" cy="19855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612" y="2051151"/>
            <a:ext cx="1123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Kristen ITC" panose="03050502040202030202" pitchFamily="66" charset="0"/>
              </a:rPr>
              <a:t>Mẫu</a:t>
            </a:r>
            <a:r>
              <a:rPr lang="en-US" sz="3600" dirty="0">
                <a:solidFill>
                  <a:srgbClr val="0070C0"/>
                </a:solidFill>
                <a:latin typeface="Kristen ITC" panose="03050502040202030202" pitchFamily="66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3324" y="2051151"/>
            <a:ext cx="1051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4851" y="1717957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4851" y="2523700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814851" y="2435870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4619" y="2057591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7544" y="1749238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7544" y="2527685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817544" y="2467151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0074" y="1776535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0074" y="2554982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70073" y="2494448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09621" y="1765951"/>
            <a:ext cx="817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73397" y="2544398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473397" y="2483864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85931" y="1741110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85931" y="2519557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385931" y="2459023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37771" y="1786197"/>
            <a:ext cx="803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11783" y="2564644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311782" y="2504110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85568" y="2088872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76402" y="2071848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99172" y="2099144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10507" y="2057835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9216" y="3174348"/>
            <a:ext cx="568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43848" y="4318955"/>
            <a:ext cx="1051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65375" y="3985761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5375" y="4791504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765375" y="4703674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05143" y="4325395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20052" y="4020107"/>
            <a:ext cx="817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83828" y="4798554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3683828" y="4738020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596362" y="3995266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96362" y="4773713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596362" y="4713179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348202" y="4040353"/>
            <a:ext cx="803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22214" y="4818800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5522213" y="4758266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209603" y="4353300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20938" y="4311991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83828" y="1569494"/>
            <a:ext cx="1437110" cy="1764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F6BC5183-171A-4250-B848-215561C56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619" y="4742825"/>
            <a:ext cx="128987" cy="1613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306A8452-5F8C-4E68-B486-7B0DB41F9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40" y="1314466"/>
            <a:ext cx="265987" cy="332636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3D794E6A-5B1E-46E5-AFE6-3014F87F4E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1" y="1791592"/>
            <a:ext cx="265987" cy="332636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7E521B07-C6D7-43BB-8A1A-A08C0177B2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44" y="4528812"/>
            <a:ext cx="1425420" cy="19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7" grpId="0"/>
      <p:bldP spid="18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2" grpId="0"/>
      <p:bldP spid="49" grpId="0"/>
      <p:bldP spid="50" grpId="0"/>
      <p:bldP spid="52" grpId="0"/>
      <p:bldP spid="53" grpId="0"/>
      <p:bldP spid="55" grpId="0"/>
      <p:bldP spid="56" grpId="0"/>
      <p:bldP spid="60" grpId="0"/>
      <p:bldP spid="61" grpId="0"/>
      <p:bldP spid="62" grpId="0" animBg="1"/>
      <p:bldP spid="6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305" y="339635"/>
            <a:ext cx="8484326" cy="6322423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5" y="0"/>
            <a:ext cx="1704704" cy="227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612" y="613249"/>
            <a:ext cx="91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Seagull" panose="02040603050506020204" pitchFamily="18" charset="0"/>
              </a:rPr>
              <a:t>Bài</a:t>
            </a:r>
            <a:r>
              <a:rPr lang="en-US" sz="2800" dirty="0">
                <a:latin typeface="UTM Seagull" panose="020406030505060202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8374" y="626312"/>
            <a:ext cx="2837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Seagull" panose="02040603050506020204" pitchFamily="18" charset="0"/>
              </a:rPr>
              <a:t>Tính</a:t>
            </a:r>
            <a:r>
              <a:rPr lang="en-US" sz="2800" dirty="0">
                <a:latin typeface="UTM Seagull" panose="02040603050506020204" pitchFamily="18" charset="0"/>
              </a:rPr>
              <a:t> (</a:t>
            </a:r>
            <a:r>
              <a:rPr lang="en-US" sz="2800" dirty="0" err="1">
                <a:latin typeface="UTM Seagull" panose="02040603050506020204" pitchFamily="18" charset="0"/>
              </a:rPr>
              <a:t>theo</a:t>
            </a:r>
            <a:r>
              <a:rPr lang="en-US" sz="2800" dirty="0">
                <a:latin typeface="UTM Seagull" panose="02040603050506020204" pitchFamily="18" charset="0"/>
              </a:rPr>
              <a:t> </a:t>
            </a:r>
            <a:r>
              <a:rPr lang="en-US" sz="2800" dirty="0" err="1">
                <a:latin typeface="UTM Seagull" panose="02040603050506020204" pitchFamily="18" charset="0"/>
              </a:rPr>
              <a:t>mẫu</a:t>
            </a:r>
            <a:r>
              <a:rPr lang="en-US" sz="2800" dirty="0">
                <a:latin typeface="UTM Seagull" panose="02040603050506020204" pitchFamily="18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14" y="4872446"/>
            <a:ext cx="1052344" cy="19855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4676" y="2067020"/>
            <a:ext cx="59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Kristen ITC" panose="03050502040202030202" pitchFamily="66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3324" y="2051151"/>
            <a:ext cx="1051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4851" y="1717957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4851" y="2523700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814851" y="2435870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4619" y="2057591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7544" y="1749238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7544" y="2527685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817544" y="2467151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0074" y="1776535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0074" y="2554982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70073" y="2494448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42689" y="1765951"/>
            <a:ext cx="817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73397" y="2544398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473397" y="2483864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85931" y="1741110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85931" y="2519557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385931" y="2459023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37771" y="1786197"/>
            <a:ext cx="803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11783" y="2564644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311782" y="2504110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85568" y="2088872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76402" y="2071848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99172" y="2099144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10507" y="2057835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9216" y="3174348"/>
            <a:ext cx="568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43848" y="4318955"/>
            <a:ext cx="1051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65375" y="3985761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5375" y="4791504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765375" y="4703674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05143" y="4325395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63356" y="4020107"/>
            <a:ext cx="817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83828" y="4798554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3683828" y="4738020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596362" y="3995266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96362" y="4773713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596362" y="4713179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348202" y="4040353"/>
            <a:ext cx="803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22214" y="4818800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5522213" y="4758266"/>
            <a:ext cx="411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209603" y="4353300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20938" y="4311991"/>
            <a:ext cx="5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VF Caviar Dreams" panose="020B08020202040205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83828" y="1569494"/>
            <a:ext cx="1437110" cy="1764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A5F157F4-F9C9-4C63-A60B-723275E81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2247917"/>
            <a:ext cx="265987" cy="332636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B0137509-ED89-40EE-B07F-B8A74DB03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40" y="1314466"/>
            <a:ext cx="265987" cy="332636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E842B285-B4C3-47FD-A49E-0CD41CF512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1" y="1791592"/>
            <a:ext cx="265987" cy="332636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D392BEB-CB1C-4D8E-B813-02ABEE541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44" y="4528812"/>
            <a:ext cx="1425420" cy="19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7" grpId="0"/>
      <p:bldP spid="18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2" grpId="0"/>
      <p:bldP spid="49" grpId="0"/>
      <p:bldP spid="50" grpId="0"/>
      <p:bldP spid="52" grpId="0"/>
      <p:bldP spid="53" grpId="0"/>
      <p:bldP spid="55" grpId="0"/>
      <p:bldP spid="56" grpId="0"/>
      <p:bldP spid="60" grpId="0"/>
      <p:bldP spid="61" grpId="0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On-screen Show (4:3)</PresentationFormat>
  <Paragraphs>214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2022-02-27T09:25:48Z</dcterms:created>
  <dcterms:modified xsi:type="dcterms:W3CDTF">2022-02-27T09:26:40Z</dcterms:modified>
</cp:coreProperties>
</file>