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69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23165-F2AA-49C6-9444-95263CF4F7B7}" type="datetimeFigureOut">
              <a:rPr lang="en-US" smtClean="0"/>
              <a:t>2/27/2022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682005-BBEB-4CB8-905E-50BBBD701AE9}" type="slidenum">
              <a:rPr lang="en-US" smtClean="0"/>
              <a:t>‹#›</a:t>
            </a:fld>
            <a:endParaRPr lang="en-US"/>
          </a:p>
        </p:txBody>
      </p:sp>
    </p:spTree>
    <p:extLst>
      <p:ext uri="{BB962C8B-B14F-4D97-AF65-F5344CB8AC3E}">
        <p14:creationId xmlns:p14="http://schemas.microsoft.com/office/powerpoint/2010/main" val="1886830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10270503bf3_0_9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10270503bf3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84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1034ed8456a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1034ed8456a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1034ed8456a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1034ed8456a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636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gcc9050bdf8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3" name="Google Shape;3053;gcc9050bdf8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102013cd33a_2_4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102013cd33a_2_4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10270503bf3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10270503bf3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Chỉ</a:t>
            </a:r>
            <a:r>
              <a:rPr lang="en-US" baseline="0" dirty="0"/>
              <a:t> </a:t>
            </a:r>
            <a:r>
              <a:rPr lang="en-US" baseline="0" dirty="0" err="1"/>
              <a:t>trong</a:t>
            </a:r>
            <a:r>
              <a:rPr lang="en-US" baseline="0" dirty="0"/>
              <a:t> </a:t>
            </a:r>
            <a:r>
              <a:rPr lang="en-US" baseline="0" dirty="0" err="1"/>
              <a:t>vòng</a:t>
            </a:r>
            <a:r>
              <a:rPr lang="en-US" baseline="0" dirty="0"/>
              <a:t> </a:t>
            </a:r>
            <a:r>
              <a:rPr lang="en-US" baseline="0" dirty="0" err="1"/>
              <a:t>vài</a:t>
            </a:r>
            <a:r>
              <a:rPr lang="en-US" baseline="0" dirty="0"/>
              <a:t> </a:t>
            </a:r>
            <a:r>
              <a:rPr lang="en-US" baseline="0" dirty="0" err="1"/>
              <a:t>giây</a:t>
            </a:r>
            <a:r>
              <a:rPr lang="en-US" baseline="0" dirty="0"/>
              <a:t> </a:t>
            </a:r>
            <a:r>
              <a:rPr lang="en-US" baseline="0" dirty="0" err="1"/>
              <a:t>nhắm</a:t>
            </a:r>
            <a:r>
              <a:rPr lang="en-US" baseline="0" dirty="0"/>
              <a:t> </a:t>
            </a:r>
            <a:r>
              <a:rPr lang="en-US" baseline="0" dirty="0" err="1"/>
              <a:t>mắt</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cảm</a:t>
            </a:r>
            <a:r>
              <a:rPr lang="en-US" baseline="0" dirty="0"/>
              <a:t> </a:t>
            </a:r>
            <a:r>
              <a:rPr lang="en-US" baseline="0" dirty="0" err="1"/>
              <a:t>thấy</a:t>
            </a:r>
            <a:r>
              <a:rPr lang="en-US" baseline="0" dirty="0"/>
              <a:t> </a:t>
            </a:r>
            <a:r>
              <a:rPr lang="en-US" baseline="0" dirty="0" err="1"/>
              <a:t>rất</a:t>
            </a:r>
            <a:r>
              <a:rPr lang="en-US" baseline="0" dirty="0"/>
              <a:t> </a:t>
            </a:r>
            <a:r>
              <a:rPr lang="en-US" baseline="0" dirty="0" err="1"/>
              <a:t>khó</a:t>
            </a:r>
            <a:r>
              <a:rPr lang="en-US" baseline="0" dirty="0"/>
              <a:t> </a:t>
            </a:r>
            <a:r>
              <a:rPr lang="en-US" baseline="0" dirty="0" err="1"/>
              <a:t>chịu</a:t>
            </a:r>
            <a:r>
              <a:rPr lang="en-US" baseline="0" dirty="0"/>
              <a:t> </a:t>
            </a:r>
            <a:r>
              <a:rPr lang="en-US" baseline="0" dirty="0" err="1"/>
              <a:t>vậy</a:t>
            </a:r>
            <a:r>
              <a:rPr lang="en-US" baseline="0" dirty="0"/>
              <a:t> </a:t>
            </a:r>
            <a:r>
              <a:rPr lang="en-US" baseline="0" dirty="0" err="1"/>
              <a:t>hãy</a:t>
            </a:r>
            <a:r>
              <a:rPr lang="en-US" baseline="0" dirty="0"/>
              <a:t> </a:t>
            </a:r>
            <a:r>
              <a:rPr lang="en-US" baseline="0" dirty="0" err="1"/>
              <a:t>tưởng</a:t>
            </a:r>
            <a:r>
              <a:rPr lang="en-US" baseline="0" dirty="0"/>
              <a:t> </a:t>
            </a:r>
            <a:r>
              <a:rPr lang="en-US" baseline="0" dirty="0" err="1"/>
              <a:t>tượng</a:t>
            </a:r>
            <a:r>
              <a:rPr lang="en-US" baseline="0" dirty="0"/>
              <a:t> </a:t>
            </a:r>
            <a:r>
              <a:rPr lang="en-US" baseline="0" dirty="0" err="1"/>
              <a:t>nếu</a:t>
            </a:r>
            <a:r>
              <a:rPr lang="en-US" baseline="0" dirty="0"/>
              <a:t> </a:t>
            </a:r>
            <a:r>
              <a:rPr lang="en-US" baseline="0" dirty="0" err="1"/>
              <a:t>cs</a:t>
            </a:r>
            <a:r>
              <a:rPr lang="en-US" baseline="0" dirty="0"/>
              <a:t> </a:t>
            </a:r>
            <a:r>
              <a:rPr lang="en-US" baseline="0" dirty="0" err="1"/>
              <a:t>này</a:t>
            </a:r>
            <a:r>
              <a:rPr lang="en-US" baseline="0" dirty="0"/>
              <a:t> </a:t>
            </a:r>
            <a:r>
              <a:rPr lang="en-US" baseline="0" dirty="0" err="1"/>
              <a:t>không</a:t>
            </a:r>
            <a:r>
              <a:rPr lang="en-US" baseline="0" dirty="0"/>
              <a:t> </a:t>
            </a:r>
            <a:r>
              <a:rPr lang="en-US" baseline="0" dirty="0" err="1"/>
              <a:t>có</a:t>
            </a:r>
            <a:r>
              <a:rPr lang="en-US" baseline="0" dirty="0"/>
              <a:t> </a:t>
            </a:r>
            <a:r>
              <a:rPr lang="en-US" baseline="0" dirty="0" err="1"/>
              <a:t>ánh</a:t>
            </a:r>
            <a:r>
              <a:rPr lang="en-US" baseline="0" dirty="0"/>
              <a:t> sang </a:t>
            </a:r>
            <a:r>
              <a:rPr lang="en-US" baseline="0" dirty="0" err="1"/>
              <a:t>thì</a:t>
            </a:r>
            <a:r>
              <a:rPr lang="en-US" baseline="0" dirty="0"/>
              <a:t> </a:t>
            </a:r>
            <a:r>
              <a:rPr lang="en-US" baseline="0" dirty="0" err="1"/>
              <a:t>sẽ</a:t>
            </a:r>
            <a:r>
              <a:rPr lang="en-US" baseline="0" dirty="0"/>
              <a:t> </a:t>
            </a:r>
            <a:r>
              <a:rPr lang="en-US" baseline="0" dirty="0" err="1"/>
              <a:t>ra</a:t>
            </a:r>
            <a:r>
              <a:rPr lang="en-US" baseline="0" dirty="0"/>
              <a:t> </a:t>
            </a:r>
            <a:r>
              <a:rPr lang="en-US" baseline="0" dirty="0" err="1"/>
              <a:t>sao</a:t>
            </a:r>
            <a:r>
              <a:rPr lang="en-US" baseline="0" dirty="0"/>
              <a:t>?</a:t>
            </a:r>
            <a:endParaRPr lang="en-US" dirty="0"/>
          </a:p>
        </p:txBody>
      </p:sp>
    </p:spTree>
    <p:extLst>
      <p:ext uri="{BB962C8B-B14F-4D97-AF65-F5344CB8AC3E}">
        <p14:creationId xmlns:p14="http://schemas.microsoft.com/office/powerpoint/2010/main" val="94124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10270503bf3_0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10270503bf3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885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7CCFFA-BD4B-424C-A2C8-B2DD676D657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2964176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7CCFFA-BD4B-424C-A2C8-B2DD676D657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40294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7CCFFA-BD4B-424C-A2C8-B2DD676D657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391972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grpSp>
        <p:nvGrpSpPr>
          <p:cNvPr id="9" name="Google Shape;9;p2"/>
          <p:cNvGrpSpPr/>
          <p:nvPr/>
        </p:nvGrpSpPr>
        <p:grpSpPr>
          <a:xfrm>
            <a:off x="1" y="-431800"/>
            <a:ext cx="9143654" cy="7505232"/>
            <a:chOff x="1" y="-933450"/>
            <a:chExt cx="9143654" cy="5628924"/>
          </a:xfrm>
        </p:grpSpPr>
        <p:grpSp>
          <p:nvGrpSpPr>
            <p:cNvPr id="10" name="Google Shape;10;p2"/>
            <p:cNvGrpSpPr/>
            <p:nvPr/>
          </p:nvGrpSpPr>
          <p:grpSpPr>
            <a:xfrm>
              <a:off x="1" y="-933450"/>
              <a:ext cx="9143654" cy="5628924"/>
              <a:chOff x="-539337" y="-5372100"/>
              <a:chExt cx="9143654" cy="5628924"/>
            </a:xfrm>
          </p:grpSpPr>
          <p:sp>
            <p:nvSpPr>
              <p:cNvPr id="11" name="Google Shape;11;p2"/>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2091602" y="2347039"/>
            <a:ext cx="4975800" cy="2480800"/>
          </a:xfrm>
          <a:prstGeom prst="rect">
            <a:avLst/>
          </a:prstGeom>
          <a:solidFill>
            <a:schemeClr val="accent3"/>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a:spcBef>
                <a:spcPts val="0"/>
              </a:spcBef>
              <a:spcAft>
                <a:spcPts val="0"/>
              </a:spcAft>
              <a:buClr>
                <a:schemeClr val="dk1"/>
              </a:buClr>
              <a:buSzPts val="5200"/>
              <a:buNone/>
              <a:defRPr sz="48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1" name="Google Shape;31;p2"/>
          <p:cNvSpPr txBox="1">
            <a:spLocks noGrp="1"/>
          </p:cNvSpPr>
          <p:nvPr>
            <p:ph type="subTitle" idx="1"/>
          </p:nvPr>
        </p:nvSpPr>
        <p:spPr>
          <a:xfrm>
            <a:off x="2091600" y="4767583"/>
            <a:ext cx="4975800" cy="693600"/>
          </a:xfrm>
          <a:prstGeom prst="rect">
            <a:avLst/>
          </a:prstGeom>
          <a:solidFill>
            <a:schemeClr val="accent2"/>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rgbClr val="FCEDDE"/>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 name="Google Shape;32;p2"/>
          <p:cNvSpPr txBox="1">
            <a:spLocks noGrp="1"/>
          </p:cNvSpPr>
          <p:nvPr>
            <p:ph type="ctrTitle" idx="2"/>
          </p:nvPr>
        </p:nvSpPr>
        <p:spPr>
          <a:xfrm>
            <a:off x="2093450" y="1356251"/>
            <a:ext cx="4975800" cy="998000"/>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Font typeface="Poppins"/>
              <a:buNone/>
              <a:defRPr sz="2000" b="1">
                <a:solidFill>
                  <a:srgbClr val="3D85C6"/>
                </a:solidFill>
                <a:latin typeface="Poppins"/>
                <a:ea typeface="Poppins"/>
                <a:cs typeface="Poppins"/>
                <a:sym typeface="Poppins"/>
              </a:defRPr>
            </a:lvl1pPr>
            <a:lvl2pPr lvl="1" algn="ctr" rtl="0">
              <a:spcBef>
                <a:spcPts val="0"/>
              </a:spcBef>
              <a:spcAft>
                <a:spcPts val="0"/>
              </a:spcAft>
              <a:buSzPts val="2000"/>
              <a:buFont typeface="Poppins"/>
              <a:buNone/>
              <a:defRPr sz="2000" b="1">
                <a:latin typeface="Poppins"/>
                <a:ea typeface="Poppins"/>
                <a:cs typeface="Poppins"/>
                <a:sym typeface="Poppins"/>
              </a:defRPr>
            </a:lvl2pPr>
            <a:lvl3pPr lvl="2" algn="ctr" rtl="0">
              <a:spcBef>
                <a:spcPts val="0"/>
              </a:spcBef>
              <a:spcAft>
                <a:spcPts val="0"/>
              </a:spcAft>
              <a:buSzPts val="2000"/>
              <a:buFont typeface="Poppins"/>
              <a:buNone/>
              <a:defRPr sz="2000" b="1">
                <a:latin typeface="Poppins"/>
                <a:ea typeface="Poppins"/>
                <a:cs typeface="Poppins"/>
                <a:sym typeface="Poppins"/>
              </a:defRPr>
            </a:lvl3pPr>
            <a:lvl4pPr lvl="3" algn="ctr" rtl="0">
              <a:spcBef>
                <a:spcPts val="0"/>
              </a:spcBef>
              <a:spcAft>
                <a:spcPts val="0"/>
              </a:spcAft>
              <a:buSzPts val="2000"/>
              <a:buFont typeface="Poppins"/>
              <a:buNone/>
              <a:defRPr sz="2000" b="1">
                <a:latin typeface="Poppins"/>
                <a:ea typeface="Poppins"/>
                <a:cs typeface="Poppins"/>
                <a:sym typeface="Poppins"/>
              </a:defRPr>
            </a:lvl4pPr>
            <a:lvl5pPr lvl="4" algn="ctr" rtl="0">
              <a:spcBef>
                <a:spcPts val="0"/>
              </a:spcBef>
              <a:spcAft>
                <a:spcPts val="0"/>
              </a:spcAft>
              <a:buSzPts val="2000"/>
              <a:buFont typeface="Poppins"/>
              <a:buNone/>
              <a:defRPr sz="2000" b="1">
                <a:latin typeface="Poppins"/>
                <a:ea typeface="Poppins"/>
                <a:cs typeface="Poppins"/>
                <a:sym typeface="Poppins"/>
              </a:defRPr>
            </a:lvl5pPr>
            <a:lvl6pPr lvl="5" algn="ctr" rtl="0">
              <a:spcBef>
                <a:spcPts val="0"/>
              </a:spcBef>
              <a:spcAft>
                <a:spcPts val="0"/>
              </a:spcAft>
              <a:buSzPts val="2000"/>
              <a:buFont typeface="Poppins"/>
              <a:buNone/>
              <a:defRPr sz="2000" b="1">
                <a:latin typeface="Poppins"/>
                <a:ea typeface="Poppins"/>
                <a:cs typeface="Poppins"/>
                <a:sym typeface="Poppins"/>
              </a:defRPr>
            </a:lvl6pPr>
            <a:lvl7pPr lvl="6" algn="ctr" rtl="0">
              <a:spcBef>
                <a:spcPts val="0"/>
              </a:spcBef>
              <a:spcAft>
                <a:spcPts val="0"/>
              </a:spcAft>
              <a:buSzPts val="2000"/>
              <a:buFont typeface="Poppins"/>
              <a:buNone/>
              <a:defRPr sz="2000" b="1">
                <a:latin typeface="Poppins"/>
                <a:ea typeface="Poppins"/>
                <a:cs typeface="Poppins"/>
                <a:sym typeface="Poppins"/>
              </a:defRPr>
            </a:lvl7pPr>
            <a:lvl8pPr lvl="7" algn="ctr" rtl="0">
              <a:spcBef>
                <a:spcPts val="0"/>
              </a:spcBef>
              <a:spcAft>
                <a:spcPts val="0"/>
              </a:spcAft>
              <a:buSzPts val="2000"/>
              <a:buFont typeface="Poppins"/>
              <a:buNone/>
              <a:defRPr sz="2000" b="1">
                <a:latin typeface="Poppins"/>
                <a:ea typeface="Poppins"/>
                <a:cs typeface="Poppins"/>
                <a:sym typeface="Poppins"/>
              </a:defRPr>
            </a:lvl8pPr>
            <a:lvl9pPr lvl="8" algn="ctr" rtl="0">
              <a:spcBef>
                <a:spcPts val="0"/>
              </a:spcBef>
              <a:spcAft>
                <a:spcPts val="0"/>
              </a:spcAft>
              <a:buSzPts val="2000"/>
              <a:buFont typeface="Poppins"/>
              <a:buNone/>
              <a:defRPr sz="2000" b="1">
                <a:latin typeface="Poppins"/>
                <a:ea typeface="Poppins"/>
                <a:cs typeface="Poppins"/>
                <a:sym typeface="Poppins"/>
              </a:defRPr>
            </a:lvl9pPr>
          </a:lstStyle>
          <a:p>
            <a:endParaRPr/>
          </a:p>
        </p:txBody>
      </p:sp>
      <p:grpSp>
        <p:nvGrpSpPr>
          <p:cNvPr id="33" name="Google Shape;33;p2"/>
          <p:cNvGrpSpPr/>
          <p:nvPr/>
        </p:nvGrpSpPr>
        <p:grpSpPr>
          <a:xfrm>
            <a:off x="340075" y="445085"/>
            <a:ext cx="8499127" cy="6182212"/>
            <a:chOff x="340074" y="333813"/>
            <a:chExt cx="8499127" cy="4636659"/>
          </a:xfrm>
        </p:grpSpPr>
        <p:sp>
          <p:nvSpPr>
            <p:cNvPr id="34" name="Google Shape;34;p2"/>
            <p:cNvSpPr/>
            <p:nvPr/>
          </p:nvSpPr>
          <p:spPr>
            <a:xfrm>
              <a:off x="553413" y="3932507"/>
              <a:ext cx="333176" cy="326993"/>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rgbClr val="E33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06023" y="2749525"/>
              <a:ext cx="333176" cy="327456"/>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rgbClr val="FFC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253637" y="333812"/>
              <a:ext cx="430271" cy="423121"/>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504123" y="4730706"/>
              <a:ext cx="245592" cy="239765"/>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716389" y="1435078"/>
              <a:ext cx="122811" cy="120322"/>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0074" y="2878883"/>
              <a:ext cx="122752" cy="120322"/>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89888" y="4482802"/>
              <a:ext cx="122869" cy="120702"/>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19450" y="484994"/>
              <a:ext cx="123777" cy="120761"/>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63893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0"/>
        <p:cNvGrpSpPr/>
        <p:nvPr/>
      </p:nvGrpSpPr>
      <p:grpSpPr>
        <a:xfrm>
          <a:off x="0" y="0"/>
          <a:ext cx="0" cy="0"/>
          <a:chOff x="0" y="0"/>
          <a:chExt cx="0" cy="0"/>
        </a:xfrm>
      </p:grpSpPr>
      <p:grpSp>
        <p:nvGrpSpPr>
          <p:cNvPr id="81" name="Google Shape;81;p4"/>
          <p:cNvGrpSpPr/>
          <p:nvPr/>
        </p:nvGrpSpPr>
        <p:grpSpPr>
          <a:xfrm>
            <a:off x="1" y="-431800"/>
            <a:ext cx="9143654" cy="7505232"/>
            <a:chOff x="1" y="-933450"/>
            <a:chExt cx="9143654" cy="5628924"/>
          </a:xfrm>
        </p:grpSpPr>
        <p:grpSp>
          <p:nvGrpSpPr>
            <p:cNvPr id="82" name="Google Shape;82;p4"/>
            <p:cNvGrpSpPr/>
            <p:nvPr/>
          </p:nvGrpSpPr>
          <p:grpSpPr>
            <a:xfrm>
              <a:off x="1" y="-933450"/>
              <a:ext cx="9143654" cy="5628924"/>
              <a:chOff x="-539337" y="-5372100"/>
              <a:chExt cx="9143654" cy="5628924"/>
            </a:xfrm>
          </p:grpSpPr>
          <p:sp>
            <p:nvSpPr>
              <p:cNvPr id="83" name="Google Shape;83;p4"/>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txBox="1">
            <a:spLocks noGrp="1"/>
          </p:cNvSpPr>
          <p:nvPr>
            <p:ph type="title"/>
          </p:nvPr>
        </p:nvSpPr>
        <p:spPr>
          <a:xfrm>
            <a:off x="720000" y="720000"/>
            <a:ext cx="7704000" cy="763600"/>
          </a:xfrm>
          <a:prstGeom prst="rect">
            <a:avLst/>
          </a:prstGeom>
          <a:solidFill>
            <a:schemeClr val="accent3"/>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a:spcBef>
                <a:spcPts val="0"/>
              </a:spcBef>
              <a:spcAft>
                <a:spcPts val="0"/>
              </a:spcAft>
              <a:buSzPts val="2500"/>
              <a:buNone/>
              <a:defRPr sz="2500">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3" name="Google Shape;103;p4"/>
          <p:cNvSpPr txBox="1">
            <a:spLocks noGrp="1"/>
          </p:cNvSpPr>
          <p:nvPr>
            <p:ph type="body" idx="1"/>
          </p:nvPr>
        </p:nvSpPr>
        <p:spPr>
          <a:xfrm>
            <a:off x="720000" y="1483600"/>
            <a:ext cx="7704000" cy="4565600"/>
          </a:xfrm>
          <a:prstGeom prst="rect">
            <a:avLst/>
          </a:prstGeom>
          <a:solidFill>
            <a:schemeClr val="dk1"/>
          </a:solidFill>
          <a:ln w="38100" cap="flat" cmpd="sng">
            <a:solidFill>
              <a:schemeClr val="lt1"/>
            </a:solidFill>
            <a:prstDash val="solid"/>
            <a:round/>
            <a:headEnd type="none" w="sm" len="sm"/>
            <a:tailEnd type="none" w="sm" len="sm"/>
          </a:ln>
          <a:effectLst>
            <a:outerShdw dist="190500" dir="2940000" algn="bl" rotWithShape="0">
              <a:schemeClr val="lt1"/>
            </a:outerShdw>
          </a:effectLst>
        </p:spPr>
        <p:txBody>
          <a:bodyPr spcFirstLastPara="1" wrap="square" lIns="91425" tIns="91425" rIns="91425" bIns="91425" anchor="t" anchorCtr="0">
            <a:noAutofit/>
          </a:bodyPr>
          <a:lstStyle>
            <a:lvl1pPr marL="457200" lvl="0" indent="-304800">
              <a:spcBef>
                <a:spcPts val="0"/>
              </a:spcBef>
              <a:spcAft>
                <a:spcPts val="0"/>
              </a:spcAft>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grpSp>
        <p:nvGrpSpPr>
          <p:cNvPr id="104" name="Google Shape;104;p4"/>
          <p:cNvGrpSpPr/>
          <p:nvPr/>
        </p:nvGrpSpPr>
        <p:grpSpPr>
          <a:xfrm>
            <a:off x="248614" y="542238"/>
            <a:ext cx="8724829" cy="5506957"/>
            <a:chOff x="248613" y="406678"/>
            <a:chExt cx="8724829" cy="4130218"/>
          </a:xfrm>
        </p:grpSpPr>
        <p:sp>
          <p:nvSpPr>
            <p:cNvPr id="105" name="Google Shape;105;p4"/>
            <p:cNvSpPr/>
            <p:nvPr/>
          </p:nvSpPr>
          <p:spPr>
            <a:xfrm>
              <a:off x="8684175" y="693021"/>
              <a:ext cx="211201" cy="266647"/>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rgbClr val="F1F1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248613" y="4008707"/>
              <a:ext cx="333176" cy="326993"/>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8762228" y="4322927"/>
              <a:ext cx="211213" cy="213968"/>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285354" y="406678"/>
              <a:ext cx="259733" cy="266657"/>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34334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6"/>
        <p:cNvGrpSpPr/>
        <p:nvPr/>
      </p:nvGrpSpPr>
      <p:grpSpPr>
        <a:xfrm>
          <a:off x="0" y="0"/>
          <a:ext cx="0" cy="0"/>
          <a:chOff x="0" y="0"/>
          <a:chExt cx="0" cy="0"/>
        </a:xfrm>
      </p:grpSpPr>
      <p:grpSp>
        <p:nvGrpSpPr>
          <p:cNvPr id="257" name="Google Shape;257;p9"/>
          <p:cNvGrpSpPr/>
          <p:nvPr/>
        </p:nvGrpSpPr>
        <p:grpSpPr>
          <a:xfrm>
            <a:off x="1" y="-431800"/>
            <a:ext cx="9143654" cy="7505232"/>
            <a:chOff x="1" y="-933450"/>
            <a:chExt cx="9143654" cy="5628924"/>
          </a:xfrm>
        </p:grpSpPr>
        <p:grpSp>
          <p:nvGrpSpPr>
            <p:cNvPr id="258" name="Google Shape;258;p9"/>
            <p:cNvGrpSpPr/>
            <p:nvPr/>
          </p:nvGrpSpPr>
          <p:grpSpPr>
            <a:xfrm>
              <a:off x="1" y="-933450"/>
              <a:ext cx="9143654" cy="5628924"/>
              <a:chOff x="-539337" y="-5372100"/>
              <a:chExt cx="9143654" cy="5628924"/>
            </a:xfrm>
          </p:grpSpPr>
          <p:sp>
            <p:nvSpPr>
              <p:cNvPr id="259" name="Google Shape;259;p9"/>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9"/>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9"/>
          <p:cNvSpPr txBox="1">
            <a:spLocks noGrp="1"/>
          </p:cNvSpPr>
          <p:nvPr>
            <p:ph type="title"/>
          </p:nvPr>
        </p:nvSpPr>
        <p:spPr>
          <a:xfrm>
            <a:off x="3295575" y="2065133"/>
            <a:ext cx="5143500" cy="1058000"/>
          </a:xfrm>
          <a:prstGeom prst="rect">
            <a:avLst/>
          </a:prstGeom>
          <a:solidFill>
            <a:schemeClr val="lt2"/>
          </a:solidFill>
          <a:ln w="38100" cap="flat" cmpd="sng">
            <a:solidFill>
              <a:schemeClr val="lt1"/>
            </a:solidFill>
            <a:prstDash val="solid"/>
            <a:round/>
            <a:headEnd type="none" w="sm" len="sm"/>
            <a:tailEnd type="none" w="sm" len="sm"/>
          </a:ln>
          <a:effectLst>
            <a:outerShdw dist="200025" dir="312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9" name="Google Shape;279;p9"/>
          <p:cNvSpPr txBox="1">
            <a:spLocks noGrp="1"/>
          </p:cNvSpPr>
          <p:nvPr>
            <p:ph type="subTitle" idx="1"/>
          </p:nvPr>
        </p:nvSpPr>
        <p:spPr>
          <a:xfrm>
            <a:off x="3295575" y="3122936"/>
            <a:ext cx="5143500" cy="1738400"/>
          </a:xfrm>
          <a:prstGeom prst="rect">
            <a:avLst/>
          </a:prstGeom>
          <a:solidFill>
            <a:schemeClr val="dk1"/>
          </a:solidFill>
          <a:ln w="38100" cap="flat" cmpd="sng">
            <a:solidFill>
              <a:schemeClr val="lt1"/>
            </a:solidFill>
            <a:prstDash val="solid"/>
            <a:round/>
            <a:headEnd type="none" w="sm" len="sm"/>
            <a:tailEnd type="none" w="sm" len="sm"/>
          </a:ln>
          <a:effectLst>
            <a:outerShdw dist="200025" dir="312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0" name="Google Shape;280;p9"/>
          <p:cNvGrpSpPr/>
          <p:nvPr/>
        </p:nvGrpSpPr>
        <p:grpSpPr>
          <a:xfrm>
            <a:off x="173721" y="244834"/>
            <a:ext cx="8855957" cy="6222133"/>
            <a:chOff x="-160482" y="183625"/>
            <a:chExt cx="8855957" cy="4666600"/>
          </a:xfrm>
        </p:grpSpPr>
        <p:sp>
          <p:nvSpPr>
            <p:cNvPr id="281" name="Google Shape;281;p9"/>
            <p:cNvSpPr/>
            <p:nvPr/>
          </p:nvSpPr>
          <p:spPr>
            <a:xfrm>
              <a:off x="5904700" y="327743"/>
              <a:ext cx="430265" cy="424497"/>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rgbClr val="F1F1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553413" y="3932507"/>
              <a:ext cx="333176" cy="326993"/>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rgbClr val="E33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7923198" y="4379850"/>
              <a:ext cx="333176" cy="327456"/>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rgbClr val="FFC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160482" y="1764166"/>
              <a:ext cx="211290" cy="207779"/>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rgbClr val="E33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6233225" y="4157525"/>
              <a:ext cx="209675" cy="204700"/>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3187400" y="4747500"/>
              <a:ext cx="104850" cy="102725"/>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5203775" y="784913"/>
              <a:ext cx="104800" cy="102725"/>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8590575" y="183625"/>
              <a:ext cx="104900" cy="103050"/>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1754275" y="1029675"/>
              <a:ext cx="105675" cy="103100"/>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4572000" y="4379838"/>
              <a:ext cx="209675" cy="204700"/>
            </a:xfrm>
            <a:custGeom>
              <a:avLst/>
              <a:gdLst/>
              <a:ahLst/>
              <a:cxnLst/>
              <a:rect l="l" t="t" r="r" b="b"/>
              <a:pathLst>
                <a:path w="8387" h="8188" extrusionOk="0">
                  <a:moveTo>
                    <a:pt x="5276" y="1"/>
                  </a:moveTo>
                  <a:cubicBezTo>
                    <a:pt x="5181" y="1"/>
                    <a:pt x="5082" y="46"/>
                    <a:pt x="5028" y="141"/>
                  </a:cubicBezTo>
                  <a:cubicBezTo>
                    <a:pt x="4103" y="2127"/>
                    <a:pt x="3334" y="2848"/>
                    <a:pt x="1653" y="2848"/>
                  </a:cubicBezTo>
                  <a:cubicBezTo>
                    <a:pt x="1272" y="2848"/>
                    <a:pt x="845" y="2811"/>
                    <a:pt x="358" y="2743"/>
                  </a:cubicBezTo>
                  <a:cubicBezTo>
                    <a:pt x="346" y="2742"/>
                    <a:pt x="334" y="2741"/>
                    <a:pt x="323" y="2741"/>
                  </a:cubicBezTo>
                  <a:cubicBezTo>
                    <a:pt x="53" y="2741"/>
                    <a:pt x="0" y="3115"/>
                    <a:pt x="224" y="3244"/>
                  </a:cubicBezTo>
                  <a:cubicBezTo>
                    <a:pt x="2659" y="4378"/>
                    <a:pt x="3193" y="5278"/>
                    <a:pt x="2826" y="7914"/>
                  </a:cubicBezTo>
                  <a:cubicBezTo>
                    <a:pt x="2806" y="8091"/>
                    <a:pt x="2939" y="8187"/>
                    <a:pt x="3078" y="8187"/>
                  </a:cubicBezTo>
                  <a:cubicBezTo>
                    <a:pt x="3174" y="8187"/>
                    <a:pt x="3272" y="8142"/>
                    <a:pt x="3327" y="8047"/>
                  </a:cubicBezTo>
                  <a:cubicBezTo>
                    <a:pt x="4251" y="6062"/>
                    <a:pt x="5021" y="5340"/>
                    <a:pt x="6701" y="5340"/>
                  </a:cubicBezTo>
                  <a:cubicBezTo>
                    <a:pt x="7082" y="5340"/>
                    <a:pt x="7510" y="5377"/>
                    <a:pt x="7997" y="5445"/>
                  </a:cubicBezTo>
                  <a:cubicBezTo>
                    <a:pt x="8009" y="5446"/>
                    <a:pt x="8020" y="5447"/>
                    <a:pt x="8031" y="5447"/>
                  </a:cubicBezTo>
                  <a:cubicBezTo>
                    <a:pt x="8304" y="5447"/>
                    <a:pt x="8386" y="5073"/>
                    <a:pt x="8130" y="4945"/>
                  </a:cubicBezTo>
                  <a:cubicBezTo>
                    <a:pt x="5695" y="3811"/>
                    <a:pt x="5161" y="2910"/>
                    <a:pt x="5528" y="275"/>
                  </a:cubicBezTo>
                  <a:cubicBezTo>
                    <a:pt x="5548" y="97"/>
                    <a:pt x="5415" y="1"/>
                    <a:pt x="5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1585125" y="4379488"/>
              <a:ext cx="211300" cy="205425"/>
            </a:xfrm>
            <a:custGeom>
              <a:avLst/>
              <a:gdLst/>
              <a:ahLst/>
              <a:cxnLst/>
              <a:rect l="l" t="t" r="r" b="b"/>
              <a:pathLst>
                <a:path w="8452" h="8217" extrusionOk="0">
                  <a:moveTo>
                    <a:pt x="3215" y="1"/>
                  </a:moveTo>
                  <a:cubicBezTo>
                    <a:pt x="3075" y="1"/>
                    <a:pt x="2938" y="109"/>
                    <a:pt x="2958" y="289"/>
                  </a:cubicBezTo>
                  <a:cubicBezTo>
                    <a:pt x="3259" y="2924"/>
                    <a:pt x="2758" y="3825"/>
                    <a:pt x="290" y="4892"/>
                  </a:cubicBezTo>
                  <a:cubicBezTo>
                    <a:pt x="1" y="4989"/>
                    <a:pt x="114" y="5395"/>
                    <a:pt x="391" y="5395"/>
                  </a:cubicBezTo>
                  <a:cubicBezTo>
                    <a:pt x="401" y="5395"/>
                    <a:pt x="412" y="5394"/>
                    <a:pt x="423" y="5393"/>
                  </a:cubicBezTo>
                  <a:cubicBezTo>
                    <a:pt x="864" y="5343"/>
                    <a:pt x="1256" y="5315"/>
                    <a:pt x="1608" y="5315"/>
                  </a:cubicBezTo>
                  <a:cubicBezTo>
                    <a:pt x="3363" y="5315"/>
                    <a:pt x="4132" y="6005"/>
                    <a:pt x="4993" y="8061"/>
                  </a:cubicBezTo>
                  <a:cubicBezTo>
                    <a:pt x="5047" y="8168"/>
                    <a:pt x="5148" y="8216"/>
                    <a:pt x="5246" y="8216"/>
                  </a:cubicBezTo>
                  <a:cubicBezTo>
                    <a:pt x="5394" y="8216"/>
                    <a:pt x="5534" y="8108"/>
                    <a:pt x="5494" y="7928"/>
                  </a:cubicBezTo>
                  <a:cubicBezTo>
                    <a:pt x="5227" y="5293"/>
                    <a:pt x="5727" y="4392"/>
                    <a:pt x="8162" y="3325"/>
                  </a:cubicBezTo>
                  <a:cubicBezTo>
                    <a:pt x="8451" y="3228"/>
                    <a:pt x="8338" y="2822"/>
                    <a:pt x="8091" y="2822"/>
                  </a:cubicBezTo>
                  <a:cubicBezTo>
                    <a:pt x="8082" y="2822"/>
                    <a:pt x="8072" y="2823"/>
                    <a:pt x="8062" y="2824"/>
                  </a:cubicBezTo>
                  <a:cubicBezTo>
                    <a:pt x="7622" y="2874"/>
                    <a:pt x="7229" y="2902"/>
                    <a:pt x="6875" y="2902"/>
                  </a:cubicBezTo>
                  <a:cubicBezTo>
                    <a:pt x="5112" y="2902"/>
                    <a:pt x="4320" y="2212"/>
                    <a:pt x="3459" y="156"/>
                  </a:cubicBezTo>
                  <a:cubicBezTo>
                    <a:pt x="3405" y="49"/>
                    <a:pt x="3309" y="1"/>
                    <a:pt x="3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3081775" y="207325"/>
              <a:ext cx="210475" cy="205350"/>
            </a:xfrm>
            <a:custGeom>
              <a:avLst/>
              <a:gdLst/>
              <a:ahLst/>
              <a:cxnLst/>
              <a:rect l="l" t="t" r="r" b="b"/>
              <a:pathLst>
                <a:path w="8419" h="8214" extrusionOk="0">
                  <a:moveTo>
                    <a:pt x="3209" y="1"/>
                  </a:moveTo>
                  <a:cubicBezTo>
                    <a:pt x="3067" y="1"/>
                    <a:pt x="2928" y="121"/>
                    <a:pt x="2948" y="303"/>
                  </a:cubicBezTo>
                  <a:cubicBezTo>
                    <a:pt x="3248" y="2905"/>
                    <a:pt x="2748" y="3839"/>
                    <a:pt x="280" y="4873"/>
                  </a:cubicBezTo>
                  <a:cubicBezTo>
                    <a:pt x="1" y="4997"/>
                    <a:pt x="96" y="5380"/>
                    <a:pt x="352" y="5380"/>
                  </a:cubicBezTo>
                  <a:cubicBezTo>
                    <a:pt x="371" y="5380"/>
                    <a:pt x="392" y="5378"/>
                    <a:pt x="413" y="5374"/>
                  </a:cubicBezTo>
                  <a:cubicBezTo>
                    <a:pt x="853" y="5323"/>
                    <a:pt x="1245" y="5296"/>
                    <a:pt x="1598" y="5296"/>
                  </a:cubicBezTo>
                  <a:cubicBezTo>
                    <a:pt x="3353" y="5296"/>
                    <a:pt x="4122" y="5986"/>
                    <a:pt x="4983" y="8042"/>
                  </a:cubicBezTo>
                  <a:cubicBezTo>
                    <a:pt x="5037" y="8163"/>
                    <a:pt x="5139" y="8213"/>
                    <a:pt x="5237" y="8213"/>
                  </a:cubicBezTo>
                  <a:cubicBezTo>
                    <a:pt x="5384" y="8213"/>
                    <a:pt x="5523" y="8102"/>
                    <a:pt x="5483" y="7942"/>
                  </a:cubicBezTo>
                  <a:cubicBezTo>
                    <a:pt x="5183" y="5307"/>
                    <a:pt x="5717" y="4373"/>
                    <a:pt x="8152" y="3339"/>
                  </a:cubicBezTo>
                  <a:cubicBezTo>
                    <a:pt x="8419" y="3272"/>
                    <a:pt x="8319" y="2838"/>
                    <a:pt x="8052" y="2838"/>
                  </a:cubicBezTo>
                  <a:cubicBezTo>
                    <a:pt x="7611" y="2889"/>
                    <a:pt x="7218" y="2916"/>
                    <a:pt x="6865" y="2916"/>
                  </a:cubicBezTo>
                  <a:cubicBezTo>
                    <a:pt x="5102" y="2916"/>
                    <a:pt x="4310" y="2226"/>
                    <a:pt x="3449" y="170"/>
                  </a:cubicBezTo>
                  <a:cubicBezTo>
                    <a:pt x="3396" y="52"/>
                    <a:pt x="3302" y="1"/>
                    <a:pt x="3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7357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40"/>
        <p:cNvGrpSpPr/>
        <p:nvPr/>
      </p:nvGrpSpPr>
      <p:grpSpPr>
        <a:xfrm>
          <a:off x="0" y="0"/>
          <a:ext cx="0" cy="0"/>
          <a:chOff x="0" y="0"/>
          <a:chExt cx="0" cy="0"/>
        </a:xfrm>
      </p:grpSpPr>
      <p:grpSp>
        <p:nvGrpSpPr>
          <p:cNvPr id="341" name="Google Shape;341;p13"/>
          <p:cNvGrpSpPr/>
          <p:nvPr/>
        </p:nvGrpSpPr>
        <p:grpSpPr>
          <a:xfrm>
            <a:off x="1" y="-431800"/>
            <a:ext cx="9143654" cy="7505232"/>
            <a:chOff x="1" y="-933450"/>
            <a:chExt cx="9143654" cy="5628924"/>
          </a:xfrm>
        </p:grpSpPr>
        <p:grpSp>
          <p:nvGrpSpPr>
            <p:cNvPr id="342" name="Google Shape;342;p13"/>
            <p:cNvGrpSpPr/>
            <p:nvPr/>
          </p:nvGrpSpPr>
          <p:grpSpPr>
            <a:xfrm>
              <a:off x="1" y="-933450"/>
              <a:ext cx="9143654" cy="5628924"/>
              <a:chOff x="-539337" y="-5372100"/>
              <a:chExt cx="9143654" cy="5628924"/>
            </a:xfrm>
          </p:grpSpPr>
          <p:sp>
            <p:nvSpPr>
              <p:cNvPr id="343" name="Google Shape;343;p13"/>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13"/>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13"/>
          <p:cNvSpPr txBox="1">
            <a:spLocks noGrp="1"/>
          </p:cNvSpPr>
          <p:nvPr>
            <p:ph type="title"/>
          </p:nvPr>
        </p:nvSpPr>
        <p:spPr>
          <a:xfrm>
            <a:off x="720000" y="733233"/>
            <a:ext cx="7704000" cy="763600"/>
          </a:xfrm>
          <a:prstGeom prst="rect">
            <a:avLst/>
          </a:prstGeom>
          <a:solidFill>
            <a:schemeClr val="accent3"/>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13"/>
          <p:cNvSpPr txBox="1">
            <a:spLocks noGrp="1"/>
          </p:cNvSpPr>
          <p:nvPr>
            <p:ph type="title" idx="2"/>
          </p:nvPr>
        </p:nvSpPr>
        <p:spPr>
          <a:xfrm>
            <a:off x="1675746" y="2107900"/>
            <a:ext cx="2493600" cy="703600"/>
          </a:xfrm>
          <a:prstGeom prst="rect">
            <a:avLst/>
          </a:prstGeom>
          <a:solidFill>
            <a:schemeClr val="dk1"/>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64" name="Google Shape;364;p13"/>
          <p:cNvSpPr txBox="1">
            <a:spLocks noGrp="1"/>
          </p:cNvSpPr>
          <p:nvPr>
            <p:ph type="title" idx="3" hasCustomPrompt="1"/>
          </p:nvPr>
        </p:nvSpPr>
        <p:spPr>
          <a:xfrm>
            <a:off x="942975" y="2107900"/>
            <a:ext cx="732900" cy="703600"/>
          </a:xfrm>
          <a:prstGeom prst="rect">
            <a:avLst/>
          </a:prstGeom>
          <a:solidFill>
            <a:schemeClr val="lt2"/>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5" name="Google Shape;365;p13"/>
          <p:cNvSpPr txBox="1">
            <a:spLocks noGrp="1"/>
          </p:cNvSpPr>
          <p:nvPr>
            <p:ph type="subTitle" idx="1"/>
          </p:nvPr>
        </p:nvSpPr>
        <p:spPr>
          <a:xfrm>
            <a:off x="942975" y="2811499"/>
            <a:ext cx="3226800" cy="824400"/>
          </a:xfrm>
          <a:prstGeom prst="rect">
            <a:avLst/>
          </a:prstGeom>
          <a:solidFill>
            <a:schemeClr val="accent2"/>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66" name="Google Shape;366;p13"/>
          <p:cNvSpPr txBox="1">
            <a:spLocks noGrp="1"/>
          </p:cNvSpPr>
          <p:nvPr>
            <p:ph type="title" idx="4"/>
          </p:nvPr>
        </p:nvSpPr>
        <p:spPr>
          <a:xfrm>
            <a:off x="5783072" y="2107900"/>
            <a:ext cx="2493900" cy="703600"/>
          </a:xfrm>
          <a:prstGeom prst="rect">
            <a:avLst/>
          </a:prstGeom>
          <a:solidFill>
            <a:schemeClr val="dk1"/>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67" name="Google Shape;367;p13"/>
          <p:cNvSpPr txBox="1">
            <a:spLocks noGrp="1"/>
          </p:cNvSpPr>
          <p:nvPr>
            <p:ph type="title" idx="5" hasCustomPrompt="1"/>
          </p:nvPr>
        </p:nvSpPr>
        <p:spPr>
          <a:xfrm>
            <a:off x="5050275" y="2107900"/>
            <a:ext cx="732900" cy="703600"/>
          </a:xfrm>
          <a:prstGeom prst="rect">
            <a:avLst/>
          </a:prstGeom>
          <a:solidFill>
            <a:schemeClr val="lt2"/>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8" name="Google Shape;368;p13"/>
          <p:cNvSpPr txBox="1">
            <a:spLocks noGrp="1"/>
          </p:cNvSpPr>
          <p:nvPr>
            <p:ph type="subTitle" idx="6"/>
          </p:nvPr>
        </p:nvSpPr>
        <p:spPr>
          <a:xfrm>
            <a:off x="5050303" y="2811500"/>
            <a:ext cx="3226800" cy="824400"/>
          </a:xfrm>
          <a:prstGeom prst="rect">
            <a:avLst/>
          </a:prstGeom>
          <a:solidFill>
            <a:schemeClr val="accent2"/>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69" name="Google Shape;369;p13"/>
          <p:cNvSpPr txBox="1">
            <a:spLocks noGrp="1"/>
          </p:cNvSpPr>
          <p:nvPr>
            <p:ph type="title" idx="7"/>
          </p:nvPr>
        </p:nvSpPr>
        <p:spPr>
          <a:xfrm>
            <a:off x="1675746" y="4493763"/>
            <a:ext cx="2493600" cy="703600"/>
          </a:xfrm>
          <a:prstGeom prst="rect">
            <a:avLst/>
          </a:prstGeom>
          <a:solidFill>
            <a:schemeClr val="dk1"/>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70" name="Google Shape;370;p13"/>
          <p:cNvSpPr txBox="1">
            <a:spLocks noGrp="1"/>
          </p:cNvSpPr>
          <p:nvPr>
            <p:ph type="title" idx="8" hasCustomPrompt="1"/>
          </p:nvPr>
        </p:nvSpPr>
        <p:spPr>
          <a:xfrm>
            <a:off x="942975" y="4493763"/>
            <a:ext cx="732900" cy="703600"/>
          </a:xfrm>
          <a:prstGeom prst="rect">
            <a:avLst/>
          </a:prstGeom>
          <a:solidFill>
            <a:schemeClr val="lt2"/>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371" name="Google Shape;371;p13"/>
          <p:cNvSpPr txBox="1">
            <a:spLocks noGrp="1"/>
          </p:cNvSpPr>
          <p:nvPr>
            <p:ph type="subTitle" idx="9"/>
          </p:nvPr>
        </p:nvSpPr>
        <p:spPr>
          <a:xfrm>
            <a:off x="942975" y="5197400"/>
            <a:ext cx="3226800" cy="824400"/>
          </a:xfrm>
          <a:prstGeom prst="rect">
            <a:avLst/>
          </a:prstGeom>
          <a:solidFill>
            <a:schemeClr val="accent2"/>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2" name="Google Shape;372;p13"/>
          <p:cNvSpPr txBox="1">
            <a:spLocks noGrp="1"/>
          </p:cNvSpPr>
          <p:nvPr>
            <p:ph type="title" idx="13"/>
          </p:nvPr>
        </p:nvSpPr>
        <p:spPr>
          <a:xfrm>
            <a:off x="5783044" y="4493767"/>
            <a:ext cx="2493900" cy="703600"/>
          </a:xfrm>
          <a:prstGeom prst="rect">
            <a:avLst/>
          </a:prstGeom>
          <a:solidFill>
            <a:schemeClr val="dk1"/>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73" name="Google Shape;373;p13"/>
          <p:cNvSpPr txBox="1">
            <a:spLocks noGrp="1"/>
          </p:cNvSpPr>
          <p:nvPr>
            <p:ph type="title" idx="14" hasCustomPrompt="1"/>
          </p:nvPr>
        </p:nvSpPr>
        <p:spPr>
          <a:xfrm>
            <a:off x="5050303" y="4493767"/>
            <a:ext cx="732900" cy="703600"/>
          </a:xfrm>
          <a:prstGeom prst="rect">
            <a:avLst/>
          </a:prstGeom>
          <a:solidFill>
            <a:schemeClr val="lt2"/>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374" name="Google Shape;374;p13"/>
          <p:cNvSpPr txBox="1">
            <a:spLocks noGrp="1"/>
          </p:cNvSpPr>
          <p:nvPr>
            <p:ph type="subTitle" idx="15"/>
          </p:nvPr>
        </p:nvSpPr>
        <p:spPr>
          <a:xfrm>
            <a:off x="5050303" y="5197367"/>
            <a:ext cx="3226800" cy="824400"/>
          </a:xfrm>
          <a:prstGeom prst="rect">
            <a:avLst/>
          </a:prstGeom>
          <a:solidFill>
            <a:schemeClr val="accent2"/>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375" name="Google Shape;375;p13"/>
          <p:cNvGrpSpPr/>
          <p:nvPr/>
        </p:nvGrpSpPr>
        <p:grpSpPr>
          <a:xfrm>
            <a:off x="70650" y="244834"/>
            <a:ext cx="8959040" cy="6141300"/>
            <a:chOff x="70650" y="183625"/>
            <a:chExt cx="8959040" cy="4605975"/>
          </a:xfrm>
        </p:grpSpPr>
        <p:sp>
          <p:nvSpPr>
            <p:cNvPr id="376" name="Google Shape;376;p13"/>
            <p:cNvSpPr/>
            <p:nvPr/>
          </p:nvSpPr>
          <p:spPr>
            <a:xfrm>
              <a:off x="8590575" y="183625"/>
              <a:ext cx="104900" cy="103050"/>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
            <p:cNvSpPr/>
            <p:nvPr/>
          </p:nvSpPr>
          <p:spPr>
            <a:xfrm>
              <a:off x="3081775" y="207325"/>
              <a:ext cx="210475" cy="205350"/>
            </a:xfrm>
            <a:custGeom>
              <a:avLst/>
              <a:gdLst/>
              <a:ahLst/>
              <a:cxnLst/>
              <a:rect l="l" t="t" r="r" b="b"/>
              <a:pathLst>
                <a:path w="8419" h="8214" extrusionOk="0">
                  <a:moveTo>
                    <a:pt x="3209" y="1"/>
                  </a:moveTo>
                  <a:cubicBezTo>
                    <a:pt x="3067" y="1"/>
                    <a:pt x="2928" y="121"/>
                    <a:pt x="2948" y="303"/>
                  </a:cubicBezTo>
                  <a:cubicBezTo>
                    <a:pt x="3248" y="2905"/>
                    <a:pt x="2748" y="3839"/>
                    <a:pt x="280" y="4873"/>
                  </a:cubicBezTo>
                  <a:cubicBezTo>
                    <a:pt x="1" y="4997"/>
                    <a:pt x="96" y="5380"/>
                    <a:pt x="352" y="5380"/>
                  </a:cubicBezTo>
                  <a:cubicBezTo>
                    <a:pt x="371" y="5380"/>
                    <a:pt x="392" y="5378"/>
                    <a:pt x="413" y="5374"/>
                  </a:cubicBezTo>
                  <a:cubicBezTo>
                    <a:pt x="853" y="5323"/>
                    <a:pt x="1245" y="5296"/>
                    <a:pt x="1598" y="5296"/>
                  </a:cubicBezTo>
                  <a:cubicBezTo>
                    <a:pt x="3353" y="5296"/>
                    <a:pt x="4122" y="5986"/>
                    <a:pt x="4983" y="8042"/>
                  </a:cubicBezTo>
                  <a:cubicBezTo>
                    <a:pt x="5037" y="8163"/>
                    <a:pt x="5139" y="8213"/>
                    <a:pt x="5237" y="8213"/>
                  </a:cubicBezTo>
                  <a:cubicBezTo>
                    <a:pt x="5384" y="8213"/>
                    <a:pt x="5523" y="8102"/>
                    <a:pt x="5483" y="7942"/>
                  </a:cubicBezTo>
                  <a:cubicBezTo>
                    <a:pt x="5183" y="5307"/>
                    <a:pt x="5717" y="4373"/>
                    <a:pt x="8152" y="3339"/>
                  </a:cubicBezTo>
                  <a:cubicBezTo>
                    <a:pt x="8419" y="3272"/>
                    <a:pt x="8319" y="2838"/>
                    <a:pt x="8052" y="2838"/>
                  </a:cubicBezTo>
                  <a:cubicBezTo>
                    <a:pt x="7611" y="2889"/>
                    <a:pt x="7218" y="2916"/>
                    <a:pt x="6865" y="2916"/>
                  </a:cubicBezTo>
                  <a:cubicBezTo>
                    <a:pt x="5102" y="2916"/>
                    <a:pt x="4310" y="2226"/>
                    <a:pt x="3449" y="170"/>
                  </a:cubicBezTo>
                  <a:cubicBezTo>
                    <a:pt x="3396" y="52"/>
                    <a:pt x="3302" y="1"/>
                    <a:pt x="3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3"/>
            <p:cNvSpPr/>
            <p:nvPr/>
          </p:nvSpPr>
          <p:spPr>
            <a:xfrm>
              <a:off x="70662" y="624713"/>
              <a:ext cx="430271" cy="423121"/>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rgbClr val="E33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a:off x="8599425" y="1413768"/>
              <a:ext cx="430265" cy="424497"/>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rgbClr val="F1F1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a:off x="4676000" y="2127575"/>
              <a:ext cx="105675" cy="103100"/>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3"/>
            <p:cNvSpPr/>
            <p:nvPr/>
          </p:nvSpPr>
          <p:spPr>
            <a:xfrm>
              <a:off x="755600" y="2768300"/>
              <a:ext cx="104800" cy="102725"/>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3"/>
            <p:cNvSpPr/>
            <p:nvPr/>
          </p:nvSpPr>
          <p:spPr>
            <a:xfrm>
              <a:off x="8257410" y="2999875"/>
              <a:ext cx="333176" cy="327456"/>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rgbClr val="FFC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3"/>
            <p:cNvSpPr/>
            <p:nvPr/>
          </p:nvSpPr>
          <p:spPr>
            <a:xfrm>
              <a:off x="4532475" y="3007825"/>
              <a:ext cx="104850" cy="102725"/>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3"/>
            <p:cNvSpPr/>
            <p:nvPr/>
          </p:nvSpPr>
          <p:spPr>
            <a:xfrm>
              <a:off x="70650" y="3164900"/>
              <a:ext cx="211300" cy="205425"/>
            </a:xfrm>
            <a:custGeom>
              <a:avLst/>
              <a:gdLst/>
              <a:ahLst/>
              <a:cxnLst/>
              <a:rect l="l" t="t" r="r" b="b"/>
              <a:pathLst>
                <a:path w="8452" h="8217" extrusionOk="0">
                  <a:moveTo>
                    <a:pt x="3215" y="1"/>
                  </a:moveTo>
                  <a:cubicBezTo>
                    <a:pt x="3075" y="1"/>
                    <a:pt x="2938" y="109"/>
                    <a:pt x="2958" y="289"/>
                  </a:cubicBezTo>
                  <a:cubicBezTo>
                    <a:pt x="3259" y="2924"/>
                    <a:pt x="2758" y="3825"/>
                    <a:pt x="290" y="4892"/>
                  </a:cubicBezTo>
                  <a:cubicBezTo>
                    <a:pt x="1" y="4989"/>
                    <a:pt x="114" y="5395"/>
                    <a:pt x="391" y="5395"/>
                  </a:cubicBezTo>
                  <a:cubicBezTo>
                    <a:pt x="401" y="5395"/>
                    <a:pt x="412" y="5394"/>
                    <a:pt x="423" y="5393"/>
                  </a:cubicBezTo>
                  <a:cubicBezTo>
                    <a:pt x="864" y="5343"/>
                    <a:pt x="1256" y="5315"/>
                    <a:pt x="1608" y="5315"/>
                  </a:cubicBezTo>
                  <a:cubicBezTo>
                    <a:pt x="3363" y="5315"/>
                    <a:pt x="4132" y="6005"/>
                    <a:pt x="4993" y="8061"/>
                  </a:cubicBezTo>
                  <a:cubicBezTo>
                    <a:pt x="5047" y="8168"/>
                    <a:pt x="5148" y="8216"/>
                    <a:pt x="5246" y="8216"/>
                  </a:cubicBezTo>
                  <a:cubicBezTo>
                    <a:pt x="5394" y="8216"/>
                    <a:pt x="5534" y="8108"/>
                    <a:pt x="5494" y="7928"/>
                  </a:cubicBezTo>
                  <a:cubicBezTo>
                    <a:pt x="5227" y="5293"/>
                    <a:pt x="5727" y="4392"/>
                    <a:pt x="8162" y="3325"/>
                  </a:cubicBezTo>
                  <a:cubicBezTo>
                    <a:pt x="8451" y="3228"/>
                    <a:pt x="8338" y="2822"/>
                    <a:pt x="8091" y="2822"/>
                  </a:cubicBezTo>
                  <a:cubicBezTo>
                    <a:pt x="8082" y="2822"/>
                    <a:pt x="8072" y="2823"/>
                    <a:pt x="8062" y="2824"/>
                  </a:cubicBezTo>
                  <a:cubicBezTo>
                    <a:pt x="7622" y="2874"/>
                    <a:pt x="7229" y="2902"/>
                    <a:pt x="6875" y="2902"/>
                  </a:cubicBezTo>
                  <a:cubicBezTo>
                    <a:pt x="5112" y="2902"/>
                    <a:pt x="4320" y="2212"/>
                    <a:pt x="3459" y="156"/>
                  </a:cubicBezTo>
                  <a:cubicBezTo>
                    <a:pt x="3405" y="49"/>
                    <a:pt x="3309" y="1"/>
                    <a:pt x="3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3"/>
            <p:cNvSpPr/>
            <p:nvPr/>
          </p:nvSpPr>
          <p:spPr>
            <a:xfrm>
              <a:off x="281938" y="3975557"/>
              <a:ext cx="333176" cy="326993"/>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3"/>
            <p:cNvSpPr/>
            <p:nvPr/>
          </p:nvSpPr>
          <p:spPr>
            <a:xfrm>
              <a:off x="4572000" y="4379838"/>
              <a:ext cx="209675" cy="204700"/>
            </a:xfrm>
            <a:custGeom>
              <a:avLst/>
              <a:gdLst/>
              <a:ahLst/>
              <a:cxnLst/>
              <a:rect l="l" t="t" r="r" b="b"/>
              <a:pathLst>
                <a:path w="8387" h="8188" extrusionOk="0">
                  <a:moveTo>
                    <a:pt x="5276" y="1"/>
                  </a:moveTo>
                  <a:cubicBezTo>
                    <a:pt x="5181" y="1"/>
                    <a:pt x="5082" y="46"/>
                    <a:pt x="5028" y="141"/>
                  </a:cubicBezTo>
                  <a:cubicBezTo>
                    <a:pt x="4103" y="2127"/>
                    <a:pt x="3334" y="2848"/>
                    <a:pt x="1653" y="2848"/>
                  </a:cubicBezTo>
                  <a:cubicBezTo>
                    <a:pt x="1272" y="2848"/>
                    <a:pt x="845" y="2811"/>
                    <a:pt x="358" y="2743"/>
                  </a:cubicBezTo>
                  <a:cubicBezTo>
                    <a:pt x="346" y="2742"/>
                    <a:pt x="334" y="2741"/>
                    <a:pt x="323" y="2741"/>
                  </a:cubicBezTo>
                  <a:cubicBezTo>
                    <a:pt x="53" y="2741"/>
                    <a:pt x="0" y="3115"/>
                    <a:pt x="224" y="3244"/>
                  </a:cubicBezTo>
                  <a:cubicBezTo>
                    <a:pt x="2659" y="4378"/>
                    <a:pt x="3193" y="5278"/>
                    <a:pt x="2826" y="7914"/>
                  </a:cubicBezTo>
                  <a:cubicBezTo>
                    <a:pt x="2806" y="8091"/>
                    <a:pt x="2939" y="8187"/>
                    <a:pt x="3078" y="8187"/>
                  </a:cubicBezTo>
                  <a:cubicBezTo>
                    <a:pt x="3174" y="8187"/>
                    <a:pt x="3272" y="8142"/>
                    <a:pt x="3327" y="8047"/>
                  </a:cubicBezTo>
                  <a:cubicBezTo>
                    <a:pt x="4251" y="6062"/>
                    <a:pt x="5021" y="5340"/>
                    <a:pt x="6701" y="5340"/>
                  </a:cubicBezTo>
                  <a:cubicBezTo>
                    <a:pt x="7082" y="5340"/>
                    <a:pt x="7510" y="5377"/>
                    <a:pt x="7997" y="5445"/>
                  </a:cubicBezTo>
                  <a:cubicBezTo>
                    <a:pt x="8009" y="5446"/>
                    <a:pt x="8020" y="5447"/>
                    <a:pt x="8031" y="5447"/>
                  </a:cubicBezTo>
                  <a:cubicBezTo>
                    <a:pt x="8304" y="5447"/>
                    <a:pt x="8386" y="5073"/>
                    <a:pt x="8130" y="4945"/>
                  </a:cubicBezTo>
                  <a:cubicBezTo>
                    <a:pt x="5695" y="3811"/>
                    <a:pt x="5161" y="2910"/>
                    <a:pt x="5528" y="275"/>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3"/>
            <p:cNvSpPr/>
            <p:nvPr/>
          </p:nvSpPr>
          <p:spPr>
            <a:xfrm>
              <a:off x="8709725" y="4584900"/>
              <a:ext cx="209675" cy="204700"/>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1382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userDrawn="1">
  <p:cSld name="Title and text">
    <p:spTree>
      <p:nvGrpSpPr>
        <p:cNvPr id="1" name="Shape 463"/>
        <p:cNvGrpSpPr/>
        <p:nvPr/>
      </p:nvGrpSpPr>
      <p:grpSpPr>
        <a:xfrm>
          <a:off x="0" y="0"/>
          <a:ext cx="0" cy="0"/>
          <a:chOff x="0" y="0"/>
          <a:chExt cx="0" cy="0"/>
        </a:xfrm>
      </p:grpSpPr>
      <p:grpSp>
        <p:nvGrpSpPr>
          <p:cNvPr id="464" name="Google Shape;464;p16"/>
          <p:cNvGrpSpPr/>
          <p:nvPr/>
        </p:nvGrpSpPr>
        <p:grpSpPr>
          <a:xfrm>
            <a:off x="1" y="-431800"/>
            <a:ext cx="9143654" cy="7505232"/>
            <a:chOff x="1" y="-933450"/>
            <a:chExt cx="9143654" cy="5628924"/>
          </a:xfrm>
        </p:grpSpPr>
        <p:grpSp>
          <p:nvGrpSpPr>
            <p:cNvPr id="465" name="Google Shape;465;p16"/>
            <p:cNvGrpSpPr/>
            <p:nvPr/>
          </p:nvGrpSpPr>
          <p:grpSpPr>
            <a:xfrm>
              <a:off x="1" y="-933450"/>
              <a:ext cx="9143654" cy="5628924"/>
              <a:chOff x="-539337" y="-5372100"/>
              <a:chExt cx="9143654" cy="5628924"/>
            </a:xfrm>
          </p:grpSpPr>
          <p:sp>
            <p:nvSpPr>
              <p:cNvPr id="466" name="Google Shape;466;p16"/>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 name="Google Shape;482;p16"/>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6"/>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16"/>
          <p:cNvGrpSpPr/>
          <p:nvPr/>
        </p:nvGrpSpPr>
        <p:grpSpPr>
          <a:xfrm>
            <a:off x="597249" y="720000"/>
            <a:ext cx="8125469" cy="5497379"/>
            <a:chOff x="597249" y="540000"/>
            <a:chExt cx="8125469" cy="4123034"/>
          </a:xfrm>
        </p:grpSpPr>
        <p:sp>
          <p:nvSpPr>
            <p:cNvPr id="489" name="Google Shape;489;p16"/>
            <p:cNvSpPr/>
            <p:nvPr/>
          </p:nvSpPr>
          <p:spPr>
            <a:xfrm>
              <a:off x="6590473" y="4423268"/>
              <a:ext cx="245592" cy="239765"/>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a:off x="8478267" y="4282390"/>
              <a:ext cx="244450" cy="239267"/>
            </a:xfrm>
            <a:custGeom>
              <a:avLst/>
              <a:gdLst/>
              <a:ahLst/>
              <a:cxnLst/>
              <a:rect l="l" t="t" r="r" b="b"/>
              <a:pathLst>
                <a:path w="8348" h="8171" extrusionOk="0">
                  <a:moveTo>
                    <a:pt x="5278" y="0"/>
                  </a:moveTo>
                  <a:cubicBezTo>
                    <a:pt x="5182" y="0"/>
                    <a:pt x="5082" y="48"/>
                    <a:pt x="5028" y="157"/>
                  </a:cubicBezTo>
                  <a:cubicBezTo>
                    <a:pt x="4104" y="2114"/>
                    <a:pt x="3335" y="2831"/>
                    <a:pt x="1656" y="2831"/>
                  </a:cubicBezTo>
                  <a:cubicBezTo>
                    <a:pt x="1275" y="2831"/>
                    <a:pt x="846" y="2794"/>
                    <a:pt x="358" y="2726"/>
                  </a:cubicBezTo>
                  <a:cubicBezTo>
                    <a:pt x="346" y="2725"/>
                    <a:pt x="334" y="2724"/>
                    <a:pt x="323" y="2724"/>
                  </a:cubicBezTo>
                  <a:cubicBezTo>
                    <a:pt x="53" y="2724"/>
                    <a:pt x="0" y="3098"/>
                    <a:pt x="224" y="3226"/>
                  </a:cubicBezTo>
                  <a:cubicBezTo>
                    <a:pt x="2659" y="4360"/>
                    <a:pt x="3193" y="5261"/>
                    <a:pt x="2826" y="7896"/>
                  </a:cubicBezTo>
                  <a:cubicBezTo>
                    <a:pt x="2807" y="8074"/>
                    <a:pt x="2939" y="8170"/>
                    <a:pt x="3078" y="8170"/>
                  </a:cubicBezTo>
                  <a:cubicBezTo>
                    <a:pt x="3174" y="8170"/>
                    <a:pt x="3272" y="8125"/>
                    <a:pt x="3327" y="8030"/>
                  </a:cubicBezTo>
                  <a:cubicBezTo>
                    <a:pt x="4251" y="6044"/>
                    <a:pt x="5021" y="5323"/>
                    <a:pt x="6701" y="5323"/>
                  </a:cubicBezTo>
                  <a:cubicBezTo>
                    <a:pt x="7082" y="5323"/>
                    <a:pt x="7510" y="5360"/>
                    <a:pt x="7997" y="5428"/>
                  </a:cubicBezTo>
                  <a:cubicBezTo>
                    <a:pt x="8018" y="5432"/>
                    <a:pt x="8038" y="5435"/>
                    <a:pt x="8057" y="5435"/>
                  </a:cubicBezTo>
                  <a:cubicBezTo>
                    <a:pt x="8305" y="5435"/>
                    <a:pt x="8347" y="5051"/>
                    <a:pt x="8130" y="4927"/>
                  </a:cubicBezTo>
                  <a:cubicBezTo>
                    <a:pt x="5695" y="3827"/>
                    <a:pt x="5161" y="2893"/>
                    <a:pt x="5528" y="257"/>
                  </a:cubicBezTo>
                  <a:cubicBezTo>
                    <a:pt x="5548" y="100"/>
                    <a:pt x="5416"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a:off x="8423989" y="2611553"/>
              <a:ext cx="122811" cy="120322"/>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a:off x="597249" y="2410358"/>
              <a:ext cx="122752" cy="120322"/>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a:off x="3189888" y="4482802"/>
              <a:ext cx="122869" cy="120702"/>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3929813" y="829731"/>
              <a:ext cx="123777" cy="120761"/>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4053602" y="4135261"/>
              <a:ext cx="245592" cy="239765"/>
            </a:xfrm>
            <a:custGeom>
              <a:avLst/>
              <a:gdLst/>
              <a:ahLst/>
              <a:cxnLst/>
              <a:rect l="l" t="t" r="r" b="b"/>
              <a:pathLst>
                <a:path w="8387" h="8188" extrusionOk="0">
                  <a:moveTo>
                    <a:pt x="5276" y="1"/>
                  </a:moveTo>
                  <a:cubicBezTo>
                    <a:pt x="5181" y="1"/>
                    <a:pt x="5082" y="46"/>
                    <a:pt x="5028" y="141"/>
                  </a:cubicBezTo>
                  <a:cubicBezTo>
                    <a:pt x="4103" y="2127"/>
                    <a:pt x="3334" y="2848"/>
                    <a:pt x="1653" y="2848"/>
                  </a:cubicBezTo>
                  <a:cubicBezTo>
                    <a:pt x="1272" y="2848"/>
                    <a:pt x="845" y="2811"/>
                    <a:pt x="358" y="2743"/>
                  </a:cubicBezTo>
                  <a:cubicBezTo>
                    <a:pt x="346" y="2742"/>
                    <a:pt x="334" y="2741"/>
                    <a:pt x="323" y="2741"/>
                  </a:cubicBezTo>
                  <a:cubicBezTo>
                    <a:pt x="53" y="2741"/>
                    <a:pt x="0" y="3115"/>
                    <a:pt x="224" y="3244"/>
                  </a:cubicBezTo>
                  <a:cubicBezTo>
                    <a:pt x="2659" y="4378"/>
                    <a:pt x="3193" y="5278"/>
                    <a:pt x="2826" y="7914"/>
                  </a:cubicBezTo>
                  <a:cubicBezTo>
                    <a:pt x="2806" y="8091"/>
                    <a:pt x="2939" y="8187"/>
                    <a:pt x="3078" y="8187"/>
                  </a:cubicBezTo>
                  <a:cubicBezTo>
                    <a:pt x="3174" y="8187"/>
                    <a:pt x="3272" y="8142"/>
                    <a:pt x="3327" y="8047"/>
                  </a:cubicBezTo>
                  <a:cubicBezTo>
                    <a:pt x="4251" y="6062"/>
                    <a:pt x="5021" y="5340"/>
                    <a:pt x="6701" y="5340"/>
                  </a:cubicBezTo>
                  <a:cubicBezTo>
                    <a:pt x="7082" y="5340"/>
                    <a:pt x="7510" y="5377"/>
                    <a:pt x="7997" y="5445"/>
                  </a:cubicBezTo>
                  <a:cubicBezTo>
                    <a:pt x="8009" y="5446"/>
                    <a:pt x="8020" y="5447"/>
                    <a:pt x="8031" y="5447"/>
                  </a:cubicBezTo>
                  <a:cubicBezTo>
                    <a:pt x="8304" y="5447"/>
                    <a:pt x="8386" y="5073"/>
                    <a:pt x="8130" y="4945"/>
                  </a:cubicBezTo>
                  <a:cubicBezTo>
                    <a:pt x="5695" y="3811"/>
                    <a:pt x="5161" y="2910"/>
                    <a:pt x="5528" y="275"/>
                  </a:cubicBezTo>
                  <a:cubicBezTo>
                    <a:pt x="5548" y="97"/>
                    <a:pt x="5415" y="1"/>
                    <a:pt x="5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720000" y="4354608"/>
              <a:ext cx="247496" cy="240614"/>
            </a:xfrm>
            <a:custGeom>
              <a:avLst/>
              <a:gdLst/>
              <a:ahLst/>
              <a:cxnLst/>
              <a:rect l="l" t="t" r="r" b="b"/>
              <a:pathLst>
                <a:path w="8452" h="8217" extrusionOk="0">
                  <a:moveTo>
                    <a:pt x="3215" y="1"/>
                  </a:moveTo>
                  <a:cubicBezTo>
                    <a:pt x="3075" y="1"/>
                    <a:pt x="2938" y="109"/>
                    <a:pt x="2958" y="289"/>
                  </a:cubicBezTo>
                  <a:cubicBezTo>
                    <a:pt x="3259" y="2924"/>
                    <a:pt x="2758" y="3825"/>
                    <a:pt x="290" y="4892"/>
                  </a:cubicBezTo>
                  <a:cubicBezTo>
                    <a:pt x="1" y="4989"/>
                    <a:pt x="114" y="5395"/>
                    <a:pt x="391" y="5395"/>
                  </a:cubicBezTo>
                  <a:cubicBezTo>
                    <a:pt x="401" y="5395"/>
                    <a:pt x="412" y="5394"/>
                    <a:pt x="423" y="5393"/>
                  </a:cubicBezTo>
                  <a:cubicBezTo>
                    <a:pt x="864" y="5343"/>
                    <a:pt x="1256" y="5315"/>
                    <a:pt x="1608" y="5315"/>
                  </a:cubicBezTo>
                  <a:cubicBezTo>
                    <a:pt x="3363" y="5315"/>
                    <a:pt x="4132" y="6005"/>
                    <a:pt x="4993" y="8061"/>
                  </a:cubicBezTo>
                  <a:cubicBezTo>
                    <a:pt x="5047" y="8168"/>
                    <a:pt x="5148" y="8216"/>
                    <a:pt x="5246" y="8216"/>
                  </a:cubicBezTo>
                  <a:cubicBezTo>
                    <a:pt x="5394" y="8216"/>
                    <a:pt x="5534" y="8108"/>
                    <a:pt x="5494" y="7928"/>
                  </a:cubicBezTo>
                  <a:cubicBezTo>
                    <a:pt x="5227" y="5293"/>
                    <a:pt x="5727" y="4392"/>
                    <a:pt x="8162" y="3325"/>
                  </a:cubicBezTo>
                  <a:cubicBezTo>
                    <a:pt x="8451" y="3228"/>
                    <a:pt x="8338" y="2822"/>
                    <a:pt x="8091" y="2822"/>
                  </a:cubicBezTo>
                  <a:cubicBezTo>
                    <a:pt x="8082" y="2822"/>
                    <a:pt x="8072" y="2823"/>
                    <a:pt x="8062" y="2824"/>
                  </a:cubicBezTo>
                  <a:cubicBezTo>
                    <a:pt x="7622" y="2874"/>
                    <a:pt x="7229" y="2902"/>
                    <a:pt x="6875" y="2902"/>
                  </a:cubicBezTo>
                  <a:cubicBezTo>
                    <a:pt x="5112" y="2902"/>
                    <a:pt x="4320" y="2212"/>
                    <a:pt x="3459" y="156"/>
                  </a:cubicBezTo>
                  <a:cubicBezTo>
                    <a:pt x="3405" y="49"/>
                    <a:pt x="3309" y="1"/>
                    <a:pt x="3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5179151" y="665998"/>
              <a:ext cx="246529" cy="240526"/>
            </a:xfrm>
            <a:custGeom>
              <a:avLst/>
              <a:gdLst/>
              <a:ahLst/>
              <a:cxnLst/>
              <a:rect l="l" t="t" r="r" b="b"/>
              <a:pathLst>
                <a:path w="8419" h="8214" extrusionOk="0">
                  <a:moveTo>
                    <a:pt x="3209" y="1"/>
                  </a:moveTo>
                  <a:cubicBezTo>
                    <a:pt x="3067" y="1"/>
                    <a:pt x="2928" y="121"/>
                    <a:pt x="2948" y="303"/>
                  </a:cubicBezTo>
                  <a:cubicBezTo>
                    <a:pt x="3248" y="2905"/>
                    <a:pt x="2748" y="3839"/>
                    <a:pt x="280" y="4873"/>
                  </a:cubicBezTo>
                  <a:cubicBezTo>
                    <a:pt x="1" y="4997"/>
                    <a:pt x="96" y="5380"/>
                    <a:pt x="352" y="5380"/>
                  </a:cubicBezTo>
                  <a:cubicBezTo>
                    <a:pt x="371" y="5380"/>
                    <a:pt x="392" y="5378"/>
                    <a:pt x="413" y="5374"/>
                  </a:cubicBezTo>
                  <a:cubicBezTo>
                    <a:pt x="853" y="5323"/>
                    <a:pt x="1245" y="5296"/>
                    <a:pt x="1598" y="5296"/>
                  </a:cubicBezTo>
                  <a:cubicBezTo>
                    <a:pt x="3353" y="5296"/>
                    <a:pt x="4122" y="5986"/>
                    <a:pt x="4983" y="8042"/>
                  </a:cubicBezTo>
                  <a:cubicBezTo>
                    <a:pt x="5037" y="8163"/>
                    <a:pt x="5139" y="8213"/>
                    <a:pt x="5237" y="8213"/>
                  </a:cubicBezTo>
                  <a:cubicBezTo>
                    <a:pt x="5384" y="8213"/>
                    <a:pt x="5523" y="8102"/>
                    <a:pt x="5483" y="7942"/>
                  </a:cubicBezTo>
                  <a:cubicBezTo>
                    <a:pt x="5183" y="5307"/>
                    <a:pt x="5717" y="4373"/>
                    <a:pt x="8152" y="3339"/>
                  </a:cubicBezTo>
                  <a:cubicBezTo>
                    <a:pt x="8419" y="3272"/>
                    <a:pt x="8319" y="2838"/>
                    <a:pt x="8052" y="2838"/>
                  </a:cubicBezTo>
                  <a:cubicBezTo>
                    <a:pt x="7611" y="2889"/>
                    <a:pt x="7218" y="2916"/>
                    <a:pt x="6865" y="2916"/>
                  </a:cubicBezTo>
                  <a:cubicBezTo>
                    <a:pt x="5102" y="2916"/>
                    <a:pt x="4310" y="2226"/>
                    <a:pt x="3449" y="170"/>
                  </a:cubicBezTo>
                  <a:cubicBezTo>
                    <a:pt x="3396" y="52"/>
                    <a:pt x="3302" y="1"/>
                    <a:pt x="3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1866719" y="540000"/>
              <a:ext cx="247437" cy="241024"/>
            </a:xfrm>
            <a:custGeom>
              <a:avLst/>
              <a:gdLst/>
              <a:ahLst/>
              <a:cxnLst/>
              <a:rect l="l" t="t" r="r" b="b"/>
              <a:pathLst>
                <a:path w="8450" h="8231" extrusionOk="0">
                  <a:moveTo>
                    <a:pt x="3219" y="1"/>
                  </a:moveTo>
                  <a:cubicBezTo>
                    <a:pt x="3077" y="1"/>
                    <a:pt x="2938" y="121"/>
                    <a:pt x="2958" y="303"/>
                  </a:cubicBezTo>
                  <a:cubicBezTo>
                    <a:pt x="3225" y="2938"/>
                    <a:pt x="2758" y="3839"/>
                    <a:pt x="289" y="4873"/>
                  </a:cubicBezTo>
                  <a:cubicBezTo>
                    <a:pt x="0" y="5002"/>
                    <a:pt x="113" y="5409"/>
                    <a:pt x="390" y="5409"/>
                  </a:cubicBezTo>
                  <a:cubicBezTo>
                    <a:pt x="401" y="5409"/>
                    <a:pt x="412" y="5408"/>
                    <a:pt x="423" y="5407"/>
                  </a:cubicBezTo>
                  <a:cubicBezTo>
                    <a:pt x="858" y="5357"/>
                    <a:pt x="1246" y="5329"/>
                    <a:pt x="1596" y="5329"/>
                  </a:cubicBezTo>
                  <a:cubicBezTo>
                    <a:pt x="3340" y="5329"/>
                    <a:pt x="4131" y="6020"/>
                    <a:pt x="4993" y="8075"/>
                  </a:cubicBezTo>
                  <a:cubicBezTo>
                    <a:pt x="5046" y="8182"/>
                    <a:pt x="5142" y="8230"/>
                    <a:pt x="5236" y="8230"/>
                  </a:cubicBezTo>
                  <a:cubicBezTo>
                    <a:pt x="5377" y="8230"/>
                    <a:pt x="5513" y="8122"/>
                    <a:pt x="5493" y="7942"/>
                  </a:cubicBezTo>
                  <a:cubicBezTo>
                    <a:pt x="5193" y="5307"/>
                    <a:pt x="5693" y="4406"/>
                    <a:pt x="8162" y="3339"/>
                  </a:cubicBezTo>
                  <a:cubicBezTo>
                    <a:pt x="8450" y="3211"/>
                    <a:pt x="8338" y="2836"/>
                    <a:pt x="8063" y="2836"/>
                  </a:cubicBezTo>
                  <a:cubicBezTo>
                    <a:pt x="8052" y="2836"/>
                    <a:pt x="8040" y="2837"/>
                    <a:pt x="8028" y="2838"/>
                  </a:cubicBezTo>
                  <a:cubicBezTo>
                    <a:pt x="7588" y="2888"/>
                    <a:pt x="7196" y="2916"/>
                    <a:pt x="6843" y="2916"/>
                  </a:cubicBezTo>
                  <a:cubicBezTo>
                    <a:pt x="5088" y="2916"/>
                    <a:pt x="4319" y="2226"/>
                    <a:pt x="3458" y="170"/>
                  </a:cubicBezTo>
                  <a:cubicBezTo>
                    <a:pt x="3406" y="51"/>
                    <a:pt x="3312" y="1"/>
                    <a:pt x="3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8292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42"/>
        <p:cNvGrpSpPr/>
        <p:nvPr/>
      </p:nvGrpSpPr>
      <p:grpSpPr>
        <a:xfrm>
          <a:off x="0" y="0"/>
          <a:ext cx="0" cy="0"/>
          <a:chOff x="0" y="0"/>
          <a:chExt cx="0" cy="0"/>
        </a:xfrm>
      </p:grpSpPr>
      <p:grpSp>
        <p:nvGrpSpPr>
          <p:cNvPr id="43" name="Google Shape;43;p3"/>
          <p:cNvGrpSpPr/>
          <p:nvPr/>
        </p:nvGrpSpPr>
        <p:grpSpPr>
          <a:xfrm>
            <a:off x="1" y="-431800"/>
            <a:ext cx="9143654" cy="7505232"/>
            <a:chOff x="1" y="-933450"/>
            <a:chExt cx="9143654" cy="5628924"/>
          </a:xfrm>
        </p:grpSpPr>
        <p:grpSp>
          <p:nvGrpSpPr>
            <p:cNvPr id="44" name="Google Shape;44;p3"/>
            <p:cNvGrpSpPr/>
            <p:nvPr/>
          </p:nvGrpSpPr>
          <p:grpSpPr>
            <a:xfrm>
              <a:off x="1" y="-933450"/>
              <a:ext cx="9143654" cy="5628924"/>
              <a:chOff x="-539337" y="-5372100"/>
              <a:chExt cx="9143654" cy="5628924"/>
            </a:xfrm>
          </p:grpSpPr>
          <p:sp>
            <p:nvSpPr>
              <p:cNvPr id="45" name="Google Shape;45;p3"/>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3"/>
          <p:cNvSpPr txBox="1">
            <a:spLocks noGrp="1"/>
          </p:cNvSpPr>
          <p:nvPr>
            <p:ph type="title"/>
          </p:nvPr>
        </p:nvSpPr>
        <p:spPr>
          <a:xfrm>
            <a:off x="4210650" y="2370301"/>
            <a:ext cx="4218900" cy="1122400"/>
          </a:xfrm>
          <a:prstGeom prst="rect">
            <a:avLst/>
          </a:prstGeom>
          <a:solidFill>
            <a:schemeClr val="dk1"/>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3"/>
          <p:cNvSpPr txBox="1">
            <a:spLocks noGrp="1"/>
          </p:cNvSpPr>
          <p:nvPr>
            <p:ph type="title" idx="2" hasCustomPrompt="1"/>
          </p:nvPr>
        </p:nvSpPr>
        <p:spPr>
          <a:xfrm>
            <a:off x="2762250" y="2370301"/>
            <a:ext cx="1448400" cy="1122400"/>
          </a:xfrm>
          <a:prstGeom prst="rect">
            <a:avLst/>
          </a:prstGeom>
          <a:solidFill>
            <a:schemeClr val="lt2"/>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 name="Google Shape;66;p3"/>
          <p:cNvSpPr txBox="1">
            <a:spLocks noGrp="1"/>
          </p:cNvSpPr>
          <p:nvPr>
            <p:ph type="subTitle" idx="1"/>
          </p:nvPr>
        </p:nvSpPr>
        <p:spPr>
          <a:xfrm>
            <a:off x="2762250" y="3492701"/>
            <a:ext cx="5667300" cy="951200"/>
          </a:xfrm>
          <a:prstGeom prst="rect">
            <a:avLst/>
          </a:prstGeom>
          <a:solidFill>
            <a:schemeClr val="accent2"/>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 name="Google Shape;67;p3"/>
          <p:cNvGrpSpPr/>
          <p:nvPr/>
        </p:nvGrpSpPr>
        <p:grpSpPr>
          <a:xfrm flipH="1">
            <a:off x="404866" y="244833"/>
            <a:ext cx="8624813" cy="5868384"/>
            <a:chOff x="70662" y="183625"/>
            <a:chExt cx="8624813" cy="4401288"/>
          </a:xfrm>
        </p:grpSpPr>
        <p:sp>
          <p:nvSpPr>
            <p:cNvPr id="68" name="Google Shape;68;p3"/>
            <p:cNvSpPr/>
            <p:nvPr/>
          </p:nvSpPr>
          <p:spPr>
            <a:xfrm>
              <a:off x="8590575" y="183625"/>
              <a:ext cx="104900" cy="103050"/>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081775" y="207325"/>
              <a:ext cx="210475" cy="205350"/>
            </a:xfrm>
            <a:custGeom>
              <a:avLst/>
              <a:gdLst/>
              <a:ahLst/>
              <a:cxnLst/>
              <a:rect l="l" t="t" r="r" b="b"/>
              <a:pathLst>
                <a:path w="8419" h="8214" extrusionOk="0">
                  <a:moveTo>
                    <a:pt x="3209" y="1"/>
                  </a:moveTo>
                  <a:cubicBezTo>
                    <a:pt x="3067" y="1"/>
                    <a:pt x="2928" y="121"/>
                    <a:pt x="2948" y="303"/>
                  </a:cubicBezTo>
                  <a:cubicBezTo>
                    <a:pt x="3248" y="2905"/>
                    <a:pt x="2748" y="3839"/>
                    <a:pt x="280" y="4873"/>
                  </a:cubicBezTo>
                  <a:cubicBezTo>
                    <a:pt x="1" y="4997"/>
                    <a:pt x="96" y="5380"/>
                    <a:pt x="352" y="5380"/>
                  </a:cubicBezTo>
                  <a:cubicBezTo>
                    <a:pt x="371" y="5380"/>
                    <a:pt x="392" y="5378"/>
                    <a:pt x="413" y="5374"/>
                  </a:cubicBezTo>
                  <a:cubicBezTo>
                    <a:pt x="853" y="5323"/>
                    <a:pt x="1245" y="5296"/>
                    <a:pt x="1598" y="5296"/>
                  </a:cubicBezTo>
                  <a:cubicBezTo>
                    <a:pt x="3353" y="5296"/>
                    <a:pt x="4122" y="5986"/>
                    <a:pt x="4983" y="8042"/>
                  </a:cubicBezTo>
                  <a:cubicBezTo>
                    <a:pt x="5037" y="8163"/>
                    <a:pt x="5139" y="8213"/>
                    <a:pt x="5237" y="8213"/>
                  </a:cubicBezTo>
                  <a:cubicBezTo>
                    <a:pt x="5384" y="8213"/>
                    <a:pt x="5523" y="8102"/>
                    <a:pt x="5483" y="7942"/>
                  </a:cubicBezTo>
                  <a:cubicBezTo>
                    <a:pt x="5183" y="5307"/>
                    <a:pt x="5717" y="4373"/>
                    <a:pt x="8152" y="3339"/>
                  </a:cubicBezTo>
                  <a:cubicBezTo>
                    <a:pt x="8419" y="3272"/>
                    <a:pt x="8319" y="2838"/>
                    <a:pt x="8052" y="2838"/>
                  </a:cubicBezTo>
                  <a:cubicBezTo>
                    <a:pt x="7611" y="2889"/>
                    <a:pt x="7218" y="2916"/>
                    <a:pt x="6865" y="2916"/>
                  </a:cubicBezTo>
                  <a:cubicBezTo>
                    <a:pt x="5102" y="2916"/>
                    <a:pt x="4310" y="2226"/>
                    <a:pt x="3449" y="170"/>
                  </a:cubicBezTo>
                  <a:cubicBezTo>
                    <a:pt x="3396" y="52"/>
                    <a:pt x="3302" y="1"/>
                    <a:pt x="3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0662" y="624713"/>
              <a:ext cx="430271" cy="423121"/>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rgbClr val="E33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828785" y="720375"/>
              <a:ext cx="333176" cy="327456"/>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rgbClr val="FFC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203775" y="784913"/>
              <a:ext cx="104800" cy="102725"/>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8113650" y="1615318"/>
              <a:ext cx="430265" cy="424497"/>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rgbClr val="F1F1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676000" y="2127575"/>
              <a:ext cx="105675" cy="103100"/>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53413" y="3932507"/>
              <a:ext cx="333176" cy="326993"/>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rgbClr val="E33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6233225" y="4157525"/>
              <a:ext cx="209675" cy="204700"/>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727825" y="4259500"/>
              <a:ext cx="104850" cy="102725"/>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1585125" y="4379488"/>
              <a:ext cx="211300" cy="205425"/>
            </a:xfrm>
            <a:custGeom>
              <a:avLst/>
              <a:gdLst/>
              <a:ahLst/>
              <a:cxnLst/>
              <a:rect l="l" t="t" r="r" b="b"/>
              <a:pathLst>
                <a:path w="8452" h="8217" extrusionOk="0">
                  <a:moveTo>
                    <a:pt x="3215" y="1"/>
                  </a:moveTo>
                  <a:cubicBezTo>
                    <a:pt x="3075" y="1"/>
                    <a:pt x="2938" y="109"/>
                    <a:pt x="2958" y="289"/>
                  </a:cubicBezTo>
                  <a:cubicBezTo>
                    <a:pt x="3259" y="2924"/>
                    <a:pt x="2758" y="3825"/>
                    <a:pt x="290" y="4892"/>
                  </a:cubicBezTo>
                  <a:cubicBezTo>
                    <a:pt x="1" y="4989"/>
                    <a:pt x="114" y="5395"/>
                    <a:pt x="391" y="5395"/>
                  </a:cubicBezTo>
                  <a:cubicBezTo>
                    <a:pt x="401" y="5395"/>
                    <a:pt x="412" y="5394"/>
                    <a:pt x="423" y="5393"/>
                  </a:cubicBezTo>
                  <a:cubicBezTo>
                    <a:pt x="864" y="5343"/>
                    <a:pt x="1256" y="5315"/>
                    <a:pt x="1608" y="5315"/>
                  </a:cubicBezTo>
                  <a:cubicBezTo>
                    <a:pt x="3363" y="5315"/>
                    <a:pt x="4132" y="6005"/>
                    <a:pt x="4993" y="8061"/>
                  </a:cubicBezTo>
                  <a:cubicBezTo>
                    <a:pt x="5047" y="8168"/>
                    <a:pt x="5148" y="8216"/>
                    <a:pt x="5246" y="8216"/>
                  </a:cubicBezTo>
                  <a:cubicBezTo>
                    <a:pt x="5394" y="8216"/>
                    <a:pt x="5534" y="8108"/>
                    <a:pt x="5494" y="7928"/>
                  </a:cubicBezTo>
                  <a:cubicBezTo>
                    <a:pt x="5227" y="5293"/>
                    <a:pt x="5727" y="4392"/>
                    <a:pt x="8162" y="3325"/>
                  </a:cubicBezTo>
                  <a:cubicBezTo>
                    <a:pt x="8451" y="3228"/>
                    <a:pt x="8338" y="2822"/>
                    <a:pt x="8091" y="2822"/>
                  </a:cubicBezTo>
                  <a:cubicBezTo>
                    <a:pt x="8082" y="2822"/>
                    <a:pt x="8072" y="2823"/>
                    <a:pt x="8062" y="2824"/>
                  </a:cubicBezTo>
                  <a:cubicBezTo>
                    <a:pt x="7622" y="2874"/>
                    <a:pt x="7229" y="2902"/>
                    <a:pt x="6875" y="2902"/>
                  </a:cubicBezTo>
                  <a:cubicBezTo>
                    <a:pt x="5112" y="2902"/>
                    <a:pt x="4320" y="2212"/>
                    <a:pt x="3459" y="156"/>
                  </a:cubicBezTo>
                  <a:cubicBezTo>
                    <a:pt x="3405" y="49"/>
                    <a:pt x="3309" y="1"/>
                    <a:pt x="3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572000" y="4379838"/>
              <a:ext cx="209675" cy="204700"/>
            </a:xfrm>
            <a:custGeom>
              <a:avLst/>
              <a:gdLst/>
              <a:ahLst/>
              <a:cxnLst/>
              <a:rect l="l" t="t" r="r" b="b"/>
              <a:pathLst>
                <a:path w="8387" h="8188" extrusionOk="0">
                  <a:moveTo>
                    <a:pt x="5276" y="1"/>
                  </a:moveTo>
                  <a:cubicBezTo>
                    <a:pt x="5181" y="1"/>
                    <a:pt x="5082" y="46"/>
                    <a:pt x="5028" y="141"/>
                  </a:cubicBezTo>
                  <a:cubicBezTo>
                    <a:pt x="4103" y="2127"/>
                    <a:pt x="3334" y="2848"/>
                    <a:pt x="1653" y="2848"/>
                  </a:cubicBezTo>
                  <a:cubicBezTo>
                    <a:pt x="1272" y="2848"/>
                    <a:pt x="845" y="2811"/>
                    <a:pt x="358" y="2743"/>
                  </a:cubicBezTo>
                  <a:cubicBezTo>
                    <a:pt x="346" y="2742"/>
                    <a:pt x="334" y="2741"/>
                    <a:pt x="323" y="2741"/>
                  </a:cubicBezTo>
                  <a:cubicBezTo>
                    <a:pt x="53" y="2741"/>
                    <a:pt x="0" y="3115"/>
                    <a:pt x="224" y="3244"/>
                  </a:cubicBezTo>
                  <a:cubicBezTo>
                    <a:pt x="2659" y="4378"/>
                    <a:pt x="3193" y="5278"/>
                    <a:pt x="2826" y="7914"/>
                  </a:cubicBezTo>
                  <a:cubicBezTo>
                    <a:pt x="2806" y="8091"/>
                    <a:pt x="2939" y="8187"/>
                    <a:pt x="3078" y="8187"/>
                  </a:cubicBezTo>
                  <a:cubicBezTo>
                    <a:pt x="3174" y="8187"/>
                    <a:pt x="3272" y="8142"/>
                    <a:pt x="3327" y="8047"/>
                  </a:cubicBezTo>
                  <a:cubicBezTo>
                    <a:pt x="4251" y="6062"/>
                    <a:pt x="5021" y="5340"/>
                    <a:pt x="6701" y="5340"/>
                  </a:cubicBezTo>
                  <a:cubicBezTo>
                    <a:pt x="7082" y="5340"/>
                    <a:pt x="7510" y="5377"/>
                    <a:pt x="7997" y="5445"/>
                  </a:cubicBezTo>
                  <a:cubicBezTo>
                    <a:pt x="8009" y="5446"/>
                    <a:pt x="8020" y="5447"/>
                    <a:pt x="8031" y="5447"/>
                  </a:cubicBezTo>
                  <a:cubicBezTo>
                    <a:pt x="8304" y="5447"/>
                    <a:pt x="8386" y="5073"/>
                    <a:pt x="8130" y="4945"/>
                  </a:cubicBezTo>
                  <a:cubicBezTo>
                    <a:pt x="5695" y="3811"/>
                    <a:pt x="5161" y="2910"/>
                    <a:pt x="5528" y="275"/>
                  </a:cubicBezTo>
                  <a:cubicBezTo>
                    <a:pt x="5548" y="97"/>
                    <a:pt x="5415" y="1"/>
                    <a:pt x="5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841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109"/>
        <p:cNvGrpSpPr/>
        <p:nvPr/>
      </p:nvGrpSpPr>
      <p:grpSpPr>
        <a:xfrm>
          <a:off x="0" y="0"/>
          <a:ext cx="0" cy="0"/>
          <a:chOff x="0" y="0"/>
          <a:chExt cx="0" cy="0"/>
        </a:xfrm>
      </p:grpSpPr>
      <p:grpSp>
        <p:nvGrpSpPr>
          <p:cNvPr id="110" name="Google Shape;110;p5"/>
          <p:cNvGrpSpPr/>
          <p:nvPr/>
        </p:nvGrpSpPr>
        <p:grpSpPr>
          <a:xfrm>
            <a:off x="1" y="-431800"/>
            <a:ext cx="9143654" cy="7505232"/>
            <a:chOff x="1" y="-933450"/>
            <a:chExt cx="9143654" cy="5628924"/>
          </a:xfrm>
        </p:grpSpPr>
        <p:grpSp>
          <p:nvGrpSpPr>
            <p:cNvPr id="111" name="Google Shape;111;p5"/>
            <p:cNvGrpSpPr/>
            <p:nvPr/>
          </p:nvGrpSpPr>
          <p:grpSpPr>
            <a:xfrm>
              <a:off x="1" y="-933450"/>
              <a:ext cx="9143654" cy="5628924"/>
              <a:chOff x="-539337" y="-5372100"/>
              <a:chExt cx="9143654" cy="5628924"/>
            </a:xfrm>
          </p:grpSpPr>
          <p:sp>
            <p:nvSpPr>
              <p:cNvPr id="112" name="Google Shape;112;p5"/>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5"/>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5"/>
          <p:cNvSpPr txBox="1">
            <a:spLocks noGrp="1"/>
          </p:cNvSpPr>
          <p:nvPr>
            <p:ph type="subTitle" idx="1"/>
          </p:nvPr>
        </p:nvSpPr>
        <p:spPr>
          <a:xfrm>
            <a:off x="720000" y="3239732"/>
            <a:ext cx="2305500" cy="1743200"/>
          </a:xfrm>
          <a:prstGeom prst="rect">
            <a:avLst/>
          </a:prstGeom>
          <a:solidFill>
            <a:schemeClr val="dk1"/>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5"/>
          <p:cNvSpPr txBox="1">
            <a:spLocks noGrp="1"/>
          </p:cNvSpPr>
          <p:nvPr>
            <p:ph type="subTitle" idx="2"/>
          </p:nvPr>
        </p:nvSpPr>
        <p:spPr>
          <a:xfrm>
            <a:off x="6118500" y="3239732"/>
            <a:ext cx="2305500" cy="1743200"/>
          </a:xfrm>
          <a:prstGeom prst="rect">
            <a:avLst/>
          </a:prstGeom>
          <a:solidFill>
            <a:schemeClr val="dk1"/>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5"/>
          <p:cNvSpPr txBox="1">
            <a:spLocks noGrp="1"/>
          </p:cNvSpPr>
          <p:nvPr>
            <p:ph type="subTitle" idx="3"/>
          </p:nvPr>
        </p:nvSpPr>
        <p:spPr>
          <a:xfrm>
            <a:off x="720000" y="2667781"/>
            <a:ext cx="2305500" cy="561600"/>
          </a:xfrm>
          <a:prstGeom prst="rect">
            <a:avLst/>
          </a:prstGeom>
          <a:solidFill>
            <a:schemeClr val="lt2"/>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dk1"/>
                </a:solidFill>
                <a:latin typeface="Dela Gothic One"/>
                <a:ea typeface="Dela Gothic One"/>
                <a:cs typeface="Dela Gothic One"/>
                <a:sym typeface="Dela Gothic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34" name="Google Shape;134;p5"/>
          <p:cNvSpPr txBox="1">
            <a:spLocks noGrp="1"/>
          </p:cNvSpPr>
          <p:nvPr>
            <p:ph type="subTitle" idx="4"/>
          </p:nvPr>
        </p:nvSpPr>
        <p:spPr>
          <a:xfrm>
            <a:off x="6118500" y="2667781"/>
            <a:ext cx="2305500" cy="561600"/>
          </a:xfrm>
          <a:prstGeom prst="rect">
            <a:avLst/>
          </a:prstGeom>
          <a:solidFill>
            <a:schemeClr val="lt2"/>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dk1"/>
                </a:solidFill>
                <a:latin typeface="Dela Gothic One"/>
                <a:ea typeface="Dela Gothic One"/>
                <a:cs typeface="Dela Gothic One"/>
                <a:sym typeface="Dela Gothic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35" name="Google Shape;135;p5"/>
          <p:cNvSpPr txBox="1">
            <a:spLocks noGrp="1"/>
          </p:cNvSpPr>
          <p:nvPr>
            <p:ph type="title"/>
          </p:nvPr>
        </p:nvSpPr>
        <p:spPr>
          <a:xfrm>
            <a:off x="720000" y="720000"/>
            <a:ext cx="7704000" cy="763600"/>
          </a:xfrm>
          <a:prstGeom prst="rect">
            <a:avLst/>
          </a:prstGeom>
          <a:solidFill>
            <a:schemeClr val="accent3"/>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6" name="Google Shape;136;p5"/>
          <p:cNvGrpSpPr/>
          <p:nvPr/>
        </p:nvGrpSpPr>
        <p:grpSpPr>
          <a:xfrm flipH="1">
            <a:off x="227478" y="276417"/>
            <a:ext cx="8645827" cy="6284251"/>
            <a:chOff x="227036" y="207313"/>
            <a:chExt cx="8645827" cy="4713188"/>
          </a:xfrm>
        </p:grpSpPr>
        <p:sp>
          <p:nvSpPr>
            <p:cNvPr id="137" name="Google Shape;137;p5"/>
            <p:cNvSpPr/>
            <p:nvPr/>
          </p:nvSpPr>
          <p:spPr>
            <a:xfrm>
              <a:off x="8480440" y="4317860"/>
              <a:ext cx="333178" cy="328712"/>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343163" y="4195782"/>
              <a:ext cx="333176" cy="326993"/>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8480435" y="1512225"/>
              <a:ext cx="333176" cy="327456"/>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227036" y="1615326"/>
              <a:ext cx="209688" cy="206203"/>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rgbClr val="E33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6233225" y="4157525"/>
              <a:ext cx="209675" cy="204700"/>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3594700" y="4766800"/>
              <a:ext cx="104850" cy="102725"/>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6629300" y="207313"/>
              <a:ext cx="104800" cy="102725"/>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8767963" y="488475"/>
              <a:ext cx="104900" cy="103050"/>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5203350" y="1512225"/>
              <a:ext cx="105675" cy="103100"/>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5151338" y="4715800"/>
              <a:ext cx="209675" cy="204700"/>
            </a:xfrm>
            <a:custGeom>
              <a:avLst/>
              <a:gdLst/>
              <a:ahLst/>
              <a:cxnLst/>
              <a:rect l="l" t="t" r="r" b="b"/>
              <a:pathLst>
                <a:path w="8387" h="8188" extrusionOk="0">
                  <a:moveTo>
                    <a:pt x="5276" y="1"/>
                  </a:moveTo>
                  <a:cubicBezTo>
                    <a:pt x="5181" y="1"/>
                    <a:pt x="5082" y="46"/>
                    <a:pt x="5028" y="141"/>
                  </a:cubicBezTo>
                  <a:cubicBezTo>
                    <a:pt x="4103" y="2127"/>
                    <a:pt x="3334" y="2848"/>
                    <a:pt x="1653" y="2848"/>
                  </a:cubicBezTo>
                  <a:cubicBezTo>
                    <a:pt x="1272" y="2848"/>
                    <a:pt x="845" y="2811"/>
                    <a:pt x="358" y="2743"/>
                  </a:cubicBezTo>
                  <a:cubicBezTo>
                    <a:pt x="346" y="2742"/>
                    <a:pt x="334" y="2741"/>
                    <a:pt x="323" y="2741"/>
                  </a:cubicBezTo>
                  <a:cubicBezTo>
                    <a:pt x="53" y="2741"/>
                    <a:pt x="0" y="3115"/>
                    <a:pt x="224" y="3244"/>
                  </a:cubicBezTo>
                  <a:cubicBezTo>
                    <a:pt x="2659" y="4378"/>
                    <a:pt x="3193" y="5278"/>
                    <a:pt x="2826" y="7914"/>
                  </a:cubicBezTo>
                  <a:cubicBezTo>
                    <a:pt x="2806" y="8091"/>
                    <a:pt x="2939" y="8187"/>
                    <a:pt x="3078" y="8187"/>
                  </a:cubicBezTo>
                  <a:cubicBezTo>
                    <a:pt x="3174" y="8187"/>
                    <a:pt x="3272" y="8142"/>
                    <a:pt x="3327" y="8047"/>
                  </a:cubicBezTo>
                  <a:cubicBezTo>
                    <a:pt x="4251" y="6062"/>
                    <a:pt x="5021" y="5340"/>
                    <a:pt x="6701" y="5340"/>
                  </a:cubicBezTo>
                  <a:cubicBezTo>
                    <a:pt x="7082" y="5340"/>
                    <a:pt x="7510" y="5377"/>
                    <a:pt x="7997" y="5445"/>
                  </a:cubicBezTo>
                  <a:cubicBezTo>
                    <a:pt x="8009" y="5446"/>
                    <a:pt x="8020" y="5447"/>
                    <a:pt x="8031" y="5447"/>
                  </a:cubicBezTo>
                  <a:cubicBezTo>
                    <a:pt x="8304" y="5447"/>
                    <a:pt x="8386" y="5073"/>
                    <a:pt x="8130" y="4945"/>
                  </a:cubicBezTo>
                  <a:cubicBezTo>
                    <a:pt x="5695" y="3811"/>
                    <a:pt x="5161" y="2910"/>
                    <a:pt x="5528" y="275"/>
                  </a:cubicBezTo>
                  <a:cubicBezTo>
                    <a:pt x="5548" y="97"/>
                    <a:pt x="5415" y="1"/>
                    <a:pt x="5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1585125" y="4379488"/>
              <a:ext cx="211300" cy="205425"/>
            </a:xfrm>
            <a:custGeom>
              <a:avLst/>
              <a:gdLst/>
              <a:ahLst/>
              <a:cxnLst/>
              <a:rect l="l" t="t" r="r" b="b"/>
              <a:pathLst>
                <a:path w="8452" h="8217" extrusionOk="0">
                  <a:moveTo>
                    <a:pt x="3215" y="1"/>
                  </a:moveTo>
                  <a:cubicBezTo>
                    <a:pt x="3075" y="1"/>
                    <a:pt x="2938" y="109"/>
                    <a:pt x="2958" y="289"/>
                  </a:cubicBezTo>
                  <a:cubicBezTo>
                    <a:pt x="3259" y="2924"/>
                    <a:pt x="2758" y="3825"/>
                    <a:pt x="290" y="4892"/>
                  </a:cubicBezTo>
                  <a:cubicBezTo>
                    <a:pt x="1" y="4989"/>
                    <a:pt x="114" y="5395"/>
                    <a:pt x="391" y="5395"/>
                  </a:cubicBezTo>
                  <a:cubicBezTo>
                    <a:pt x="401" y="5395"/>
                    <a:pt x="412" y="5394"/>
                    <a:pt x="423" y="5393"/>
                  </a:cubicBezTo>
                  <a:cubicBezTo>
                    <a:pt x="864" y="5343"/>
                    <a:pt x="1256" y="5315"/>
                    <a:pt x="1608" y="5315"/>
                  </a:cubicBezTo>
                  <a:cubicBezTo>
                    <a:pt x="3363" y="5315"/>
                    <a:pt x="4132" y="6005"/>
                    <a:pt x="4993" y="8061"/>
                  </a:cubicBezTo>
                  <a:cubicBezTo>
                    <a:pt x="5047" y="8168"/>
                    <a:pt x="5148" y="8216"/>
                    <a:pt x="5246" y="8216"/>
                  </a:cubicBezTo>
                  <a:cubicBezTo>
                    <a:pt x="5394" y="8216"/>
                    <a:pt x="5534" y="8108"/>
                    <a:pt x="5494" y="7928"/>
                  </a:cubicBezTo>
                  <a:cubicBezTo>
                    <a:pt x="5227" y="5293"/>
                    <a:pt x="5727" y="4392"/>
                    <a:pt x="8162" y="3325"/>
                  </a:cubicBezTo>
                  <a:cubicBezTo>
                    <a:pt x="8451" y="3228"/>
                    <a:pt x="8338" y="2822"/>
                    <a:pt x="8091" y="2822"/>
                  </a:cubicBezTo>
                  <a:cubicBezTo>
                    <a:pt x="8082" y="2822"/>
                    <a:pt x="8072" y="2823"/>
                    <a:pt x="8062" y="2824"/>
                  </a:cubicBezTo>
                  <a:cubicBezTo>
                    <a:pt x="7622" y="2874"/>
                    <a:pt x="7229" y="2902"/>
                    <a:pt x="6875" y="2902"/>
                  </a:cubicBezTo>
                  <a:cubicBezTo>
                    <a:pt x="5112" y="2902"/>
                    <a:pt x="4320" y="2212"/>
                    <a:pt x="3459" y="156"/>
                  </a:cubicBezTo>
                  <a:cubicBezTo>
                    <a:pt x="3405" y="49"/>
                    <a:pt x="3309" y="1"/>
                    <a:pt x="3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3081775" y="207325"/>
              <a:ext cx="210475" cy="205350"/>
            </a:xfrm>
            <a:custGeom>
              <a:avLst/>
              <a:gdLst/>
              <a:ahLst/>
              <a:cxnLst/>
              <a:rect l="l" t="t" r="r" b="b"/>
              <a:pathLst>
                <a:path w="8419" h="8214" extrusionOk="0">
                  <a:moveTo>
                    <a:pt x="3209" y="1"/>
                  </a:moveTo>
                  <a:cubicBezTo>
                    <a:pt x="3067" y="1"/>
                    <a:pt x="2928" y="121"/>
                    <a:pt x="2948" y="303"/>
                  </a:cubicBezTo>
                  <a:cubicBezTo>
                    <a:pt x="3248" y="2905"/>
                    <a:pt x="2748" y="3839"/>
                    <a:pt x="280" y="4873"/>
                  </a:cubicBezTo>
                  <a:cubicBezTo>
                    <a:pt x="1" y="4997"/>
                    <a:pt x="96" y="5380"/>
                    <a:pt x="352" y="5380"/>
                  </a:cubicBezTo>
                  <a:cubicBezTo>
                    <a:pt x="371" y="5380"/>
                    <a:pt x="392" y="5378"/>
                    <a:pt x="413" y="5374"/>
                  </a:cubicBezTo>
                  <a:cubicBezTo>
                    <a:pt x="853" y="5323"/>
                    <a:pt x="1245" y="5296"/>
                    <a:pt x="1598" y="5296"/>
                  </a:cubicBezTo>
                  <a:cubicBezTo>
                    <a:pt x="3353" y="5296"/>
                    <a:pt x="4122" y="5986"/>
                    <a:pt x="4983" y="8042"/>
                  </a:cubicBezTo>
                  <a:cubicBezTo>
                    <a:pt x="5037" y="8163"/>
                    <a:pt x="5139" y="8213"/>
                    <a:pt x="5237" y="8213"/>
                  </a:cubicBezTo>
                  <a:cubicBezTo>
                    <a:pt x="5384" y="8213"/>
                    <a:pt x="5523" y="8102"/>
                    <a:pt x="5483" y="7942"/>
                  </a:cubicBezTo>
                  <a:cubicBezTo>
                    <a:pt x="5183" y="5307"/>
                    <a:pt x="5717" y="4373"/>
                    <a:pt x="8152" y="3339"/>
                  </a:cubicBezTo>
                  <a:cubicBezTo>
                    <a:pt x="8419" y="3272"/>
                    <a:pt x="8319" y="2838"/>
                    <a:pt x="8052" y="2838"/>
                  </a:cubicBezTo>
                  <a:cubicBezTo>
                    <a:pt x="7611" y="2889"/>
                    <a:pt x="7218" y="2916"/>
                    <a:pt x="6865" y="2916"/>
                  </a:cubicBezTo>
                  <a:cubicBezTo>
                    <a:pt x="5102" y="2916"/>
                    <a:pt x="4310" y="2226"/>
                    <a:pt x="3449" y="170"/>
                  </a:cubicBezTo>
                  <a:cubicBezTo>
                    <a:pt x="3396" y="52"/>
                    <a:pt x="3302" y="1"/>
                    <a:pt x="3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013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46"/>
        <p:cNvGrpSpPr/>
        <p:nvPr/>
      </p:nvGrpSpPr>
      <p:grpSpPr>
        <a:xfrm>
          <a:off x="0" y="0"/>
          <a:ext cx="0" cy="0"/>
          <a:chOff x="0" y="0"/>
          <a:chExt cx="0" cy="0"/>
        </a:xfrm>
      </p:grpSpPr>
      <p:grpSp>
        <p:nvGrpSpPr>
          <p:cNvPr id="947" name="Google Shape;947;p27"/>
          <p:cNvGrpSpPr/>
          <p:nvPr/>
        </p:nvGrpSpPr>
        <p:grpSpPr>
          <a:xfrm>
            <a:off x="1" y="-431800"/>
            <a:ext cx="9143654" cy="7505232"/>
            <a:chOff x="1" y="-933450"/>
            <a:chExt cx="9143654" cy="5628924"/>
          </a:xfrm>
        </p:grpSpPr>
        <p:grpSp>
          <p:nvGrpSpPr>
            <p:cNvPr id="948" name="Google Shape;948;p27"/>
            <p:cNvGrpSpPr/>
            <p:nvPr/>
          </p:nvGrpSpPr>
          <p:grpSpPr>
            <a:xfrm>
              <a:off x="1" y="-933450"/>
              <a:ext cx="9143654" cy="5628924"/>
              <a:chOff x="-539337" y="-5372100"/>
              <a:chExt cx="9143654" cy="5628924"/>
            </a:xfrm>
          </p:grpSpPr>
          <p:sp>
            <p:nvSpPr>
              <p:cNvPr id="949" name="Google Shape;949;p27"/>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7"/>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7"/>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7"/>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7"/>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7"/>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7"/>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7"/>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7"/>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7"/>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7"/>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7"/>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7"/>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7"/>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5" name="Google Shape;965;p27"/>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27"/>
          <p:cNvSpPr txBox="1">
            <a:spLocks noGrp="1"/>
          </p:cNvSpPr>
          <p:nvPr>
            <p:ph type="title"/>
          </p:nvPr>
        </p:nvSpPr>
        <p:spPr>
          <a:xfrm>
            <a:off x="720000" y="3697416"/>
            <a:ext cx="2336400" cy="560800"/>
          </a:xfrm>
          <a:prstGeom prst="rect">
            <a:avLst/>
          </a:prstGeom>
          <a:solidFill>
            <a:schemeClr val="lt2"/>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69" name="Google Shape;969;p27"/>
          <p:cNvSpPr txBox="1">
            <a:spLocks noGrp="1"/>
          </p:cNvSpPr>
          <p:nvPr>
            <p:ph type="subTitle" idx="1"/>
          </p:nvPr>
        </p:nvSpPr>
        <p:spPr>
          <a:xfrm>
            <a:off x="720000" y="4216333"/>
            <a:ext cx="2336400" cy="963600"/>
          </a:xfrm>
          <a:prstGeom prst="rect">
            <a:avLst/>
          </a:prstGeom>
          <a:solidFill>
            <a:schemeClr val="dk1"/>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0" name="Google Shape;970;p27"/>
          <p:cNvSpPr txBox="1">
            <a:spLocks noGrp="1"/>
          </p:cNvSpPr>
          <p:nvPr>
            <p:ph type="title" idx="2"/>
          </p:nvPr>
        </p:nvSpPr>
        <p:spPr>
          <a:xfrm>
            <a:off x="3403800" y="4407475"/>
            <a:ext cx="2336400" cy="560800"/>
          </a:xfrm>
          <a:prstGeom prst="rect">
            <a:avLst/>
          </a:prstGeom>
          <a:solidFill>
            <a:schemeClr val="lt2"/>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71" name="Google Shape;971;p27"/>
          <p:cNvSpPr txBox="1">
            <a:spLocks noGrp="1"/>
          </p:cNvSpPr>
          <p:nvPr>
            <p:ph type="subTitle" idx="3"/>
          </p:nvPr>
        </p:nvSpPr>
        <p:spPr>
          <a:xfrm>
            <a:off x="3403800" y="4927533"/>
            <a:ext cx="2336400" cy="963600"/>
          </a:xfrm>
          <a:prstGeom prst="rect">
            <a:avLst/>
          </a:prstGeom>
          <a:solidFill>
            <a:schemeClr val="dk1"/>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2" name="Google Shape;972;p27"/>
          <p:cNvSpPr txBox="1">
            <a:spLocks noGrp="1"/>
          </p:cNvSpPr>
          <p:nvPr>
            <p:ph type="title" idx="4"/>
          </p:nvPr>
        </p:nvSpPr>
        <p:spPr>
          <a:xfrm>
            <a:off x="6087600" y="3697416"/>
            <a:ext cx="2336400" cy="560800"/>
          </a:xfrm>
          <a:prstGeom prst="rect">
            <a:avLst/>
          </a:prstGeom>
          <a:solidFill>
            <a:schemeClr val="lt2"/>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73" name="Google Shape;973;p27"/>
          <p:cNvSpPr txBox="1">
            <a:spLocks noGrp="1"/>
          </p:cNvSpPr>
          <p:nvPr>
            <p:ph type="subTitle" idx="5"/>
          </p:nvPr>
        </p:nvSpPr>
        <p:spPr>
          <a:xfrm>
            <a:off x="6087600" y="4216333"/>
            <a:ext cx="2336400" cy="963600"/>
          </a:xfrm>
          <a:prstGeom prst="rect">
            <a:avLst/>
          </a:prstGeom>
          <a:solidFill>
            <a:schemeClr val="dk1"/>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4" name="Google Shape;974;p27"/>
          <p:cNvSpPr txBox="1">
            <a:spLocks noGrp="1"/>
          </p:cNvSpPr>
          <p:nvPr>
            <p:ph type="title" idx="6"/>
          </p:nvPr>
        </p:nvSpPr>
        <p:spPr>
          <a:xfrm>
            <a:off x="720000" y="720000"/>
            <a:ext cx="7704000" cy="763600"/>
          </a:xfrm>
          <a:prstGeom prst="rect">
            <a:avLst/>
          </a:prstGeom>
          <a:solidFill>
            <a:schemeClr val="accent3"/>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75" name="Google Shape;975;p27"/>
          <p:cNvGrpSpPr/>
          <p:nvPr/>
        </p:nvGrpSpPr>
        <p:grpSpPr>
          <a:xfrm>
            <a:off x="70650" y="244834"/>
            <a:ext cx="8849574" cy="6414217"/>
            <a:chOff x="70650" y="183625"/>
            <a:chExt cx="8849574" cy="4810663"/>
          </a:xfrm>
        </p:grpSpPr>
        <p:sp>
          <p:nvSpPr>
            <p:cNvPr id="976" name="Google Shape;976;p27"/>
            <p:cNvSpPr/>
            <p:nvPr/>
          </p:nvSpPr>
          <p:spPr>
            <a:xfrm>
              <a:off x="8590575" y="183625"/>
              <a:ext cx="104900" cy="103050"/>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a:off x="3081775" y="207325"/>
              <a:ext cx="210475" cy="205350"/>
            </a:xfrm>
            <a:custGeom>
              <a:avLst/>
              <a:gdLst/>
              <a:ahLst/>
              <a:cxnLst/>
              <a:rect l="l" t="t" r="r" b="b"/>
              <a:pathLst>
                <a:path w="8419" h="8214" extrusionOk="0">
                  <a:moveTo>
                    <a:pt x="3209" y="1"/>
                  </a:moveTo>
                  <a:cubicBezTo>
                    <a:pt x="3067" y="1"/>
                    <a:pt x="2928" y="121"/>
                    <a:pt x="2948" y="303"/>
                  </a:cubicBezTo>
                  <a:cubicBezTo>
                    <a:pt x="3248" y="2905"/>
                    <a:pt x="2748" y="3839"/>
                    <a:pt x="280" y="4873"/>
                  </a:cubicBezTo>
                  <a:cubicBezTo>
                    <a:pt x="1" y="4997"/>
                    <a:pt x="96" y="5380"/>
                    <a:pt x="352" y="5380"/>
                  </a:cubicBezTo>
                  <a:cubicBezTo>
                    <a:pt x="371" y="5380"/>
                    <a:pt x="392" y="5378"/>
                    <a:pt x="413" y="5374"/>
                  </a:cubicBezTo>
                  <a:cubicBezTo>
                    <a:pt x="853" y="5323"/>
                    <a:pt x="1245" y="5296"/>
                    <a:pt x="1598" y="5296"/>
                  </a:cubicBezTo>
                  <a:cubicBezTo>
                    <a:pt x="3353" y="5296"/>
                    <a:pt x="4122" y="5986"/>
                    <a:pt x="4983" y="8042"/>
                  </a:cubicBezTo>
                  <a:cubicBezTo>
                    <a:pt x="5037" y="8163"/>
                    <a:pt x="5139" y="8213"/>
                    <a:pt x="5237" y="8213"/>
                  </a:cubicBezTo>
                  <a:cubicBezTo>
                    <a:pt x="5384" y="8213"/>
                    <a:pt x="5523" y="8102"/>
                    <a:pt x="5483" y="7942"/>
                  </a:cubicBezTo>
                  <a:cubicBezTo>
                    <a:pt x="5183" y="5307"/>
                    <a:pt x="5717" y="4373"/>
                    <a:pt x="8152" y="3339"/>
                  </a:cubicBezTo>
                  <a:cubicBezTo>
                    <a:pt x="8419" y="3272"/>
                    <a:pt x="8319" y="2838"/>
                    <a:pt x="8052" y="2838"/>
                  </a:cubicBezTo>
                  <a:cubicBezTo>
                    <a:pt x="7611" y="2889"/>
                    <a:pt x="7218" y="2916"/>
                    <a:pt x="6865" y="2916"/>
                  </a:cubicBezTo>
                  <a:cubicBezTo>
                    <a:pt x="5102" y="2916"/>
                    <a:pt x="4310" y="2226"/>
                    <a:pt x="3449" y="170"/>
                  </a:cubicBezTo>
                  <a:cubicBezTo>
                    <a:pt x="3396" y="52"/>
                    <a:pt x="3302" y="1"/>
                    <a:pt x="3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a:off x="160553" y="1152333"/>
              <a:ext cx="333172" cy="327635"/>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rgbClr val="E33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8708900" y="1479981"/>
              <a:ext cx="211324" cy="208492"/>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a:off x="3186575" y="1787250"/>
              <a:ext cx="105675" cy="103100"/>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a:off x="1635325" y="4726800"/>
              <a:ext cx="104800" cy="102725"/>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a:off x="7011654" y="4255208"/>
              <a:ext cx="211295" cy="207668"/>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rgbClr val="FFC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a:off x="5823150" y="2898675"/>
              <a:ext cx="104850" cy="102725"/>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a:off x="70650" y="3164900"/>
              <a:ext cx="211300" cy="205425"/>
            </a:xfrm>
            <a:custGeom>
              <a:avLst/>
              <a:gdLst/>
              <a:ahLst/>
              <a:cxnLst/>
              <a:rect l="l" t="t" r="r" b="b"/>
              <a:pathLst>
                <a:path w="8452" h="8217" extrusionOk="0">
                  <a:moveTo>
                    <a:pt x="3215" y="1"/>
                  </a:moveTo>
                  <a:cubicBezTo>
                    <a:pt x="3075" y="1"/>
                    <a:pt x="2938" y="109"/>
                    <a:pt x="2958" y="289"/>
                  </a:cubicBezTo>
                  <a:cubicBezTo>
                    <a:pt x="3259" y="2924"/>
                    <a:pt x="2758" y="3825"/>
                    <a:pt x="290" y="4892"/>
                  </a:cubicBezTo>
                  <a:cubicBezTo>
                    <a:pt x="1" y="4989"/>
                    <a:pt x="114" y="5395"/>
                    <a:pt x="391" y="5395"/>
                  </a:cubicBezTo>
                  <a:cubicBezTo>
                    <a:pt x="401" y="5395"/>
                    <a:pt x="412" y="5394"/>
                    <a:pt x="423" y="5393"/>
                  </a:cubicBezTo>
                  <a:cubicBezTo>
                    <a:pt x="864" y="5343"/>
                    <a:pt x="1256" y="5315"/>
                    <a:pt x="1608" y="5315"/>
                  </a:cubicBezTo>
                  <a:cubicBezTo>
                    <a:pt x="3363" y="5315"/>
                    <a:pt x="4132" y="6005"/>
                    <a:pt x="4993" y="8061"/>
                  </a:cubicBezTo>
                  <a:cubicBezTo>
                    <a:pt x="5047" y="8168"/>
                    <a:pt x="5148" y="8216"/>
                    <a:pt x="5246" y="8216"/>
                  </a:cubicBezTo>
                  <a:cubicBezTo>
                    <a:pt x="5394" y="8216"/>
                    <a:pt x="5534" y="8108"/>
                    <a:pt x="5494" y="7928"/>
                  </a:cubicBezTo>
                  <a:cubicBezTo>
                    <a:pt x="5227" y="5293"/>
                    <a:pt x="5727" y="4392"/>
                    <a:pt x="8162" y="3325"/>
                  </a:cubicBezTo>
                  <a:cubicBezTo>
                    <a:pt x="8451" y="3228"/>
                    <a:pt x="8338" y="2822"/>
                    <a:pt x="8091" y="2822"/>
                  </a:cubicBezTo>
                  <a:cubicBezTo>
                    <a:pt x="8082" y="2822"/>
                    <a:pt x="8072" y="2823"/>
                    <a:pt x="8062" y="2824"/>
                  </a:cubicBezTo>
                  <a:cubicBezTo>
                    <a:pt x="7622" y="2874"/>
                    <a:pt x="7229" y="2902"/>
                    <a:pt x="6875" y="2902"/>
                  </a:cubicBezTo>
                  <a:cubicBezTo>
                    <a:pt x="5112" y="2902"/>
                    <a:pt x="4320" y="2212"/>
                    <a:pt x="3459" y="156"/>
                  </a:cubicBezTo>
                  <a:cubicBezTo>
                    <a:pt x="3405" y="49"/>
                    <a:pt x="3309" y="1"/>
                    <a:pt x="3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a:off x="281938" y="3975557"/>
              <a:ext cx="333176" cy="326993"/>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7"/>
            <p:cNvSpPr/>
            <p:nvPr/>
          </p:nvSpPr>
          <p:spPr>
            <a:xfrm>
              <a:off x="5207700" y="4789588"/>
              <a:ext cx="209675" cy="204700"/>
            </a:xfrm>
            <a:custGeom>
              <a:avLst/>
              <a:gdLst/>
              <a:ahLst/>
              <a:cxnLst/>
              <a:rect l="l" t="t" r="r" b="b"/>
              <a:pathLst>
                <a:path w="8387" h="8188" extrusionOk="0">
                  <a:moveTo>
                    <a:pt x="5276" y="1"/>
                  </a:moveTo>
                  <a:cubicBezTo>
                    <a:pt x="5181" y="1"/>
                    <a:pt x="5082" y="46"/>
                    <a:pt x="5028" y="141"/>
                  </a:cubicBezTo>
                  <a:cubicBezTo>
                    <a:pt x="4103" y="2127"/>
                    <a:pt x="3334" y="2848"/>
                    <a:pt x="1653" y="2848"/>
                  </a:cubicBezTo>
                  <a:cubicBezTo>
                    <a:pt x="1272" y="2848"/>
                    <a:pt x="845" y="2811"/>
                    <a:pt x="358" y="2743"/>
                  </a:cubicBezTo>
                  <a:cubicBezTo>
                    <a:pt x="346" y="2742"/>
                    <a:pt x="334" y="2741"/>
                    <a:pt x="323" y="2741"/>
                  </a:cubicBezTo>
                  <a:cubicBezTo>
                    <a:pt x="53" y="2741"/>
                    <a:pt x="0" y="3115"/>
                    <a:pt x="224" y="3244"/>
                  </a:cubicBezTo>
                  <a:cubicBezTo>
                    <a:pt x="2659" y="4378"/>
                    <a:pt x="3193" y="5278"/>
                    <a:pt x="2826" y="7914"/>
                  </a:cubicBezTo>
                  <a:cubicBezTo>
                    <a:pt x="2806" y="8091"/>
                    <a:pt x="2939" y="8187"/>
                    <a:pt x="3078" y="8187"/>
                  </a:cubicBezTo>
                  <a:cubicBezTo>
                    <a:pt x="3174" y="8187"/>
                    <a:pt x="3272" y="8142"/>
                    <a:pt x="3327" y="8047"/>
                  </a:cubicBezTo>
                  <a:cubicBezTo>
                    <a:pt x="4251" y="6062"/>
                    <a:pt x="5021" y="5340"/>
                    <a:pt x="6701" y="5340"/>
                  </a:cubicBezTo>
                  <a:cubicBezTo>
                    <a:pt x="7082" y="5340"/>
                    <a:pt x="7510" y="5377"/>
                    <a:pt x="7997" y="5445"/>
                  </a:cubicBezTo>
                  <a:cubicBezTo>
                    <a:pt x="8009" y="5446"/>
                    <a:pt x="8020" y="5447"/>
                    <a:pt x="8031" y="5447"/>
                  </a:cubicBezTo>
                  <a:cubicBezTo>
                    <a:pt x="8304" y="5447"/>
                    <a:pt x="8386" y="5073"/>
                    <a:pt x="8130" y="4945"/>
                  </a:cubicBezTo>
                  <a:cubicBezTo>
                    <a:pt x="5695" y="3811"/>
                    <a:pt x="5161" y="2910"/>
                    <a:pt x="5528" y="275"/>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7"/>
            <p:cNvSpPr/>
            <p:nvPr/>
          </p:nvSpPr>
          <p:spPr>
            <a:xfrm>
              <a:off x="8709725" y="4584900"/>
              <a:ext cx="209675" cy="204700"/>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6319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7CCFFA-BD4B-424C-A2C8-B2DD676D657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4090514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99"/>
        <p:cNvGrpSpPr/>
        <p:nvPr/>
      </p:nvGrpSpPr>
      <p:grpSpPr>
        <a:xfrm>
          <a:off x="0" y="0"/>
          <a:ext cx="0" cy="0"/>
          <a:chOff x="0" y="0"/>
          <a:chExt cx="0" cy="0"/>
        </a:xfrm>
      </p:grpSpPr>
      <p:grpSp>
        <p:nvGrpSpPr>
          <p:cNvPr id="500" name="Google Shape;500;p17"/>
          <p:cNvGrpSpPr/>
          <p:nvPr/>
        </p:nvGrpSpPr>
        <p:grpSpPr>
          <a:xfrm>
            <a:off x="1" y="-431800"/>
            <a:ext cx="9143654" cy="7505232"/>
            <a:chOff x="1" y="-933450"/>
            <a:chExt cx="9143654" cy="5628924"/>
          </a:xfrm>
        </p:grpSpPr>
        <p:grpSp>
          <p:nvGrpSpPr>
            <p:cNvPr id="501" name="Google Shape;501;p17"/>
            <p:cNvGrpSpPr/>
            <p:nvPr/>
          </p:nvGrpSpPr>
          <p:grpSpPr>
            <a:xfrm>
              <a:off x="1" y="-933450"/>
              <a:ext cx="9143654" cy="5628924"/>
              <a:chOff x="-539337" y="-5372100"/>
              <a:chExt cx="9143654" cy="5628924"/>
            </a:xfrm>
          </p:grpSpPr>
          <p:sp>
            <p:nvSpPr>
              <p:cNvPr id="502" name="Google Shape;502;p17"/>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7"/>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7"/>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7"/>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8" name="Google Shape;518;p17"/>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17"/>
          <p:cNvSpPr txBox="1">
            <a:spLocks noGrp="1"/>
          </p:cNvSpPr>
          <p:nvPr>
            <p:ph type="title"/>
          </p:nvPr>
        </p:nvSpPr>
        <p:spPr>
          <a:xfrm>
            <a:off x="4562420" y="1158957"/>
            <a:ext cx="3845700" cy="2456000"/>
          </a:xfrm>
          <a:prstGeom prst="rect">
            <a:avLst/>
          </a:prstGeom>
          <a:solidFill>
            <a:schemeClr val="accent3"/>
          </a:solidFill>
          <a:ln w="38100" cap="flat" cmpd="sng">
            <a:solidFill>
              <a:schemeClr val="lt1"/>
            </a:solidFill>
            <a:prstDash val="solid"/>
            <a:round/>
            <a:headEnd type="none" w="sm" len="sm"/>
            <a:tailEnd type="none" w="sm" len="sm"/>
          </a:ln>
          <a:effectLst>
            <a:outerShdw dist="190500" dir="312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17"/>
          <p:cNvSpPr txBox="1">
            <a:spLocks noGrp="1"/>
          </p:cNvSpPr>
          <p:nvPr>
            <p:ph type="subTitle" idx="1"/>
          </p:nvPr>
        </p:nvSpPr>
        <p:spPr>
          <a:xfrm>
            <a:off x="4105220" y="3597857"/>
            <a:ext cx="3845700" cy="2386400"/>
          </a:xfrm>
          <a:prstGeom prst="rect">
            <a:avLst/>
          </a:prstGeom>
          <a:solidFill>
            <a:schemeClr val="dk1"/>
          </a:solidFill>
          <a:ln w="38100" cap="flat" cmpd="sng">
            <a:solidFill>
              <a:schemeClr val="lt1"/>
            </a:solidFill>
            <a:prstDash val="solid"/>
            <a:round/>
            <a:headEnd type="none" w="sm" len="sm"/>
            <a:tailEnd type="none" w="sm" len="sm"/>
          </a:ln>
          <a:effectLst>
            <a:outerShdw dist="190500" dir="3120000" algn="bl" rotWithShape="0">
              <a:schemeClr val="lt1"/>
            </a:outerShdw>
          </a:effectLst>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23" name="Google Shape;523;p17"/>
          <p:cNvGrpSpPr/>
          <p:nvPr/>
        </p:nvGrpSpPr>
        <p:grpSpPr>
          <a:xfrm flipH="1">
            <a:off x="113335" y="276417"/>
            <a:ext cx="8628355" cy="6284251"/>
            <a:chOff x="358650" y="207313"/>
            <a:chExt cx="8628355" cy="4713188"/>
          </a:xfrm>
        </p:grpSpPr>
        <p:sp>
          <p:nvSpPr>
            <p:cNvPr id="524" name="Google Shape;524;p17"/>
            <p:cNvSpPr/>
            <p:nvPr/>
          </p:nvSpPr>
          <p:spPr>
            <a:xfrm>
              <a:off x="8653827" y="3495097"/>
              <a:ext cx="333178" cy="328712"/>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7"/>
            <p:cNvSpPr/>
            <p:nvPr/>
          </p:nvSpPr>
          <p:spPr>
            <a:xfrm>
              <a:off x="676346" y="3414770"/>
              <a:ext cx="127919" cy="125545"/>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a:off x="8771688" y="1657251"/>
              <a:ext cx="127919" cy="125723"/>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rgbClr val="FFC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a:off x="406836" y="436901"/>
              <a:ext cx="209688" cy="206203"/>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rgbClr val="E33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7"/>
            <p:cNvSpPr/>
            <p:nvPr/>
          </p:nvSpPr>
          <p:spPr>
            <a:xfrm>
              <a:off x="7061575" y="4603500"/>
              <a:ext cx="209675" cy="204700"/>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7"/>
            <p:cNvSpPr/>
            <p:nvPr/>
          </p:nvSpPr>
          <p:spPr>
            <a:xfrm>
              <a:off x="3594700" y="4766800"/>
              <a:ext cx="104850" cy="102725"/>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a:off x="6629300" y="207313"/>
              <a:ext cx="104800" cy="102725"/>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a:off x="8767963" y="488475"/>
              <a:ext cx="104900" cy="103050"/>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a:off x="5203350" y="1512225"/>
              <a:ext cx="105675" cy="103100"/>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7"/>
            <p:cNvSpPr/>
            <p:nvPr/>
          </p:nvSpPr>
          <p:spPr>
            <a:xfrm>
              <a:off x="5151338" y="4715800"/>
              <a:ext cx="209675" cy="204700"/>
            </a:xfrm>
            <a:custGeom>
              <a:avLst/>
              <a:gdLst/>
              <a:ahLst/>
              <a:cxnLst/>
              <a:rect l="l" t="t" r="r" b="b"/>
              <a:pathLst>
                <a:path w="8387" h="8188" extrusionOk="0">
                  <a:moveTo>
                    <a:pt x="5276" y="1"/>
                  </a:moveTo>
                  <a:cubicBezTo>
                    <a:pt x="5181" y="1"/>
                    <a:pt x="5082" y="46"/>
                    <a:pt x="5028" y="141"/>
                  </a:cubicBezTo>
                  <a:cubicBezTo>
                    <a:pt x="4103" y="2127"/>
                    <a:pt x="3334" y="2848"/>
                    <a:pt x="1653" y="2848"/>
                  </a:cubicBezTo>
                  <a:cubicBezTo>
                    <a:pt x="1272" y="2848"/>
                    <a:pt x="845" y="2811"/>
                    <a:pt x="358" y="2743"/>
                  </a:cubicBezTo>
                  <a:cubicBezTo>
                    <a:pt x="346" y="2742"/>
                    <a:pt x="334" y="2741"/>
                    <a:pt x="323" y="2741"/>
                  </a:cubicBezTo>
                  <a:cubicBezTo>
                    <a:pt x="53" y="2741"/>
                    <a:pt x="0" y="3115"/>
                    <a:pt x="224" y="3244"/>
                  </a:cubicBezTo>
                  <a:cubicBezTo>
                    <a:pt x="2659" y="4378"/>
                    <a:pt x="3193" y="5278"/>
                    <a:pt x="2826" y="7914"/>
                  </a:cubicBezTo>
                  <a:cubicBezTo>
                    <a:pt x="2806" y="8091"/>
                    <a:pt x="2939" y="8187"/>
                    <a:pt x="3078" y="8187"/>
                  </a:cubicBezTo>
                  <a:cubicBezTo>
                    <a:pt x="3174" y="8187"/>
                    <a:pt x="3272" y="8142"/>
                    <a:pt x="3327" y="8047"/>
                  </a:cubicBezTo>
                  <a:cubicBezTo>
                    <a:pt x="4251" y="6062"/>
                    <a:pt x="5021" y="5340"/>
                    <a:pt x="6701" y="5340"/>
                  </a:cubicBezTo>
                  <a:cubicBezTo>
                    <a:pt x="7082" y="5340"/>
                    <a:pt x="7510" y="5377"/>
                    <a:pt x="7997" y="5445"/>
                  </a:cubicBezTo>
                  <a:cubicBezTo>
                    <a:pt x="8009" y="5446"/>
                    <a:pt x="8020" y="5447"/>
                    <a:pt x="8031" y="5447"/>
                  </a:cubicBezTo>
                  <a:cubicBezTo>
                    <a:pt x="8304" y="5447"/>
                    <a:pt x="8386" y="5073"/>
                    <a:pt x="8130" y="4945"/>
                  </a:cubicBezTo>
                  <a:cubicBezTo>
                    <a:pt x="5695" y="3811"/>
                    <a:pt x="5161" y="2910"/>
                    <a:pt x="5528" y="275"/>
                  </a:cubicBezTo>
                  <a:cubicBezTo>
                    <a:pt x="5548" y="97"/>
                    <a:pt x="5415" y="1"/>
                    <a:pt x="5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7"/>
            <p:cNvSpPr/>
            <p:nvPr/>
          </p:nvSpPr>
          <p:spPr>
            <a:xfrm>
              <a:off x="358650" y="4157150"/>
              <a:ext cx="211300" cy="205425"/>
            </a:xfrm>
            <a:custGeom>
              <a:avLst/>
              <a:gdLst/>
              <a:ahLst/>
              <a:cxnLst/>
              <a:rect l="l" t="t" r="r" b="b"/>
              <a:pathLst>
                <a:path w="8452" h="8217" extrusionOk="0">
                  <a:moveTo>
                    <a:pt x="3215" y="1"/>
                  </a:moveTo>
                  <a:cubicBezTo>
                    <a:pt x="3075" y="1"/>
                    <a:pt x="2938" y="109"/>
                    <a:pt x="2958" y="289"/>
                  </a:cubicBezTo>
                  <a:cubicBezTo>
                    <a:pt x="3259" y="2924"/>
                    <a:pt x="2758" y="3825"/>
                    <a:pt x="290" y="4892"/>
                  </a:cubicBezTo>
                  <a:cubicBezTo>
                    <a:pt x="1" y="4989"/>
                    <a:pt x="114" y="5395"/>
                    <a:pt x="391" y="5395"/>
                  </a:cubicBezTo>
                  <a:cubicBezTo>
                    <a:pt x="401" y="5395"/>
                    <a:pt x="412" y="5394"/>
                    <a:pt x="423" y="5393"/>
                  </a:cubicBezTo>
                  <a:cubicBezTo>
                    <a:pt x="864" y="5343"/>
                    <a:pt x="1256" y="5315"/>
                    <a:pt x="1608" y="5315"/>
                  </a:cubicBezTo>
                  <a:cubicBezTo>
                    <a:pt x="3363" y="5315"/>
                    <a:pt x="4132" y="6005"/>
                    <a:pt x="4993" y="8061"/>
                  </a:cubicBezTo>
                  <a:cubicBezTo>
                    <a:pt x="5047" y="8168"/>
                    <a:pt x="5148" y="8216"/>
                    <a:pt x="5246" y="8216"/>
                  </a:cubicBezTo>
                  <a:cubicBezTo>
                    <a:pt x="5394" y="8216"/>
                    <a:pt x="5534" y="8108"/>
                    <a:pt x="5494" y="7928"/>
                  </a:cubicBezTo>
                  <a:cubicBezTo>
                    <a:pt x="5227" y="5293"/>
                    <a:pt x="5727" y="4392"/>
                    <a:pt x="8162" y="3325"/>
                  </a:cubicBezTo>
                  <a:cubicBezTo>
                    <a:pt x="8451" y="3228"/>
                    <a:pt x="8338" y="2822"/>
                    <a:pt x="8091" y="2822"/>
                  </a:cubicBezTo>
                  <a:cubicBezTo>
                    <a:pt x="8082" y="2822"/>
                    <a:pt x="8072" y="2823"/>
                    <a:pt x="8062" y="2824"/>
                  </a:cubicBezTo>
                  <a:cubicBezTo>
                    <a:pt x="7622" y="2874"/>
                    <a:pt x="7229" y="2902"/>
                    <a:pt x="6875" y="2902"/>
                  </a:cubicBezTo>
                  <a:cubicBezTo>
                    <a:pt x="5112" y="2902"/>
                    <a:pt x="4320" y="2212"/>
                    <a:pt x="3459" y="156"/>
                  </a:cubicBezTo>
                  <a:cubicBezTo>
                    <a:pt x="3405" y="49"/>
                    <a:pt x="3309" y="1"/>
                    <a:pt x="3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7"/>
            <p:cNvSpPr/>
            <p:nvPr/>
          </p:nvSpPr>
          <p:spPr>
            <a:xfrm>
              <a:off x="2221325" y="437325"/>
              <a:ext cx="210475" cy="205350"/>
            </a:xfrm>
            <a:custGeom>
              <a:avLst/>
              <a:gdLst/>
              <a:ahLst/>
              <a:cxnLst/>
              <a:rect l="l" t="t" r="r" b="b"/>
              <a:pathLst>
                <a:path w="8419" h="8214" extrusionOk="0">
                  <a:moveTo>
                    <a:pt x="3209" y="1"/>
                  </a:moveTo>
                  <a:cubicBezTo>
                    <a:pt x="3067" y="1"/>
                    <a:pt x="2928" y="121"/>
                    <a:pt x="2948" y="303"/>
                  </a:cubicBezTo>
                  <a:cubicBezTo>
                    <a:pt x="3248" y="2905"/>
                    <a:pt x="2748" y="3839"/>
                    <a:pt x="280" y="4873"/>
                  </a:cubicBezTo>
                  <a:cubicBezTo>
                    <a:pt x="1" y="4997"/>
                    <a:pt x="96" y="5380"/>
                    <a:pt x="352" y="5380"/>
                  </a:cubicBezTo>
                  <a:cubicBezTo>
                    <a:pt x="371" y="5380"/>
                    <a:pt x="392" y="5378"/>
                    <a:pt x="413" y="5374"/>
                  </a:cubicBezTo>
                  <a:cubicBezTo>
                    <a:pt x="853" y="5323"/>
                    <a:pt x="1245" y="5296"/>
                    <a:pt x="1598" y="5296"/>
                  </a:cubicBezTo>
                  <a:cubicBezTo>
                    <a:pt x="3353" y="5296"/>
                    <a:pt x="4122" y="5986"/>
                    <a:pt x="4983" y="8042"/>
                  </a:cubicBezTo>
                  <a:cubicBezTo>
                    <a:pt x="5037" y="8163"/>
                    <a:pt x="5139" y="8213"/>
                    <a:pt x="5237" y="8213"/>
                  </a:cubicBezTo>
                  <a:cubicBezTo>
                    <a:pt x="5384" y="8213"/>
                    <a:pt x="5523" y="8102"/>
                    <a:pt x="5483" y="7942"/>
                  </a:cubicBezTo>
                  <a:cubicBezTo>
                    <a:pt x="5183" y="5307"/>
                    <a:pt x="5717" y="4373"/>
                    <a:pt x="8152" y="3339"/>
                  </a:cubicBezTo>
                  <a:cubicBezTo>
                    <a:pt x="8419" y="3272"/>
                    <a:pt x="8319" y="2838"/>
                    <a:pt x="8052" y="2838"/>
                  </a:cubicBezTo>
                  <a:cubicBezTo>
                    <a:pt x="7611" y="2889"/>
                    <a:pt x="7218" y="2916"/>
                    <a:pt x="6865" y="2916"/>
                  </a:cubicBezTo>
                  <a:cubicBezTo>
                    <a:pt x="5102" y="2916"/>
                    <a:pt x="4310" y="2226"/>
                    <a:pt x="3449" y="170"/>
                  </a:cubicBezTo>
                  <a:cubicBezTo>
                    <a:pt x="3396" y="52"/>
                    <a:pt x="3302" y="1"/>
                    <a:pt x="32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70678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815"/>
        <p:cNvGrpSpPr/>
        <p:nvPr/>
      </p:nvGrpSpPr>
      <p:grpSpPr>
        <a:xfrm>
          <a:off x="0" y="0"/>
          <a:ext cx="0" cy="0"/>
          <a:chOff x="0" y="0"/>
          <a:chExt cx="0" cy="0"/>
        </a:xfrm>
      </p:grpSpPr>
      <p:grpSp>
        <p:nvGrpSpPr>
          <p:cNvPr id="816" name="Google Shape;816;p24"/>
          <p:cNvGrpSpPr/>
          <p:nvPr/>
        </p:nvGrpSpPr>
        <p:grpSpPr>
          <a:xfrm>
            <a:off x="1" y="-431800"/>
            <a:ext cx="9143654" cy="7505232"/>
            <a:chOff x="1" y="-933450"/>
            <a:chExt cx="9143654" cy="5628924"/>
          </a:xfrm>
        </p:grpSpPr>
        <p:grpSp>
          <p:nvGrpSpPr>
            <p:cNvPr id="817" name="Google Shape;817;p24"/>
            <p:cNvGrpSpPr/>
            <p:nvPr/>
          </p:nvGrpSpPr>
          <p:grpSpPr>
            <a:xfrm>
              <a:off x="1" y="-933450"/>
              <a:ext cx="9143654" cy="5628924"/>
              <a:chOff x="-539337" y="-5372100"/>
              <a:chExt cx="9143654" cy="5628924"/>
            </a:xfrm>
          </p:grpSpPr>
          <p:sp>
            <p:nvSpPr>
              <p:cNvPr id="818" name="Google Shape;818;p24"/>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4"/>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4"/>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4"/>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4"/>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4"/>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4"/>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4"/>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4"/>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4"/>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4"/>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4"/>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4"/>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4"/>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24"/>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4"/>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4"/>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24"/>
          <p:cNvSpPr txBox="1">
            <a:spLocks noGrp="1"/>
          </p:cNvSpPr>
          <p:nvPr>
            <p:ph type="body" idx="1"/>
          </p:nvPr>
        </p:nvSpPr>
        <p:spPr>
          <a:xfrm>
            <a:off x="720000" y="2868833"/>
            <a:ext cx="3494100" cy="2436000"/>
          </a:xfrm>
          <a:prstGeom prst="rect">
            <a:avLst/>
          </a:prstGeom>
          <a:solidFill>
            <a:schemeClr val="dk1"/>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38" name="Google Shape;838;p24"/>
          <p:cNvSpPr txBox="1">
            <a:spLocks noGrp="1"/>
          </p:cNvSpPr>
          <p:nvPr>
            <p:ph type="title"/>
          </p:nvPr>
        </p:nvSpPr>
        <p:spPr>
          <a:xfrm>
            <a:off x="720000" y="720000"/>
            <a:ext cx="7704000" cy="763600"/>
          </a:xfrm>
          <a:prstGeom prst="rect">
            <a:avLst/>
          </a:prstGeom>
          <a:solidFill>
            <a:schemeClr val="accent3"/>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39" name="Google Shape;839;p24"/>
          <p:cNvGrpSpPr/>
          <p:nvPr/>
        </p:nvGrpSpPr>
        <p:grpSpPr>
          <a:xfrm flipH="1">
            <a:off x="170450" y="244834"/>
            <a:ext cx="8912952" cy="6303017"/>
            <a:chOff x="16938" y="183625"/>
            <a:chExt cx="8912952" cy="4727263"/>
          </a:xfrm>
        </p:grpSpPr>
        <p:sp>
          <p:nvSpPr>
            <p:cNvPr id="840" name="Google Shape;840;p24"/>
            <p:cNvSpPr/>
            <p:nvPr/>
          </p:nvSpPr>
          <p:spPr>
            <a:xfrm>
              <a:off x="8499625" y="1703080"/>
              <a:ext cx="430265" cy="424497"/>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4"/>
            <p:cNvSpPr/>
            <p:nvPr/>
          </p:nvSpPr>
          <p:spPr>
            <a:xfrm>
              <a:off x="16938" y="2669032"/>
              <a:ext cx="333176" cy="326993"/>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4"/>
            <p:cNvSpPr/>
            <p:nvPr/>
          </p:nvSpPr>
          <p:spPr>
            <a:xfrm>
              <a:off x="7584835" y="4204312"/>
              <a:ext cx="333176" cy="327456"/>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rgbClr val="FFC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4"/>
            <p:cNvSpPr/>
            <p:nvPr/>
          </p:nvSpPr>
          <p:spPr>
            <a:xfrm>
              <a:off x="8538188" y="3330725"/>
              <a:ext cx="209675" cy="204700"/>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4"/>
            <p:cNvSpPr/>
            <p:nvPr/>
          </p:nvSpPr>
          <p:spPr>
            <a:xfrm>
              <a:off x="2727825" y="4259500"/>
              <a:ext cx="104850" cy="102725"/>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4"/>
            <p:cNvSpPr/>
            <p:nvPr/>
          </p:nvSpPr>
          <p:spPr>
            <a:xfrm>
              <a:off x="5203775" y="784913"/>
              <a:ext cx="104800" cy="102725"/>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4"/>
            <p:cNvSpPr/>
            <p:nvPr/>
          </p:nvSpPr>
          <p:spPr>
            <a:xfrm>
              <a:off x="8590575" y="183625"/>
              <a:ext cx="104900" cy="103050"/>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4"/>
            <p:cNvSpPr/>
            <p:nvPr/>
          </p:nvSpPr>
          <p:spPr>
            <a:xfrm>
              <a:off x="5517200" y="1671225"/>
              <a:ext cx="105675" cy="103100"/>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4"/>
            <p:cNvSpPr/>
            <p:nvPr/>
          </p:nvSpPr>
          <p:spPr>
            <a:xfrm>
              <a:off x="5784000" y="4706188"/>
              <a:ext cx="209675" cy="204700"/>
            </a:xfrm>
            <a:custGeom>
              <a:avLst/>
              <a:gdLst/>
              <a:ahLst/>
              <a:cxnLst/>
              <a:rect l="l" t="t" r="r" b="b"/>
              <a:pathLst>
                <a:path w="8387" h="8188" extrusionOk="0">
                  <a:moveTo>
                    <a:pt x="5276" y="1"/>
                  </a:moveTo>
                  <a:cubicBezTo>
                    <a:pt x="5181" y="1"/>
                    <a:pt x="5082" y="46"/>
                    <a:pt x="5028" y="141"/>
                  </a:cubicBezTo>
                  <a:cubicBezTo>
                    <a:pt x="4103" y="2127"/>
                    <a:pt x="3334" y="2848"/>
                    <a:pt x="1653" y="2848"/>
                  </a:cubicBezTo>
                  <a:cubicBezTo>
                    <a:pt x="1272" y="2848"/>
                    <a:pt x="845" y="2811"/>
                    <a:pt x="358" y="2743"/>
                  </a:cubicBezTo>
                  <a:cubicBezTo>
                    <a:pt x="346" y="2742"/>
                    <a:pt x="334" y="2741"/>
                    <a:pt x="323" y="2741"/>
                  </a:cubicBezTo>
                  <a:cubicBezTo>
                    <a:pt x="53" y="2741"/>
                    <a:pt x="0" y="3115"/>
                    <a:pt x="224" y="3244"/>
                  </a:cubicBezTo>
                  <a:cubicBezTo>
                    <a:pt x="2659" y="4378"/>
                    <a:pt x="3193" y="5278"/>
                    <a:pt x="2826" y="7914"/>
                  </a:cubicBezTo>
                  <a:cubicBezTo>
                    <a:pt x="2806" y="8091"/>
                    <a:pt x="2939" y="8187"/>
                    <a:pt x="3078" y="8187"/>
                  </a:cubicBezTo>
                  <a:cubicBezTo>
                    <a:pt x="3174" y="8187"/>
                    <a:pt x="3272" y="8142"/>
                    <a:pt x="3327" y="8047"/>
                  </a:cubicBezTo>
                  <a:cubicBezTo>
                    <a:pt x="4251" y="6062"/>
                    <a:pt x="5021" y="5340"/>
                    <a:pt x="6701" y="5340"/>
                  </a:cubicBezTo>
                  <a:cubicBezTo>
                    <a:pt x="7082" y="5340"/>
                    <a:pt x="7510" y="5377"/>
                    <a:pt x="7997" y="5445"/>
                  </a:cubicBezTo>
                  <a:cubicBezTo>
                    <a:pt x="8009" y="5446"/>
                    <a:pt x="8020" y="5447"/>
                    <a:pt x="8031" y="5447"/>
                  </a:cubicBezTo>
                  <a:cubicBezTo>
                    <a:pt x="8304" y="5447"/>
                    <a:pt x="8386" y="5073"/>
                    <a:pt x="8130" y="4945"/>
                  </a:cubicBezTo>
                  <a:cubicBezTo>
                    <a:pt x="5695" y="3811"/>
                    <a:pt x="5161" y="2910"/>
                    <a:pt x="5528" y="275"/>
                  </a:cubicBezTo>
                  <a:cubicBezTo>
                    <a:pt x="5548" y="97"/>
                    <a:pt x="5415" y="1"/>
                    <a:pt x="5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4"/>
            <p:cNvSpPr/>
            <p:nvPr/>
          </p:nvSpPr>
          <p:spPr>
            <a:xfrm>
              <a:off x="3081775" y="207325"/>
              <a:ext cx="210475" cy="205350"/>
            </a:xfrm>
            <a:custGeom>
              <a:avLst/>
              <a:gdLst/>
              <a:ahLst/>
              <a:cxnLst/>
              <a:rect l="l" t="t" r="r" b="b"/>
              <a:pathLst>
                <a:path w="8419" h="8214" extrusionOk="0">
                  <a:moveTo>
                    <a:pt x="3209" y="1"/>
                  </a:moveTo>
                  <a:cubicBezTo>
                    <a:pt x="3067" y="1"/>
                    <a:pt x="2928" y="121"/>
                    <a:pt x="2948" y="303"/>
                  </a:cubicBezTo>
                  <a:cubicBezTo>
                    <a:pt x="3248" y="2905"/>
                    <a:pt x="2748" y="3839"/>
                    <a:pt x="280" y="4873"/>
                  </a:cubicBezTo>
                  <a:cubicBezTo>
                    <a:pt x="1" y="4997"/>
                    <a:pt x="96" y="5380"/>
                    <a:pt x="352" y="5380"/>
                  </a:cubicBezTo>
                  <a:cubicBezTo>
                    <a:pt x="371" y="5380"/>
                    <a:pt x="392" y="5378"/>
                    <a:pt x="413" y="5374"/>
                  </a:cubicBezTo>
                  <a:cubicBezTo>
                    <a:pt x="853" y="5323"/>
                    <a:pt x="1245" y="5296"/>
                    <a:pt x="1598" y="5296"/>
                  </a:cubicBezTo>
                  <a:cubicBezTo>
                    <a:pt x="3353" y="5296"/>
                    <a:pt x="4122" y="5986"/>
                    <a:pt x="4983" y="8042"/>
                  </a:cubicBezTo>
                  <a:cubicBezTo>
                    <a:pt x="5037" y="8163"/>
                    <a:pt x="5139" y="8213"/>
                    <a:pt x="5237" y="8213"/>
                  </a:cubicBezTo>
                  <a:cubicBezTo>
                    <a:pt x="5384" y="8213"/>
                    <a:pt x="5523" y="8102"/>
                    <a:pt x="5483" y="7942"/>
                  </a:cubicBezTo>
                  <a:cubicBezTo>
                    <a:pt x="5183" y="5307"/>
                    <a:pt x="5717" y="4373"/>
                    <a:pt x="8152" y="3339"/>
                  </a:cubicBezTo>
                  <a:cubicBezTo>
                    <a:pt x="8419" y="3272"/>
                    <a:pt x="8319" y="2838"/>
                    <a:pt x="8052" y="2838"/>
                  </a:cubicBezTo>
                  <a:cubicBezTo>
                    <a:pt x="7611" y="2889"/>
                    <a:pt x="7218" y="2916"/>
                    <a:pt x="6865" y="2916"/>
                  </a:cubicBezTo>
                  <a:cubicBezTo>
                    <a:pt x="5102" y="2916"/>
                    <a:pt x="4310" y="2226"/>
                    <a:pt x="3449" y="170"/>
                  </a:cubicBezTo>
                  <a:cubicBezTo>
                    <a:pt x="3396" y="52"/>
                    <a:pt x="3302" y="1"/>
                    <a:pt x="3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20830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36"/>
        <p:cNvGrpSpPr/>
        <p:nvPr/>
      </p:nvGrpSpPr>
      <p:grpSpPr>
        <a:xfrm>
          <a:off x="0" y="0"/>
          <a:ext cx="0" cy="0"/>
          <a:chOff x="0" y="0"/>
          <a:chExt cx="0" cy="0"/>
        </a:xfrm>
      </p:grpSpPr>
      <p:grpSp>
        <p:nvGrpSpPr>
          <p:cNvPr id="537" name="Google Shape;537;p18"/>
          <p:cNvGrpSpPr/>
          <p:nvPr/>
        </p:nvGrpSpPr>
        <p:grpSpPr>
          <a:xfrm>
            <a:off x="1" y="-431800"/>
            <a:ext cx="9143654" cy="7505232"/>
            <a:chOff x="1" y="-933450"/>
            <a:chExt cx="9143654" cy="5628924"/>
          </a:xfrm>
        </p:grpSpPr>
        <p:grpSp>
          <p:nvGrpSpPr>
            <p:cNvPr id="538" name="Google Shape;538;p18"/>
            <p:cNvGrpSpPr/>
            <p:nvPr/>
          </p:nvGrpSpPr>
          <p:grpSpPr>
            <a:xfrm>
              <a:off x="1" y="-933450"/>
              <a:ext cx="9143654" cy="5628924"/>
              <a:chOff x="-539337" y="-5372100"/>
              <a:chExt cx="9143654" cy="5628924"/>
            </a:xfrm>
          </p:grpSpPr>
          <p:sp>
            <p:nvSpPr>
              <p:cNvPr id="539" name="Google Shape;539;p18"/>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8"/>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8"/>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8"/>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8"/>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8"/>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8"/>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8"/>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8"/>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8"/>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18"/>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8"/>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8"/>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 name="Google Shape;558;p18"/>
          <p:cNvSpPr txBox="1">
            <a:spLocks noGrp="1"/>
          </p:cNvSpPr>
          <p:nvPr>
            <p:ph type="subTitle" idx="1"/>
          </p:nvPr>
        </p:nvSpPr>
        <p:spPr>
          <a:xfrm>
            <a:off x="720000" y="2637867"/>
            <a:ext cx="3541500" cy="2146400"/>
          </a:xfrm>
          <a:prstGeom prst="rect">
            <a:avLst/>
          </a:prstGeom>
          <a:solidFill>
            <a:schemeClr val="dk1"/>
          </a:solidFill>
          <a:ln w="38100" cap="flat" cmpd="sng">
            <a:solidFill>
              <a:schemeClr val="lt1"/>
            </a:solidFill>
            <a:prstDash val="solid"/>
            <a:round/>
            <a:headEnd type="none" w="sm" len="sm"/>
            <a:tailEnd type="none" w="sm" len="sm"/>
          </a:ln>
          <a:effectLst>
            <a:outerShdw dist="18097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59" name="Google Shape;559;p18"/>
          <p:cNvSpPr txBox="1">
            <a:spLocks noGrp="1"/>
          </p:cNvSpPr>
          <p:nvPr>
            <p:ph type="title"/>
          </p:nvPr>
        </p:nvSpPr>
        <p:spPr>
          <a:xfrm>
            <a:off x="720000" y="733233"/>
            <a:ext cx="7704000" cy="763600"/>
          </a:xfrm>
          <a:prstGeom prst="rect">
            <a:avLst/>
          </a:prstGeom>
          <a:solidFill>
            <a:schemeClr val="accent3"/>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0" name="Google Shape;560;p18"/>
          <p:cNvGrpSpPr/>
          <p:nvPr/>
        </p:nvGrpSpPr>
        <p:grpSpPr>
          <a:xfrm flipH="1">
            <a:off x="228980" y="446200"/>
            <a:ext cx="8661411" cy="6155733"/>
            <a:chOff x="209950" y="334650"/>
            <a:chExt cx="8661411" cy="4616800"/>
          </a:xfrm>
        </p:grpSpPr>
        <p:sp>
          <p:nvSpPr>
            <p:cNvPr id="561" name="Google Shape;561;p18"/>
            <p:cNvSpPr/>
            <p:nvPr/>
          </p:nvSpPr>
          <p:spPr>
            <a:xfrm>
              <a:off x="264964" y="2488591"/>
              <a:ext cx="211295" cy="207374"/>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8"/>
            <p:cNvSpPr/>
            <p:nvPr/>
          </p:nvSpPr>
          <p:spPr>
            <a:xfrm>
              <a:off x="8538185" y="1505087"/>
              <a:ext cx="333176" cy="327456"/>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8"/>
            <p:cNvSpPr/>
            <p:nvPr/>
          </p:nvSpPr>
          <p:spPr>
            <a:xfrm>
              <a:off x="8538188" y="3330725"/>
              <a:ext cx="209675" cy="204700"/>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8"/>
            <p:cNvSpPr/>
            <p:nvPr/>
          </p:nvSpPr>
          <p:spPr>
            <a:xfrm>
              <a:off x="3315100" y="4643300"/>
              <a:ext cx="104850" cy="102725"/>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5203775" y="784913"/>
              <a:ext cx="104800" cy="102725"/>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8"/>
            <p:cNvSpPr/>
            <p:nvPr/>
          </p:nvSpPr>
          <p:spPr>
            <a:xfrm>
              <a:off x="8652338" y="436950"/>
              <a:ext cx="104900" cy="103050"/>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8"/>
            <p:cNvSpPr/>
            <p:nvPr/>
          </p:nvSpPr>
          <p:spPr>
            <a:xfrm>
              <a:off x="4340400" y="2079425"/>
              <a:ext cx="105675" cy="103100"/>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8"/>
            <p:cNvSpPr/>
            <p:nvPr/>
          </p:nvSpPr>
          <p:spPr>
            <a:xfrm>
              <a:off x="5495050" y="4398788"/>
              <a:ext cx="209675" cy="204700"/>
            </a:xfrm>
            <a:custGeom>
              <a:avLst/>
              <a:gdLst/>
              <a:ahLst/>
              <a:cxnLst/>
              <a:rect l="l" t="t" r="r" b="b"/>
              <a:pathLst>
                <a:path w="8387" h="8188" extrusionOk="0">
                  <a:moveTo>
                    <a:pt x="5276" y="1"/>
                  </a:moveTo>
                  <a:cubicBezTo>
                    <a:pt x="5181" y="1"/>
                    <a:pt x="5082" y="46"/>
                    <a:pt x="5028" y="141"/>
                  </a:cubicBezTo>
                  <a:cubicBezTo>
                    <a:pt x="4103" y="2127"/>
                    <a:pt x="3334" y="2848"/>
                    <a:pt x="1653" y="2848"/>
                  </a:cubicBezTo>
                  <a:cubicBezTo>
                    <a:pt x="1272" y="2848"/>
                    <a:pt x="845" y="2811"/>
                    <a:pt x="358" y="2743"/>
                  </a:cubicBezTo>
                  <a:cubicBezTo>
                    <a:pt x="346" y="2742"/>
                    <a:pt x="334" y="2741"/>
                    <a:pt x="323" y="2741"/>
                  </a:cubicBezTo>
                  <a:cubicBezTo>
                    <a:pt x="53" y="2741"/>
                    <a:pt x="0" y="3115"/>
                    <a:pt x="224" y="3244"/>
                  </a:cubicBezTo>
                  <a:cubicBezTo>
                    <a:pt x="2659" y="4378"/>
                    <a:pt x="3193" y="5278"/>
                    <a:pt x="2826" y="7914"/>
                  </a:cubicBezTo>
                  <a:cubicBezTo>
                    <a:pt x="2806" y="8091"/>
                    <a:pt x="2939" y="8187"/>
                    <a:pt x="3078" y="8187"/>
                  </a:cubicBezTo>
                  <a:cubicBezTo>
                    <a:pt x="3174" y="8187"/>
                    <a:pt x="3272" y="8142"/>
                    <a:pt x="3327" y="8047"/>
                  </a:cubicBezTo>
                  <a:cubicBezTo>
                    <a:pt x="4251" y="6062"/>
                    <a:pt x="5021" y="5340"/>
                    <a:pt x="6701" y="5340"/>
                  </a:cubicBezTo>
                  <a:cubicBezTo>
                    <a:pt x="7082" y="5340"/>
                    <a:pt x="7510" y="5377"/>
                    <a:pt x="7997" y="5445"/>
                  </a:cubicBezTo>
                  <a:cubicBezTo>
                    <a:pt x="8009" y="5446"/>
                    <a:pt x="8020" y="5447"/>
                    <a:pt x="8031" y="5447"/>
                  </a:cubicBezTo>
                  <a:cubicBezTo>
                    <a:pt x="8304" y="5447"/>
                    <a:pt x="8386" y="5073"/>
                    <a:pt x="8130" y="4945"/>
                  </a:cubicBezTo>
                  <a:cubicBezTo>
                    <a:pt x="5695" y="3811"/>
                    <a:pt x="5161" y="2910"/>
                    <a:pt x="5528" y="275"/>
                  </a:cubicBezTo>
                  <a:cubicBezTo>
                    <a:pt x="5548" y="97"/>
                    <a:pt x="5415" y="1"/>
                    <a:pt x="5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8"/>
            <p:cNvSpPr/>
            <p:nvPr/>
          </p:nvSpPr>
          <p:spPr>
            <a:xfrm>
              <a:off x="1106625" y="4746025"/>
              <a:ext cx="211300" cy="205425"/>
            </a:xfrm>
            <a:custGeom>
              <a:avLst/>
              <a:gdLst/>
              <a:ahLst/>
              <a:cxnLst/>
              <a:rect l="l" t="t" r="r" b="b"/>
              <a:pathLst>
                <a:path w="8452" h="8217" extrusionOk="0">
                  <a:moveTo>
                    <a:pt x="3215" y="1"/>
                  </a:moveTo>
                  <a:cubicBezTo>
                    <a:pt x="3075" y="1"/>
                    <a:pt x="2938" y="109"/>
                    <a:pt x="2958" y="289"/>
                  </a:cubicBezTo>
                  <a:cubicBezTo>
                    <a:pt x="3259" y="2924"/>
                    <a:pt x="2758" y="3825"/>
                    <a:pt x="290" y="4892"/>
                  </a:cubicBezTo>
                  <a:cubicBezTo>
                    <a:pt x="1" y="4989"/>
                    <a:pt x="114" y="5395"/>
                    <a:pt x="391" y="5395"/>
                  </a:cubicBezTo>
                  <a:cubicBezTo>
                    <a:pt x="401" y="5395"/>
                    <a:pt x="412" y="5394"/>
                    <a:pt x="423" y="5393"/>
                  </a:cubicBezTo>
                  <a:cubicBezTo>
                    <a:pt x="864" y="5343"/>
                    <a:pt x="1256" y="5315"/>
                    <a:pt x="1608" y="5315"/>
                  </a:cubicBezTo>
                  <a:cubicBezTo>
                    <a:pt x="3363" y="5315"/>
                    <a:pt x="4132" y="6005"/>
                    <a:pt x="4993" y="8061"/>
                  </a:cubicBezTo>
                  <a:cubicBezTo>
                    <a:pt x="5047" y="8168"/>
                    <a:pt x="5148" y="8216"/>
                    <a:pt x="5246" y="8216"/>
                  </a:cubicBezTo>
                  <a:cubicBezTo>
                    <a:pt x="5394" y="8216"/>
                    <a:pt x="5534" y="8108"/>
                    <a:pt x="5494" y="7928"/>
                  </a:cubicBezTo>
                  <a:cubicBezTo>
                    <a:pt x="5227" y="5293"/>
                    <a:pt x="5727" y="4392"/>
                    <a:pt x="8162" y="3325"/>
                  </a:cubicBezTo>
                  <a:cubicBezTo>
                    <a:pt x="8451" y="3228"/>
                    <a:pt x="8338" y="2822"/>
                    <a:pt x="8091" y="2822"/>
                  </a:cubicBezTo>
                  <a:cubicBezTo>
                    <a:pt x="8082" y="2822"/>
                    <a:pt x="8072" y="2823"/>
                    <a:pt x="8062" y="2824"/>
                  </a:cubicBezTo>
                  <a:cubicBezTo>
                    <a:pt x="7622" y="2874"/>
                    <a:pt x="7229" y="2902"/>
                    <a:pt x="6875" y="2902"/>
                  </a:cubicBezTo>
                  <a:cubicBezTo>
                    <a:pt x="5112" y="2902"/>
                    <a:pt x="4320" y="2212"/>
                    <a:pt x="3459" y="156"/>
                  </a:cubicBezTo>
                  <a:cubicBezTo>
                    <a:pt x="3405" y="49"/>
                    <a:pt x="3309" y="1"/>
                    <a:pt x="3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8"/>
            <p:cNvSpPr/>
            <p:nvPr/>
          </p:nvSpPr>
          <p:spPr>
            <a:xfrm>
              <a:off x="209950" y="334650"/>
              <a:ext cx="210475" cy="205350"/>
            </a:xfrm>
            <a:custGeom>
              <a:avLst/>
              <a:gdLst/>
              <a:ahLst/>
              <a:cxnLst/>
              <a:rect l="l" t="t" r="r" b="b"/>
              <a:pathLst>
                <a:path w="8419" h="8214" extrusionOk="0">
                  <a:moveTo>
                    <a:pt x="3209" y="1"/>
                  </a:moveTo>
                  <a:cubicBezTo>
                    <a:pt x="3067" y="1"/>
                    <a:pt x="2928" y="121"/>
                    <a:pt x="2948" y="303"/>
                  </a:cubicBezTo>
                  <a:cubicBezTo>
                    <a:pt x="3248" y="2905"/>
                    <a:pt x="2748" y="3839"/>
                    <a:pt x="280" y="4873"/>
                  </a:cubicBezTo>
                  <a:cubicBezTo>
                    <a:pt x="1" y="4997"/>
                    <a:pt x="96" y="5380"/>
                    <a:pt x="352" y="5380"/>
                  </a:cubicBezTo>
                  <a:cubicBezTo>
                    <a:pt x="371" y="5380"/>
                    <a:pt x="392" y="5378"/>
                    <a:pt x="413" y="5374"/>
                  </a:cubicBezTo>
                  <a:cubicBezTo>
                    <a:pt x="853" y="5323"/>
                    <a:pt x="1245" y="5296"/>
                    <a:pt x="1598" y="5296"/>
                  </a:cubicBezTo>
                  <a:cubicBezTo>
                    <a:pt x="3353" y="5296"/>
                    <a:pt x="4122" y="5986"/>
                    <a:pt x="4983" y="8042"/>
                  </a:cubicBezTo>
                  <a:cubicBezTo>
                    <a:pt x="5037" y="8163"/>
                    <a:pt x="5139" y="8213"/>
                    <a:pt x="5237" y="8213"/>
                  </a:cubicBezTo>
                  <a:cubicBezTo>
                    <a:pt x="5384" y="8213"/>
                    <a:pt x="5523" y="8102"/>
                    <a:pt x="5483" y="7942"/>
                  </a:cubicBezTo>
                  <a:cubicBezTo>
                    <a:pt x="5183" y="5307"/>
                    <a:pt x="5717" y="4373"/>
                    <a:pt x="8152" y="3339"/>
                  </a:cubicBezTo>
                  <a:cubicBezTo>
                    <a:pt x="8419" y="3272"/>
                    <a:pt x="8319" y="2838"/>
                    <a:pt x="8052" y="2838"/>
                  </a:cubicBezTo>
                  <a:cubicBezTo>
                    <a:pt x="7611" y="2889"/>
                    <a:pt x="7218" y="2916"/>
                    <a:pt x="6865" y="2916"/>
                  </a:cubicBezTo>
                  <a:cubicBezTo>
                    <a:pt x="5102" y="2916"/>
                    <a:pt x="4310" y="2226"/>
                    <a:pt x="3449" y="170"/>
                  </a:cubicBezTo>
                  <a:cubicBezTo>
                    <a:pt x="3396" y="52"/>
                    <a:pt x="3302" y="1"/>
                    <a:pt x="3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84504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65"/>
        <p:cNvGrpSpPr/>
        <p:nvPr/>
      </p:nvGrpSpPr>
      <p:grpSpPr>
        <a:xfrm>
          <a:off x="0" y="0"/>
          <a:ext cx="0" cy="0"/>
          <a:chOff x="0" y="0"/>
          <a:chExt cx="0" cy="0"/>
        </a:xfrm>
      </p:grpSpPr>
      <p:grpSp>
        <p:nvGrpSpPr>
          <p:cNvPr id="666" name="Google Shape;666;p21"/>
          <p:cNvGrpSpPr/>
          <p:nvPr/>
        </p:nvGrpSpPr>
        <p:grpSpPr>
          <a:xfrm>
            <a:off x="1" y="-431800"/>
            <a:ext cx="9143654" cy="7505232"/>
            <a:chOff x="1" y="-933450"/>
            <a:chExt cx="9143654" cy="5628924"/>
          </a:xfrm>
        </p:grpSpPr>
        <p:grpSp>
          <p:nvGrpSpPr>
            <p:cNvPr id="667" name="Google Shape;667;p21"/>
            <p:cNvGrpSpPr/>
            <p:nvPr/>
          </p:nvGrpSpPr>
          <p:grpSpPr>
            <a:xfrm>
              <a:off x="1" y="-933450"/>
              <a:ext cx="9143654" cy="5628924"/>
              <a:chOff x="-539337" y="-5372100"/>
              <a:chExt cx="9143654" cy="5628924"/>
            </a:xfrm>
          </p:grpSpPr>
          <p:sp>
            <p:nvSpPr>
              <p:cNvPr id="668" name="Google Shape;668;p21"/>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1"/>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1"/>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1"/>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1"/>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1"/>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1"/>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1"/>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1"/>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1"/>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1"/>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1"/>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1"/>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1"/>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1"/>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1"/>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21"/>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1"/>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1"/>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21"/>
          <p:cNvGrpSpPr/>
          <p:nvPr/>
        </p:nvGrpSpPr>
        <p:grpSpPr>
          <a:xfrm>
            <a:off x="1" y="-431800"/>
            <a:ext cx="9143654" cy="7505232"/>
            <a:chOff x="1" y="-933450"/>
            <a:chExt cx="9143654" cy="5628924"/>
          </a:xfrm>
        </p:grpSpPr>
        <p:grpSp>
          <p:nvGrpSpPr>
            <p:cNvPr id="688" name="Google Shape;688;p21"/>
            <p:cNvGrpSpPr/>
            <p:nvPr/>
          </p:nvGrpSpPr>
          <p:grpSpPr>
            <a:xfrm>
              <a:off x="1" y="-933450"/>
              <a:ext cx="9143654" cy="5628924"/>
              <a:chOff x="-539337" y="-5372100"/>
              <a:chExt cx="9143654" cy="5628924"/>
            </a:xfrm>
          </p:grpSpPr>
          <p:sp>
            <p:nvSpPr>
              <p:cNvPr id="689" name="Google Shape;689;p21"/>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1"/>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1"/>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1"/>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1"/>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1"/>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1"/>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1"/>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1"/>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1"/>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1"/>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1"/>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1"/>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1"/>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1"/>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1"/>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21"/>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1"/>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1"/>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8" name="Google Shape;708;p21"/>
          <p:cNvSpPr txBox="1">
            <a:spLocks noGrp="1"/>
          </p:cNvSpPr>
          <p:nvPr>
            <p:ph type="title"/>
          </p:nvPr>
        </p:nvSpPr>
        <p:spPr>
          <a:xfrm>
            <a:off x="4353850" y="1674601"/>
            <a:ext cx="3286800" cy="1348000"/>
          </a:xfrm>
          <a:prstGeom prst="rect">
            <a:avLst/>
          </a:prstGeom>
          <a:solidFill>
            <a:schemeClr val="accent3"/>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9" name="Google Shape;709;p21"/>
          <p:cNvSpPr txBox="1">
            <a:spLocks noGrp="1"/>
          </p:cNvSpPr>
          <p:nvPr>
            <p:ph type="subTitle" idx="1"/>
          </p:nvPr>
        </p:nvSpPr>
        <p:spPr>
          <a:xfrm>
            <a:off x="4960475" y="2808031"/>
            <a:ext cx="3286800" cy="2352800"/>
          </a:xfrm>
          <a:prstGeom prst="rect">
            <a:avLst/>
          </a:prstGeom>
          <a:solidFill>
            <a:schemeClr val="dk1"/>
          </a:solidFill>
          <a:ln w="38100" cap="flat" cmpd="sng">
            <a:solidFill>
              <a:schemeClr val="lt1"/>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10" name="Google Shape;710;p21"/>
          <p:cNvGrpSpPr/>
          <p:nvPr/>
        </p:nvGrpSpPr>
        <p:grpSpPr>
          <a:xfrm>
            <a:off x="166189" y="603626"/>
            <a:ext cx="8673013" cy="5810713"/>
            <a:chOff x="166188" y="452719"/>
            <a:chExt cx="8673013" cy="4358035"/>
          </a:xfrm>
        </p:grpSpPr>
        <p:sp>
          <p:nvSpPr>
            <p:cNvPr id="711" name="Google Shape;711;p21"/>
            <p:cNvSpPr/>
            <p:nvPr/>
          </p:nvSpPr>
          <p:spPr>
            <a:xfrm>
              <a:off x="7575500" y="4483289"/>
              <a:ext cx="333170" cy="327465"/>
            </a:xfrm>
            <a:custGeom>
              <a:avLst/>
              <a:gdLst/>
              <a:ahLst/>
              <a:cxnLst/>
              <a:rect l="l" t="t" r="r" b="b"/>
              <a:pathLst>
                <a:path w="38662" h="38000" extrusionOk="0">
                  <a:moveTo>
                    <a:pt x="19379" y="1"/>
                  </a:moveTo>
                  <a:cubicBezTo>
                    <a:pt x="18859" y="1"/>
                    <a:pt x="18339" y="331"/>
                    <a:pt x="18244" y="993"/>
                  </a:cubicBezTo>
                  <a:cubicBezTo>
                    <a:pt x="16448" y="12809"/>
                    <a:pt x="13140" y="16117"/>
                    <a:pt x="1324" y="17913"/>
                  </a:cubicBezTo>
                  <a:cubicBezTo>
                    <a:pt x="1" y="18008"/>
                    <a:pt x="1" y="19898"/>
                    <a:pt x="1324" y="20087"/>
                  </a:cubicBezTo>
                  <a:cubicBezTo>
                    <a:pt x="13140" y="21883"/>
                    <a:pt x="16448" y="25192"/>
                    <a:pt x="18244" y="37007"/>
                  </a:cubicBezTo>
                  <a:cubicBezTo>
                    <a:pt x="18292" y="37669"/>
                    <a:pt x="18788" y="38000"/>
                    <a:pt x="19308" y="38000"/>
                  </a:cubicBezTo>
                  <a:cubicBezTo>
                    <a:pt x="19828" y="38000"/>
                    <a:pt x="20371" y="37669"/>
                    <a:pt x="20513" y="37007"/>
                  </a:cubicBezTo>
                  <a:cubicBezTo>
                    <a:pt x="22214" y="25192"/>
                    <a:pt x="25523" y="21883"/>
                    <a:pt x="37338" y="20087"/>
                  </a:cubicBezTo>
                  <a:cubicBezTo>
                    <a:pt x="38662" y="19993"/>
                    <a:pt x="38662" y="18102"/>
                    <a:pt x="37338" y="17913"/>
                  </a:cubicBezTo>
                  <a:cubicBezTo>
                    <a:pt x="25523" y="16117"/>
                    <a:pt x="22214" y="12809"/>
                    <a:pt x="20513" y="993"/>
                  </a:cubicBezTo>
                  <a:cubicBezTo>
                    <a:pt x="20418" y="331"/>
                    <a:pt x="19899" y="1"/>
                    <a:pt x="19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1"/>
            <p:cNvSpPr/>
            <p:nvPr/>
          </p:nvSpPr>
          <p:spPr>
            <a:xfrm>
              <a:off x="7839434" y="691301"/>
              <a:ext cx="463267" cy="457057"/>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1"/>
            <p:cNvSpPr/>
            <p:nvPr/>
          </p:nvSpPr>
          <p:spPr>
            <a:xfrm>
              <a:off x="166188" y="4291882"/>
              <a:ext cx="333176" cy="326993"/>
            </a:xfrm>
            <a:custGeom>
              <a:avLst/>
              <a:gdLst/>
              <a:ahLst/>
              <a:cxnLst/>
              <a:rect l="l" t="t" r="r" b="b"/>
              <a:pathLst>
                <a:path w="16543" h="16236" extrusionOk="0">
                  <a:moveTo>
                    <a:pt x="8319" y="0"/>
                  </a:moveTo>
                  <a:cubicBezTo>
                    <a:pt x="8106" y="0"/>
                    <a:pt x="7894" y="166"/>
                    <a:pt x="7847" y="497"/>
                  </a:cubicBezTo>
                  <a:cubicBezTo>
                    <a:pt x="7090" y="5601"/>
                    <a:pt x="5672" y="7019"/>
                    <a:pt x="663" y="7680"/>
                  </a:cubicBezTo>
                  <a:cubicBezTo>
                    <a:pt x="1" y="7775"/>
                    <a:pt x="1" y="8531"/>
                    <a:pt x="663" y="8626"/>
                  </a:cubicBezTo>
                  <a:cubicBezTo>
                    <a:pt x="5672" y="9287"/>
                    <a:pt x="7090" y="10705"/>
                    <a:pt x="7847" y="15810"/>
                  </a:cubicBezTo>
                  <a:cubicBezTo>
                    <a:pt x="7894" y="16093"/>
                    <a:pt x="8106" y="16235"/>
                    <a:pt x="8319" y="16235"/>
                  </a:cubicBezTo>
                  <a:cubicBezTo>
                    <a:pt x="8532" y="16235"/>
                    <a:pt x="8744" y="16093"/>
                    <a:pt x="8792" y="15810"/>
                  </a:cubicBezTo>
                  <a:cubicBezTo>
                    <a:pt x="9453" y="10705"/>
                    <a:pt x="10871" y="9287"/>
                    <a:pt x="15976" y="8626"/>
                  </a:cubicBezTo>
                  <a:cubicBezTo>
                    <a:pt x="16543" y="8531"/>
                    <a:pt x="16543" y="7775"/>
                    <a:pt x="15976" y="7680"/>
                  </a:cubicBezTo>
                  <a:cubicBezTo>
                    <a:pt x="10871" y="6924"/>
                    <a:pt x="9453" y="5506"/>
                    <a:pt x="8792" y="497"/>
                  </a:cubicBezTo>
                  <a:cubicBezTo>
                    <a:pt x="8744" y="166"/>
                    <a:pt x="8532" y="0"/>
                    <a:pt x="8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1"/>
            <p:cNvSpPr/>
            <p:nvPr/>
          </p:nvSpPr>
          <p:spPr>
            <a:xfrm>
              <a:off x="8583474" y="3975005"/>
              <a:ext cx="123783" cy="121658"/>
            </a:xfrm>
            <a:custGeom>
              <a:avLst/>
              <a:gdLst/>
              <a:ahLst/>
              <a:cxnLst/>
              <a:rect l="l" t="t" r="r" b="b"/>
              <a:pathLst>
                <a:path w="16543" h="16259" extrusionOk="0">
                  <a:moveTo>
                    <a:pt x="8224" y="1"/>
                  </a:moveTo>
                  <a:cubicBezTo>
                    <a:pt x="8011" y="1"/>
                    <a:pt x="7799" y="142"/>
                    <a:pt x="7751" y="426"/>
                  </a:cubicBezTo>
                  <a:cubicBezTo>
                    <a:pt x="7090" y="5530"/>
                    <a:pt x="5672" y="6948"/>
                    <a:pt x="567" y="7704"/>
                  </a:cubicBezTo>
                  <a:cubicBezTo>
                    <a:pt x="0" y="7799"/>
                    <a:pt x="0" y="8461"/>
                    <a:pt x="567" y="8650"/>
                  </a:cubicBezTo>
                  <a:cubicBezTo>
                    <a:pt x="5577" y="9311"/>
                    <a:pt x="7090" y="10729"/>
                    <a:pt x="7751" y="15834"/>
                  </a:cubicBezTo>
                  <a:cubicBezTo>
                    <a:pt x="7799" y="16117"/>
                    <a:pt x="8011" y="16259"/>
                    <a:pt x="8224" y="16259"/>
                  </a:cubicBezTo>
                  <a:cubicBezTo>
                    <a:pt x="8437" y="16259"/>
                    <a:pt x="8649" y="16117"/>
                    <a:pt x="8697" y="15834"/>
                  </a:cubicBezTo>
                  <a:cubicBezTo>
                    <a:pt x="9453" y="10729"/>
                    <a:pt x="10776" y="9311"/>
                    <a:pt x="15880" y="8650"/>
                  </a:cubicBezTo>
                  <a:cubicBezTo>
                    <a:pt x="16542" y="8461"/>
                    <a:pt x="16542" y="7704"/>
                    <a:pt x="15880" y="7704"/>
                  </a:cubicBezTo>
                  <a:cubicBezTo>
                    <a:pt x="10871" y="6948"/>
                    <a:pt x="9453" y="5530"/>
                    <a:pt x="8697" y="426"/>
                  </a:cubicBezTo>
                  <a:cubicBezTo>
                    <a:pt x="8649" y="142"/>
                    <a:pt x="8437" y="1"/>
                    <a:pt x="8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1"/>
            <p:cNvSpPr/>
            <p:nvPr/>
          </p:nvSpPr>
          <p:spPr>
            <a:xfrm>
              <a:off x="4046848" y="4291881"/>
              <a:ext cx="245592" cy="239765"/>
            </a:xfrm>
            <a:custGeom>
              <a:avLst/>
              <a:gdLst/>
              <a:ahLst/>
              <a:cxnLst/>
              <a:rect l="l" t="t" r="r" b="b"/>
              <a:pathLst>
                <a:path w="8387" h="8188" extrusionOk="0">
                  <a:moveTo>
                    <a:pt x="5276" y="1"/>
                  </a:moveTo>
                  <a:cubicBezTo>
                    <a:pt x="5181" y="1"/>
                    <a:pt x="5082" y="46"/>
                    <a:pt x="5028" y="141"/>
                  </a:cubicBezTo>
                  <a:cubicBezTo>
                    <a:pt x="4103" y="2126"/>
                    <a:pt x="3334" y="2848"/>
                    <a:pt x="1653" y="2848"/>
                  </a:cubicBezTo>
                  <a:cubicBezTo>
                    <a:pt x="1272" y="2848"/>
                    <a:pt x="845" y="2811"/>
                    <a:pt x="358" y="2743"/>
                  </a:cubicBezTo>
                  <a:cubicBezTo>
                    <a:pt x="346" y="2742"/>
                    <a:pt x="334" y="2741"/>
                    <a:pt x="323" y="2741"/>
                  </a:cubicBezTo>
                  <a:cubicBezTo>
                    <a:pt x="53" y="2741"/>
                    <a:pt x="0" y="3115"/>
                    <a:pt x="224" y="3243"/>
                  </a:cubicBezTo>
                  <a:cubicBezTo>
                    <a:pt x="2659" y="4377"/>
                    <a:pt x="3193" y="5278"/>
                    <a:pt x="2826" y="7913"/>
                  </a:cubicBezTo>
                  <a:cubicBezTo>
                    <a:pt x="2806" y="8091"/>
                    <a:pt x="2939" y="8187"/>
                    <a:pt x="3078" y="8187"/>
                  </a:cubicBezTo>
                  <a:cubicBezTo>
                    <a:pt x="3174" y="8187"/>
                    <a:pt x="3272" y="8142"/>
                    <a:pt x="3327" y="8047"/>
                  </a:cubicBezTo>
                  <a:cubicBezTo>
                    <a:pt x="4251" y="6061"/>
                    <a:pt x="5021" y="5340"/>
                    <a:pt x="6701" y="5340"/>
                  </a:cubicBezTo>
                  <a:cubicBezTo>
                    <a:pt x="7082" y="5340"/>
                    <a:pt x="7510" y="5377"/>
                    <a:pt x="7997" y="5445"/>
                  </a:cubicBezTo>
                  <a:cubicBezTo>
                    <a:pt x="8008" y="5446"/>
                    <a:pt x="8020" y="5447"/>
                    <a:pt x="8031" y="5447"/>
                  </a:cubicBezTo>
                  <a:cubicBezTo>
                    <a:pt x="8304" y="5447"/>
                    <a:pt x="8386" y="5073"/>
                    <a:pt x="8130" y="4944"/>
                  </a:cubicBezTo>
                  <a:cubicBezTo>
                    <a:pt x="5695" y="3810"/>
                    <a:pt x="5161" y="2910"/>
                    <a:pt x="5528" y="274"/>
                  </a:cubicBezTo>
                  <a:cubicBezTo>
                    <a:pt x="5548" y="97"/>
                    <a:pt x="5415" y="1"/>
                    <a:pt x="5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1"/>
            <p:cNvSpPr/>
            <p:nvPr/>
          </p:nvSpPr>
          <p:spPr>
            <a:xfrm>
              <a:off x="8716389" y="1435078"/>
              <a:ext cx="122811" cy="120322"/>
            </a:xfrm>
            <a:custGeom>
              <a:avLst/>
              <a:gdLst/>
              <a:ahLst/>
              <a:cxnLst/>
              <a:rect l="l" t="t" r="r" b="b"/>
              <a:pathLst>
                <a:path w="4194" h="4109" extrusionOk="0">
                  <a:moveTo>
                    <a:pt x="2651" y="0"/>
                  </a:moveTo>
                  <a:cubicBezTo>
                    <a:pt x="2598" y="0"/>
                    <a:pt x="2550" y="27"/>
                    <a:pt x="2536" y="82"/>
                  </a:cubicBezTo>
                  <a:cubicBezTo>
                    <a:pt x="2088" y="1090"/>
                    <a:pt x="1687" y="1417"/>
                    <a:pt x="781" y="1417"/>
                  </a:cubicBezTo>
                  <a:cubicBezTo>
                    <a:pt x="607" y="1417"/>
                    <a:pt x="415" y="1405"/>
                    <a:pt x="201" y="1383"/>
                  </a:cubicBezTo>
                  <a:cubicBezTo>
                    <a:pt x="34" y="1383"/>
                    <a:pt x="1" y="1583"/>
                    <a:pt x="101" y="1617"/>
                  </a:cubicBezTo>
                  <a:cubicBezTo>
                    <a:pt x="1335" y="2150"/>
                    <a:pt x="1568" y="2617"/>
                    <a:pt x="1402" y="3952"/>
                  </a:cubicBezTo>
                  <a:cubicBezTo>
                    <a:pt x="1402" y="4056"/>
                    <a:pt x="1493" y="4108"/>
                    <a:pt x="1569" y="4108"/>
                  </a:cubicBezTo>
                  <a:cubicBezTo>
                    <a:pt x="1615" y="4108"/>
                    <a:pt x="1656" y="4089"/>
                    <a:pt x="1668" y="4052"/>
                  </a:cubicBezTo>
                  <a:cubicBezTo>
                    <a:pt x="2104" y="3044"/>
                    <a:pt x="2496" y="2703"/>
                    <a:pt x="3352" y="2703"/>
                  </a:cubicBezTo>
                  <a:cubicBezTo>
                    <a:pt x="3544" y="2703"/>
                    <a:pt x="3759" y="2720"/>
                    <a:pt x="4003" y="2751"/>
                  </a:cubicBezTo>
                  <a:cubicBezTo>
                    <a:pt x="4016" y="2753"/>
                    <a:pt x="4028" y="2755"/>
                    <a:pt x="4039" y="2755"/>
                  </a:cubicBezTo>
                  <a:cubicBezTo>
                    <a:pt x="4174" y="2755"/>
                    <a:pt x="4193" y="2577"/>
                    <a:pt x="4070" y="2484"/>
                  </a:cubicBezTo>
                  <a:cubicBezTo>
                    <a:pt x="2869" y="1950"/>
                    <a:pt x="2636" y="1483"/>
                    <a:pt x="2803" y="149"/>
                  </a:cubicBezTo>
                  <a:cubicBezTo>
                    <a:pt x="2803" y="52"/>
                    <a:pt x="2723" y="0"/>
                    <a:pt x="2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1"/>
            <p:cNvSpPr/>
            <p:nvPr/>
          </p:nvSpPr>
          <p:spPr>
            <a:xfrm>
              <a:off x="430674" y="729833"/>
              <a:ext cx="122752" cy="120322"/>
            </a:xfrm>
            <a:custGeom>
              <a:avLst/>
              <a:gdLst/>
              <a:ahLst/>
              <a:cxnLst/>
              <a:rect l="l" t="t" r="r" b="b"/>
              <a:pathLst>
                <a:path w="4192" h="4109" extrusionOk="0">
                  <a:moveTo>
                    <a:pt x="2650" y="0"/>
                  </a:moveTo>
                  <a:cubicBezTo>
                    <a:pt x="2605" y="0"/>
                    <a:pt x="2561" y="19"/>
                    <a:pt x="2536" y="56"/>
                  </a:cubicBezTo>
                  <a:cubicBezTo>
                    <a:pt x="2095" y="1048"/>
                    <a:pt x="1700" y="1402"/>
                    <a:pt x="826" y="1402"/>
                  </a:cubicBezTo>
                  <a:cubicBezTo>
                    <a:pt x="641" y="1402"/>
                    <a:pt x="434" y="1387"/>
                    <a:pt x="201" y="1357"/>
                  </a:cubicBezTo>
                  <a:cubicBezTo>
                    <a:pt x="34" y="1357"/>
                    <a:pt x="1" y="1558"/>
                    <a:pt x="134" y="1624"/>
                  </a:cubicBezTo>
                  <a:cubicBezTo>
                    <a:pt x="1335" y="2158"/>
                    <a:pt x="1602" y="2625"/>
                    <a:pt x="1435" y="3959"/>
                  </a:cubicBezTo>
                  <a:cubicBezTo>
                    <a:pt x="1435" y="4056"/>
                    <a:pt x="1503" y="4108"/>
                    <a:pt x="1566" y="4108"/>
                  </a:cubicBezTo>
                  <a:cubicBezTo>
                    <a:pt x="1612" y="4108"/>
                    <a:pt x="1655" y="4082"/>
                    <a:pt x="1669" y="4026"/>
                  </a:cubicBezTo>
                  <a:cubicBezTo>
                    <a:pt x="2109" y="3035"/>
                    <a:pt x="2504" y="2680"/>
                    <a:pt x="3379" y="2680"/>
                  </a:cubicBezTo>
                  <a:cubicBezTo>
                    <a:pt x="3564" y="2680"/>
                    <a:pt x="3770" y="2696"/>
                    <a:pt x="4004" y="2725"/>
                  </a:cubicBezTo>
                  <a:cubicBezTo>
                    <a:pt x="4020" y="2733"/>
                    <a:pt x="4035" y="2737"/>
                    <a:pt x="4050" y="2737"/>
                  </a:cubicBezTo>
                  <a:cubicBezTo>
                    <a:pt x="4151" y="2737"/>
                    <a:pt x="4191" y="2550"/>
                    <a:pt x="4104" y="2492"/>
                  </a:cubicBezTo>
                  <a:cubicBezTo>
                    <a:pt x="2869" y="1924"/>
                    <a:pt x="2636" y="1491"/>
                    <a:pt x="2803" y="157"/>
                  </a:cubicBezTo>
                  <a:cubicBezTo>
                    <a:pt x="2803" y="52"/>
                    <a:pt x="2725" y="0"/>
                    <a:pt x="2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1"/>
            <p:cNvSpPr/>
            <p:nvPr/>
          </p:nvSpPr>
          <p:spPr>
            <a:xfrm>
              <a:off x="940613" y="2075627"/>
              <a:ext cx="122869" cy="120702"/>
            </a:xfrm>
            <a:custGeom>
              <a:avLst/>
              <a:gdLst/>
              <a:ahLst/>
              <a:cxnLst/>
              <a:rect l="l" t="t" r="r" b="b"/>
              <a:pathLst>
                <a:path w="4196" h="4122" extrusionOk="0">
                  <a:moveTo>
                    <a:pt x="2658" y="1"/>
                  </a:moveTo>
                  <a:cubicBezTo>
                    <a:pt x="2610" y="1"/>
                    <a:pt x="2562" y="27"/>
                    <a:pt x="2535" y="81"/>
                  </a:cubicBezTo>
                  <a:cubicBezTo>
                    <a:pt x="2095" y="1072"/>
                    <a:pt x="1700" y="1427"/>
                    <a:pt x="825" y="1427"/>
                  </a:cubicBezTo>
                  <a:cubicBezTo>
                    <a:pt x="640" y="1427"/>
                    <a:pt x="433" y="1411"/>
                    <a:pt x="200" y="1382"/>
                  </a:cubicBezTo>
                  <a:cubicBezTo>
                    <a:pt x="33" y="1382"/>
                    <a:pt x="0" y="1582"/>
                    <a:pt x="134" y="1615"/>
                  </a:cubicBezTo>
                  <a:cubicBezTo>
                    <a:pt x="1334" y="2182"/>
                    <a:pt x="1601" y="2616"/>
                    <a:pt x="1434" y="3950"/>
                  </a:cubicBezTo>
                  <a:cubicBezTo>
                    <a:pt x="1434" y="4056"/>
                    <a:pt x="1515" y="4121"/>
                    <a:pt x="1582" y="4121"/>
                  </a:cubicBezTo>
                  <a:cubicBezTo>
                    <a:pt x="1621" y="4121"/>
                    <a:pt x="1656" y="4099"/>
                    <a:pt x="1668" y="4050"/>
                  </a:cubicBezTo>
                  <a:cubicBezTo>
                    <a:pt x="2108" y="3059"/>
                    <a:pt x="2503" y="2704"/>
                    <a:pt x="3378" y="2704"/>
                  </a:cubicBezTo>
                  <a:cubicBezTo>
                    <a:pt x="3563" y="2704"/>
                    <a:pt x="3770" y="2720"/>
                    <a:pt x="4003" y="2749"/>
                  </a:cubicBezTo>
                  <a:cubicBezTo>
                    <a:pt x="4013" y="2752"/>
                    <a:pt x="4023" y="2753"/>
                    <a:pt x="4032" y="2753"/>
                  </a:cubicBezTo>
                  <a:cubicBezTo>
                    <a:pt x="4146" y="2753"/>
                    <a:pt x="4195" y="2577"/>
                    <a:pt x="4103" y="2516"/>
                  </a:cubicBezTo>
                  <a:cubicBezTo>
                    <a:pt x="2869" y="1949"/>
                    <a:pt x="2635" y="1515"/>
                    <a:pt x="2802" y="181"/>
                  </a:cubicBezTo>
                  <a:cubicBezTo>
                    <a:pt x="2802" y="61"/>
                    <a:pt x="2730" y="1"/>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1"/>
            <p:cNvSpPr/>
            <p:nvPr/>
          </p:nvSpPr>
          <p:spPr>
            <a:xfrm>
              <a:off x="7391275" y="452719"/>
              <a:ext cx="123777" cy="120761"/>
            </a:xfrm>
            <a:custGeom>
              <a:avLst/>
              <a:gdLst/>
              <a:ahLst/>
              <a:cxnLst/>
              <a:rect l="l" t="t" r="r" b="b"/>
              <a:pathLst>
                <a:path w="4227" h="4124" extrusionOk="0">
                  <a:moveTo>
                    <a:pt x="1556" y="1"/>
                  </a:moveTo>
                  <a:cubicBezTo>
                    <a:pt x="1492" y="1"/>
                    <a:pt x="1424" y="53"/>
                    <a:pt x="1424" y="150"/>
                  </a:cubicBezTo>
                  <a:cubicBezTo>
                    <a:pt x="1591" y="1484"/>
                    <a:pt x="1324" y="1951"/>
                    <a:pt x="123" y="2485"/>
                  </a:cubicBezTo>
                  <a:cubicBezTo>
                    <a:pt x="0" y="2578"/>
                    <a:pt x="48" y="2756"/>
                    <a:pt x="187" y="2756"/>
                  </a:cubicBezTo>
                  <a:cubicBezTo>
                    <a:pt x="199" y="2756"/>
                    <a:pt x="211" y="2754"/>
                    <a:pt x="223" y="2752"/>
                  </a:cubicBezTo>
                  <a:cubicBezTo>
                    <a:pt x="457" y="2723"/>
                    <a:pt x="662" y="2707"/>
                    <a:pt x="846" y="2707"/>
                  </a:cubicBezTo>
                  <a:cubicBezTo>
                    <a:pt x="1713" y="2707"/>
                    <a:pt x="2090" y="3062"/>
                    <a:pt x="2558" y="4053"/>
                  </a:cubicBezTo>
                  <a:cubicBezTo>
                    <a:pt x="2571" y="4102"/>
                    <a:pt x="2605" y="4124"/>
                    <a:pt x="2644" y="4124"/>
                  </a:cubicBezTo>
                  <a:cubicBezTo>
                    <a:pt x="2712" y="4124"/>
                    <a:pt x="2792" y="4058"/>
                    <a:pt x="2792" y="3953"/>
                  </a:cubicBezTo>
                  <a:cubicBezTo>
                    <a:pt x="2625" y="2618"/>
                    <a:pt x="2892" y="2185"/>
                    <a:pt x="4093" y="1618"/>
                  </a:cubicBezTo>
                  <a:cubicBezTo>
                    <a:pt x="4226" y="1584"/>
                    <a:pt x="4160" y="1384"/>
                    <a:pt x="3993" y="1384"/>
                  </a:cubicBezTo>
                  <a:cubicBezTo>
                    <a:pt x="3760" y="1413"/>
                    <a:pt x="3554" y="1429"/>
                    <a:pt x="3371" y="1429"/>
                  </a:cubicBezTo>
                  <a:cubicBezTo>
                    <a:pt x="2503" y="1429"/>
                    <a:pt x="2126" y="1074"/>
                    <a:pt x="1658" y="83"/>
                  </a:cubicBezTo>
                  <a:cubicBezTo>
                    <a:pt x="1644" y="28"/>
                    <a:pt x="1601" y="1"/>
                    <a:pt x="1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2523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7CCFFA-BD4B-424C-A2C8-B2DD676D657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3438552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7CCFFA-BD4B-424C-A2C8-B2DD676D657E}"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95603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7CCFFA-BD4B-424C-A2C8-B2DD676D657E}" type="datetimeFigureOut">
              <a:rPr lang="en-US" smtClean="0"/>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169942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7CCFFA-BD4B-424C-A2C8-B2DD676D657E}" type="datetimeFigureOut">
              <a:rPr lang="en-US" smtClean="0"/>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250435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CCFFA-BD4B-424C-A2C8-B2DD676D657E}" type="datetimeFigureOut">
              <a:rPr lang="en-US" smtClean="0"/>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129695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7CCFFA-BD4B-424C-A2C8-B2DD676D657E}"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280509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7CCFFA-BD4B-424C-A2C8-B2DD676D657E}"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40567-3539-40E1-9FD7-0169340E7E94}" type="slidenum">
              <a:rPr lang="en-US" smtClean="0"/>
              <a:t>‹#›</a:t>
            </a:fld>
            <a:endParaRPr lang="en-US"/>
          </a:p>
        </p:txBody>
      </p:sp>
    </p:spTree>
    <p:extLst>
      <p:ext uri="{BB962C8B-B14F-4D97-AF65-F5344CB8AC3E}">
        <p14:creationId xmlns:p14="http://schemas.microsoft.com/office/powerpoint/2010/main" val="3571384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CCFFA-BD4B-424C-A2C8-B2DD676D657E}" type="datetimeFigureOut">
              <a:rPr lang="en-US" smtClean="0"/>
              <a:t>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40567-3539-40E1-9FD7-0169340E7E94}" type="slidenum">
              <a:rPr lang="en-US" smtClean="0"/>
              <a:t>‹#›</a:t>
            </a:fld>
            <a:endParaRPr lang="en-US"/>
          </a:p>
        </p:txBody>
      </p:sp>
    </p:spTree>
    <p:extLst>
      <p:ext uri="{BB962C8B-B14F-4D97-AF65-F5344CB8AC3E}">
        <p14:creationId xmlns:p14="http://schemas.microsoft.com/office/powerpoint/2010/main" val="3205619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13.xml"/><Relationship Id="rId5" Type="http://schemas.microsoft.com/office/2007/relationships/hdphoto" Target="../media/hdphoto14.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13.xml"/><Relationship Id="rId5" Type="http://schemas.microsoft.com/office/2007/relationships/hdphoto" Target="../media/hdphoto16.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8.png"/><Relationship Id="rId1" Type="http://schemas.openxmlformats.org/officeDocument/2006/relationships/slideLayout" Target="../slideLayouts/slideLayout13.xml"/><Relationship Id="rId5" Type="http://schemas.microsoft.com/office/2007/relationships/hdphoto" Target="../media/hdphoto16.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1.jpeg"/><Relationship Id="rId5" Type="http://schemas.microsoft.com/office/2007/relationships/hdphoto" Target="../media/hdphoto17.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2.png"/><Relationship Id="rId1" Type="http://schemas.openxmlformats.org/officeDocument/2006/relationships/slideLayout" Target="../slideLayouts/slideLayout20.xml"/><Relationship Id="rId5" Type="http://schemas.microsoft.com/office/2007/relationships/hdphoto" Target="../media/hdphoto19.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0.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7.png"/><Relationship Id="rId1" Type="http://schemas.openxmlformats.org/officeDocument/2006/relationships/slideLayout" Target="../slideLayouts/slideLayout20.xml"/><Relationship Id="rId6" Type="http://schemas.microsoft.com/office/2007/relationships/hdphoto" Target="../media/hdphoto21.wdp"/><Relationship Id="rId5" Type="http://schemas.openxmlformats.org/officeDocument/2006/relationships/image" Target="../media/image39.png"/><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13.xml"/><Relationship Id="rId6" Type="http://schemas.microsoft.com/office/2007/relationships/hdphoto" Target="../media/hdphoto22.wdp"/><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2.png"/><Relationship Id="rId1" Type="http://schemas.openxmlformats.org/officeDocument/2006/relationships/slideLayout" Target="../slideLayouts/slideLayout13.xml"/><Relationship Id="rId5" Type="http://schemas.microsoft.com/office/2007/relationships/hdphoto" Target="../media/hdphoto19.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microsoft.com/office/2007/relationships/hdphoto" Target="../media/hdphoto24.wdp"/></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4.jpg"/><Relationship Id="rId7"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26.wdp"/><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57.png"/><Relationship Id="rId5" Type="http://schemas.openxmlformats.org/officeDocument/2006/relationships/image" Target="../media/image56.jpeg"/><Relationship Id="rId4" Type="http://schemas.microsoft.com/office/2007/relationships/hdphoto" Target="../media/hdphoto25.wdp"/></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2.xml"/><Relationship Id="rId4" Type="http://schemas.microsoft.com/office/2007/relationships/hdphoto" Target="../media/hdphoto28.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microsoft.com/office/2007/relationships/hdphoto" Target="../media/hdphoto29.wdp"/><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1.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4.png"/><Relationship Id="rId5" Type="http://schemas.microsoft.com/office/2007/relationships/hdphoto" Target="../media/hdphoto9.wdp"/><Relationship Id="rId10" Type="http://schemas.openxmlformats.org/officeDocument/2006/relationships/image" Target="../media/image1.png"/><Relationship Id="rId4" Type="http://schemas.openxmlformats.org/officeDocument/2006/relationships/image" Target="../media/image13.png"/><Relationship Id="rId9" Type="http://schemas.microsoft.com/office/2007/relationships/hdphoto" Target="../media/hdphoto11.wdp"/></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grpSp>
        <p:nvGrpSpPr>
          <p:cNvPr id="1242" name="Google Shape;1242;p37"/>
          <p:cNvGrpSpPr/>
          <p:nvPr/>
        </p:nvGrpSpPr>
        <p:grpSpPr>
          <a:xfrm>
            <a:off x="1723546" y="742751"/>
            <a:ext cx="5340055" cy="1273367"/>
            <a:chOff x="2087800" y="1026725"/>
            <a:chExt cx="4975800" cy="733525"/>
          </a:xfrm>
        </p:grpSpPr>
        <p:sp>
          <p:nvSpPr>
            <p:cNvPr id="1243" name="Google Shape;1243;p37"/>
            <p:cNvSpPr/>
            <p:nvPr/>
          </p:nvSpPr>
          <p:spPr>
            <a:xfrm>
              <a:off x="2087800" y="1026725"/>
              <a:ext cx="4975800" cy="369600"/>
            </a:xfrm>
            <a:prstGeom prst="rect">
              <a:avLst/>
            </a:prstGeom>
            <a:solidFill>
              <a:srgbClr val="F1F1E6"/>
            </a:solidFill>
            <a:ln>
              <a:noFill/>
            </a:ln>
            <a:effectLst>
              <a:outerShdw dist="190500" dir="300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7"/>
            <p:cNvSpPr/>
            <p:nvPr/>
          </p:nvSpPr>
          <p:spPr>
            <a:xfrm>
              <a:off x="2087800" y="1390650"/>
              <a:ext cx="4975800" cy="369600"/>
            </a:xfrm>
            <a:prstGeom prst="rect">
              <a:avLst/>
            </a:prstGeom>
            <a:solidFill>
              <a:srgbClr val="E33D5F"/>
            </a:solidFill>
            <a:ln>
              <a:noFill/>
            </a:ln>
            <a:effectLst>
              <a:outerShdw dist="190500" dir="300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7" name="Google Shape;1247;p37"/>
          <p:cNvSpPr/>
          <p:nvPr/>
        </p:nvSpPr>
        <p:spPr>
          <a:xfrm>
            <a:off x="2036251" y="6467434"/>
            <a:ext cx="25"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7"/>
          <p:cNvSpPr/>
          <p:nvPr/>
        </p:nvSpPr>
        <p:spPr>
          <a:xfrm>
            <a:off x="2106301" y="6545268"/>
            <a:ext cx="25"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7"/>
          <p:cNvSpPr/>
          <p:nvPr/>
        </p:nvSpPr>
        <p:spPr>
          <a:xfrm>
            <a:off x="7063601" y="2016117"/>
            <a:ext cx="723173" cy="947720"/>
          </a:xfrm>
          <a:custGeom>
            <a:avLst/>
            <a:gdLst/>
            <a:ahLst/>
            <a:cxnLst/>
            <a:rect l="l" t="t" r="r" b="b"/>
            <a:pathLst>
              <a:path w="38662" h="38000" extrusionOk="0">
                <a:moveTo>
                  <a:pt x="19379" y="1"/>
                </a:moveTo>
                <a:cubicBezTo>
                  <a:pt x="18859" y="1"/>
                  <a:pt x="18339" y="331"/>
                  <a:pt x="18244" y="993"/>
                </a:cubicBezTo>
                <a:cubicBezTo>
                  <a:pt x="16448" y="12809"/>
                  <a:pt x="13140" y="16117"/>
                  <a:pt x="1324" y="17913"/>
                </a:cubicBezTo>
                <a:cubicBezTo>
                  <a:pt x="1" y="18008"/>
                  <a:pt x="1" y="19898"/>
                  <a:pt x="1324" y="20087"/>
                </a:cubicBezTo>
                <a:cubicBezTo>
                  <a:pt x="13140" y="21883"/>
                  <a:pt x="16448" y="25192"/>
                  <a:pt x="18244" y="37007"/>
                </a:cubicBezTo>
                <a:cubicBezTo>
                  <a:pt x="18292" y="37669"/>
                  <a:pt x="18788" y="38000"/>
                  <a:pt x="19308" y="38000"/>
                </a:cubicBezTo>
                <a:cubicBezTo>
                  <a:pt x="19828" y="38000"/>
                  <a:pt x="20371" y="37669"/>
                  <a:pt x="20513" y="37007"/>
                </a:cubicBezTo>
                <a:cubicBezTo>
                  <a:pt x="22214" y="25192"/>
                  <a:pt x="25523" y="21883"/>
                  <a:pt x="37338" y="20087"/>
                </a:cubicBezTo>
                <a:cubicBezTo>
                  <a:pt x="38662" y="19993"/>
                  <a:pt x="38662" y="18102"/>
                  <a:pt x="37338" y="17913"/>
                </a:cubicBezTo>
                <a:cubicBezTo>
                  <a:pt x="25523" y="16117"/>
                  <a:pt x="22214" y="12809"/>
                  <a:pt x="20513" y="993"/>
                </a:cubicBezTo>
                <a:cubicBezTo>
                  <a:pt x="20418" y="331"/>
                  <a:pt x="19899" y="1"/>
                  <a:pt x="19379" y="1"/>
                </a:cubicBezTo>
                <a:close/>
              </a:path>
            </a:pathLst>
          </a:custGeom>
          <a:solidFill>
            <a:srgbClr val="F1F1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7705460" y="2546002"/>
            <a:ext cx="463267" cy="609409"/>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rgbClr val="F1F1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7"/>
          <p:cNvSpPr txBox="1"/>
          <p:nvPr/>
        </p:nvSpPr>
        <p:spPr>
          <a:xfrm>
            <a:off x="5932628" y="1337416"/>
            <a:ext cx="2034900" cy="590000"/>
          </a:xfrm>
          <a:prstGeom prst="rect">
            <a:avLst/>
          </a:prstGeom>
          <a:solidFill>
            <a:srgbClr val="F1F1E6"/>
          </a:solidFill>
          <a:ln w="38100" cap="flat" cmpd="sng">
            <a:solidFill>
              <a:srgbClr val="272727"/>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p>
            <a:pPr lvl="0" algn="ctr"/>
            <a:r>
              <a:rPr lang="en-US" sz="2800" b="1" dirty="0" err="1">
                <a:solidFill>
                  <a:srgbClr val="7030A0"/>
                </a:solidFill>
                <a:latin typeface="UVF HarringTon" panose="04040505050A02020702" pitchFamily="82" charset="0"/>
              </a:rPr>
              <a:t>Khoa</a:t>
            </a:r>
            <a:r>
              <a:rPr lang="en-US" sz="2800" b="1" dirty="0">
                <a:solidFill>
                  <a:srgbClr val="7030A0"/>
                </a:solidFill>
                <a:latin typeface="UVF HarringTon" panose="04040505050A02020702" pitchFamily="82" charset="0"/>
              </a:rPr>
              <a:t> </a:t>
            </a:r>
            <a:r>
              <a:rPr lang="en-US" sz="2800" b="1" dirty="0" err="1">
                <a:solidFill>
                  <a:srgbClr val="7030A0"/>
                </a:solidFill>
                <a:latin typeface="UVF HarringTon" panose="04040505050A02020702" pitchFamily="82" charset="0"/>
              </a:rPr>
              <a:t>học</a:t>
            </a:r>
            <a:r>
              <a:rPr lang="en-US" sz="2800" b="1" dirty="0">
                <a:solidFill>
                  <a:srgbClr val="7030A0"/>
                </a:solidFill>
                <a:latin typeface="UVF HarringTon" panose="04040505050A02020702" pitchFamily="82" charset="0"/>
              </a:rPr>
              <a:t> 4</a:t>
            </a:r>
          </a:p>
        </p:txBody>
      </p:sp>
      <p:grpSp>
        <p:nvGrpSpPr>
          <p:cNvPr id="1252" name="Google Shape;1252;p37"/>
          <p:cNvGrpSpPr/>
          <p:nvPr/>
        </p:nvGrpSpPr>
        <p:grpSpPr>
          <a:xfrm>
            <a:off x="9631575" y="-4536634"/>
            <a:ext cx="1049250" cy="1395867"/>
            <a:chOff x="9631575" y="-3402475"/>
            <a:chExt cx="1049250" cy="1046900"/>
          </a:xfrm>
        </p:grpSpPr>
        <p:sp>
          <p:nvSpPr>
            <p:cNvPr id="1253" name="Google Shape;1253;p37"/>
            <p:cNvSpPr/>
            <p:nvPr/>
          </p:nvSpPr>
          <p:spPr>
            <a:xfrm>
              <a:off x="9631575" y="-3402475"/>
              <a:ext cx="1049250" cy="1046900"/>
            </a:xfrm>
            <a:custGeom>
              <a:avLst/>
              <a:gdLst/>
              <a:ahLst/>
              <a:cxnLst/>
              <a:rect l="l" t="t" r="r" b="b"/>
              <a:pathLst>
                <a:path w="41970" h="41876" extrusionOk="0">
                  <a:moveTo>
                    <a:pt x="20890" y="1"/>
                  </a:moveTo>
                  <a:lnTo>
                    <a:pt x="16826" y="5200"/>
                  </a:lnTo>
                  <a:lnTo>
                    <a:pt x="10492" y="2837"/>
                  </a:lnTo>
                  <a:lnTo>
                    <a:pt x="9453" y="9453"/>
                  </a:lnTo>
                  <a:lnTo>
                    <a:pt x="2836" y="10493"/>
                  </a:lnTo>
                  <a:lnTo>
                    <a:pt x="5199" y="16732"/>
                  </a:lnTo>
                  <a:lnTo>
                    <a:pt x="0" y="20891"/>
                  </a:lnTo>
                  <a:lnTo>
                    <a:pt x="5199" y="25145"/>
                  </a:lnTo>
                  <a:lnTo>
                    <a:pt x="2836" y="31383"/>
                  </a:lnTo>
                  <a:lnTo>
                    <a:pt x="9453" y="32423"/>
                  </a:lnTo>
                  <a:lnTo>
                    <a:pt x="10492" y="39040"/>
                  </a:lnTo>
                  <a:lnTo>
                    <a:pt x="16826" y="36677"/>
                  </a:lnTo>
                  <a:lnTo>
                    <a:pt x="20890" y="41876"/>
                  </a:lnTo>
                  <a:lnTo>
                    <a:pt x="25144" y="36677"/>
                  </a:lnTo>
                  <a:lnTo>
                    <a:pt x="31477" y="39040"/>
                  </a:lnTo>
                  <a:lnTo>
                    <a:pt x="32517" y="32423"/>
                  </a:lnTo>
                  <a:lnTo>
                    <a:pt x="39134" y="31383"/>
                  </a:lnTo>
                  <a:lnTo>
                    <a:pt x="36770" y="25145"/>
                  </a:lnTo>
                  <a:lnTo>
                    <a:pt x="41969" y="20891"/>
                  </a:lnTo>
                  <a:lnTo>
                    <a:pt x="36770" y="16732"/>
                  </a:lnTo>
                  <a:lnTo>
                    <a:pt x="39134" y="10493"/>
                  </a:lnTo>
                  <a:lnTo>
                    <a:pt x="32517" y="9453"/>
                  </a:lnTo>
                  <a:lnTo>
                    <a:pt x="31477" y="2837"/>
                  </a:lnTo>
                  <a:lnTo>
                    <a:pt x="25144" y="5200"/>
                  </a:lnTo>
                  <a:lnTo>
                    <a:pt x="20890" y="1"/>
                  </a:lnTo>
                  <a:close/>
                </a:path>
              </a:pathLst>
            </a:custGeom>
            <a:solidFill>
              <a:srgbClr val="FFC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7"/>
            <p:cNvSpPr/>
            <p:nvPr/>
          </p:nvSpPr>
          <p:spPr>
            <a:xfrm>
              <a:off x="9631575" y="-3402475"/>
              <a:ext cx="1049250" cy="1046900"/>
            </a:xfrm>
            <a:custGeom>
              <a:avLst/>
              <a:gdLst/>
              <a:ahLst/>
              <a:cxnLst/>
              <a:rect l="l" t="t" r="r" b="b"/>
              <a:pathLst>
                <a:path w="41970" h="41876" fill="none" extrusionOk="0">
                  <a:moveTo>
                    <a:pt x="20890" y="1"/>
                  </a:moveTo>
                  <a:lnTo>
                    <a:pt x="25144" y="5200"/>
                  </a:lnTo>
                  <a:lnTo>
                    <a:pt x="31477" y="2837"/>
                  </a:lnTo>
                  <a:lnTo>
                    <a:pt x="32517" y="9453"/>
                  </a:lnTo>
                  <a:lnTo>
                    <a:pt x="39134" y="10493"/>
                  </a:lnTo>
                  <a:lnTo>
                    <a:pt x="36770" y="16732"/>
                  </a:lnTo>
                  <a:lnTo>
                    <a:pt x="41969" y="20891"/>
                  </a:lnTo>
                  <a:lnTo>
                    <a:pt x="36770" y="25145"/>
                  </a:lnTo>
                  <a:lnTo>
                    <a:pt x="39134" y="31383"/>
                  </a:lnTo>
                  <a:lnTo>
                    <a:pt x="32517" y="32423"/>
                  </a:lnTo>
                  <a:lnTo>
                    <a:pt x="31477" y="39040"/>
                  </a:lnTo>
                  <a:lnTo>
                    <a:pt x="25144" y="36677"/>
                  </a:lnTo>
                  <a:lnTo>
                    <a:pt x="20890" y="41876"/>
                  </a:lnTo>
                  <a:lnTo>
                    <a:pt x="16826" y="36677"/>
                  </a:lnTo>
                  <a:lnTo>
                    <a:pt x="10492" y="39040"/>
                  </a:lnTo>
                  <a:lnTo>
                    <a:pt x="9453" y="32423"/>
                  </a:lnTo>
                  <a:lnTo>
                    <a:pt x="2836" y="31383"/>
                  </a:lnTo>
                  <a:lnTo>
                    <a:pt x="5199" y="25145"/>
                  </a:lnTo>
                  <a:lnTo>
                    <a:pt x="0" y="20891"/>
                  </a:lnTo>
                  <a:lnTo>
                    <a:pt x="5199" y="16732"/>
                  </a:lnTo>
                  <a:lnTo>
                    <a:pt x="2836" y="10493"/>
                  </a:lnTo>
                  <a:lnTo>
                    <a:pt x="9453" y="9453"/>
                  </a:lnTo>
                  <a:lnTo>
                    <a:pt x="10492" y="2837"/>
                  </a:lnTo>
                  <a:lnTo>
                    <a:pt x="16826" y="5200"/>
                  </a:lnTo>
                  <a:close/>
                </a:path>
              </a:pathLst>
            </a:custGeom>
            <a:noFill/>
            <a:ln w="47275" cap="rnd" cmpd="sng">
              <a:solidFill>
                <a:srgbClr val="2731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a:off x="9969500" y="-3059800"/>
              <a:ext cx="118175" cy="212700"/>
            </a:xfrm>
            <a:custGeom>
              <a:avLst/>
              <a:gdLst/>
              <a:ahLst/>
              <a:cxnLst/>
              <a:rect l="l" t="t" r="r" b="b"/>
              <a:pathLst>
                <a:path w="4727" h="8508" extrusionOk="0">
                  <a:moveTo>
                    <a:pt x="2174" y="0"/>
                  </a:moveTo>
                  <a:cubicBezTo>
                    <a:pt x="1607" y="0"/>
                    <a:pt x="1040" y="473"/>
                    <a:pt x="662" y="1134"/>
                  </a:cubicBezTo>
                  <a:lnTo>
                    <a:pt x="1891" y="3025"/>
                  </a:lnTo>
                  <a:lnTo>
                    <a:pt x="189" y="2552"/>
                  </a:lnTo>
                  <a:cubicBezTo>
                    <a:pt x="95" y="3025"/>
                    <a:pt x="0" y="3592"/>
                    <a:pt x="0" y="4254"/>
                  </a:cubicBezTo>
                  <a:cubicBezTo>
                    <a:pt x="0" y="6617"/>
                    <a:pt x="1040" y="8507"/>
                    <a:pt x="2363" y="8507"/>
                  </a:cubicBezTo>
                  <a:cubicBezTo>
                    <a:pt x="3592" y="8507"/>
                    <a:pt x="4726" y="6617"/>
                    <a:pt x="4726" y="4254"/>
                  </a:cubicBezTo>
                  <a:cubicBezTo>
                    <a:pt x="4537" y="1891"/>
                    <a:pt x="3498" y="0"/>
                    <a:pt x="2174" y="0"/>
                  </a:cubicBezTo>
                  <a:close/>
                </a:path>
              </a:pathLst>
            </a:custGeom>
            <a:solidFill>
              <a:srgbClr val="27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10231800" y="-3059800"/>
              <a:ext cx="118175" cy="212700"/>
            </a:xfrm>
            <a:custGeom>
              <a:avLst/>
              <a:gdLst/>
              <a:ahLst/>
              <a:cxnLst/>
              <a:rect l="l" t="t" r="r" b="b"/>
              <a:pathLst>
                <a:path w="4727" h="8508" extrusionOk="0">
                  <a:moveTo>
                    <a:pt x="2269" y="0"/>
                  </a:moveTo>
                  <a:cubicBezTo>
                    <a:pt x="1607" y="0"/>
                    <a:pt x="1040" y="473"/>
                    <a:pt x="662" y="1134"/>
                  </a:cubicBezTo>
                  <a:lnTo>
                    <a:pt x="1891" y="3025"/>
                  </a:lnTo>
                  <a:lnTo>
                    <a:pt x="190" y="2552"/>
                  </a:lnTo>
                  <a:cubicBezTo>
                    <a:pt x="95" y="3025"/>
                    <a:pt x="1" y="3592"/>
                    <a:pt x="1" y="4254"/>
                  </a:cubicBezTo>
                  <a:cubicBezTo>
                    <a:pt x="1" y="6617"/>
                    <a:pt x="1040" y="8507"/>
                    <a:pt x="2364" y="8507"/>
                  </a:cubicBezTo>
                  <a:cubicBezTo>
                    <a:pt x="3687" y="8507"/>
                    <a:pt x="4727" y="6617"/>
                    <a:pt x="4727" y="4254"/>
                  </a:cubicBezTo>
                  <a:cubicBezTo>
                    <a:pt x="4443" y="1891"/>
                    <a:pt x="3403" y="0"/>
                    <a:pt x="2269" y="0"/>
                  </a:cubicBezTo>
                  <a:close/>
                </a:path>
              </a:pathLst>
            </a:custGeom>
            <a:solidFill>
              <a:srgbClr val="27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10056925" y="-2806950"/>
              <a:ext cx="196175" cy="177250"/>
            </a:xfrm>
            <a:custGeom>
              <a:avLst/>
              <a:gdLst/>
              <a:ahLst/>
              <a:cxnLst/>
              <a:rect l="l" t="t" r="r" b="b"/>
              <a:pathLst>
                <a:path w="7847" h="7090" extrusionOk="0">
                  <a:moveTo>
                    <a:pt x="379" y="0"/>
                  </a:moveTo>
                  <a:cubicBezTo>
                    <a:pt x="379" y="0"/>
                    <a:pt x="1" y="7090"/>
                    <a:pt x="3876" y="7090"/>
                  </a:cubicBezTo>
                  <a:cubicBezTo>
                    <a:pt x="7846" y="7090"/>
                    <a:pt x="7468" y="0"/>
                    <a:pt x="7468" y="0"/>
                  </a:cubicBezTo>
                  <a:close/>
                </a:path>
              </a:pathLst>
            </a:custGeom>
            <a:solidFill>
              <a:srgbClr val="FCED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8" name="Google Shape;1258;p37"/>
          <p:cNvSpPr/>
          <p:nvPr/>
        </p:nvSpPr>
        <p:spPr>
          <a:xfrm>
            <a:off x="1166600" y="2760467"/>
            <a:ext cx="776739" cy="1020453"/>
          </a:xfrm>
          <a:custGeom>
            <a:avLst/>
            <a:gdLst/>
            <a:ahLst/>
            <a:cxnLst/>
            <a:rect l="l" t="t" r="r" b="b"/>
            <a:pathLst>
              <a:path w="38567" h="38001" extrusionOk="0">
                <a:moveTo>
                  <a:pt x="19366" y="1"/>
                </a:moveTo>
                <a:cubicBezTo>
                  <a:pt x="18858" y="1"/>
                  <a:pt x="18338" y="332"/>
                  <a:pt x="18244" y="994"/>
                </a:cubicBezTo>
                <a:cubicBezTo>
                  <a:pt x="16448" y="12809"/>
                  <a:pt x="13139" y="16118"/>
                  <a:pt x="1324" y="17914"/>
                </a:cubicBezTo>
                <a:cubicBezTo>
                  <a:pt x="0" y="18008"/>
                  <a:pt x="0" y="19899"/>
                  <a:pt x="1324" y="20182"/>
                </a:cubicBezTo>
                <a:cubicBezTo>
                  <a:pt x="13139" y="21884"/>
                  <a:pt x="16448" y="25192"/>
                  <a:pt x="18055" y="37008"/>
                </a:cubicBezTo>
                <a:cubicBezTo>
                  <a:pt x="18149" y="37669"/>
                  <a:pt x="18669" y="38000"/>
                  <a:pt x="19189" y="38000"/>
                </a:cubicBezTo>
                <a:cubicBezTo>
                  <a:pt x="19709" y="38000"/>
                  <a:pt x="20229" y="37669"/>
                  <a:pt x="20323" y="37008"/>
                </a:cubicBezTo>
                <a:cubicBezTo>
                  <a:pt x="22119" y="25192"/>
                  <a:pt x="25428" y="21884"/>
                  <a:pt x="37243" y="20182"/>
                </a:cubicBezTo>
                <a:cubicBezTo>
                  <a:pt x="38567" y="19899"/>
                  <a:pt x="38567" y="18103"/>
                  <a:pt x="37338" y="17914"/>
                </a:cubicBezTo>
                <a:cubicBezTo>
                  <a:pt x="25522" y="16118"/>
                  <a:pt x="22214" y="12809"/>
                  <a:pt x="20418" y="994"/>
                </a:cubicBezTo>
                <a:cubicBezTo>
                  <a:pt x="20370" y="332"/>
                  <a:pt x="19874" y="1"/>
                  <a:pt x="19366" y="1"/>
                </a:cubicBezTo>
                <a:close/>
              </a:path>
            </a:pathLst>
          </a:custGeom>
          <a:solidFill>
            <a:srgbClr val="E33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4819634" y="4177322"/>
            <a:ext cx="1839427" cy="369332"/>
          </a:xfrm>
          <a:prstGeom prst="rect">
            <a:avLst/>
          </a:prstGeom>
          <a:noFill/>
        </p:spPr>
        <p:txBody>
          <a:bodyPr wrap="square" rtlCol="0">
            <a:spAutoFit/>
          </a:bodyPr>
          <a:lstStyle/>
          <a:p>
            <a:endParaRPr lang="en-US" b="1" dirty="0"/>
          </a:p>
        </p:txBody>
      </p:sp>
      <p:pic>
        <p:nvPicPr>
          <p:cNvPr id="86"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2" y="-233811"/>
            <a:ext cx="2288926" cy="3051901"/>
          </a:xfrm>
          <a:prstGeom prst="rect">
            <a:avLst/>
          </a:prstGeom>
        </p:spPr>
      </p:pic>
      <p:sp>
        <p:nvSpPr>
          <p:cNvPr id="5" name="TextBox 4"/>
          <p:cNvSpPr txBox="1"/>
          <p:nvPr/>
        </p:nvSpPr>
        <p:spPr>
          <a:xfrm>
            <a:off x="2458658" y="2083244"/>
            <a:ext cx="5113013" cy="1292662"/>
          </a:xfrm>
          <a:prstGeom prst="rect">
            <a:avLst/>
          </a:prstGeom>
          <a:noFill/>
        </p:spPr>
        <p:txBody>
          <a:bodyPr wrap="square" rtlCol="0">
            <a:spAutoFit/>
          </a:bodyPr>
          <a:lstStyle/>
          <a:p>
            <a:r>
              <a:rPr lang="en-US" sz="6000" b="1" dirty="0">
                <a:solidFill>
                  <a:srgbClr val="FFFF00"/>
                </a:solidFill>
                <a:effectLst>
                  <a:glow rad="63500">
                    <a:schemeClr val="accent3">
                      <a:satMod val="175000"/>
                      <a:alpha val="40000"/>
                    </a:schemeClr>
                  </a:glow>
                  <a:reflection blurRad="6350" stA="55000" endA="50" endPos="85000" dist="60007" dir="5400000" sy="-100000" algn="bl" rotWithShape="0"/>
                </a:effectLst>
                <a:latin typeface="SVN-Whimsy" panose="02040603050506020204" pitchFamily="18" charset="0"/>
              </a:rPr>
              <a:t>ÁNH SÁNG </a:t>
            </a:r>
            <a:r>
              <a:rPr lang="en-US" b="1" dirty="0">
                <a:solidFill>
                  <a:srgbClr val="FFFF00"/>
                </a:solidFill>
                <a:effectLst>
                  <a:glow rad="63500">
                    <a:schemeClr val="accent3">
                      <a:satMod val="175000"/>
                      <a:alpha val="40000"/>
                    </a:schemeClr>
                  </a:glow>
                  <a:reflection blurRad="6350" stA="55000" endA="50" endPos="85000" dist="60007" dir="5400000" sy="-100000" algn="bl" rotWithShape="0"/>
                </a:effectLst>
                <a:latin typeface="SVN-Whimsy" panose="02040603050506020204" pitchFamily="18" charset="0"/>
              </a:rPr>
              <a:t/>
            </a:r>
            <a:br>
              <a:rPr lang="en-US" b="1" dirty="0">
                <a:solidFill>
                  <a:srgbClr val="FFFF00"/>
                </a:solidFill>
                <a:effectLst>
                  <a:glow rad="63500">
                    <a:schemeClr val="accent3">
                      <a:satMod val="175000"/>
                      <a:alpha val="40000"/>
                    </a:schemeClr>
                  </a:glow>
                  <a:reflection blurRad="6350" stA="55000" endA="50" endPos="85000" dist="60007" dir="5400000" sy="-100000" algn="bl" rotWithShape="0"/>
                </a:effectLst>
                <a:latin typeface="SVN-Whimsy" panose="02040603050506020204" pitchFamily="18" charset="0"/>
              </a:rPr>
            </a:br>
            <a:r>
              <a:rPr lang="en-US" b="1" dirty="0">
                <a:solidFill>
                  <a:srgbClr val="FFFF00"/>
                </a:solidFill>
                <a:effectLst>
                  <a:glow rad="63500">
                    <a:schemeClr val="accent3">
                      <a:satMod val="175000"/>
                      <a:alpha val="40000"/>
                    </a:schemeClr>
                  </a:glow>
                  <a:reflection blurRad="6350" stA="55000" endA="50" endPos="85000" dist="60007" dir="5400000" sy="-100000" algn="bl" rotWithShape="0"/>
                </a:effectLst>
                <a:latin typeface="SVN-Whimsy" panose="02040603050506020204" pitchFamily="18" charset="0"/>
              </a:rPr>
              <a:t>   </a:t>
            </a:r>
            <a:endParaRPr lang="en-US" sz="4000" dirty="0">
              <a:solidFill>
                <a:srgbClr val="FFFF00"/>
              </a:solidFill>
              <a:effectLst>
                <a:glow rad="63500">
                  <a:schemeClr val="accent3">
                    <a:satMod val="175000"/>
                    <a:alpha val="40000"/>
                  </a:schemeClr>
                </a:glow>
                <a:reflection blurRad="6350" stA="55000" endA="50" endPos="85000" dist="60007" dir="5400000" sy="-100000" algn="bl" rotWithShape="0"/>
              </a:effectLst>
            </a:endParaRPr>
          </a:p>
        </p:txBody>
      </p:sp>
      <p:sp>
        <p:nvSpPr>
          <p:cNvPr id="6" name="TextBox 5"/>
          <p:cNvSpPr txBox="1"/>
          <p:nvPr/>
        </p:nvSpPr>
        <p:spPr>
          <a:xfrm>
            <a:off x="1773801" y="3416440"/>
            <a:ext cx="5931659" cy="815608"/>
          </a:xfrm>
          <a:prstGeom prst="rect">
            <a:avLst/>
          </a:prstGeom>
          <a:noFill/>
        </p:spPr>
        <p:txBody>
          <a:bodyPr wrap="square" rtlCol="0">
            <a:spAutoFit/>
          </a:bodyPr>
          <a:lstStyle/>
          <a:p>
            <a:r>
              <a:rPr lang="en-US" sz="4700" b="1" dirty="0">
                <a:solidFill>
                  <a:srgbClr val="002060"/>
                </a:solidFill>
                <a:effectLst>
                  <a:reflection blurRad="6350" stA="55000" endA="50" endPos="85000" dist="60007" dir="5400000" sy="-100000" algn="bl" rotWithShape="0"/>
                </a:effectLst>
                <a:latin typeface="SVN-Whimsy" panose="02040603050506020204" pitchFamily="18" charset="0"/>
              </a:rPr>
              <a:t>CẦN CHO SỰ SỐNG</a:t>
            </a:r>
            <a:endParaRPr lang="en-US" sz="4700" dirty="0">
              <a:solidFill>
                <a:srgbClr val="002060"/>
              </a:solidFill>
            </a:endParaRPr>
          </a:p>
        </p:txBody>
      </p:sp>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6123" r="52908">
                        <a14:backgroundMark x1="27923" y1="13156" x2="49431" y2="33511"/>
                        <a14:backgroundMark x1="49723" y1="52933" x2="48785" y2="59178"/>
                        <a14:backgroundMark x1="21908" y1="52378" x2="20969" y2="59178"/>
                        <a14:backgroundMark x1="32338" y1="50356" x2="33369" y2="50622"/>
                        <a14:backgroundMark x1="25754" y1="57533" x2="26508" y2="60533"/>
                        <a14:backgroundMark x1="34308" y1="43156" x2="36846" y2="42067"/>
                      </a14:backgroundRemoval>
                    </a14:imgEffect>
                  </a14:imgLayer>
                </a14:imgProps>
              </a:ext>
              <a:ext uri="{28A0092B-C50C-407E-A947-70E740481C1C}">
                <a14:useLocalDpi xmlns:a14="http://schemas.microsoft.com/office/drawing/2010/main" val="0"/>
              </a:ext>
            </a:extLst>
          </a:blip>
          <a:stretch>
            <a:fillRect/>
          </a:stretch>
        </p:blipFill>
        <p:spPr>
          <a:xfrm>
            <a:off x="5739346" y="2757548"/>
            <a:ext cx="6469722" cy="5972051"/>
          </a:xfrm>
          <a:prstGeom prst="rect">
            <a:avLst/>
          </a:prstGeom>
        </p:spPr>
      </p:pic>
      <p:pic>
        <p:nvPicPr>
          <p:cNvPr id="26" name="Picture 25">
            <a:extLst>
              <a:ext uri="{FF2B5EF4-FFF2-40B4-BE49-F238E27FC236}">
                <a16:creationId xmlns:a16="http://schemas.microsoft.com/office/drawing/2014/main" xmlns="" id="{50159D33-7E9A-41CE-B009-00BAC679172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254" b="100000" l="2763" r="96808"/>
                    </a14:imgEffect>
                  </a14:imgLayer>
                </a14:imgProps>
              </a:ext>
              <a:ext uri="{28A0092B-C50C-407E-A947-70E740481C1C}">
                <a14:useLocalDpi xmlns:a14="http://schemas.microsoft.com/office/drawing/2010/main" val="0"/>
              </a:ext>
            </a:extLst>
          </a:blip>
          <a:stretch>
            <a:fillRect/>
          </a:stretch>
        </p:blipFill>
        <p:spPr>
          <a:xfrm>
            <a:off x="183668" y="3449849"/>
            <a:ext cx="1664973" cy="3513951"/>
          </a:xfrm>
          <a:prstGeom prst="rect">
            <a:avLst/>
          </a:prstGeom>
        </p:spPr>
      </p:pic>
    </p:spTree>
    <p:extLst>
      <p:ext uri="{BB962C8B-B14F-4D97-AF65-F5344CB8AC3E}">
        <p14:creationId xmlns:p14="http://schemas.microsoft.com/office/powerpoint/2010/main" val="960359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6"/>
                                        </p:tgtEl>
                                        <p:attrNameLst>
                                          <p:attrName>r</p:attrName>
                                        </p:attrNameLst>
                                      </p:cBhvr>
                                    </p:animRot>
                                    <p:animRot by="-240000">
                                      <p:cBhvr>
                                        <p:cTn id="7" dur="200" fill="hold">
                                          <p:stCondLst>
                                            <p:cond delay="200"/>
                                          </p:stCondLst>
                                        </p:cTn>
                                        <p:tgtEl>
                                          <p:spTgt spid="86"/>
                                        </p:tgtEl>
                                        <p:attrNameLst>
                                          <p:attrName>r</p:attrName>
                                        </p:attrNameLst>
                                      </p:cBhvr>
                                    </p:animRot>
                                    <p:animRot by="240000">
                                      <p:cBhvr>
                                        <p:cTn id="8" dur="200" fill="hold">
                                          <p:stCondLst>
                                            <p:cond delay="400"/>
                                          </p:stCondLst>
                                        </p:cTn>
                                        <p:tgtEl>
                                          <p:spTgt spid="86"/>
                                        </p:tgtEl>
                                        <p:attrNameLst>
                                          <p:attrName>r</p:attrName>
                                        </p:attrNameLst>
                                      </p:cBhvr>
                                    </p:animRot>
                                    <p:animRot by="-240000">
                                      <p:cBhvr>
                                        <p:cTn id="9" dur="200" fill="hold">
                                          <p:stCondLst>
                                            <p:cond delay="600"/>
                                          </p:stCondLst>
                                        </p:cTn>
                                        <p:tgtEl>
                                          <p:spTgt spid="86"/>
                                        </p:tgtEl>
                                        <p:attrNameLst>
                                          <p:attrName>r</p:attrName>
                                        </p:attrNameLst>
                                      </p:cBhvr>
                                    </p:animRot>
                                    <p:animRot by="120000">
                                      <p:cBhvr>
                                        <p:cTn id="10" dur="200" fill="hold">
                                          <p:stCondLst>
                                            <p:cond delay="800"/>
                                          </p:stCondLst>
                                        </p:cTn>
                                        <p:tgtEl>
                                          <p:spTgt spid="8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80">
                                          <p:stCondLst>
                                            <p:cond delay="0"/>
                                          </p:stCondLst>
                                        </p:cTn>
                                        <p:tgtEl>
                                          <p:spTgt spid="5">
                                            <p:txEl>
                                              <p:pRg st="0" end="0"/>
                                            </p:txEl>
                                          </p:spTgt>
                                        </p:tgtEl>
                                      </p:cBhvr>
                                    </p:animEffect>
                                    <p:anim calcmode="lin" valueType="num">
                                      <p:cBhvr>
                                        <p:cTn id="16"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xEl>
                                              <p:pRg st="0" end="0"/>
                                            </p:txEl>
                                          </p:spTgt>
                                        </p:tgtEl>
                                      </p:cBhvr>
                                      <p:to x="100000" y="60000"/>
                                    </p:animScale>
                                    <p:animScale>
                                      <p:cBhvr>
                                        <p:cTn id="22" dur="166" decel="50000">
                                          <p:stCondLst>
                                            <p:cond delay="676"/>
                                          </p:stCondLst>
                                        </p:cTn>
                                        <p:tgtEl>
                                          <p:spTgt spid="5">
                                            <p:txEl>
                                              <p:pRg st="0" end="0"/>
                                            </p:txEl>
                                          </p:spTgt>
                                        </p:tgtEl>
                                      </p:cBhvr>
                                      <p:to x="100000" y="100000"/>
                                    </p:animScale>
                                    <p:animScale>
                                      <p:cBhvr>
                                        <p:cTn id="23" dur="26">
                                          <p:stCondLst>
                                            <p:cond delay="1312"/>
                                          </p:stCondLst>
                                        </p:cTn>
                                        <p:tgtEl>
                                          <p:spTgt spid="5">
                                            <p:txEl>
                                              <p:pRg st="0" end="0"/>
                                            </p:txEl>
                                          </p:spTgt>
                                        </p:tgtEl>
                                      </p:cBhvr>
                                      <p:to x="100000" y="80000"/>
                                    </p:animScale>
                                    <p:animScale>
                                      <p:cBhvr>
                                        <p:cTn id="24" dur="166" decel="50000">
                                          <p:stCondLst>
                                            <p:cond delay="1338"/>
                                          </p:stCondLst>
                                        </p:cTn>
                                        <p:tgtEl>
                                          <p:spTgt spid="5">
                                            <p:txEl>
                                              <p:pRg st="0" end="0"/>
                                            </p:txEl>
                                          </p:spTgt>
                                        </p:tgtEl>
                                      </p:cBhvr>
                                      <p:to x="100000" y="100000"/>
                                    </p:animScale>
                                    <p:animScale>
                                      <p:cBhvr>
                                        <p:cTn id="25" dur="26">
                                          <p:stCondLst>
                                            <p:cond delay="1642"/>
                                          </p:stCondLst>
                                        </p:cTn>
                                        <p:tgtEl>
                                          <p:spTgt spid="5">
                                            <p:txEl>
                                              <p:pRg st="0" end="0"/>
                                            </p:txEl>
                                          </p:spTgt>
                                        </p:tgtEl>
                                      </p:cBhvr>
                                      <p:to x="100000" y="90000"/>
                                    </p:animScale>
                                    <p:animScale>
                                      <p:cBhvr>
                                        <p:cTn id="26" dur="166" decel="50000">
                                          <p:stCondLst>
                                            <p:cond delay="1668"/>
                                          </p:stCondLst>
                                        </p:cTn>
                                        <p:tgtEl>
                                          <p:spTgt spid="5">
                                            <p:txEl>
                                              <p:pRg st="0" end="0"/>
                                            </p:txEl>
                                          </p:spTgt>
                                        </p:tgtEl>
                                      </p:cBhvr>
                                      <p:to x="100000" y="100000"/>
                                    </p:animScale>
                                    <p:animScale>
                                      <p:cBhvr>
                                        <p:cTn id="27" dur="26">
                                          <p:stCondLst>
                                            <p:cond delay="1808"/>
                                          </p:stCondLst>
                                        </p:cTn>
                                        <p:tgtEl>
                                          <p:spTgt spid="5">
                                            <p:txEl>
                                              <p:pRg st="0" end="0"/>
                                            </p:txEl>
                                          </p:spTgt>
                                        </p:tgtEl>
                                      </p:cBhvr>
                                      <p:to x="100000" y="95000"/>
                                    </p:animScale>
                                    <p:animScale>
                                      <p:cBhvr>
                                        <p:cTn id="28" dur="166" decel="50000">
                                          <p:stCondLst>
                                            <p:cond delay="1834"/>
                                          </p:stCondLst>
                                        </p:cTn>
                                        <p:tgtEl>
                                          <p:spTgt spid="5">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p:cTn id="3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700" name="Google Shape;1700;p44"/>
          <p:cNvSpPr txBox="1">
            <a:spLocks noGrp="1"/>
          </p:cNvSpPr>
          <p:nvPr>
            <p:ph type="title" idx="6"/>
          </p:nvPr>
        </p:nvSpPr>
        <p:spPr>
          <a:xfrm>
            <a:off x="493968" y="394749"/>
            <a:ext cx="7704000" cy="763600"/>
          </a:xfrm>
          <a:prstGeom prst="rect">
            <a:avLst/>
          </a:prstGeom>
        </p:spPr>
        <p:txBody>
          <a:bodyPr spcFirstLastPara="1" wrap="square" lIns="91425" tIns="91425" rIns="91425" bIns="91425" anchor="ctr" anchorCtr="0">
            <a:noAutofit/>
          </a:bodyPr>
          <a:lstStyle/>
          <a:p>
            <a:pPr lvl="0"/>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a:t>
            </a:r>
          </a:p>
        </p:txBody>
      </p:sp>
      <p:sp>
        <p:nvSpPr>
          <p:cNvPr id="40" name="Rounded Rectangle 39"/>
          <p:cNvSpPr/>
          <p:nvPr/>
        </p:nvSpPr>
        <p:spPr>
          <a:xfrm>
            <a:off x="419141" y="2321874"/>
            <a:ext cx="4868822" cy="41513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2" name="Google Shape;1722;p44"/>
          <p:cNvGrpSpPr/>
          <p:nvPr/>
        </p:nvGrpSpPr>
        <p:grpSpPr>
          <a:xfrm>
            <a:off x="224001" y="1947000"/>
            <a:ext cx="660250" cy="1085000"/>
            <a:chOff x="8836975" y="4892925"/>
            <a:chExt cx="660250" cy="813750"/>
          </a:xfrm>
        </p:grpSpPr>
        <p:sp>
          <p:nvSpPr>
            <p:cNvPr id="1723" name="Google Shape;1723;p44"/>
            <p:cNvSpPr/>
            <p:nvPr/>
          </p:nvSpPr>
          <p:spPr>
            <a:xfrm>
              <a:off x="8836975" y="4892925"/>
              <a:ext cx="660250" cy="813750"/>
            </a:xfrm>
            <a:custGeom>
              <a:avLst/>
              <a:gdLst/>
              <a:ahLst/>
              <a:cxnLst/>
              <a:rect l="l" t="t" r="r" b="b"/>
              <a:pathLst>
                <a:path w="26410" h="32550" extrusionOk="0">
                  <a:moveTo>
                    <a:pt x="12691" y="1"/>
                  </a:moveTo>
                  <a:cubicBezTo>
                    <a:pt x="11550" y="1"/>
                    <a:pt x="10523" y="594"/>
                    <a:pt x="9975" y="1598"/>
                  </a:cubicBezTo>
                  <a:lnTo>
                    <a:pt x="3972" y="12349"/>
                  </a:lnTo>
                  <a:cubicBezTo>
                    <a:pt x="3424" y="13308"/>
                    <a:pt x="3424" y="14495"/>
                    <a:pt x="3995" y="15453"/>
                  </a:cubicBezTo>
                  <a:cubicBezTo>
                    <a:pt x="4474" y="16321"/>
                    <a:pt x="5364" y="16891"/>
                    <a:pt x="6323" y="16960"/>
                  </a:cubicBezTo>
                  <a:lnTo>
                    <a:pt x="708" y="28007"/>
                  </a:lnTo>
                  <a:cubicBezTo>
                    <a:pt x="1" y="29377"/>
                    <a:pt x="434" y="31043"/>
                    <a:pt x="1690" y="31956"/>
                  </a:cubicBezTo>
                  <a:cubicBezTo>
                    <a:pt x="2215" y="32344"/>
                    <a:pt x="2854" y="32549"/>
                    <a:pt x="3516" y="32549"/>
                  </a:cubicBezTo>
                  <a:cubicBezTo>
                    <a:pt x="4337" y="32549"/>
                    <a:pt x="5136" y="32207"/>
                    <a:pt x="5730" y="31636"/>
                  </a:cubicBezTo>
                  <a:lnTo>
                    <a:pt x="24058" y="13125"/>
                  </a:lnTo>
                  <a:cubicBezTo>
                    <a:pt x="24926" y="12235"/>
                    <a:pt x="25200" y="10888"/>
                    <a:pt x="24698" y="9724"/>
                  </a:cubicBezTo>
                  <a:cubicBezTo>
                    <a:pt x="24446" y="9131"/>
                    <a:pt x="24058" y="8628"/>
                    <a:pt x="23511" y="8286"/>
                  </a:cubicBezTo>
                  <a:lnTo>
                    <a:pt x="25839" y="4954"/>
                  </a:lnTo>
                  <a:cubicBezTo>
                    <a:pt x="26227" y="4383"/>
                    <a:pt x="26409" y="3744"/>
                    <a:pt x="26409" y="3105"/>
                  </a:cubicBezTo>
                  <a:cubicBezTo>
                    <a:pt x="26409" y="1393"/>
                    <a:pt x="25017" y="1"/>
                    <a:pt x="23305"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4"/>
            <p:cNvSpPr/>
            <p:nvPr/>
          </p:nvSpPr>
          <p:spPr>
            <a:xfrm>
              <a:off x="8904875" y="4951700"/>
              <a:ext cx="533575" cy="694475"/>
            </a:xfrm>
            <a:custGeom>
              <a:avLst/>
              <a:gdLst/>
              <a:ahLst/>
              <a:cxnLst/>
              <a:rect l="l" t="t" r="r" b="b"/>
              <a:pathLst>
                <a:path w="21343" h="27779" extrusionOk="0">
                  <a:moveTo>
                    <a:pt x="9975" y="1"/>
                  </a:moveTo>
                  <a:cubicBezTo>
                    <a:pt x="9724" y="1"/>
                    <a:pt x="9473" y="160"/>
                    <a:pt x="9359" y="366"/>
                  </a:cubicBezTo>
                  <a:lnTo>
                    <a:pt x="3333" y="11139"/>
                  </a:lnTo>
                  <a:cubicBezTo>
                    <a:pt x="3196" y="11368"/>
                    <a:pt x="3219" y="11619"/>
                    <a:pt x="3333" y="11847"/>
                  </a:cubicBezTo>
                  <a:cubicBezTo>
                    <a:pt x="3470" y="12052"/>
                    <a:pt x="3698" y="12189"/>
                    <a:pt x="3950" y="12189"/>
                  </a:cubicBezTo>
                  <a:lnTo>
                    <a:pt x="7533" y="12189"/>
                  </a:lnTo>
                  <a:lnTo>
                    <a:pt x="138" y="26706"/>
                  </a:lnTo>
                  <a:cubicBezTo>
                    <a:pt x="1" y="27026"/>
                    <a:pt x="69" y="27436"/>
                    <a:pt x="366" y="27619"/>
                  </a:cubicBezTo>
                  <a:cubicBezTo>
                    <a:pt x="503" y="27710"/>
                    <a:pt x="640" y="27779"/>
                    <a:pt x="800" y="27779"/>
                  </a:cubicBezTo>
                  <a:cubicBezTo>
                    <a:pt x="959" y="27779"/>
                    <a:pt x="1142" y="27688"/>
                    <a:pt x="1233" y="27505"/>
                  </a:cubicBezTo>
                  <a:lnTo>
                    <a:pt x="19562" y="8994"/>
                  </a:lnTo>
                  <a:cubicBezTo>
                    <a:pt x="19767" y="8788"/>
                    <a:pt x="19813" y="8469"/>
                    <a:pt x="19699" y="8218"/>
                  </a:cubicBezTo>
                  <a:cubicBezTo>
                    <a:pt x="19585" y="7967"/>
                    <a:pt x="19334" y="7784"/>
                    <a:pt x="19060" y="7784"/>
                  </a:cubicBezTo>
                  <a:lnTo>
                    <a:pt x="16481" y="7784"/>
                  </a:lnTo>
                  <a:lnTo>
                    <a:pt x="21160" y="1119"/>
                  </a:lnTo>
                  <a:cubicBezTo>
                    <a:pt x="21342" y="891"/>
                    <a:pt x="21342" y="594"/>
                    <a:pt x="21228" y="366"/>
                  </a:cubicBezTo>
                  <a:cubicBezTo>
                    <a:pt x="21114" y="160"/>
                    <a:pt x="20840" y="1"/>
                    <a:pt x="20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4"/>
            <p:cNvSpPr/>
            <p:nvPr/>
          </p:nvSpPr>
          <p:spPr>
            <a:xfrm>
              <a:off x="8883775" y="4934575"/>
              <a:ext cx="572350" cy="729300"/>
            </a:xfrm>
            <a:custGeom>
              <a:avLst/>
              <a:gdLst/>
              <a:ahLst/>
              <a:cxnLst/>
              <a:rect l="l" t="t" r="r" b="b"/>
              <a:pathLst>
                <a:path w="22894" h="29172" extrusionOk="0">
                  <a:moveTo>
                    <a:pt x="21433" y="1439"/>
                  </a:moveTo>
                  <a:lnTo>
                    <a:pt x="15955" y="9222"/>
                  </a:lnTo>
                  <a:lnTo>
                    <a:pt x="19927" y="9222"/>
                  </a:lnTo>
                  <a:lnTo>
                    <a:pt x="1598" y="27733"/>
                  </a:lnTo>
                  <a:lnTo>
                    <a:pt x="9518" y="12189"/>
                  </a:lnTo>
                  <a:lnTo>
                    <a:pt x="4771" y="12189"/>
                  </a:lnTo>
                  <a:lnTo>
                    <a:pt x="10797" y="1439"/>
                  </a:lnTo>
                  <a:close/>
                  <a:moveTo>
                    <a:pt x="10819" y="1"/>
                  </a:moveTo>
                  <a:cubicBezTo>
                    <a:pt x="10317" y="1"/>
                    <a:pt x="9815" y="298"/>
                    <a:pt x="9564" y="754"/>
                  </a:cubicBezTo>
                  <a:lnTo>
                    <a:pt x="3538" y="11505"/>
                  </a:lnTo>
                  <a:cubicBezTo>
                    <a:pt x="3287" y="11938"/>
                    <a:pt x="3310" y="12486"/>
                    <a:pt x="3538" y="12943"/>
                  </a:cubicBezTo>
                  <a:cubicBezTo>
                    <a:pt x="3812" y="13354"/>
                    <a:pt x="4269" y="13650"/>
                    <a:pt x="4771" y="13650"/>
                  </a:cubicBezTo>
                  <a:lnTo>
                    <a:pt x="7167" y="13650"/>
                  </a:lnTo>
                  <a:lnTo>
                    <a:pt x="320" y="27117"/>
                  </a:lnTo>
                  <a:cubicBezTo>
                    <a:pt x="0" y="27733"/>
                    <a:pt x="183" y="28509"/>
                    <a:pt x="753" y="28920"/>
                  </a:cubicBezTo>
                  <a:cubicBezTo>
                    <a:pt x="1005" y="29080"/>
                    <a:pt x="1301" y="29171"/>
                    <a:pt x="1575" y="29171"/>
                  </a:cubicBezTo>
                  <a:cubicBezTo>
                    <a:pt x="1940" y="29171"/>
                    <a:pt x="2328" y="29034"/>
                    <a:pt x="2602" y="28738"/>
                  </a:cubicBezTo>
                  <a:lnTo>
                    <a:pt x="20931" y="10226"/>
                  </a:lnTo>
                  <a:cubicBezTo>
                    <a:pt x="21319" y="9816"/>
                    <a:pt x="21433" y="9199"/>
                    <a:pt x="21228" y="8674"/>
                  </a:cubicBezTo>
                  <a:cubicBezTo>
                    <a:pt x="21000" y="8149"/>
                    <a:pt x="20497" y="7807"/>
                    <a:pt x="19927" y="7807"/>
                  </a:cubicBezTo>
                  <a:lnTo>
                    <a:pt x="18717" y="7807"/>
                  </a:lnTo>
                  <a:lnTo>
                    <a:pt x="22597" y="2260"/>
                  </a:lnTo>
                  <a:cubicBezTo>
                    <a:pt x="22780" y="2032"/>
                    <a:pt x="22894" y="1713"/>
                    <a:pt x="22894" y="1416"/>
                  </a:cubicBezTo>
                  <a:cubicBezTo>
                    <a:pt x="22871" y="640"/>
                    <a:pt x="22232" y="1"/>
                    <a:pt x="21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395165" y="2488349"/>
            <a:ext cx="4916777" cy="3323987"/>
          </a:xfrm>
          <a:prstGeom prst="rect">
            <a:avLst/>
          </a:prstGeom>
          <a:noFill/>
        </p:spPr>
        <p:txBody>
          <a:bodyPr wrap="square" rtlCol="0">
            <a:spAutoFit/>
          </a:bodyPr>
          <a:lstStyle/>
          <a:p>
            <a:pPr algn="ctr">
              <a:spcBef>
                <a:spcPct val="50000"/>
              </a:spcBef>
              <a:defRPr/>
            </a:pP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Em</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hãy</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quan</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sát</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và</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nhận</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xét</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về</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cách</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mọc</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của</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những</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cây</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trong</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hình</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 </a:t>
            </a:r>
            <a:r>
              <a:rPr lang="en-US" sz="4200" b="1" dirty="0" err="1">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bên</a:t>
            </a:r>
            <a:r>
              <a:rPr lang="en-US" sz="4200" b="1" dirty="0">
                <a:solidFill>
                  <a:srgbClr val="0070C0"/>
                </a:solidFill>
                <a:effectLst>
                  <a:outerShdw blurRad="38100" dist="38100" dir="2700000" algn="tl">
                    <a:srgbClr val="C0C0C0"/>
                  </a:outerShdw>
                </a:effectLst>
                <a:latin typeface="UVF HarringTon" panose="04040505050A02020702" pitchFamily="82" charset="0"/>
                <a:cs typeface="Times New Roman" panose="02020603050405020304" pitchFamily="18" charset="0"/>
              </a:rPr>
              <a:t>?</a:t>
            </a:r>
          </a:p>
        </p:txBody>
      </p:sp>
      <p:pic>
        <p:nvPicPr>
          <p:cNvPr id="1026" name="Picture 2" descr="Giải bài tập SGK Khoa học 4 bài 47: Ánh sáng cần cho sự sống - Giải bài tập  môn Khoa học lớp 4 tập 2 - VnDoc.com"/>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606104" y="2402320"/>
            <a:ext cx="3305347" cy="399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6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00"/>
                                        </p:tgtEl>
                                        <p:attrNameLst>
                                          <p:attrName>style.visibility</p:attrName>
                                        </p:attrNameLst>
                                      </p:cBhvr>
                                      <p:to>
                                        <p:strVal val="visible"/>
                                      </p:to>
                                    </p:set>
                                    <p:animEffect transition="in" filter="wipe(down)">
                                      <p:cBhvr>
                                        <p:cTn id="7" dur="580">
                                          <p:stCondLst>
                                            <p:cond delay="0"/>
                                          </p:stCondLst>
                                        </p:cTn>
                                        <p:tgtEl>
                                          <p:spTgt spid="1700"/>
                                        </p:tgtEl>
                                      </p:cBhvr>
                                    </p:animEffect>
                                    <p:anim calcmode="lin" valueType="num">
                                      <p:cBhvr>
                                        <p:cTn id="8" dur="1822" tmFilter="0,0; 0.14,0.36; 0.43,0.73; 0.71,0.91; 1.0,1.0">
                                          <p:stCondLst>
                                            <p:cond delay="0"/>
                                          </p:stCondLst>
                                        </p:cTn>
                                        <p:tgtEl>
                                          <p:spTgt spid="170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0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0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0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00"/>
                                        </p:tgtEl>
                                        <p:attrNameLst>
                                          <p:attrName>ppt_y</p:attrName>
                                        </p:attrNameLst>
                                      </p:cBhvr>
                                      <p:tavLst>
                                        <p:tav tm="0" fmla="#ppt_y-sin(pi*$)/81">
                                          <p:val>
                                            <p:fltVal val="0"/>
                                          </p:val>
                                        </p:tav>
                                        <p:tav tm="100000">
                                          <p:val>
                                            <p:fltVal val="1"/>
                                          </p:val>
                                        </p:tav>
                                      </p:tavLst>
                                    </p:anim>
                                    <p:animScale>
                                      <p:cBhvr>
                                        <p:cTn id="13" dur="26">
                                          <p:stCondLst>
                                            <p:cond delay="650"/>
                                          </p:stCondLst>
                                        </p:cTn>
                                        <p:tgtEl>
                                          <p:spTgt spid="1700"/>
                                        </p:tgtEl>
                                      </p:cBhvr>
                                      <p:to x="100000" y="60000"/>
                                    </p:animScale>
                                    <p:animScale>
                                      <p:cBhvr>
                                        <p:cTn id="14" dur="166" decel="50000">
                                          <p:stCondLst>
                                            <p:cond delay="676"/>
                                          </p:stCondLst>
                                        </p:cTn>
                                        <p:tgtEl>
                                          <p:spTgt spid="1700"/>
                                        </p:tgtEl>
                                      </p:cBhvr>
                                      <p:to x="100000" y="100000"/>
                                    </p:animScale>
                                    <p:animScale>
                                      <p:cBhvr>
                                        <p:cTn id="15" dur="26">
                                          <p:stCondLst>
                                            <p:cond delay="1312"/>
                                          </p:stCondLst>
                                        </p:cTn>
                                        <p:tgtEl>
                                          <p:spTgt spid="1700"/>
                                        </p:tgtEl>
                                      </p:cBhvr>
                                      <p:to x="100000" y="80000"/>
                                    </p:animScale>
                                    <p:animScale>
                                      <p:cBhvr>
                                        <p:cTn id="16" dur="166" decel="50000">
                                          <p:stCondLst>
                                            <p:cond delay="1338"/>
                                          </p:stCondLst>
                                        </p:cTn>
                                        <p:tgtEl>
                                          <p:spTgt spid="1700"/>
                                        </p:tgtEl>
                                      </p:cBhvr>
                                      <p:to x="100000" y="100000"/>
                                    </p:animScale>
                                    <p:animScale>
                                      <p:cBhvr>
                                        <p:cTn id="17" dur="26">
                                          <p:stCondLst>
                                            <p:cond delay="1642"/>
                                          </p:stCondLst>
                                        </p:cTn>
                                        <p:tgtEl>
                                          <p:spTgt spid="1700"/>
                                        </p:tgtEl>
                                      </p:cBhvr>
                                      <p:to x="100000" y="90000"/>
                                    </p:animScale>
                                    <p:animScale>
                                      <p:cBhvr>
                                        <p:cTn id="18" dur="166" decel="50000">
                                          <p:stCondLst>
                                            <p:cond delay="1668"/>
                                          </p:stCondLst>
                                        </p:cTn>
                                        <p:tgtEl>
                                          <p:spTgt spid="1700"/>
                                        </p:tgtEl>
                                      </p:cBhvr>
                                      <p:to x="100000" y="100000"/>
                                    </p:animScale>
                                    <p:animScale>
                                      <p:cBhvr>
                                        <p:cTn id="19" dur="26">
                                          <p:stCondLst>
                                            <p:cond delay="1808"/>
                                          </p:stCondLst>
                                        </p:cTn>
                                        <p:tgtEl>
                                          <p:spTgt spid="1700"/>
                                        </p:tgtEl>
                                      </p:cBhvr>
                                      <p:to x="100000" y="95000"/>
                                    </p:animScale>
                                    <p:animScale>
                                      <p:cBhvr>
                                        <p:cTn id="20" dur="166" decel="50000">
                                          <p:stCondLst>
                                            <p:cond delay="1834"/>
                                          </p:stCondLst>
                                        </p:cTn>
                                        <p:tgtEl>
                                          <p:spTgt spid="170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2CE2808-4D98-439E-B68C-BA06F401A87E}"/>
              </a:ext>
            </a:extLst>
          </p:cNvPr>
          <p:cNvPicPr>
            <a:picLocks noChangeAspect="1"/>
          </p:cNvPicPr>
          <p:nvPr/>
        </p:nvPicPr>
        <p:blipFill>
          <a:blip r:embed="rId2"/>
          <a:stretch>
            <a:fillRect/>
          </a:stretch>
        </p:blipFill>
        <p:spPr>
          <a:xfrm>
            <a:off x="-167640" y="-346725"/>
            <a:ext cx="5996940" cy="6785941"/>
          </a:xfrm>
          <a:prstGeom prst="rect">
            <a:avLst/>
          </a:prstGeom>
        </p:spPr>
      </p:pic>
      <p:sp>
        <p:nvSpPr>
          <p:cNvPr id="10" name="Rectangle 9"/>
          <p:cNvSpPr/>
          <p:nvPr/>
        </p:nvSpPr>
        <p:spPr>
          <a:xfrm>
            <a:off x="914400" y="1514908"/>
            <a:ext cx="4664282" cy="2339101"/>
          </a:xfrm>
          <a:prstGeom prst="rect">
            <a:avLst/>
          </a:prstGeom>
        </p:spPr>
        <p:txBody>
          <a:bodyPr wrap="square">
            <a:spAutoFit/>
          </a:bodyPr>
          <a:lstStyle/>
          <a:p>
            <a:pPr algn="ctr">
              <a:spcBef>
                <a:spcPct val="50000"/>
              </a:spcBef>
              <a:defRPr/>
            </a:pPr>
            <a:r>
              <a:rPr lang="nl-NL" sz="3600" b="1" dirty="0">
                <a:solidFill>
                  <a:srgbClr val="0070C0"/>
                </a:solidFill>
                <a:latin typeface="UVF HarringTon" panose="04040505050A02020702" pitchFamily="82" charset="0"/>
              </a:rPr>
              <a:t>Các cây đang mọc hướng về phía có ánh sáng của bóng đèn.</a:t>
            </a:r>
            <a:endParaRPr lang="en-US" sz="3600" b="1" dirty="0">
              <a:solidFill>
                <a:srgbClr val="0070C0"/>
              </a:solidFill>
              <a:effectLst>
                <a:outerShdw blurRad="38100" dist="38100" dir="2700000" algn="tl">
                  <a:srgbClr val="C0C0C0"/>
                </a:outerShdw>
              </a:effectLst>
              <a:latin typeface="UVF HarringTon" panose="04040505050A02020702" pitchFamily="82" charset="0"/>
            </a:endParaRPr>
          </a:p>
        </p:txBody>
      </p:sp>
      <p:pic>
        <p:nvPicPr>
          <p:cNvPr id="1026" name="Picture 2" descr="Hiện tượng xuất tinh ra máu ở nam giới - Phòng Khám Lê L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36796"/>
            <a:ext cx="1720466" cy="22939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35946" y="5621998"/>
            <a:ext cx="8111582" cy="646331"/>
          </a:xfrm>
          <a:prstGeom prst="rect">
            <a:avLst/>
          </a:prstGeom>
          <a:noFill/>
        </p:spPr>
        <p:txBody>
          <a:bodyPr wrap="square" rtlCol="0">
            <a:spAutoFit/>
          </a:bodyPr>
          <a:lstStyle/>
          <a:p>
            <a:pPr algn="ctr"/>
            <a:r>
              <a:rPr lang="en-US" sz="3600" dirty="0" err="1">
                <a:solidFill>
                  <a:schemeClr val="accent5">
                    <a:lumMod val="50000"/>
                  </a:schemeClr>
                </a:solidFill>
                <a:latin typeface="UTM Bell" panose="02040603050506020204" pitchFamily="18" charset="0"/>
              </a:rPr>
              <a:t>Tính</a:t>
            </a:r>
            <a:r>
              <a:rPr lang="en-US" sz="3600" dirty="0">
                <a:solidFill>
                  <a:schemeClr val="accent5">
                    <a:lumMod val="50000"/>
                  </a:schemeClr>
                </a:solidFill>
                <a:latin typeface="UTM Bell" panose="02040603050506020204" pitchFamily="18" charset="0"/>
              </a:rPr>
              <a:t> </a:t>
            </a:r>
            <a:r>
              <a:rPr lang="en-US" sz="3600" dirty="0" err="1">
                <a:solidFill>
                  <a:schemeClr val="accent5">
                    <a:lumMod val="50000"/>
                  </a:schemeClr>
                </a:solidFill>
                <a:latin typeface="UTM Bell" panose="02040603050506020204" pitchFamily="18" charset="0"/>
              </a:rPr>
              <a:t>hướng</a:t>
            </a:r>
            <a:r>
              <a:rPr lang="en-US" sz="3600" dirty="0">
                <a:solidFill>
                  <a:schemeClr val="accent5">
                    <a:lumMod val="50000"/>
                  </a:schemeClr>
                </a:solidFill>
                <a:latin typeface="UTM Bell" panose="02040603050506020204" pitchFamily="18" charset="0"/>
              </a:rPr>
              <a:t> </a:t>
            </a:r>
            <a:r>
              <a:rPr lang="en-US" sz="3600" dirty="0" err="1">
                <a:solidFill>
                  <a:schemeClr val="accent5">
                    <a:lumMod val="50000"/>
                  </a:schemeClr>
                </a:solidFill>
                <a:latin typeface="UTM Bell" panose="02040603050506020204" pitchFamily="18" charset="0"/>
              </a:rPr>
              <a:t>sáng</a:t>
            </a:r>
            <a:r>
              <a:rPr lang="en-US" sz="3600" dirty="0">
                <a:solidFill>
                  <a:schemeClr val="accent5">
                    <a:lumMod val="50000"/>
                  </a:schemeClr>
                </a:solidFill>
                <a:latin typeface="UTM Bell" panose="02040603050506020204" pitchFamily="18" charset="0"/>
              </a:rPr>
              <a:t> </a:t>
            </a:r>
            <a:r>
              <a:rPr lang="en-US" sz="3600" dirty="0" err="1">
                <a:solidFill>
                  <a:schemeClr val="accent5">
                    <a:lumMod val="50000"/>
                  </a:schemeClr>
                </a:solidFill>
                <a:latin typeface="UTM Bell" panose="02040603050506020204" pitchFamily="18" charset="0"/>
              </a:rPr>
              <a:t>của</a:t>
            </a:r>
            <a:r>
              <a:rPr lang="en-US" sz="3600" dirty="0">
                <a:solidFill>
                  <a:schemeClr val="accent5">
                    <a:lumMod val="50000"/>
                  </a:schemeClr>
                </a:solidFill>
                <a:latin typeface="UTM Bell" panose="02040603050506020204" pitchFamily="18" charset="0"/>
              </a:rPr>
              <a:t> </a:t>
            </a:r>
            <a:r>
              <a:rPr lang="en-US" sz="3600" dirty="0" err="1">
                <a:solidFill>
                  <a:schemeClr val="accent5">
                    <a:lumMod val="50000"/>
                  </a:schemeClr>
                </a:solidFill>
                <a:latin typeface="UTM Bell" panose="02040603050506020204" pitchFamily="18" charset="0"/>
              </a:rPr>
              <a:t>thực</a:t>
            </a:r>
            <a:r>
              <a:rPr lang="en-US" sz="3600" dirty="0">
                <a:solidFill>
                  <a:schemeClr val="accent5">
                    <a:lumMod val="50000"/>
                  </a:schemeClr>
                </a:solidFill>
                <a:latin typeface="UTM Bell" panose="02040603050506020204" pitchFamily="18" charset="0"/>
              </a:rPr>
              <a:t> </a:t>
            </a:r>
            <a:r>
              <a:rPr lang="en-US" sz="3600" dirty="0" err="1">
                <a:solidFill>
                  <a:schemeClr val="accent5">
                    <a:lumMod val="50000"/>
                  </a:schemeClr>
                </a:solidFill>
                <a:latin typeface="UTM Bell" panose="02040603050506020204" pitchFamily="18" charset="0"/>
              </a:rPr>
              <a:t>vật</a:t>
            </a:r>
            <a:r>
              <a:rPr lang="en-US" sz="3600" dirty="0">
                <a:solidFill>
                  <a:schemeClr val="accent5">
                    <a:lumMod val="50000"/>
                  </a:schemeClr>
                </a:solidFill>
                <a:latin typeface="UTM Bell" panose="02040603050506020204"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9300" y="1355695"/>
            <a:ext cx="3314700" cy="3381101"/>
          </a:xfrm>
          <a:prstGeom prst="rect">
            <a:avLst/>
          </a:prstGeom>
        </p:spPr>
      </p:pic>
    </p:spTree>
    <p:extLst>
      <p:ext uri="{BB962C8B-B14F-4D97-AF65-F5344CB8AC3E}">
        <p14:creationId xmlns:p14="http://schemas.microsoft.com/office/powerpoint/2010/main" val="12330788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circle(in)">
                                      <p:cBhvr>
                                        <p:cTn id="17" dur="20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000"/>
                                        <p:tgtEl>
                                          <p:spTgt spid="1026"/>
                                        </p:tgtEl>
                                      </p:cBhvr>
                                    </p:animEffect>
                                    <p:anim calcmode="lin" valueType="num">
                                      <p:cBhvr>
                                        <p:cTn id="23" dur="2000" fill="hold"/>
                                        <p:tgtEl>
                                          <p:spTgt spid="1026"/>
                                        </p:tgtEl>
                                        <p:attrNameLst>
                                          <p:attrName>ppt_w</p:attrName>
                                        </p:attrNameLst>
                                      </p:cBhvr>
                                      <p:tavLst>
                                        <p:tav tm="0" fmla="#ppt_w*sin(2.5*pi*$)">
                                          <p:val>
                                            <p:fltVal val="0"/>
                                          </p:val>
                                        </p:tav>
                                        <p:tav tm="100000">
                                          <p:val>
                                            <p:fltVal val="1"/>
                                          </p:val>
                                        </p:tav>
                                      </p:tavLst>
                                    </p:anim>
                                    <p:anim calcmode="lin" valueType="num">
                                      <p:cBhvr>
                                        <p:cTn id="24" dur="2000" fill="hold"/>
                                        <p:tgtEl>
                                          <p:spTgt spid="1026"/>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1000" fill="hold"/>
                                        <p:tgtEl>
                                          <p:spTgt spid="1026"/>
                                        </p:tgtEl>
                                        <p:attrNameLst>
                                          <p:attrName>ppt_w</p:attrName>
                                        </p:attrNameLst>
                                      </p:cBhvr>
                                      <p:tavLst>
                                        <p:tav tm="0">
                                          <p:val>
                                            <p:fltVal val="0"/>
                                          </p:val>
                                        </p:tav>
                                        <p:tav tm="100000">
                                          <p:val>
                                            <p:strVal val="#ppt_w"/>
                                          </p:val>
                                        </p:tav>
                                      </p:tavLst>
                                    </p:anim>
                                    <p:anim calcmode="lin" valueType="num">
                                      <p:cBhvr>
                                        <p:cTn id="35" dur="1000" fill="hold"/>
                                        <p:tgtEl>
                                          <p:spTgt spid="1026"/>
                                        </p:tgtEl>
                                        <p:attrNameLst>
                                          <p:attrName>ppt_h</p:attrName>
                                        </p:attrNameLst>
                                      </p:cBhvr>
                                      <p:tavLst>
                                        <p:tav tm="0">
                                          <p:val>
                                            <p:fltVal val="0"/>
                                          </p:val>
                                        </p:tav>
                                        <p:tav tm="100000">
                                          <p:val>
                                            <p:strVal val="#ppt_h"/>
                                          </p:val>
                                        </p:tav>
                                      </p:tavLst>
                                    </p:anim>
                                    <p:anim calcmode="lin" valueType="num">
                                      <p:cBhvr>
                                        <p:cTn id="36" dur="1000" fill="hold"/>
                                        <p:tgtEl>
                                          <p:spTgt spid="1026"/>
                                        </p:tgtEl>
                                        <p:attrNameLst>
                                          <p:attrName>style.rotation</p:attrName>
                                        </p:attrNameLst>
                                      </p:cBhvr>
                                      <p:tavLst>
                                        <p:tav tm="0">
                                          <p:val>
                                            <p:fltVal val="90"/>
                                          </p:val>
                                        </p:tav>
                                        <p:tav tm="100000">
                                          <p:val>
                                            <p:fltVal val="0"/>
                                          </p:val>
                                        </p:tav>
                                      </p:tavLst>
                                    </p:anim>
                                    <p:animEffect transition="in" filter="fade">
                                      <p:cBhvr>
                                        <p:cTn id="37" dur="1000"/>
                                        <p:tgtEl>
                                          <p:spTgt spid="1026"/>
                                        </p:tgtEl>
                                      </p:cBhvr>
                                    </p:animEffect>
                                  </p:childTnLst>
                                </p:cTn>
                              </p:par>
                              <p:par>
                                <p:cTn id="38" presetID="31" presetClass="entr" presetSubtype="0" fill="hold" grpId="1"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682"/>
          <p:cNvSpPr txBox="1"/>
          <p:nvPr/>
        </p:nvSpPr>
        <p:spPr>
          <a:xfrm>
            <a:off x="2889930" y="272746"/>
            <a:ext cx="4531597" cy="3857895"/>
          </a:xfrm>
          <a:prstGeom prst="cloudCallout">
            <a:avLst>
              <a:gd name="adj1" fmla="val 65757"/>
              <a:gd name="adj2" fmla="val 42147"/>
            </a:avLst>
          </a:prstGeom>
          <a:solidFill>
            <a:srgbClr val="FAF0EA"/>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z="2800" dirty="0">
              <a:solidFill>
                <a:srgbClr val="069DB6"/>
              </a:solidFill>
              <a:latin typeface="UTM Aristote" panose="02040603050506020204" pitchFamily="18" charset="0"/>
            </a:endParaRPr>
          </a:p>
        </p:txBody>
      </p:sp>
      <p:sp>
        <p:nvSpPr>
          <p:cNvPr id="2" name="TextBox 1"/>
          <p:cNvSpPr txBox="1"/>
          <p:nvPr/>
        </p:nvSpPr>
        <p:spPr>
          <a:xfrm>
            <a:off x="3266426" y="937447"/>
            <a:ext cx="3814858" cy="1754326"/>
          </a:xfrm>
          <a:prstGeom prst="rect">
            <a:avLst/>
          </a:prstGeom>
          <a:noFill/>
        </p:spPr>
        <p:txBody>
          <a:bodyPr wrap="square" rtlCol="0">
            <a:spAutoFit/>
          </a:bodyPr>
          <a:lstStyle/>
          <a:p>
            <a:pPr algn="ctr"/>
            <a:r>
              <a:rPr lang="en-US" altLang="zh-CN" sz="3000" dirty="0" err="1">
                <a:solidFill>
                  <a:srgbClr val="002060"/>
                </a:solidFill>
                <a:latin typeface="UVN Sach Vo" panose="02050604050505020204" pitchFamily="18" charset="0"/>
              </a:rPr>
              <a:t>Hoa</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gì</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đếm</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bước</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mắt</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trời</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xoay</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tròn</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theo</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sắc</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nắng</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vàng</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tháng</a:t>
            </a:r>
            <a:r>
              <a:rPr lang="en-US" altLang="zh-CN" sz="3000" dirty="0">
                <a:solidFill>
                  <a:srgbClr val="002060"/>
                </a:solidFill>
                <a:latin typeface="UVN Sach Vo" panose="02050604050505020204" pitchFamily="18" charset="0"/>
              </a:rPr>
              <a:t> </a:t>
            </a:r>
            <a:r>
              <a:rPr lang="en-US" altLang="zh-CN" sz="3000" dirty="0" err="1">
                <a:solidFill>
                  <a:srgbClr val="002060"/>
                </a:solidFill>
                <a:latin typeface="UVN Sach Vo" panose="02050604050505020204" pitchFamily="18" charset="0"/>
              </a:rPr>
              <a:t>năm</a:t>
            </a:r>
            <a:r>
              <a:rPr lang="en-US" altLang="zh-CN" sz="3000" dirty="0">
                <a:solidFill>
                  <a:srgbClr val="002060"/>
                </a:solidFill>
                <a:latin typeface="UVN Sach Vo" panose="02050604050505020204" pitchFamily="18" charset="0"/>
              </a:rPr>
              <a:t>?</a:t>
            </a:r>
          </a:p>
          <a:p>
            <a:pPr algn="ctr"/>
            <a:endParaRPr lang="en-US" dirty="0">
              <a:solidFill>
                <a:srgbClr val="002060"/>
              </a:solidFill>
              <a:latin typeface="UVN Sach Vo" panose="02050604050505020204" pitchFamily="18" charset="0"/>
            </a:endParaRPr>
          </a:p>
        </p:txBody>
      </p:sp>
      <p:pic>
        <p:nvPicPr>
          <p:cNvPr id="60" name="Picture 2" descr="Du học sinh có nên về nước trong dịch Covid19 - GLC Edu"/>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5684" r="98934">
                        <a14:foregroundMark x1="84902" y1="2333" x2="84902" y2="7333"/>
                        <a14:foregroundMark x1="75488" y1="18000" x2="74778" y2="19667"/>
                      </a14:backgroundRemoval>
                    </a14:imgEffect>
                  </a14:imgLayer>
                </a14:imgProps>
              </a:ext>
              <a:ext uri="{28A0092B-C50C-407E-A947-70E740481C1C}">
                <a14:useLocalDpi xmlns:a14="http://schemas.microsoft.com/office/drawing/2010/main" val="0"/>
              </a:ext>
            </a:extLst>
          </a:blip>
          <a:srcRect/>
          <a:stretch>
            <a:fillRect/>
          </a:stretch>
        </p:blipFill>
        <p:spPr bwMode="auto">
          <a:xfrm>
            <a:off x="-584091" y="1567874"/>
            <a:ext cx="3722926" cy="5290127"/>
          </a:xfrm>
          <a:prstGeom prst="rect">
            <a:avLst/>
          </a:prstGeom>
          <a:noFill/>
          <a:extLst>
            <a:ext uri="{909E8E84-426E-40DD-AFC4-6F175D3DCCD1}">
              <a14:hiddenFill xmlns:a14="http://schemas.microsoft.com/office/drawing/2010/main">
                <a:solidFill>
                  <a:srgbClr val="FFFFFF"/>
                </a:solidFill>
              </a14:hiddenFill>
            </a:ext>
          </a:extLst>
        </p:spPr>
      </p:pic>
      <p:sp>
        <p:nvSpPr>
          <p:cNvPr id="61" name="Title 1"/>
          <p:cNvSpPr>
            <a:spLocks noGrp="1"/>
          </p:cNvSpPr>
          <p:nvPr>
            <p:ph type="title"/>
          </p:nvPr>
        </p:nvSpPr>
        <p:spPr>
          <a:xfrm>
            <a:off x="654154" y="272745"/>
            <a:ext cx="2336400" cy="560800"/>
          </a:xfrm>
        </p:spPr>
        <p:txBody>
          <a:bodyPr/>
          <a:lstStyle/>
          <a:p>
            <a:r>
              <a:rPr lang="en-US" sz="3200" dirty="0">
                <a:solidFill>
                  <a:srgbClr val="FF0000"/>
                </a:solidFill>
              </a:rPr>
              <a:t>ĐỐ EM?</a:t>
            </a:r>
          </a:p>
        </p:txBody>
      </p:sp>
      <p:sp>
        <p:nvSpPr>
          <p:cNvPr id="6" name="Rounded Rectangle 5"/>
          <p:cNvSpPr/>
          <p:nvPr/>
        </p:nvSpPr>
        <p:spPr>
          <a:xfrm>
            <a:off x="3971144" y="4795342"/>
            <a:ext cx="3348317" cy="170936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UVF HarringTon" panose="04040505050A02020702" pitchFamily="82" charset="0"/>
            </a:endParaRPr>
          </a:p>
        </p:txBody>
      </p:sp>
      <p:sp>
        <p:nvSpPr>
          <p:cNvPr id="3" name="TextBox 2"/>
          <p:cNvSpPr txBox="1"/>
          <p:nvPr/>
        </p:nvSpPr>
        <p:spPr>
          <a:xfrm>
            <a:off x="3971144" y="5307425"/>
            <a:ext cx="3515497" cy="1292662"/>
          </a:xfrm>
          <a:prstGeom prst="rect">
            <a:avLst/>
          </a:prstGeom>
          <a:noFill/>
        </p:spPr>
        <p:txBody>
          <a:bodyPr wrap="square" rtlCol="0">
            <a:spAutoFit/>
          </a:bodyPr>
          <a:lstStyle/>
          <a:p>
            <a:pPr algn="ctr"/>
            <a:r>
              <a:rPr lang="en-US" sz="3000" b="1" dirty="0" err="1">
                <a:solidFill>
                  <a:srgbClr val="C00000"/>
                </a:solidFill>
                <a:latin typeface="UVF HarringTon" panose="04040505050A02020702" pitchFamily="82" charset="0"/>
              </a:rPr>
              <a:t>Hoa</a:t>
            </a:r>
            <a:r>
              <a:rPr lang="en-US" sz="3000" b="1" dirty="0">
                <a:solidFill>
                  <a:srgbClr val="C00000"/>
                </a:solidFill>
                <a:latin typeface="UVF HarringTon" panose="04040505050A02020702" pitchFamily="82" charset="0"/>
              </a:rPr>
              <a:t> </a:t>
            </a:r>
            <a:r>
              <a:rPr lang="en-US" sz="3000" b="1" dirty="0" err="1">
                <a:solidFill>
                  <a:srgbClr val="C00000"/>
                </a:solidFill>
                <a:latin typeface="UVF HarringTon" panose="04040505050A02020702" pitchFamily="82" charset="0"/>
              </a:rPr>
              <a:t>hướng</a:t>
            </a:r>
            <a:r>
              <a:rPr lang="en-US" sz="3000" b="1" dirty="0">
                <a:solidFill>
                  <a:srgbClr val="C00000"/>
                </a:solidFill>
                <a:latin typeface="UVF HarringTon" panose="04040505050A02020702" pitchFamily="82" charset="0"/>
              </a:rPr>
              <a:t> </a:t>
            </a:r>
            <a:r>
              <a:rPr lang="en-US" sz="3000" b="1" dirty="0" err="1">
                <a:solidFill>
                  <a:srgbClr val="C00000"/>
                </a:solidFill>
                <a:latin typeface="UVF HarringTon" panose="04040505050A02020702" pitchFamily="82" charset="0"/>
              </a:rPr>
              <a:t>dương</a:t>
            </a:r>
            <a:endParaRPr lang="en-US" sz="3000" b="1" dirty="0">
              <a:solidFill>
                <a:srgbClr val="C00000"/>
              </a:solidFill>
              <a:latin typeface="UVF HarringTon" panose="04040505050A02020702" pitchFamily="82" charset="0"/>
            </a:endParaRPr>
          </a:p>
          <a:p>
            <a:endParaRPr lang="en-US" dirty="0"/>
          </a:p>
        </p:txBody>
      </p:sp>
      <p:pic>
        <p:nvPicPr>
          <p:cNvPr id="8" name="Picture 7">
            <a:extLst>
              <a:ext uri="{FF2B5EF4-FFF2-40B4-BE49-F238E27FC236}">
                <a16:creationId xmlns:a16="http://schemas.microsoft.com/office/drawing/2014/main" xmlns="" id="{56EC2107-C2A6-4310-B416-C4C664FB9C3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254" b="100000" l="2763" r="96808"/>
                    </a14:imgEffect>
                  </a14:imgLayer>
                </a14:imgProps>
              </a:ext>
              <a:ext uri="{28A0092B-C50C-407E-A947-70E740481C1C}">
                <a14:useLocalDpi xmlns:a14="http://schemas.microsoft.com/office/drawing/2010/main" val="0"/>
              </a:ext>
            </a:extLst>
          </a:blip>
          <a:stretch>
            <a:fillRect/>
          </a:stretch>
        </p:blipFill>
        <p:spPr>
          <a:xfrm>
            <a:off x="7626459" y="3429001"/>
            <a:ext cx="1664973" cy="3513951"/>
          </a:xfrm>
          <a:prstGeom prst="rect">
            <a:avLst/>
          </a:prstGeom>
        </p:spPr>
      </p:pic>
    </p:spTree>
    <p:extLst>
      <p:ext uri="{BB962C8B-B14F-4D97-AF65-F5344CB8AC3E}">
        <p14:creationId xmlns:p14="http://schemas.microsoft.com/office/powerpoint/2010/main" val="1562657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900" decel="100000" fill="hold"/>
                                        <p:tgtEl>
                                          <p:spTgt spid="5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circle(in)">
                                      <p:cBhvr>
                                        <p:cTn id="15" dur="2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Sunflower field with cloudy blue sky Premium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92459">
            <a:off x="535804" y="930224"/>
            <a:ext cx="4311393" cy="38292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 name="Picture 9" descr="A picture containing text&#10;&#10;Description automatically generated">
            <a:extLst>
              <a:ext uri="{FF2B5EF4-FFF2-40B4-BE49-F238E27FC236}">
                <a16:creationId xmlns:a16="http://schemas.microsoft.com/office/drawing/2014/main" xmlns="" id="{CA6DEA87-F4EA-489D-BB3E-BE59F03DDD71}"/>
              </a:ext>
            </a:extLst>
          </p:cNvPr>
          <p:cNvPicPr>
            <a:picLocks noChangeAspect="1"/>
          </p:cNvPicPr>
          <p:nvPr/>
        </p:nvPicPr>
        <p:blipFill>
          <a:blip r:embed="rId3"/>
          <a:stretch>
            <a:fillRect/>
          </a:stretch>
        </p:blipFill>
        <p:spPr>
          <a:xfrm>
            <a:off x="4872469" y="-329107"/>
            <a:ext cx="4221428" cy="3192812"/>
          </a:xfrm>
          <a:prstGeom prst="rect">
            <a:avLst/>
          </a:prstGeom>
        </p:spPr>
      </p:pic>
      <p:sp>
        <p:nvSpPr>
          <p:cNvPr id="5" name="TextBox 4"/>
          <p:cNvSpPr txBox="1"/>
          <p:nvPr/>
        </p:nvSpPr>
        <p:spPr>
          <a:xfrm>
            <a:off x="5332363" y="489982"/>
            <a:ext cx="3401846" cy="954107"/>
          </a:xfrm>
          <a:prstGeom prst="rect">
            <a:avLst/>
          </a:prstGeom>
          <a:noFill/>
        </p:spPr>
        <p:txBody>
          <a:bodyPr wrap="square" rtlCol="0">
            <a:spAutoFit/>
          </a:bodyPr>
          <a:lstStyle/>
          <a:p>
            <a:r>
              <a:rPr lang="en-US" sz="2800" dirty="0" err="1">
                <a:solidFill>
                  <a:srgbClr val="C00000"/>
                </a:solidFill>
                <a:latin typeface="UVF HarringTon" panose="04040505050A02020702" pitchFamily="82" charset="0"/>
              </a:rPr>
              <a:t>Vì</a:t>
            </a:r>
            <a:r>
              <a:rPr lang="en-US" sz="2800" dirty="0">
                <a:solidFill>
                  <a:srgbClr val="C00000"/>
                </a:solidFill>
                <a:latin typeface="UVF HarringTon" panose="04040505050A02020702" pitchFamily="82" charset="0"/>
              </a:rPr>
              <a:t> </a:t>
            </a:r>
            <a:r>
              <a:rPr lang="en-US" sz="2800" dirty="0" err="1">
                <a:solidFill>
                  <a:srgbClr val="C00000"/>
                </a:solidFill>
                <a:latin typeface="UVF HarringTon" panose="04040505050A02020702" pitchFamily="82" charset="0"/>
              </a:rPr>
              <a:t>sao</a:t>
            </a:r>
            <a:r>
              <a:rPr lang="en-US" sz="2800" dirty="0">
                <a:solidFill>
                  <a:srgbClr val="C00000"/>
                </a:solidFill>
                <a:latin typeface="UVF HarringTon" panose="04040505050A02020702" pitchFamily="82" charset="0"/>
              </a:rPr>
              <a:t> </a:t>
            </a:r>
            <a:r>
              <a:rPr lang="en-US" sz="2800" dirty="0" err="1">
                <a:solidFill>
                  <a:srgbClr val="C00000"/>
                </a:solidFill>
                <a:latin typeface="UVF HarringTon" panose="04040505050A02020702" pitchFamily="82" charset="0"/>
              </a:rPr>
              <a:t>nó</a:t>
            </a:r>
            <a:r>
              <a:rPr lang="en-US" sz="2800" dirty="0">
                <a:solidFill>
                  <a:srgbClr val="C00000"/>
                </a:solidFill>
                <a:latin typeface="UVF HarringTon" panose="04040505050A02020702" pitchFamily="82" charset="0"/>
              </a:rPr>
              <a:t> </a:t>
            </a:r>
            <a:r>
              <a:rPr lang="en-US" sz="2800" dirty="0" err="1">
                <a:solidFill>
                  <a:srgbClr val="C00000"/>
                </a:solidFill>
                <a:latin typeface="UVF HarringTon" panose="04040505050A02020702" pitchFamily="82" charset="0"/>
              </a:rPr>
              <a:t>có</a:t>
            </a:r>
            <a:r>
              <a:rPr lang="en-US" sz="2800" dirty="0">
                <a:solidFill>
                  <a:srgbClr val="C00000"/>
                </a:solidFill>
                <a:latin typeface="UVF HarringTon" panose="04040505050A02020702" pitchFamily="82" charset="0"/>
              </a:rPr>
              <a:t> </a:t>
            </a:r>
            <a:r>
              <a:rPr lang="en-US" sz="2800" dirty="0" err="1">
                <a:solidFill>
                  <a:srgbClr val="C00000"/>
                </a:solidFill>
                <a:latin typeface="UVF HarringTon" panose="04040505050A02020702" pitchFamily="82" charset="0"/>
              </a:rPr>
              <a:t>tên</a:t>
            </a:r>
            <a:r>
              <a:rPr lang="en-US" sz="2800" dirty="0">
                <a:solidFill>
                  <a:srgbClr val="C00000"/>
                </a:solidFill>
                <a:latin typeface="UVF HarringTon" panose="04040505050A02020702" pitchFamily="82" charset="0"/>
              </a:rPr>
              <a:t> </a:t>
            </a:r>
            <a:r>
              <a:rPr lang="en-US" sz="2800" dirty="0" err="1">
                <a:solidFill>
                  <a:srgbClr val="C00000"/>
                </a:solidFill>
                <a:latin typeface="UVF HarringTon" panose="04040505050A02020702" pitchFamily="82" charset="0"/>
              </a:rPr>
              <a:t>là</a:t>
            </a:r>
            <a:r>
              <a:rPr lang="en-US" sz="2800" dirty="0">
                <a:solidFill>
                  <a:srgbClr val="C00000"/>
                </a:solidFill>
                <a:latin typeface="UVF HarringTon" panose="04040505050A02020702" pitchFamily="82" charset="0"/>
              </a:rPr>
              <a:t> </a:t>
            </a:r>
            <a:r>
              <a:rPr lang="en-US" sz="2800" dirty="0" err="1">
                <a:solidFill>
                  <a:srgbClr val="C00000"/>
                </a:solidFill>
                <a:latin typeface="UVF HarringTon" panose="04040505050A02020702" pitchFamily="82" charset="0"/>
              </a:rPr>
              <a:t>hoa</a:t>
            </a:r>
            <a:r>
              <a:rPr lang="en-US" sz="2800" dirty="0">
                <a:solidFill>
                  <a:srgbClr val="C00000"/>
                </a:solidFill>
                <a:latin typeface="UVF HarringTon" panose="04040505050A02020702" pitchFamily="82" charset="0"/>
              </a:rPr>
              <a:t> </a:t>
            </a:r>
            <a:r>
              <a:rPr lang="en-US" sz="2800" dirty="0" err="1">
                <a:solidFill>
                  <a:srgbClr val="C00000"/>
                </a:solidFill>
                <a:latin typeface="UVF HarringTon" panose="04040505050A02020702" pitchFamily="82" charset="0"/>
              </a:rPr>
              <a:t>hướng</a:t>
            </a:r>
            <a:r>
              <a:rPr lang="en-US" sz="2800" dirty="0">
                <a:solidFill>
                  <a:srgbClr val="C00000"/>
                </a:solidFill>
                <a:latin typeface="UVF HarringTon" panose="04040505050A02020702" pitchFamily="82" charset="0"/>
              </a:rPr>
              <a:t> </a:t>
            </a:r>
            <a:r>
              <a:rPr lang="en-US" sz="2800" dirty="0" err="1">
                <a:solidFill>
                  <a:srgbClr val="C00000"/>
                </a:solidFill>
                <a:latin typeface="UVF HarringTon" panose="04040505050A02020702" pitchFamily="82" charset="0"/>
              </a:rPr>
              <a:t>dương</a:t>
            </a:r>
            <a:r>
              <a:rPr lang="en-US" sz="2800" dirty="0">
                <a:solidFill>
                  <a:srgbClr val="C00000"/>
                </a:solidFill>
                <a:latin typeface="UVF HarringTon" panose="04040505050A02020702" pitchFamily="82" charset="0"/>
              </a:rPr>
              <a:t>?</a:t>
            </a:r>
          </a:p>
        </p:txBody>
      </p:sp>
      <p:sp>
        <p:nvSpPr>
          <p:cNvPr id="2" name="TextBox 1"/>
          <p:cNvSpPr txBox="1"/>
          <p:nvPr/>
        </p:nvSpPr>
        <p:spPr>
          <a:xfrm>
            <a:off x="5134819" y="489982"/>
            <a:ext cx="3338889" cy="1292662"/>
          </a:xfrm>
          <a:prstGeom prst="rect">
            <a:avLst/>
          </a:prstGeom>
          <a:noFill/>
        </p:spPr>
        <p:txBody>
          <a:bodyPr wrap="square" rtlCol="0">
            <a:spAutoFit/>
          </a:bodyPr>
          <a:lstStyle/>
          <a:p>
            <a:pPr algn="ctr"/>
            <a:r>
              <a:rPr lang="en-US" sz="2600" b="1" dirty="0">
                <a:solidFill>
                  <a:srgbClr val="002060"/>
                </a:solidFill>
                <a:latin typeface="UVF HarringTon" panose="04040505050A02020702" pitchFamily="82" charset="0"/>
              </a:rPr>
              <a:t>VÌ </a:t>
            </a:r>
            <a:r>
              <a:rPr lang="en-US" sz="2600" b="1" dirty="0" err="1">
                <a:solidFill>
                  <a:srgbClr val="002060"/>
                </a:solidFill>
                <a:latin typeface="UVF HarringTon" panose="04040505050A02020702" pitchFamily="82" charset="0"/>
              </a:rPr>
              <a:t>khi</a:t>
            </a:r>
            <a:r>
              <a:rPr lang="en-US" sz="2600" b="1" dirty="0">
                <a:solidFill>
                  <a:srgbClr val="002060"/>
                </a:solidFill>
                <a:latin typeface="UVF HarringTon" panose="04040505050A02020702" pitchFamily="82" charset="0"/>
              </a:rPr>
              <a:t> </a:t>
            </a:r>
            <a:r>
              <a:rPr lang="en-US" sz="2600" b="1" dirty="0" err="1">
                <a:solidFill>
                  <a:srgbClr val="002060"/>
                </a:solidFill>
                <a:latin typeface="UVF HarringTon" panose="04040505050A02020702" pitchFamily="82" charset="0"/>
              </a:rPr>
              <a:t>hoa</a:t>
            </a:r>
            <a:r>
              <a:rPr lang="en-US" sz="2600" b="1" dirty="0">
                <a:solidFill>
                  <a:srgbClr val="002060"/>
                </a:solidFill>
                <a:latin typeface="UVF HarringTon" panose="04040505050A02020702" pitchFamily="82" charset="0"/>
              </a:rPr>
              <a:t> </a:t>
            </a:r>
            <a:r>
              <a:rPr lang="en-US" sz="2600" b="1" dirty="0" err="1">
                <a:solidFill>
                  <a:srgbClr val="002060"/>
                </a:solidFill>
                <a:latin typeface="UVF HarringTon" panose="04040505050A02020702" pitchFamily="82" charset="0"/>
              </a:rPr>
              <a:t>nở</a:t>
            </a:r>
            <a:r>
              <a:rPr lang="en-US" sz="2600" b="1" dirty="0">
                <a:solidFill>
                  <a:srgbClr val="002060"/>
                </a:solidFill>
                <a:latin typeface="UVF HarringTon" panose="04040505050A02020702" pitchFamily="82" charset="0"/>
              </a:rPr>
              <a:t> </a:t>
            </a:r>
            <a:r>
              <a:rPr lang="en-US" sz="2600" b="1" dirty="0" err="1">
                <a:solidFill>
                  <a:srgbClr val="002060"/>
                </a:solidFill>
                <a:latin typeface="UVF HarringTon" panose="04040505050A02020702" pitchFamily="82" charset="0"/>
              </a:rPr>
              <a:t>nó</a:t>
            </a:r>
            <a:r>
              <a:rPr lang="en-US" sz="2600" b="1" dirty="0">
                <a:solidFill>
                  <a:srgbClr val="002060"/>
                </a:solidFill>
                <a:latin typeface="UVF HarringTon" panose="04040505050A02020702" pitchFamily="82" charset="0"/>
              </a:rPr>
              <a:t> </a:t>
            </a:r>
            <a:r>
              <a:rPr lang="en-US" sz="2600" b="1" dirty="0" err="1">
                <a:solidFill>
                  <a:srgbClr val="002060"/>
                </a:solidFill>
                <a:latin typeface="UVF HarringTon" panose="04040505050A02020702" pitchFamily="82" charset="0"/>
              </a:rPr>
              <a:t>sẽ</a:t>
            </a:r>
            <a:r>
              <a:rPr lang="en-US" sz="2600" b="1" dirty="0">
                <a:solidFill>
                  <a:srgbClr val="002060"/>
                </a:solidFill>
                <a:latin typeface="UVF HarringTon" panose="04040505050A02020702" pitchFamily="82" charset="0"/>
              </a:rPr>
              <a:t> quay </a:t>
            </a:r>
            <a:r>
              <a:rPr lang="en-US" sz="2600" b="1" dirty="0" err="1">
                <a:solidFill>
                  <a:srgbClr val="002060"/>
                </a:solidFill>
                <a:latin typeface="UVF HarringTon" panose="04040505050A02020702" pitchFamily="82" charset="0"/>
              </a:rPr>
              <a:t>về</a:t>
            </a:r>
            <a:r>
              <a:rPr lang="en-US" sz="2600" b="1" dirty="0">
                <a:solidFill>
                  <a:srgbClr val="002060"/>
                </a:solidFill>
                <a:latin typeface="UVF HarringTon" panose="04040505050A02020702" pitchFamily="82" charset="0"/>
              </a:rPr>
              <a:t> </a:t>
            </a:r>
            <a:r>
              <a:rPr lang="en-US" sz="2600" b="1" dirty="0" err="1">
                <a:solidFill>
                  <a:srgbClr val="002060"/>
                </a:solidFill>
                <a:latin typeface="UVF HarringTon" panose="04040505050A02020702" pitchFamily="82" charset="0"/>
              </a:rPr>
              <a:t>phía</a:t>
            </a:r>
            <a:r>
              <a:rPr lang="en-US" sz="2600" b="1" dirty="0">
                <a:solidFill>
                  <a:srgbClr val="002060"/>
                </a:solidFill>
                <a:latin typeface="UVF HarringTon" panose="04040505050A02020702" pitchFamily="82" charset="0"/>
              </a:rPr>
              <a:t> </a:t>
            </a:r>
          </a:p>
          <a:p>
            <a:pPr algn="ctr"/>
            <a:r>
              <a:rPr lang="en-US" sz="2600" b="1" dirty="0" err="1">
                <a:solidFill>
                  <a:srgbClr val="002060"/>
                </a:solidFill>
                <a:latin typeface="UVF HarringTon" panose="04040505050A02020702" pitchFamily="82" charset="0"/>
              </a:rPr>
              <a:t>Mặt</a:t>
            </a:r>
            <a:r>
              <a:rPr lang="en-US" sz="2600" b="1" dirty="0">
                <a:solidFill>
                  <a:srgbClr val="002060"/>
                </a:solidFill>
                <a:latin typeface="UVF HarringTon" panose="04040505050A02020702" pitchFamily="82" charset="0"/>
              </a:rPr>
              <a:t> </a:t>
            </a:r>
            <a:r>
              <a:rPr lang="en-US" sz="2600" b="1" dirty="0" err="1">
                <a:solidFill>
                  <a:srgbClr val="002060"/>
                </a:solidFill>
                <a:latin typeface="UVF HarringTon" panose="04040505050A02020702" pitchFamily="82" charset="0"/>
              </a:rPr>
              <a:t>Trời</a:t>
            </a:r>
            <a:endParaRPr lang="en-US" sz="2600" b="1" dirty="0">
              <a:solidFill>
                <a:srgbClr val="002060"/>
              </a:solidFill>
              <a:latin typeface="UVF HarringTon" panose="04040505050A02020702" pitchFamily="82" charset="0"/>
            </a:endParaRPr>
          </a:p>
        </p:txBody>
      </p:sp>
      <p:pic>
        <p:nvPicPr>
          <p:cNvPr id="2050" name="Picture 2" descr="Yellow sunflower over blue sky Premium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274" y="2863704"/>
            <a:ext cx="4039853" cy="3588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3951314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5">
                                            <p:txEl>
                                              <p:pRg st="0" end="0"/>
                                            </p:txEl>
                                          </p:spTgt>
                                        </p:tgtEl>
                                        <p:attrNameLst>
                                          <p:attrName>ppt_w</p:attrName>
                                        </p:attrNameLst>
                                      </p:cBhvr>
                                      <p:tavLst>
                                        <p:tav tm="0">
                                          <p:val>
                                            <p:strVal val="ppt_w"/>
                                          </p:val>
                                        </p:tav>
                                        <p:tav tm="100000">
                                          <p:val>
                                            <p:fltVal val="0"/>
                                          </p:val>
                                        </p:tav>
                                      </p:tavLst>
                                    </p:anim>
                                    <p:anim calcmode="lin" valueType="num">
                                      <p:cBhvr>
                                        <p:cTn id="22" dur="500"/>
                                        <p:tgtEl>
                                          <p:spTgt spid="5">
                                            <p:txEl>
                                              <p:pRg st="0" end="0"/>
                                            </p:txEl>
                                          </p:spTgt>
                                        </p:tgtEl>
                                        <p:attrNameLst>
                                          <p:attrName>ppt_h</p:attrName>
                                        </p:attrNameLst>
                                      </p:cBhvr>
                                      <p:tavLst>
                                        <p:tav tm="0">
                                          <p:val>
                                            <p:strVal val="ppt_h"/>
                                          </p:val>
                                        </p:tav>
                                        <p:tav tm="100000">
                                          <p:val>
                                            <p:fltVal val="0"/>
                                          </p:val>
                                        </p:tav>
                                      </p:tavLst>
                                    </p:anim>
                                    <p:animEffect transition="out" filter="fade">
                                      <p:cBhvr>
                                        <p:cTn id="23" dur="500"/>
                                        <p:tgtEl>
                                          <p:spTgt spid="5">
                                            <p:txEl>
                                              <p:pRg st="0" end="0"/>
                                            </p:txEl>
                                          </p:spTgt>
                                        </p:tgtEl>
                                      </p:cBhvr>
                                    </p:animEffect>
                                    <p:set>
                                      <p:cBhvr>
                                        <p:cTn id="24"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0829" y="574225"/>
            <a:ext cx="7437413" cy="4565600"/>
          </a:xfrm>
        </p:spPr>
        <p:txBody>
          <a:bodyPr/>
          <a:lstStyle/>
          <a:p>
            <a:pPr marL="15240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73962848"/>
              </p:ext>
            </p:extLst>
          </p:nvPr>
        </p:nvGraphicFramePr>
        <p:xfrm>
          <a:off x="249206" y="1304937"/>
          <a:ext cx="7700656" cy="4846320"/>
        </p:xfrm>
        <a:graphic>
          <a:graphicData uri="http://schemas.openxmlformats.org/drawingml/2006/table">
            <a:tbl>
              <a:tblPr/>
              <a:tblGrid>
                <a:gridCol w="7700656">
                  <a:extLst>
                    <a:ext uri="{9D8B030D-6E8A-4147-A177-3AD203B41FA5}">
                      <a16:colId xmlns:a16="http://schemas.microsoft.com/office/drawing/2014/main" xmlns="" val="1593447318"/>
                    </a:ext>
                  </a:extLst>
                </a:gridCol>
              </a:tblGrid>
              <a:tr h="4064000">
                <a:tc>
                  <a:txBody>
                    <a:bodyPr/>
                    <a:lstStyle/>
                    <a:p>
                      <a:pPr algn="ctr">
                        <a:spcAft>
                          <a:spcPts val="0"/>
                        </a:spcAft>
                      </a:pPr>
                      <a:r>
                        <a:rPr lang="nl-NL" sz="5300" b="1" dirty="0">
                          <a:solidFill>
                            <a:srgbClr val="002060"/>
                          </a:solidFill>
                          <a:effectLst/>
                          <a:latin typeface="UVF HarringTon" panose="04040505050A02020702" pitchFamily="82" charset="0"/>
                        </a:rPr>
                        <a:t>Như vậy, ánh sáng đã tác động đến sự phát triển của từng loài cây, các loài cây đều </a:t>
                      </a:r>
                      <a:r>
                        <a:rPr lang="nl-NL" sz="5300" b="1">
                          <a:solidFill>
                            <a:srgbClr val="002060"/>
                          </a:solidFill>
                          <a:effectLst/>
                          <a:latin typeface="UVF HarringTon" panose="04040505050A02020702" pitchFamily="82" charset="0"/>
                        </a:rPr>
                        <a:t>mọc </a:t>
                      </a:r>
                    </a:p>
                    <a:p>
                      <a:pPr algn="ctr">
                        <a:spcAft>
                          <a:spcPts val="0"/>
                        </a:spcAft>
                      </a:pPr>
                      <a:r>
                        <a:rPr lang="nl-NL" sz="5300" b="1">
                          <a:solidFill>
                            <a:srgbClr val="002060"/>
                          </a:solidFill>
                          <a:effectLst/>
                          <a:latin typeface="UVF HarringTon" panose="04040505050A02020702" pitchFamily="82" charset="0"/>
                        </a:rPr>
                        <a:t>hướng </a:t>
                      </a:r>
                      <a:r>
                        <a:rPr lang="nl-NL" sz="5300" b="1" dirty="0">
                          <a:solidFill>
                            <a:srgbClr val="002060"/>
                          </a:solidFill>
                          <a:effectLst/>
                          <a:latin typeface="UVF HarringTon" panose="04040505050A02020702" pitchFamily="82" charset="0"/>
                        </a:rPr>
                        <a:t>về phía ánh sáng.</a:t>
                      </a:r>
                      <a:endParaRPr lang="en-US" sz="5300" b="1" dirty="0">
                        <a:solidFill>
                          <a:srgbClr val="002060"/>
                        </a:solidFill>
                        <a:effectLst/>
                        <a:latin typeface="UVF HarringTon" panose="04040505050A02020702" pitchFamily="82" charset="0"/>
                        <a:ea typeface="Times New Roman" panose="02020603050405020304" pitchFamily="18" charset="0"/>
                      </a:endParaRPr>
                    </a:p>
                  </a:txBody>
                  <a:tcPr marL="114300" marR="114300" marT="0" marB="0"/>
                </a:tc>
                <a:extLst>
                  <a:ext uri="{0D108BD9-81ED-4DB2-BD59-A6C34878D82A}">
                    <a16:rowId xmlns:a16="http://schemas.microsoft.com/office/drawing/2014/main" xmlns="" val="745666796"/>
                  </a:ext>
                </a:extLst>
              </a:tr>
            </a:tbl>
          </a:graphicData>
        </a:graphic>
      </p:graphicFrame>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89922" l="45048" r="99180"/>
                    </a14:imgEffect>
                  </a14:imgLayer>
                </a14:imgProps>
              </a:ext>
              <a:ext uri="{28A0092B-C50C-407E-A947-70E740481C1C}">
                <a14:useLocalDpi xmlns:a14="http://schemas.microsoft.com/office/drawing/2010/main" val="0"/>
              </a:ext>
            </a:extLst>
          </a:blip>
          <a:stretch>
            <a:fillRect/>
          </a:stretch>
        </p:blipFill>
        <p:spPr>
          <a:xfrm>
            <a:off x="4716741" y="-190757"/>
            <a:ext cx="4443670" cy="4140595"/>
          </a:xfrm>
          <a:prstGeom prst="rect">
            <a:avLst/>
          </a:prstGeom>
        </p:spPr>
      </p:pic>
      <p:grpSp>
        <p:nvGrpSpPr>
          <p:cNvPr id="7" name="Google Shape;1595;p42"/>
          <p:cNvGrpSpPr/>
          <p:nvPr/>
        </p:nvGrpSpPr>
        <p:grpSpPr>
          <a:xfrm>
            <a:off x="174459" y="4366126"/>
            <a:ext cx="2039461" cy="2553159"/>
            <a:chOff x="5263950" y="8880125"/>
            <a:chExt cx="2101525" cy="2064850"/>
          </a:xfrm>
        </p:grpSpPr>
        <p:sp>
          <p:nvSpPr>
            <p:cNvPr id="8" name="Google Shape;1596;p42"/>
            <p:cNvSpPr/>
            <p:nvPr/>
          </p:nvSpPr>
          <p:spPr>
            <a:xfrm>
              <a:off x="5263950" y="8880125"/>
              <a:ext cx="2101525" cy="2064850"/>
            </a:xfrm>
            <a:custGeom>
              <a:avLst/>
              <a:gdLst/>
              <a:ahLst/>
              <a:cxnLst/>
              <a:rect l="l" t="t" r="r" b="b"/>
              <a:pathLst>
                <a:path w="84061" h="82594" extrusionOk="0">
                  <a:moveTo>
                    <a:pt x="40863" y="1"/>
                  </a:moveTo>
                  <a:cubicBezTo>
                    <a:pt x="37761" y="1"/>
                    <a:pt x="34425" y="1735"/>
                    <a:pt x="31856" y="4671"/>
                  </a:cubicBezTo>
                  <a:cubicBezTo>
                    <a:pt x="28754" y="8173"/>
                    <a:pt x="27553" y="12576"/>
                    <a:pt x="28754" y="15845"/>
                  </a:cubicBezTo>
                  <a:cubicBezTo>
                    <a:pt x="28921" y="16279"/>
                    <a:pt x="29221" y="16679"/>
                    <a:pt x="29555" y="16913"/>
                  </a:cubicBezTo>
                  <a:cubicBezTo>
                    <a:pt x="29288" y="17113"/>
                    <a:pt x="29054" y="17347"/>
                    <a:pt x="28854" y="17513"/>
                  </a:cubicBezTo>
                  <a:cubicBezTo>
                    <a:pt x="28120" y="17380"/>
                    <a:pt x="27420" y="17280"/>
                    <a:pt x="26753" y="17246"/>
                  </a:cubicBezTo>
                  <a:cubicBezTo>
                    <a:pt x="26419" y="17246"/>
                    <a:pt x="26119" y="17213"/>
                    <a:pt x="25785" y="17213"/>
                  </a:cubicBezTo>
                  <a:cubicBezTo>
                    <a:pt x="25252" y="17213"/>
                    <a:pt x="24718" y="17246"/>
                    <a:pt x="24184" y="17280"/>
                  </a:cubicBezTo>
                  <a:lnTo>
                    <a:pt x="24118" y="17280"/>
                  </a:lnTo>
                  <a:cubicBezTo>
                    <a:pt x="23884" y="17347"/>
                    <a:pt x="23584" y="17380"/>
                    <a:pt x="23384" y="17380"/>
                  </a:cubicBezTo>
                  <a:lnTo>
                    <a:pt x="23250" y="17413"/>
                  </a:lnTo>
                  <a:cubicBezTo>
                    <a:pt x="23017" y="17447"/>
                    <a:pt x="22783" y="17513"/>
                    <a:pt x="22583" y="17547"/>
                  </a:cubicBezTo>
                  <a:lnTo>
                    <a:pt x="22416" y="17580"/>
                  </a:lnTo>
                  <a:cubicBezTo>
                    <a:pt x="22216" y="17613"/>
                    <a:pt x="22016" y="17680"/>
                    <a:pt x="21783" y="17747"/>
                  </a:cubicBezTo>
                  <a:lnTo>
                    <a:pt x="21616" y="17780"/>
                  </a:lnTo>
                  <a:cubicBezTo>
                    <a:pt x="21449" y="17847"/>
                    <a:pt x="21249" y="17914"/>
                    <a:pt x="21082" y="17947"/>
                  </a:cubicBezTo>
                  <a:lnTo>
                    <a:pt x="20882" y="18047"/>
                  </a:lnTo>
                  <a:cubicBezTo>
                    <a:pt x="20715" y="18114"/>
                    <a:pt x="20548" y="18180"/>
                    <a:pt x="20382" y="18247"/>
                  </a:cubicBezTo>
                  <a:cubicBezTo>
                    <a:pt x="20281" y="18281"/>
                    <a:pt x="20215" y="18347"/>
                    <a:pt x="20181" y="18347"/>
                  </a:cubicBezTo>
                  <a:cubicBezTo>
                    <a:pt x="20015" y="18414"/>
                    <a:pt x="19848" y="18514"/>
                    <a:pt x="19714" y="18547"/>
                  </a:cubicBezTo>
                  <a:cubicBezTo>
                    <a:pt x="19714" y="18547"/>
                    <a:pt x="19548" y="18614"/>
                    <a:pt x="19514" y="18681"/>
                  </a:cubicBezTo>
                  <a:cubicBezTo>
                    <a:pt x="19347" y="18748"/>
                    <a:pt x="19214" y="18848"/>
                    <a:pt x="19014" y="18948"/>
                  </a:cubicBezTo>
                  <a:cubicBezTo>
                    <a:pt x="18947" y="19014"/>
                    <a:pt x="18914" y="19014"/>
                    <a:pt x="18847" y="19048"/>
                  </a:cubicBezTo>
                  <a:cubicBezTo>
                    <a:pt x="18680" y="19181"/>
                    <a:pt x="18447" y="19248"/>
                    <a:pt x="18280" y="19415"/>
                  </a:cubicBezTo>
                  <a:cubicBezTo>
                    <a:pt x="18247" y="19415"/>
                    <a:pt x="18247" y="19448"/>
                    <a:pt x="18213" y="19448"/>
                  </a:cubicBezTo>
                  <a:cubicBezTo>
                    <a:pt x="18180" y="19515"/>
                    <a:pt x="18113" y="19515"/>
                    <a:pt x="18080" y="19548"/>
                  </a:cubicBezTo>
                  <a:cubicBezTo>
                    <a:pt x="15044" y="21950"/>
                    <a:pt x="12576" y="25019"/>
                    <a:pt x="11075" y="28454"/>
                  </a:cubicBezTo>
                  <a:cubicBezTo>
                    <a:pt x="10741" y="29255"/>
                    <a:pt x="10408" y="30056"/>
                    <a:pt x="10174" y="30856"/>
                  </a:cubicBezTo>
                  <a:cubicBezTo>
                    <a:pt x="9907" y="31690"/>
                    <a:pt x="9707" y="32524"/>
                    <a:pt x="9540" y="33358"/>
                  </a:cubicBezTo>
                  <a:cubicBezTo>
                    <a:pt x="9374" y="34259"/>
                    <a:pt x="9240" y="35193"/>
                    <a:pt x="9207" y="36093"/>
                  </a:cubicBezTo>
                  <a:cubicBezTo>
                    <a:pt x="1902" y="39796"/>
                    <a:pt x="0" y="44933"/>
                    <a:pt x="601" y="48302"/>
                  </a:cubicBezTo>
                  <a:cubicBezTo>
                    <a:pt x="1668" y="53939"/>
                    <a:pt x="7839" y="55440"/>
                    <a:pt x="12876" y="55741"/>
                  </a:cubicBezTo>
                  <a:lnTo>
                    <a:pt x="13443" y="55741"/>
                  </a:lnTo>
                  <a:cubicBezTo>
                    <a:pt x="14110" y="56741"/>
                    <a:pt x="15245" y="57375"/>
                    <a:pt x="16512" y="57375"/>
                  </a:cubicBezTo>
                  <a:lnTo>
                    <a:pt x="17046" y="57375"/>
                  </a:lnTo>
                  <a:cubicBezTo>
                    <a:pt x="17346" y="57308"/>
                    <a:pt x="17613" y="57275"/>
                    <a:pt x="17913" y="57142"/>
                  </a:cubicBezTo>
                  <a:cubicBezTo>
                    <a:pt x="18280" y="57308"/>
                    <a:pt x="18714" y="57475"/>
                    <a:pt x="19181" y="57609"/>
                  </a:cubicBezTo>
                  <a:cubicBezTo>
                    <a:pt x="20415" y="58042"/>
                    <a:pt x="21716" y="58242"/>
                    <a:pt x="22950" y="58242"/>
                  </a:cubicBezTo>
                  <a:lnTo>
                    <a:pt x="23417" y="58242"/>
                  </a:lnTo>
                  <a:cubicBezTo>
                    <a:pt x="23684" y="58309"/>
                    <a:pt x="23884" y="58443"/>
                    <a:pt x="24118" y="58543"/>
                  </a:cubicBezTo>
                  <a:lnTo>
                    <a:pt x="20882" y="69918"/>
                  </a:lnTo>
                  <a:cubicBezTo>
                    <a:pt x="19915" y="70084"/>
                    <a:pt x="19047" y="70585"/>
                    <a:pt x="18447" y="71319"/>
                  </a:cubicBezTo>
                  <a:cubicBezTo>
                    <a:pt x="17513" y="71085"/>
                    <a:pt x="16412" y="70918"/>
                    <a:pt x="15245" y="70918"/>
                  </a:cubicBezTo>
                  <a:cubicBezTo>
                    <a:pt x="14110" y="70918"/>
                    <a:pt x="13076" y="71085"/>
                    <a:pt x="12076" y="71419"/>
                  </a:cubicBezTo>
                  <a:cubicBezTo>
                    <a:pt x="9407" y="72286"/>
                    <a:pt x="7339" y="75321"/>
                    <a:pt x="7406" y="78157"/>
                  </a:cubicBezTo>
                  <a:cubicBezTo>
                    <a:pt x="7439" y="80792"/>
                    <a:pt x="9407" y="82593"/>
                    <a:pt x="12076" y="82593"/>
                  </a:cubicBezTo>
                  <a:lnTo>
                    <a:pt x="26686" y="82593"/>
                  </a:lnTo>
                  <a:cubicBezTo>
                    <a:pt x="27854" y="82593"/>
                    <a:pt x="29021" y="82093"/>
                    <a:pt x="29788" y="81226"/>
                  </a:cubicBezTo>
                  <a:cubicBezTo>
                    <a:pt x="30589" y="80325"/>
                    <a:pt x="30956" y="79124"/>
                    <a:pt x="30856" y="77957"/>
                  </a:cubicBezTo>
                  <a:cubicBezTo>
                    <a:pt x="30789" y="77423"/>
                    <a:pt x="30722" y="76956"/>
                    <a:pt x="30622" y="76556"/>
                  </a:cubicBezTo>
                  <a:cubicBezTo>
                    <a:pt x="31289" y="75622"/>
                    <a:pt x="31590" y="74454"/>
                    <a:pt x="31289" y="73287"/>
                  </a:cubicBezTo>
                  <a:cubicBezTo>
                    <a:pt x="31289" y="73220"/>
                    <a:pt x="31256" y="73086"/>
                    <a:pt x="31223" y="72953"/>
                  </a:cubicBezTo>
                  <a:cubicBezTo>
                    <a:pt x="30956" y="72253"/>
                    <a:pt x="30556" y="71652"/>
                    <a:pt x="30055" y="71218"/>
                  </a:cubicBezTo>
                  <a:lnTo>
                    <a:pt x="33124" y="60377"/>
                  </a:lnTo>
                  <a:lnTo>
                    <a:pt x="35192" y="60377"/>
                  </a:lnTo>
                  <a:cubicBezTo>
                    <a:pt x="35392" y="60377"/>
                    <a:pt x="35592" y="60311"/>
                    <a:pt x="35759" y="60311"/>
                  </a:cubicBezTo>
                  <a:lnTo>
                    <a:pt x="36360" y="60311"/>
                  </a:lnTo>
                  <a:cubicBezTo>
                    <a:pt x="36593" y="60277"/>
                    <a:pt x="36893" y="60277"/>
                    <a:pt x="37127" y="60244"/>
                  </a:cubicBezTo>
                  <a:cubicBezTo>
                    <a:pt x="37127" y="60244"/>
                    <a:pt x="37394" y="60211"/>
                    <a:pt x="37460" y="60211"/>
                  </a:cubicBezTo>
                  <a:lnTo>
                    <a:pt x="38361" y="60077"/>
                  </a:lnTo>
                  <a:lnTo>
                    <a:pt x="38595" y="60044"/>
                  </a:lnTo>
                  <a:cubicBezTo>
                    <a:pt x="38928" y="59977"/>
                    <a:pt x="39228" y="59910"/>
                    <a:pt x="39529" y="59877"/>
                  </a:cubicBezTo>
                  <a:lnTo>
                    <a:pt x="39695" y="59810"/>
                  </a:lnTo>
                  <a:cubicBezTo>
                    <a:pt x="39896" y="59777"/>
                    <a:pt x="40062" y="59744"/>
                    <a:pt x="40229" y="59710"/>
                  </a:cubicBezTo>
                  <a:lnTo>
                    <a:pt x="43531" y="71218"/>
                  </a:lnTo>
                  <a:cubicBezTo>
                    <a:pt x="42964" y="71652"/>
                    <a:pt x="42531" y="72286"/>
                    <a:pt x="42264" y="72986"/>
                  </a:cubicBezTo>
                  <a:cubicBezTo>
                    <a:pt x="42231" y="73086"/>
                    <a:pt x="42231" y="73220"/>
                    <a:pt x="42197" y="73287"/>
                  </a:cubicBezTo>
                  <a:cubicBezTo>
                    <a:pt x="41897" y="74454"/>
                    <a:pt x="42197" y="75655"/>
                    <a:pt x="42864" y="76556"/>
                  </a:cubicBezTo>
                  <a:cubicBezTo>
                    <a:pt x="42764" y="76956"/>
                    <a:pt x="42698" y="77423"/>
                    <a:pt x="42631" y="77957"/>
                  </a:cubicBezTo>
                  <a:cubicBezTo>
                    <a:pt x="42531" y="79124"/>
                    <a:pt x="42898" y="80325"/>
                    <a:pt x="43698" y="81226"/>
                  </a:cubicBezTo>
                  <a:cubicBezTo>
                    <a:pt x="44465" y="82093"/>
                    <a:pt x="45600" y="82593"/>
                    <a:pt x="46800" y="82593"/>
                  </a:cubicBezTo>
                  <a:lnTo>
                    <a:pt x="61411" y="82593"/>
                  </a:lnTo>
                  <a:cubicBezTo>
                    <a:pt x="64113" y="82593"/>
                    <a:pt x="66048" y="80759"/>
                    <a:pt x="66081" y="78157"/>
                  </a:cubicBezTo>
                  <a:cubicBezTo>
                    <a:pt x="66148" y="75321"/>
                    <a:pt x="64046" y="72286"/>
                    <a:pt x="61411" y="71419"/>
                  </a:cubicBezTo>
                  <a:cubicBezTo>
                    <a:pt x="60410" y="71085"/>
                    <a:pt x="59376" y="70918"/>
                    <a:pt x="58242" y="70918"/>
                  </a:cubicBezTo>
                  <a:cubicBezTo>
                    <a:pt x="57074" y="70918"/>
                    <a:pt x="55974" y="71085"/>
                    <a:pt x="55040" y="71319"/>
                  </a:cubicBezTo>
                  <a:cubicBezTo>
                    <a:pt x="54439" y="70585"/>
                    <a:pt x="53605" y="70084"/>
                    <a:pt x="52638" y="69918"/>
                  </a:cubicBezTo>
                  <a:lnTo>
                    <a:pt x="48702" y="55941"/>
                  </a:lnTo>
                  <a:cubicBezTo>
                    <a:pt x="52905" y="53072"/>
                    <a:pt x="56040" y="49036"/>
                    <a:pt x="57642" y="44433"/>
                  </a:cubicBezTo>
                  <a:lnTo>
                    <a:pt x="58876" y="44599"/>
                  </a:lnTo>
                  <a:cubicBezTo>
                    <a:pt x="59443" y="44699"/>
                    <a:pt x="60043" y="44733"/>
                    <a:pt x="60644" y="44733"/>
                  </a:cubicBezTo>
                  <a:cubicBezTo>
                    <a:pt x="64380" y="44733"/>
                    <a:pt x="67882" y="42932"/>
                    <a:pt x="70050" y="39929"/>
                  </a:cubicBezTo>
                  <a:lnTo>
                    <a:pt x="72085" y="37094"/>
                  </a:lnTo>
                  <a:lnTo>
                    <a:pt x="72419" y="37094"/>
                  </a:lnTo>
                  <a:cubicBezTo>
                    <a:pt x="73153" y="37094"/>
                    <a:pt x="73920" y="36861"/>
                    <a:pt x="74587" y="36394"/>
                  </a:cubicBezTo>
                  <a:cubicBezTo>
                    <a:pt x="74654" y="36360"/>
                    <a:pt x="74754" y="36260"/>
                    <a:pt x="74787" y="36227"/>
                  </a:cubicBezTo>
                  <a:lnTo>
                    <a:pt x="74821" y="36193"/>
                  </a:lnTo>
                  <a:lnTo>
                    <a:pt x="74954" y="36060"/>
                  </a:lnTo>
                  <a:lnTo>
                    <a:pt x="75321" y="35693"/>
                  </a:lnTo>
                  <a:cubicBezTo>
                    <a:pt x="75388" y="35626"/>
                    <a:pt x="75421" y="35560"/>
                    <a:pt x="75454" y="35526"/>
                  </a:cubicBezTo>
                  <a:cubicBezTo>
                    <a:pt x="75554" y="35393"/>
                    <a:pt x="75621" y="35226"/>
                    <a:pt x="75721" y="35093"/>
                  </a:cubicBezTo>
                  <a:cubicBezTo>
                    <a:pt x="76322" y="34926"/>
                    <a:pt x="76889" y="34726"/>
                    <a:pt x="77289" y="34526"/>
                  </a:cubicBezTo>
                  <a:cubicBezTo>
                    <a:pt x="77656" y="34526"/>
                    <a:pt x="77989" y="34459"/>
                    <a:pt x="78390" y="34425"/>
                  </a:cubicBezTo>
                  <a:cubicBezTo>
                    <a:pt x="79390" y="34292"/>
                    <a:pt x="80258" y="34025"/>
                    <a:pt x="81092" y="33558"/>
                  </a:cubicBezTo>
                  <a:cubicBezTo>
                    <a:pt x="81459" y="33358"/>
                    <a:pt x="81792" y="33125"/>
                    <a:pt x="82059" y="32924"/>
                  </a:cubicBezTo>
                  <a:cubicBezTo>
                    <a:pt x="82126" y="32891"/>
                    <a:pt x="82159" y="32791"/>
                    <a:pt x="82259" y="32758"/>
                  </a:cubicBezTo>
                  <a:cubicBezTo>
                    <a:pt x="82326" y="32691"/>
                    <a:pt x="82426" y="32624"/>
                    <a:pt x="82459" y="32557"/>
                  </a:cubicBezTo>
                  <a:cubicBezTo>
                    <a:pt x="82493" y="32524"/>
                    <a:pt x="82559" y="32457"/>
                    <a:pt x="82593" y="32391"/>
                  </a:cubicBezTo>
                  <a:cubicBezTo>
                    <a:pt x="82659" y="32291"/>
                    <a:pt x="82726" y="32224"/>
                    <a:pt x="82793" y="32124"/>
                  </a:cubicBezTo>
                  <a:cubicBezTo>
                    <a:pt x="82793" y="32124"/>
                    <a:pt x="82793" y="32090"/>
                    <a:pt x="82826" y="32090"/>
                  </a:cubicBezTo>
                  <a:cubicBezTo>
                    <a:pt x="82893" y="32057"/>
                    <a:pt x="82926" y="32024"/>
                    <a:pt x="82926" y="31957"/>
                  </a:cubicBezTo>
                  <a:cubicBezTo>
                    <a:pt x="82993" y="31857"/>
                    <a:pt x="83093" y="31724"/>
                    <a:pt x="83093" y="31623"/>
                  </a:cubicBezTo>
                  <a:cubicBezTo>
                    <a:pt x="83126" y="31557"/>
                    <a:pt x="83160" y="31457"/>
                    <a:pt x="83160" y="31423"/>
                  </a:cubicBezTo>
                  <a:cubicBezTo>
                    <a:pt x="83227" y="31290"/>
                    <a:pt x="83260" y="31123"/>
                    <a:pt x="83293" y="31023"/>
                  </a:cubicBezTo>
                  <a:cubicBezTo>
                    <a:pt x="83293" y="30956"/>
                    <a:pt x="83327" y="30856"/>
                    <a:pt x="83327" y="30856"/>
                  </a:cubicBezTo>
                  <a:cubicBezTo>
                    <a:pt x="83393" y="30689"/>
                    <a:pt x="83393" y="30523"/>
                    <a:pt x="83393" y="30389"/>
                  </a:cubicBezTo>
                  <a:lnTo>
                    <a:pt x="83393" y="30256"/>
                  </a:lnTo>
                  <a:lnTo>
                    <a:pt x="83393" y="30189"/>
                  </a:lnTo>
                  <a:cubicBezTo>
                    <a:pt x="83431" y="30208"/>
                    <a:pt x="83457" y="30216"/>
                    <a:pt x="83475" y="30216"/>
                  </a:cubicBezTo>
                  <a:cubicBezTo>
                    <a:pt x="83522" y="30216"/>
                    <a:pt x="83508" y="30161"/>
                    <a:pt x="83460" y="30089"/>
                  </a:cubicBezTo>
                  <a:cubicBezTo>
                    <a:pt x="84060" y="29022"/>
                    <a:pt x="83894" y="28054"/>
                    <a:pt x="83760" y="27621"/>
                  </a:cubicBezTo>
                  <a:cubicBezTo>
                    <a:pt x="83694" y="27287"/>
                    <a:pt x="83560" y="27020"/>
                    <a:pt x="83360" y="26753"/>
                  </a:cubicBezTo>
                  <a:cubicBezTo>
                    <a:pt x="83360" y="26453"/>
                    <a:pt x="83293" y="26220"/>
                    <a:pt x="83260" y="26019"/>
                  </a:cubicBezTo>
                  <a:cubicBezTo>
                    <a:pt x="82926" y="24518"/>
                    <a:pt x="81625" y="23451"/>
                    <a:pt x="80058" y="23451"/>
                  </a:cubicBezTo>
                  <a:cubicBezTo>
                    <a:pt x="79457" y="23451"/>
                    <a:pt x="78923" y="23584"/>
                    <a:pt x="78456" y="23885"/>
                  </a:cubicBezTo>
                  <a:lnTo>
                    <a:pt x="77956" y="24118"/>
                  </a:lnTo>
                  <a:lnTo>
                    <a:pt x="77923" y="24018"/>
                  </a:lnTo>
                  <a:cubicBezTo>
                    <a:pt x="77923" y="23951"/>
                    <a:pt x="77923" y="23951"/>
                    <a:pt x="77889" y="23918"/>
                  </a:cubicBezTo>
                  <a:lnTo>
                    <a:pt x="77756" y="23551"/>
                  </a:lnTo>
                  <a:cubicBezTo>
                    <a:pt x="77723" y="23518"/>
                    <a:pt x="77723" y="23418"/>
                    <a:pt x="77656" y="23384"/>
                  </a:cubicBezTo>
                  <a:cubicBezTo>
                    <a:pt x="77589" y="23251"/>
                    <a:pt x="77556" y="23117"/>
                    <a:pt x="77456" y="23051"/>
                  </a:cubicBezTo>
                  <a:cubicBezTo>
                    <a:pt x="77422" y="23017"/>
                    <a:pt x="77389" y="22917"/>
                    <a:pt x="77356" y="22884"/>
                  </a:cubicBezTo>
                  <a:cubicBezTo>
                    <a:pt x="77222" y="22750"/>
                    <a:pt x="77122" y="22617"/>
                    <a:pt x="77022" y="22517"/>
                  </a:cubicBezTo>
                  <a:lnTo>
                    <a:pt x="76922" y="22417"/>
                  </a:lnTo>
                  <a:cubicBezTo>
                    <a:pt x="76789" y="22350"/>
                    <a:pt x="76722" y="22250"/>
                    <a:pt x="76555" y="22183"/>
                  </a:cubicBezTo>
                  <a:cubicBezTo>
                    <a:pt x="75955" y="21783"/>
                    <a:pt x="75288" y="21616"/>
                    <a:pt x="74620" y="21616"/>
                  </a:cubicBezTo>
                  <a:lnTo>
                    <a:pt x="74587" y="21616"/>
                  </a:lnTo>
                  <a:cubicBezTo>
                    <a:pt x="73219" y="21616"/>
                    <a:pt x="71652" y="22350"/>
                    <a:pt x="69784" y="23851"/>
                  </a:cubicBezTo>
                  <a:cubicBezTo>
                    <a:pt x="69550" y="24051"/>
                    <a:pt x="69283" y="24251"/>
                    <a:pt x="69016" y="24552"/>
                  </a:cubicBezTo>
                  <a:cubicBezTo>
                    <a:pt x="68750" y="24785"/>
                    <a:pt x="68483" y="25085"/>
                    <a:pt x="68283" y="25386"/>
                  </a:cubicBezTo>
                  <a:cubicBezTo>
                    <a:pt x="68283" y="25386"/>
                    <a:pt x="68249" y="25452"/>
                    <a:pt x="68216" y="25452"/>
                  </a:cubicBezTo>
                  <a:cubicBezTo>
                    <a:pt x="68049" y="25686"/>
                    <a:pt x="67882" y="25919"/>
                    <a:pt x="67715" y="26119"/>
                  </a:cubicBezTo>
                  <a:cubicBezTo>
                    <a:pt x="66815" y="26220"/>
                    <a:pt x="66048" y="26620"/>
                    <a:pt x="65447" y="27254"/>
                  </a:cubicBezTo>
                  <a:cubicBezTo>
                    <a:pt x="65247" y="27520"/>
                    <a:pt x="65047" y="27754"/>
                    <a:pt x="64880" y="28021"/>
                  </a:cubicBezTo>
                  <a:cubicBezTo>
                    <a:pt x="64547" y="28588"/>
                    <a:pt x="64380" y="29288"/>
                    <a:pt x="64413" y="29956"/>
                  </a:cubicBezTo>
                  <a:cubicBezTo>
                    <a:pt x="64413" y="30256"/>
                    <a:pt x="64480" y="30589"/>
                    <a:pt x="64580" y="30890"/>
                  </a:cubicBezTo>
                  <a:lnTo>
                    <a:pt x="62111" y="34292"/>
                  </a:lnTo>
                  <a:cubicBezTo>
                    <a:pt x="61778" y="34759"/>
                    <a:pt x="61278" y="35026"/>
                    <a:pt x="60710" y="35026"/>
                  </a:cubicBezTo>
                  <a:lnTo>
                    <a:pt x="60444" y="35026"/>
                  </a:lnTo>
                  <a:lnTo>
                    <a:pt x="58809" y="34759"/>
                  </a:lnTo>
                  <a:cubicBezTo>
                    <a:pt x="57608" y="24618"/>
                    <a:pt x="49569" y="16212"/>
                    <a:pt x="39395" y="14678"/>
                  </a:cubicBezTo>
                  <a:cubicBezTo>
                    <a:pt x="40029" y="14178"/>
                    <a:pt x="40629" y="13577"/>
                    <a:pt x="41196" y="12910"/>
                  </a:cubicBezTo>
                  <a:cubicBezTo>
                    <a:pt x="44265" y="9408"/>
                    <a:pt x="45466" y="5004"/>
                    <a:pt x="44265" y="1735"/>
                  </a:cubicBezTo>
                  <a:cubicBezTo>
                    <a:pt x="43965" y="935"/>
                    <a:pt x="43298" y="368"/>
                    <a:pt x="42531" y="201"/>
                  </a:cubicBezTo>
                  <a:cubicBezTo>
                    <a:pt x="41964" y="68"/>
                    <a:pt x="41430" y="1"/>
                    <a:pt x="40863"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97;p42"/>
            <p:cNvSpPr/>
            <p:nvPr/>
          </p:nvSpPr>
          <p:spPr>
            <a:xfrm>
              <a:off x="6315525" y="10253625"/>
              <a:ext cx="236875" cy="536225"/>
            </a:xfrm>
            <a:custGeom>
              <a:avLst/>
              <a:gdLst/>
              <a:ahLst/>
              <a:cxnLst/>
              <a:rect l="l" t="t" r="r" b="b"/>
              <a:pathLst>
                <a:path w="9475" h="21449" extrusionOk="0">
                  <a:moveTo>
                    <a:pt x="3837" y="0"/>
                  </a:moveTo>
                  <a:cubicBezTo>
                    <a:pt x="2636" y="701"/>
                    <a:pt x="1335" y="1301"/>
                    <a:pt x="1" y="1768"/>
                  </a:cubicBezTo>
                  <a:lnTo>
                    <a:pt x="5171" y="19948"/>
                  </a:lnTo>
                  <a:cubicBezTo>
                    <a:pt x="5405" y="20848"/>
                    <a:pt x="6239" y="21449"/>
                    <a:pt x="7173" y="21449"/>
                  </a:cubicBezTo>
                  <a:cubicBezTo>
                    <a:pt x="7373" y="21449"/>
                    <a:pt x="7539" y="21382"/>
                    <a:pt x="7773" y="21349"/>
                  </a:cubicBezTo>
                  <a:cubicBezTo>
                    <a:pt x="8840" y="21015"/>
                    <a:pt x="9474" y="19848"/>
                    <a:pt x="9174" y="18780"/>
                  </a:cubicBezTo>
                  <a:lnTo>
                    <a:pt x="38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98;p42"/>
            <p:cNvSpPr/>
            <p:nvPr/>
          </p:nvSpPr>
          <p:spPr>
            <a:xfrm>
              <a:off x="5323150" y="9802900"/>
              <a:ext cx="404475" cy="411550"/>
            </a:xfrm>
            <a:custGeom>
              <a:avLst/>
              <a:gdLst/>
              <a:ahLst/>
              <a:cxnLst/>
              <a:rect l="l" t="t" r="r" b="b"/>
              <a:pathLst>
                <a:path w="16179" h="16462" extrusionOk="0">
                  <a:moveTo>
                    <a:pt x="11904" y="0"/>
                  </a:moveTo>
                  <a:cubicBezTo>
                    <a:pt x="11630" y="0"/>
                    <a:pt x="11350" y="48"/>
                    <a:pt x="11075" y="150"/>
                  </a:cubicBezTo>
                  <a:cubicBezTo>
                    <a:pt x="10542" y="350"/>
                    <a:pt x="10008" y="550"/>
                    <a:pt x="9507" y="783"/>
                  </a:cubicBezTo>
                  <a:cubicBezTo>
                    <a:pt x="4370" y="3018"/>
                    <a:pt x="1" y="7021"/>
                    <a:pt x="735" y="11024"/>
                  </a:cubicBezTo>
                  <a:cubicBezTo>
                    <a:pt x="1402" y="14627"/>
                    <a:pt x="5405" y="16461"/>
                    <a:pt x="12710" y="16461"/>
                  </a:cubicBezTo>
                  <a:lnTo>
                    <a:pt x="13811" y="16461"/>
                  </a:lnTo>
                  <a:cubicBezTo>
                    <a:pt x="14745" y="16395"/>
                    <a:pt x="15545" y="15861"/>
                    <a:pt x="15912" y="15060"/>
                  </a:cubicBezTo>
                  <a:cubicBezTo>
                    <a:pt x="16112" y="14727"/>
                    <a:pt x="16179" y="14360"/>
                    <a:pt x="16179" y="13993"/>
                  </a:cubicBezTo>
                  <a:cubicBezTo>
                    <a:pt x="16146" y="12692"/>
                    <a:pt x="15045" y="11658"/>
                    <a:pt x="13710" y="11558"/>
                  </a:cubicBezTo>
                  <a:lnTo>
                    <a:pt x="12877" y="11558"/>
                  </a:lnTo>
                  <a:cubicBezTo>
                    <a:pt x="12738" y="11559"/>
                    <a:pt x="12602" y="11560"/>
                    <a:pt x="12469" y="11560"/>
                  </a:cubicBezTo>
                  <a:cubicBezTo>
                    <a:pt x="6462" y="11560"/>
                    <a:pt x="5505" y="10123"/>
                    <a:pt x="5505" y="10123"/>
                  </a:cubicBezTo>
                  <a:cubicBezTo>
                    <a:pt x="5405" y="9556"/>
                    <a:pt x="6872" y="7522"/>
                    <a:pt x="10141" y="5820"/>
                  </a:cubicBezTo>
                  <a:cubicBezTo>
                    <a:pt x="10875" y="5387"/>
                    <a:pt x="11742" y="5020"/>
                    <a:pt x="12710" y="4686"/>
                  </a:cubicBezTo>
                  <a:cubicBezTo>
                    <a:pt x="13977" y="4219"/>
                    <a:pt x="14644" y="2852"/>
                    <a:pt x="14177" y="1617"/>
                  </a:cubicBezTo>
                  <a:cubicBezTo>
                    <a:pt x="13812" y="625"/>
                    <a:pt x="12894" y="0"/>
                    <a:pt x="11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99;p42"/>
            <p:cNvSpPr/>
            <p:nvPr/>
          </p:nvSpPr>
          <p:spPr>
            <a:xfrm>
              <a:off x="5595025" y="10092675"/>
              <a:ext cx="132600" cy="122600"/>
            </a:xfrm>
            <a:custGeom>
              <a:avLst/>
              <a:gdLst/>
              <a:ahLst/>
              <a:cxnLst/>
              <a:rect l="l" t="t" r="r" b="b"/>
              <a:pathLst>
                <a:path w="5304" h="4904" extrusionOk="0">
                  <a:moveTo>
                    <a:pt x="267" y="0"/>
                  </a:moveTo>
                  <a:cubicBezTo>
                    <a:pt x="302" y="5"/>
                    <a:pt x="337" y="9"/>
                    <a:pt x="372" y="12"/>
                  </a:cubicBezTo>
                  <a:lnTo>
                    <a:pt x="372" y="12"/>
                  </a:lnTo>
                  <a:cubicBezTo>
                    <a:pt x="338" y="4"/>
                    <a:pt x="303" y="0"/>
                    <a:pt x="267" y="0"/>
                  </a:cubicBezTo>
                  <a:close/>
                  <a:moveTo>
                    <a:pt x="372" y="12"/>
                  </a:moveTo>
                  <a:cubicBezTo>
                    <a:pt x="1437" y="265"/>
                    <a:pt x="1455" y="4352"/>
                    <a:pt x="0" y="4837"/>
                  </a:cubicBezTo>
                  <a:cubicBezTo>
                    <a:pt x="601" y="4904"/>
                    <a:pt x="1234" y="4904"/>
                    <a:pt x="1901" y="4904"/>
                  </a:cubicBezTo>
                  <a:lnTo>
                    <a:pt x="2969" y="4904"/>
                  </a:lnTo>
                  <a:cubicBezTo>
                    <a:pt x="3836" y="4870"/>
                    <a:pt x="4670" y="4303"/>
                    <a:pt x="5070" y="3536"/>
                  </a:cubicBezTo>
                  <a:cubicBezTo>
                    <a:pt x="5237" y="3202"/>
                    <a:pt x="5304" y="2802"/>
                    <a:pt x="5304" y="2435"/>
                  </a:cubicBezTo>
                  <a:cubicBezTo>
                    <a:pt x="5271" y="1101"/>
                    <a:pt x="4170" y="67"/>
                    <a:pt x="2902" y="67"/>
                  </a:cubicBezTo>
                  <a:lnTo>
                    <a:pt x="2068" y="67"/>
                  </a:lnTo>
                  <a:cubicBezTo>
                    <a:pt x="1445" y="67"/>
                    <a:pt x="879" y="67"/>
                    <a:pt x="372" y="12"/>
                  </a:cubicBezTo>
                  <a:close/>
                </a:path>
              </a:pathLst>
            </a:custGeom>
            <a:solidFill>
              <a:srgbClr val="272727">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00;p42"/>
            <p:cNvSpPr/>
            <p:nvPr/>
          </p:nvSpPr>
          <p:spPr>
            <a:xfrm>
              <a:off x="5819350" y="10306975"/>
              <a:ext cx="228525" cy="482875"/>
            </a:xfrm>
            <a:custGeom>
              <a:avLst/>
              <a:gdLst/>
              <a:ahLst/>
              <a:cxnLst/>
              <a:rect l="l" t="t" r="r" b="b"/>
              <a:pathLst>
                <a:path w="9141" h="19315" extrusionOk="0">
                  <a:moveTo>
                    <a:pt x="5104" y="1"/>
                  </a:moveTo>
                  <a:lnTo>
                    <a:pt x="334" y="16613"/>
                  </a:lnTo>
                  <a:cubicBezTo>
                    <a:pt x="0" y="17747"/>
                    <a:pt x="667" y="18881"/>
                    <a:pt x="1768" y="19215"/>
                  </a:cubicBezTo>
                  <a:cubicBezTo>
                    <a:pt x="1968" y="19248"/>
                    <a:pt x="2168" y="19315"/>
                    <a:pt x="2335" y="19315"/>
                  </a:cubicBezTo>
                  <a:cubicBezTo>
                    <a:pt x="3269" y="19315"/>
                    <a:pt x="4103" y="18714"/>
                    <a:pt x="4337" y="17780"/>
                  </a:cubicBezTo>
                  <a:lnTo>
                    <a:pt x="9140" y="1002"/>
                  </a:lnTo>
                  <a:lnTo>
                    <a:pt x="9140" y="835"/>
                  </a:lnTo>
                  <a:cubicBezTo>
                    <a:pt x="7772" y="668"/>
                    <a:pt x="6371" y="401"/>
                    <a:pt x="5104" y="1"/>
                  </a:cubicBezTo>
                  <a:close/>
                </a:path>
              </a:pathLst>
            </a:custGeom>
            <a:solidFill>
              <a:srgbClr val="7999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1;p42"/>
            <p:cNvSpPr/>
            <p:nvPr/>
          </p:nvSpPr>
          <p:spPr>
            <a:xfrm>
              <a:off x="5917750" y="10306975"/>
              <a:ext cx="129275" cy="120125"/>
            </a:xfrm>
            <a:custGeom>
              <a:avLst/>
              <a:gdLst/>
              <a:ahLst/>
              <a:cxnLst/>
              <a:rect l="l" t="t" r="r" b="b"/>
              <a:pathLst>
                <a:path w="5171" h="4805" extrusionOk="0">
                  <a:moveTo>
                    <a:pt x="1101" y="1"/>
                  </a:moveTo>
                  <a:lnTo>
                    <a:pt x="0" y="4037"/>
                  </a:lnTo>
                  <a:cubicBezTo>
                    <a:pt x="1435" y="4371"/>
                    <a:pt x="2769" y="4638"/>
                    <a:pt x="4070" y="4804"/>
                  </a:cubicBezTo>
                  <a:lnTo>
                    <a:pt x="5171" y="1002"/>
                  </a:lnTo>
                  <a:lnTo>
                    <a:pt x="5171" y="835"/>
                  </a:lnTo>
                  <a:cubicBezTo>
                    <a:pt x="3736" y="668"/>
                    <a:pt x="2402" y="401"/>
                    <a:pt x="1101" y="1"/>
                  </a:cubicBezTo>
                  <a:close/>
                </a:path>
              </a:pathLst>
            </a:custGeom>
            <a:solidFill>
              <a:srgbClr val="272727">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02;p42"/>
            <p:cNvSpPr/>
            <p:nvPr/>
          </p:nvSpPr>
          <p:spPr>
            <a:xfrm>
              <a:off x="6314700" y="10253625"/>
              <a:ext cx="117600" cy="132600"/>
            </a:xfrm>
            <a:custGeom>
              <a:avLst/>
              <a:gdLst/>
              <a:ahLst/>
              <a:cxnLst/>
              <a:rect l="l" t="t" r="r" b="b"/>
              <a:pathLst>
                <a:path w="4704" h="5304" extrusionOk="0">
                  <a:moveTo>
                    <a:pt x="3836" y="0"/>
                  </a:moveTo>
                  <a:cubicBezTo>
                    <a:pt x="2636" y="701"/>
                    <a:pt x="1368" y="1301"/>
                    <a:pt x="0" y="1768"/>
                  </a:cubicBezTo>
                  <a:lnTo>
                    <a:pt x="1001" y="5304"/>
                  </a:lnTo>
                  <a:cubicBezTo>
                    <a:pt x="2435" y="4670"/>
                    <a:pt x="3703" y="3936"/>
                    <a:pt x="4704" y="3169"/>
                  </a:cubicBezTo>
                  <a:lnTo>
                    <a:pt x="3836" y="0"/>
                  </a:lnTo>
                  <a:close/>
                </a:path>
              </a:pathLst>
            </a:custGeom>
            <a:solidFill>
              <a:srgbClr val="272727">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3;p42"/>
            <p:cNvSpPr/>
            <p:nvPr/>
          </p:nvSpPr>
          <p:spPr>
            <a:xfrm>
              <a:off x="6665775" y="9631300"/>
              <a:ext cx="407825" cy="308775"/>
            </a:xfrm>
            <a:custGeom>
              <a:avLst/>
              <a:gdLst/>
              <a:ahLst/>
              <a:cxnLst/>
              <a:rect l="l" t="t" r="r" b="b"/>
              <a:pathLst>
                <a:path w="16313" h="12351" extrusionOk="0">
                  <a:moveTo>
                    <a:pt x="13538" y="1"/>
                  </a:moveTo>
                  <a:cubicBezTo>
                    <a:pt x="12794" y="1"/>
                    <a:pt x="12069" y="349"/>
                    <a:pt x="11609" y="1009"/>
                  </a:cubicBezTo>
                  <a:lnTo>
                    <a:pt x="10875" y="1977"/>
                  </a:lnTo>
                  <a:lnTo>
                    <a:pt x="8140" y="5746"/>
                  </a:lnTo>
                  <a:cubicBezTo>
                    <a:pt x="7300" y="6875"/>
                    <a:pt x="6034" y="7527"/>
                    <a:pt x="4667" y="7527"/>
                  </a:cubicBezTo>
                  <a:cubicBezTo>
                    <a:pt x="4459" y="7527"/>
                    <a:pt x="4249" y="7512"/>
                    <a:pt x="4037" y="7481"/>
                  </a:cubicBezTo>
                  <a:lnTo>
                    <a:pt x="434" y="6914"/>
                  </a:lnTo>
                  <a:lnTo>
                    <a:pt x="434" y="6914"/>
                  </a:lnTo>
                  <a:cubicBezTo>
                    <a:pt x="434" y="7047"/>
                    <a:pt x="434" y="7180"/>
                    <a:pt x="501" y="7347"/>
                  </a:cubicBezTo>
                  <a:cubicBezTo>
                    <a:pt x="501" y="8848"/>
                    <a:pt x="334" y="10316"/>
                    <a:pt x="1" y="11717"/>
                  </a:cubicBezTo>
                  <a:lnTo>
                    <a:pt x="3370" y="12217"/>
                  </a:lnTo>
                  <a:cubicBezTo>
                    <a:pt x="3837" y="12317"/>
                    <a:pt x="4304" y="12351"/>
                    <a:pt x="4771" y="12351"/>
                  </a:cubicBezTo>
                  <a:cubicBezTo>
                    <a:pt x="7640" y="12351"/>
                    <a:pt x="10342" y="10983"/>
                    <a:pt x="12109" y="8581"/>
                  </a:cubicBezTo>
                  <a:lnTo>
                    <a:pt x="14545" y="5179"/>
                  </a:lnTo>
                  <a:lnTo>
                    <a:pt x="15512" y="3845"/>
                  </a:lnTo>
                  <a:cubicBezTo>
                    <a:pt x="16312" y="2744"/>
                    <a:pt x="16046" y="1243"/>
                    <a:pt x="14978" y="476"/>
                  </a:cubicBezTo>
                  <a:cubicBezTo>
                    <a:pt x="14538" y="155"/>
                    <a:pt x="14033" y="1"/>
                    <a:pt x="13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04;p42"/>
            <p:cNvSpPr/>
            <p:nvPr/>
          </p:nvSpPr>
          <p:spPr>
            <a:xfrm>
              <a:off x="6908450" y="9630225"/>
              <a:ext cx="164325" cy="118050"/>
            </a:xfrm>
            <a:custGeom>
              <a:avLst/>
              <a:gdLst/>
              <a:ahLst/>
              <a:cxnLst/>
              <a:rect l="l" t="t" r="r" b="b"/>
              <a:pathLst>
                <a:path w="6573" h="4722" extrusionOk="0">
                  <a:moveTo>
                    <a:pt x="3809" y="1"/>
                  </a:moveTo>
                  <a:cubicBezTo>
                    <a:pt x="3057" y="1"/>
                    <a:pt x="2319" y="341"/>
                    <a:pt x="1835" y="986"/>
                  </a:cubicBezTo>
                  <a:lnTo>
                    <a:pt x="1135" y="1953"/>
                  </a:lnTo>
                  <a:lnTo>
                    <a:pt x="1" y="3487"/>
                  </a:lnTo>
                  <a:cubicBezTo>
                    <a:pt x="442" y="3359"/>
                    <a:pt x="901" y="3300"/>
                    <a:pt x="1360" y="3300"/>
                  </a:cubicBezTo>
                  <a:cubicBezTo>
                    <a:pt x="2807" y="3300"/>
                    <a:pt x="4251" y="3886"/>
                    <a:pt x="5138" y="4722"/>
                  </a:cubicBezTo>
                  <a:lnTo>
                    <a:pt x="5772" y="3854"/>
                  </a:lnTo>
                  <a:cubicBezTo>
                    <a:pt x="6572" y="2754"/>
                    <a:pt x="6305" y="1253"/>
                    <a:pt x="5238" y="452"/>
                  </a:cubicBezTo>
                  <a:cubicBezTo>
                    <a:pt x="4801" y="148"/>
                    <a:pt x="4302" y="1"/>
                    <a:pt x="3809" y="1"/>
                  </a:cubicBezTo>
                  <a:close/>
                </a:path>
              </a:pathLst>
            </a:custGeom>
            <a:solidFill>
              <a:srgbClr val="272727">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05;p42"/>
            <p:cNvSpPr/>
            <p:nvPr/>
          </p:nvSpPr>
          <p:spPr>
            <a:xfrm>
              <a:off x="6662450" y="9804125"/>
              <a:ext cx="104250" cy="129275"/>
            </a:xfrm>
            <a:custGeom>
              <a:avLst/>
              <a:gdLst/>
              <a:ahLst/>
              <a:cxnLst/>
              <a:rect l="l" t="t" r="r" b="b"/>
              <a:pathLst>
                <a:path w="4170" h="5171" extrusionOk="0">
                  <a:moveTo>
                    <a:pt x="501" y="1"/>
                  </a:moveTo>
                  <a:lnTo>
                    <a:pt x="501" y="434"/>
                  </a:lnTo>
                  <a:cubicBezTo>
                    <a:pt x="501" y="1935"/>
                    <a:pt x="334" y="3403"/>
                    <a:pt x="0" y="4804"/>
                  </a:cubicBezTo>
                  <a:lnTo>
                    <a:pt x="2535" y="5171"/>
                  </a:lnTo>
                  <a:cubicBezTo>
                    <a:pt x="2535" y="3208"/>
                    <a:pt x="3305" y="1663"/>
                    <a:pt x="4122" y="565"/>
                  </a:cubicBezTo>
                  <a:lnTo>
                    <a:pt x="4122" y="565"/>
                  </a:lnTo>
                  <a:lnTo>
                    <a:pt x="4137" y="568"/>
                  </a:lnTo>
                  <a:cubicBezTo>
                    <a:pt x="4170" y="568"/>
                    <a:pt x="4170" y="568"/>
                    <a:pt x="4170" y="501"/>
                  </a:cubicBezTo>
                  <a:lnTo>
                    <a:pt x="4170" y="501"/>
                  </a:lnTo>
                  <a:cubicBezTo>
                    <a:pt x="4154" y="522"/>
                    <a:pt x="4138" y="544"/>
                    <a:pt x="4122" y="565"/>
                  </a:cubicBezTo>
                  <a:lnTo>
                    <a:pt x="4122" y="565"/>
                  </a:lnTo>
                  <a:lnTo>
                    <a:pt x="501" y="1"/>
                  </a:lnTo>
                  <a:close/>
                </a:path>
              </a:pathLst>
            </a:custGeom>
            <a:solidFill>
              <a:srgbClr val="272727">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06;p42"/>
            <p:cNvSpPr/>
            <p:nvPr/>
          </p:nvSpPr>
          <p:spPr>
            <a:xfrm>
              <a:off x="5556650" y="9304425"/>
              <a:ext cx="1120000" cy="1026775"/>
            </a:xfrm>
            <a:custGeom>
              <a:avLst/>
              <a:gdLst/>
              <a:ahLst/>
              <a:cxnLst/>
              <a:rect l="l" t="t" r="r" b="b"/>
              <a:pathLst>
                <a:path w="44800" h="41071" extrusionOk="0">
                  <a:moveTo>
                    <a:pt x="25146" y="1"/>
                  </a:moveTo>
                  <a:cubicBezTo>
                    <a:pt x="20296" y="1"/>
                    <a:pt x="18080" y="3310"/>
                    <a:pt x="18080" y="3310"/>
                  </a:cubicBezTo>
                  <a:cubicBezTo>
                    <a:pt x="16625" y="2978"/>
                    <a:pt x="15310" y="2825"/>
                    <a:pt x="14114" y="2825"/>
                  </a:cubicBezTo>
                  <a:cubicBezTo>
                    <a:pt x="11582" y="2825"/>
                    <a:pt x="9583" y="3512"/>
                    <a:pt x="7906" y="4644"/>
                  </a:cubicBezTo>
                  <a:cubicBezTo>
                    <a:pt x="3070" y="8447"/>
                    <a:pt x="1" y="14084"/>
                    <a:pt x="1" y="20422"/>
                  </a:cubicBezTo>
                  <a:lnTo>
                    <a:pt x="167" y="20756"/>
                  </a:lnTo>
                  <a:cubicBezTo>
                    <a:pt x="701" y="20556"/>
                    <a:pt x="1202" y="20322"/>
                    <a:pt x="1735" y="20122"/>
                  </a:cubicBezTo>
                  <a:cubicBezTo>
                    <a:pt x="2010" y="20021"/>
                    <a:pt x="2290" y="19973"/>
                    <a:pt x="2564" y="19973"/>
                  </a:cubicBezTo>
                  <a:cubicBezTo>
                    <a:pt x="3554" y="19973"/>
                    <a:pt x="4472" y="20597"/>
                    <a:pt x="4837" y="21590"/>
                  </a:cubicBezTo>
                  <a:cubicBezTo>
                    <a:pt x="5304" y="22824"/>
                    <a:pt x="4637" y="24225"/>
                    <a:pt x="3370" y="24659"/>
                  </a:cubicBezTo>
                  <a:cubicBezTo>
                    <a:pt x="2402" y="24992"/>
                    <a:pt x="1535" y="25392"/>
                    <a:pt x="801" y="25793"/>
                  </a:cubicBezTo>
                  <a:cubicBezTo>
                    <a:pt x="1402" y="27828"/>
                    <a:pt x="2369" y="29796"/>
                    <a:pt x="3570" y="31564"/>
                  </a:cubicBezTo>
                  <a:lnTo>
                    <a:pt x="4404" y="31564"/>
                  </a:lnTo>
                  <a:cubicBezTo>
                    <a:pt x="5705" y="31564"/>
                    <a:pt x="6806" y="32598"/>
                    <a:pt x="6839" y="33932"/>
                  </a:cubicBezTo>
                  <a:cubicBezTo>
                    <a:pt x="6839" y="34299"/>
                    <a:pt x="6739" y="34666"/>
                    <a:pt x="6572" y="34999"/>
                  </a:cubicBezTo>
                  <a:cubicBezTo>
                    <a:pt x="9074" y="37301"/>
                    <a:pt x="12176" y="39069"/>
                    <a:pt x="15578" y="40070"/>
                  </a:cubicBezTo>
                  <a:cubicBezTo>
                    <a:pt x="16879" y="40470"/>
                    <a:pt x="18214" y="40737"/>
                    <a:pt x="19648" y="40904"/>
                  </a:cubicBezTo>
                  <a:cubicBezTo>
                    <a:pt x="20549" y="41004"/>
                    <a:pt x="21483" y="41070"/>
                    <a:pt x="22383" y="41070"/>
                  </a:cubicBezTo>
                  <a:cubicBezTo>
                    <a:pt x="25185" y="41070"/>
                    <a:pt x="27887" y="40603"/>
                    <a:pt x="30356" y="39736"/>
                  </a:cubicBezTo>
                  <a:cubicBezTo>
                    <a:pt x="31723" y="39269"/>
                    <a:pt x="32991" y="38669"/>
                    <a:pt x="34192" y="37968"/>
                  </a:cubicBezTo>
                  <a:cubicBezTo>
                    <a:pt x="39295" y="35099"/>
                    <a:pt x="42998" y="30329"/>
                    <a:pt x="44299" y="24792"/>
                  </a:cubicBezTo>
                  <a:cubicBezTo>
                    <a:pt x="44566" y="23391"/>
                    <a:pt x="44799" y="21923"/>
                    <a:pt x="44766" y="20389"/>
                  </a:cubicBezTo>
                  <a:lnTo>
                    <a:pt x="44766" y="19955"/>
                  </a:lnTo>
                  <a:cubicBezTo>
                    <a:pt x="44566" y="9915"/>
                    <a:pt x="36660" y="942"/>
                    <a:pt x="26086" y="41"/>
                  </a:cubicBezTo>
                  <a:cubicBezTo>
                    <a:pt x="25762" y="14"/>
                    <a:pt x="25449" y="1"/>
                    <a:pt x="25146" y="1"/>
                  </a:cubicBezTo>
                  <a:close/>
                </a:path>
              </a:pathLst>
            </a:custGeom>
            <a:solidFill>
              <a:srgbClr val="EC8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07;p42"/>
            <p:cNvSpPr/>
            <p:nvPr/>
          </p:nvSpPr>
          <p:spPr>
            <a:xfrm>
              <a:off x="5828525" y="9829200"/>
              <a:ext cx="236850" cy="208400"/>
            </a:xfrm>
            <a:custGeom>
              <a:avLst/>
              <a:gdLst/>
              <a:ahLst/>
              <a:cxnLst/>
              <a:rect l="l" t="t" r="r" b="b"/>
              <a:pathLst>
                <a:path w="9474" h="8336" extrusionOk="0">
                  <a:moveTo>
                    <a:pt x="4731" y="0"/>
                  </a:moveTo>
                  <a:cubicBezTo>
                    <a:pt x="4189" y="0"/>
                    <a:pt x="3636" y="107"/>
                    <a:pt x="3102" y="332"/>
                  </a:cubicBezTo>
                  <a:cubicBezTo>
                    <a:pt x="1001" y="1233"/>
                    <a:pt x="0" y="3668"/>
                    <a:pt x="901" y="5802"/>
                  </a:cubicBezTo>
                  <a:cubicBezTo>
                    <a:pt x="1576" y="7379"/>
                    <a:pt x="3115" y="8336"/>
                    <a:pt x="4743" y="8336"/>
                  </a:cubicBezTo>
                  <a:cubicBezTo>
                    <a:pt x="5285" y="8336"/>
                    <a:pt x="5838" y="8229"/>
                    <a:pt x="6371" y="8004"/>
                  </a:cubicBezTo>
                  <a:cubicBezTo>
                    <a:pt x="8473" y="7103"/>
                    <a:pt x="9474" y="4668"/>
                    <a:pt x="8573" y="2533"/>
                  </a:cubicBezTo>
                  <a:cubicBezTo>
                    <a:pt x="7897" y="957"/>
                    <a:pt x="6359" y="0"/>
                    <a:pt x="47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08;p42"/>
            <p:cNvSpPr/>
            <p:nvPr/>
          </p:nvSpPr>
          <p:spPr>
            <a:xfrm>
              <a:off x="6277175" y="9764925"/>
              <a:ext cx="208500" cy="208525"/>
            </a:xfrm>
            <a:custGeom>
              <a:avLst/>
              <a:gdLst/>
              <a:ahLst/>
              <a:cxnLst/>
              <a:rect l="l" t="t" r="r" b="b"/>
              <a:pathLst>
                <a:path w="8340" h="8341" extrusionOk="0">
                  <a:moveTo>
                    <a:pt x="4170" y="1"/>
                  </a:moveTo>
                  <a:cubicBezTo>
                    <a:pt x="1868" y="1"/>
                    <a:pt x="0" y="1869"/>
                    <a:pt x="0" y="4170"/>
                  </a:cubicBezTo>
                  <a:cubicBezTo>
                    <a:pt x="0" y="6472"/>
                    <a:pt x="1868" y="8340"/>
                    <a:pt x="4170" y="8340"/>
                  </a:cubicBezTo>
                  <a:cubicBezTo>
                    <a:pt x="6472" y="8340"/>
                    <a:pt x="8340" y="6472"/>
                    <a:pt x="8340" y="4170"/>
                  </a:cubicBezTo>
                  <a:cubicBezTo>
                    <a:pt x="8340" y="1869"/>
                    <a:pt x="6472" y="1"/>
                    <a:pt x="4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09;p42"/>
            <p:cNvSpPr/>
            <p:nvPr/>
          </p:nvSpPr>
          <p:spPr>
            <a:xfrm>
              <a:off x="5557500" y="9377150"/>
              <a:ext cx="1089950" cy="954050"/>
            </a:xfrm>
            <a:custGeom>
              <a:avLst/>
              <a:gdLst/>
              <a:ahLst/>
              <a:cxnLst/>
              <a:rect l="l" t="t" r="r" b="b"/>
              <a:pathLst>
                <a:path w="43598" h="38162" extrusionOk="0">
                  <a:moveTo>
                    <a:pt x="12776" y="1"/>
                  </a:moveTo>
                  <a:cubicBezTo>
                    <a:pt x="10841" y="201"/>
                    <a:pt x="9307" y="835"/>
                    <a:pt x="7939" y="1735"/>
                  </a:cubicBezTo>
                  <a:cubicBezTo>
                    <a:pt x="3102" y="5538"/>
                    <a:pt x="0" y="11209"/>
                    <a:pt x="0" y="17513"/>
                  </a:cubicBezTo>
                  <a:lnTo>
                    <a:pt x="167" y="17847"/>
                  </a:lnTo>
                  <a:cubicBezTo>
                    <a:pt x="667" y="17647"/>
                    <a:pt x="1201" y="17413"/>
                    <a:pt x="1768" y="17213"/>
                  </a:cubicBezTo>
                  <a:cubicBezTo>
                    <a:pt x="2036" y="17112"/>
                    <a:pt x="2311" y="17064"/>
                    <a:pt x="2583" y="17064"/>
                  </a:cubicBezTo>
                  <a:cubicBezTo>
                    <a:pt x="3565" y="17064"/>
                    <a:pt x="4497" y="17688"/>
                    <a:pt x="4837" y="18681"/>
                  </a:cubicBezTo>
                  <a:cubicBezTo>
                    <a:pt x="5304" y="19915"/>
                    <a:pt x="4637" y="21316"/>
                    <a:pt x="3369" y="21750"/>
                  </a:cubicBezTo>
                  <a:cubicBezTo>
                    <a:pt x="2435" y="22083"/>
                    <a:pt x="1534" y="22483"/>
                    <a:pt x="801" y="22884"/>
                  </a:cubicBezTo>
                  <a:cubicBezTo>
                    <a:pt x="1434" y="24985"/>
                    <a:pt x="2335" y="26887"/>
                    <a:pt x="3603" y="28655"/>
                  </a:cubicBezTo>
                  <a:lnTo>
                    <a:pt x="4437" y="28655"/>
                  </a:lnTo>
                  <a:cubicBezTo>
                    <a:pt x="5704" y="28655"/>
                    <a:pt x="6805" y="29689"/>
                    <a:pt x="6838" y="31023"/>
                  </a:cubicBezTo>
                  <a:cubicBezTo>
                    <a:pt x="6838" y="31390"/>
                    <a:pt x="6772" y="31757"/>
                    <a:pt x="6605" y="32090"/>
                  </a:cubicBezTo>
                  <a:cubicBezTo>
                    <a:pt x="9107" y="34392"/>
                    <a:pt x="12175" y="36160"/>
                    <a:pt x="15611" y="37161"/>
                  </a:cubicBezTo>
                  <a:cubicBezTo>
                    <a:pt x="16912" y="37528"/>
                    <a:pt x="18280" y="37828"/>
                    <a:pt x="19647" y="37995"/>
                  </a:cubicBezTo>
                  <a:cubicBezTo>
                    <a:pt x="20581" y="38061"/>
                    <a:pt x="21449" y="38161"/>
                    <a:pt x="22383" y="38161"/>
                  </a:cubicBezTo>
                  <a:cubicBezTo>
                    <a:pt x="25185" y="38161"/>
                    <a:pt x="27920" y="37694"/>
                    <a:pt x="30355" y="36827"/>
                  </a:cubicBezTo>
                  <a:cubicBezTo>
                    <a:pt x="31689" y="36360"/>
                    <a:pt x="32990" y="35760"/>
                    <a:pt x="34191" y="35059"/>
                  </a:cubicBezTo>
                  <a:cubicBezTo>
                    <a:pt x="38528" y="32557"/>
                    <a:pt x="41930" y="28721"/>
                    <a:pt x="43598" y="24185"/>
                  </a:cubicBezTo>
                  <a:lnTo>
                    <a:pt x="43598" y="24185"/>
                  </a:lnTo>
                  <a:cubicBezTo>
                    <a:pt x="40195" y="30589"/>
                    <a:pt x="33524" y="34992"/>
                    <a:pt x="25819" y="34992"/>
                  </a:cubicBezTo>
                  <a:cubicBezTo>
                    <a:pt x="14811" y="34992"/>
                    <a:pt x="5904" y="26053"/>
                    <a:pt x="5904" y="15045"/>
                  </a:cubicBezTo>
                  <a:cubicBezTo>
                    <a:pt x="5904" y="9040"/>
                    <a:pt x="8573" y="3670"/>
                    <a:pt x="12776" y="1"/>
                  </a:cubicBezTo>
                  <a:close/>
                </a:path>
              </a:pathLst>
            </a:custGeom>
            <a:solidFill>
              <a:srgbClr val="272727">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0;p42"/>
            <p:cNvSpPr/>
            <p:nvPr/>
          </p:nvSpPr>
          <p:spPr>
            <a:xfrm>
              <a:off x="5576675" y="9950075"/>
              <a:ext cx="70075" cy="144275"/>
            </a:xfrm>
            <a:custGeom>
              <a:avLst/>
              <a:gdLst/>
              <a:ahLst/>
              <a:cxnLst/>
              <a:rect l="l" t="t" r="r" b="b"/>
              <a:pathLst>
                <a:path w="2803" h="5771" fill="none" extrusionOk="0">
                  <a:moveTo>
                    <a:pt x="0" y="0"/>
                  </a:moveTo>
                  <a:cubicBezTo>
                    <a:pt x="634" y="2102"/>
                    <a:pt x="1535" y="4003"/>
                    <a:pt x="2802" y="5771"/>
                  </a:cubicBezTo>
                </a:path>
              </a:pathLst>
            </a:custGeom>
            <a:noFill/>
            <a:ln w="19050" cap="rnd" cmpd="sng">
              <a:solidFill>
                <a:srgbClr val="2731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1;p42"/>
            <p:cNvSpPr/>
            <p:nvPr/>
          </p:nvSpPr>
          <p:spPr>
            <a:xfrm>
              <a:off x="6002800" y="8934050"/>
              <a:ext cx="349450" cy="332625"/>
            </a:xfrm>
            <a:custGeom>
              <a:avLst/>
              <a:gdLst/>
              <a:ahLst/>
              <a:cxnLst/>
              <a:rect l="l" t="t" r="r" b="b"/>
              <a:pathLst>
                <a:path w="13978" h="13305" extrusionOk="0">
                  <a:moveTo>
                    <a:pt x="10989" y="1"/>
                  </a:moveTo>
                  <a:cubicBezTo>
                    <a:pt x="9157" y="1"/>
                    <a:pt x="6460" y="1587"/>
                    <a:pt x="4170" y="4182"/>
                  </a:cubicBezTo>
                  <a:cubicBezTo>
                    <a:pt x="1168" y="7584"/>
                    <a:pt x="1" y="11454"/>
                    <a:pt x="1569" y="12821"/>
                  </a:cubicBezTo>
                  <a:cubicBezTo>
                    <a:pt x="1944" y="13149"/>
                    <a:pt x="2440" y="13304"/>
                    <a:pt x="3019" y="13304"/>
                  </a:cubicBezTo>
                  <a:cubicBezTo>
                    <a:pt x="4856" y="13304"/>
                    <a:pt x="7525" y="11739"/>
                    <a:pt x="9808" y="9152"/>
                  </a:cubicBezTo>
                  <a:cubicBezTo>
                    <a:pt x="12810" y="5749"/>
                    <a:pt x="13977" y="1847"/>
                    <a:pt x="12410" y="479"/>
                  </a:cubicBezTo>
                  <a:cubicBezTo>
                    <a:pt x="12045" y="154"/>
                    <a:pt x="11559" y="1"/>
                    <a:pt x="10989" y="1"/>
                  </a:cubicBezTo>
                  <a:close/>
                </a:path>
              </a:pathLst>
            </a:custGeom>
            <a:solidFill>
              <a:srgbClr val="7999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12;p42"/>
            <p:cNvSpPr/>
            <p:nvPr/>
          </p:nvSpPr>
          <p:spPr>
            <a:xfrm>
              <a:off x="6002800" y="8911825"/>
              <a:ext cx="349450" cy="376950"/>
            </a:xfrm>
            <a:custGeom>
              <a:avLst/>
              <a:gdLst/>
              <a:ahLst/>
              <a:cxnLst/>
              <a:rect l="l" t="t" r="r" b="b"/>
              <a:pathLst>
                <a:path w="13978" h="15078" fill="none" extrusionOk="0">
                  <a:moveTo>
                    <a:pt x="12410" y="1368"/>
                  </a:moveTo>
                  <a:cubicBezTo>
                    <a:pt x="13977" y="2736"/>
                    <a:pt x="12810" y="6638"/>
                    <a:pt x="9808" y="10041"/>
                  </a:cubicBezTo>
                  <a:cubicBezTo>
                    <a:pt x="6806" y="13443"/>
                    <a:pt x="3136" y="15078"/>
                    <a:pt x="1569" y="13710"/>
                  </a:cubicBezTo>
                  <a:cubicBezTo>
                    <a:pt x="1" y="12343"/>
                    <a:pt x="1168" y="8473"/>
                    <a:pt x="4170" y="5071"/>
                  </a:cubicBezTo>
                  <a:cubicBezTo>
                    <a:pt x="7173" y="1668"/>
                    <a:pt x="10875" y="0"/>
                    <a:pt x="12410" y="1368"/>
                  </a:cubicBez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13;p42"/>
            <p:cNvSpPr/>
            <p:nvPr/>
          </p:nvSpPr>
          <p:spPr>
            <a:xfrm>
              <a:off x="6018650" y="9018775"/>
              <a:ext cx="246275" cy="254725"/>
            </a:xfrm>
            <a:custGeom>
              <a:avLst/>
              <a:gdLst/>
              <a:ahLst/>
              <a:cxnLst/>
              <a:rect l="l" t="t" r="r" b="b"/>
              <a:pathLst>
                <a:path w="9851" h="10189" extrusionOk="0">
                  <a:moveTo>
                    <a:pt x="8120" y="0"/>
                  </a:moveTo>
                  <a:cubicBezTo>
                    <a:pt x="7799" y="0"/>
                    <a:pt x="7463" y="134"/>
                    <a:pt x="7172" y="459"/>
                  </a:cubicBezTo>
                  <a:cubicBezTo>
                    <a:pt x="4937" y="3194"/>
                    <a:pt x="2703" y="6163"/>
                    <a:pt x="334" y="8732"/>
                  </a:cubicBezTo>
                  <a:cubicBezTo>
                    <a:pt x="1" y="9132"/>
                    <a:pt x="34" y="9699"/>
                    <a:pt x="401" y="9999"/>
                  </a:cubicBezTo>
                  <a:cubicBezTo>
                    <a:pt x="557" y="10127"/>
                    <a:pt x="749" y="10188"/>
                    <a:pt x="939" y="10188"/>
                  </a:cubicBezTo>
                  <a:cubicBezTo>
                    <a:pt x="1196" y="10188"/>
                    <a:pt x="1448" y="10077"/>
                    <a:pt x="1602" y="9866"/>
                  </a:cubicBezTo>
                  <a:cubicBezTo>
                    <a:pt x="2736" y="8498"/>
                    <a:pt x="4037" y="7197"/>
                    <a:pt x="5238" y="5896"/>
                  </a:cubicBezTo>
                  <a:cubicBezTo>
                    <a:pt x="6338" y="4729"/>
                    <a:pt x="7906" y="3128"/>
                    <a:pt x="9007" y="2027"/>
                  </a:cubicBezTo>
                  <a:cubicBezTo>
                    <a:pt x="9851" y="1134"/>
                    <a:pt x="9051" y="0"/>
                    <a:pt x="8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14;p42"/>
            <p:cNvSpPr/>
            <p:nvPr/>
          </p:nvSpPr>
          <p:spPr>
            <a:xfrm>
              <a:off x="5835275" y="8897575"/>
              <a:ext cx="197575" cy="510800"/>
            </a:xfrm>
            <a:custGeom>
              <a:avLst/>
              <a:gdLst/>
              <a:ahLst/>
              <a:cxnLst/>
              <a:rect l="l" t="t" r="r" b="b"/>
              <a:pathLst>
                <a:path w="7903" h="20432" extrusionOk="0">
                  <a:moveTo>
                    <a:pt x="2054" y="0"/>
                  </a:moveTo>
                  <a:cubicBezTo>
                    <a:pt x="1025" y="0"/>
                    <a:pt x="1" y="933"/>
                    <a:pt x="464" y="2238"/>
                  </a:cubicBezTo>
                  <a:cubicBezTo>
                    <a:pt x="2532" y="8042"/>
                    <a:pt x="4534" y="13880"/>
                    <a:pt x="6168" y="19817"/>
                  </a:cubicBezTo>
                  <a:cubicBezTo>
                    <a:pt x="6222" y="20168"/>
                    <a:pt x="6559" y="20431"/>
                    <a:pt x="6933" y="20431"/>
                  </a:cubicBezTo>
                  <a:cubicBezTo>
                    <a:pt x="7022" y="20431"/>
                    <a:pt x="7113" y="20417"/>
                    <a:pt x="7202" y="20385"/>
                  </a:cubicBezTo>
                  <a:cubicBezTo>
                    <a:pt x="7669" y="20251"/>
                    <a:pt x="7903" y="19817"/>
                    <a:pt x="7803" y="19350"/>
                  </a:cubicBezTo>
                  <a:cubicBezTo>
                    <a:pt x="7369" y="17849"/>
                    <a:pt x="7002" y="16382"/>
                    <a:pt x="6635" y="14881"/>
                  </a:cubicBezTo>
                  <a:cubicBezTo>
                    <a:pt x="5501" y="10311"/>
                    <a:pt x="4500" y="5707"/>
                    <a:pt x="3566" y="1071"/>
                  </a:cubicBezTo>
                  <a:cubicBezTo>
                    <a:pt x="3258" y="320"/>
                    <a:pt x="2655" y="0"/>
                    <a:pt x="2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15;p42"/>
            <p:cNvSpPr/>
            <p:nvPr/>
          </p:nvSpPr>
          <p:spPr>
            <a:xfrm>
              <a:off x="5556650" y="9292100"/>
              <a:ext cx="1120000" cy="1039925"/>
            </a:xfrm>
            <a:custGeom>
              <a:avLst/>
              <a:gdLst/>
              <a:ahLst/>
              <a:cxnLst/>
              <a:rect l="l" t="t" r="r" b="b"/>
              <a:pathLst>
                <a:path w="44800" h="41597" fill="none" extrusionOk="0">
                  <a:moveTo>
                    <a:pt x="6605" y="35559"/>
                  </a:moveTo>
                  <a:cubicBezTo>
                    <a:pt x="10642" y="39262"/>
                    <a:pt x="16212" y="41597"/>
                    <a:pt x="22383" y="41597"/>
                  </a:cubicBezTo>
                  <a:cubicBezTo>
                    <a:pt x="34726" y="41597"/>
                    <a:pt x="44799" y="32323"/>
                    <a:pt x="44799" y="20915"/>
                  </a:cubicBezTo>
                  <a:cubicBezTo>
                    <a:pt x="44799" y="10641"/>
                    <a:pt x="36794" y="1468"/>
                    <a:pt x="26119" y="534"/>
                  </a:cubicBezTo>
                  <a:cubicBezTo>
                    <a:pt x="20615" y="0"/>
                    <a:pt x="18114" y="3803"/>
                    <a:pt x="18114" y="3803"/>
                  </a:cubicBezTo>
                  <a:cubicBezTo>
                    <a:pt x="13610" y="2769"/>
                    <a:pt x="10441" y="3469"/>
                    <a:pt x="7940" y="5137"/>
                  </a:cubicBezTo>
                  <a:cubicBezTo>
                    <a:pt x="3103" y="8940"/>
                    <a:pt x="1" y="14611"/>
                    <a:pt x="1" y="20915"/>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16;p42"/>
            <p:cNvSpPr/>
            <p:nvPr/>
          </p:nvSpPr>
          <p:spPr>
            <a:xfrm>
              <a:off x="5322325" y="9795800"/>
              <a:ext cx="406150" cy="419475"/>
            </a:xfrm>
            <a:custGeom>
              <a:avLst/>
              <a:gdLst/>
              <a:ahLst/>
              <a:cxnLst/>
              <a:rect l="l" t="t" r="r" b="b"/>
              <a:pathLst>
                <a:path w="16246" h="16779" fill="none" extrusionOk="0">
                  <a:moveTo>
                    <a:pt x="12809" y="16779"/>
                  </a:moveTo>
                  <a:cubicBezTo>
                    <a:pt x="5504" y="16779"/>
                    <a:pt x="1501" y="14944"/>
                    <a:pt x="834" y="11341"/>
                  </a:cubicBezTo>
                  <a:cubicBezTo>
                    <a:pt x="0" y="6938"/>
                    <a:pt x="5404" y="2502"/>
                    <a:pt x="11175" y="467"/>
                  </a:cubicBezTo>
                  <a:cubicBezTo>
                    <a:pt x="12409" y="0"/>
                    <a:pt x="13810" y="667"/>
                    <a:pt x="14244" y="1935"/>
                  </a:cubicBezTo>
                  <a:cubicBezTo>
                    <a:pt x="14711" y="3169"/>
                    <a:pt x="14044" y="4570"/>
                    <a:pt x="12809" y="5004"/>
                  </a:cubicBezTo>
                  <a:cubicBezTo>
                    <a:pt x="7706" y="6805"/>
                    <a:pt x="5471" y="9774"/>
                    <a:pt x="5571" y="10441"/>
                  </a:cubicBezTo>
                  <a:cubicBezTo>
                    <a:pt x="5571" y="10441"/>
                    <a:pt x="6672" y="12075"/>
                    <a:pt x="13743" y="11909"/>
                  </a:cubicBezTo>
                  <a:lnTo>
                    <a:pt x="13810" y="11909"/>
                  </a:lnTo>
                  <a:cubicBezTo>
                    <a:pt x="15078" y="11909"/>
                    <a:pt x="16179" y="12943"/>
                    <a:pt x="16212" y="14277"/>
                  </a:cubicBezTo>
                  <a:cubicBezTo>
                    <a:pt x="16245" y="15611"/>
                    <a:pt x="15178" y="16745"/>
                    <a:pt x="13844" y="16745"/>
                  </a:cubicBezTo>
                  <a:cubicBezTo>
                    <a:pt x="13510" y="16779"/>
                    <a:pt x="13143" y="16779"/>
                    <a:pt x="12809" y="16779"/>
                  </a:cubicBez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17;p42"/>
            <p:cNvSpPr/>
            <p:nvPr/>
          </p:nvSpPr>
          <p:spPr>
            <a:xfrm>
              <a:off x="6664950" y="9623175"/>
              <a:ext cx="407825" cy="316900"/>
            </a:xfrm>
            <a:custGeom>
              <a:avLst/>
              <a:gdLst/>
              <a:ahLst/>
              <a:cxnLst/>
              <a:rect l="l" t="t" r="r" b="b"/>
              <a:pathLst>
                <a:path w="16313" h="12676" fill="none" extrusionOk="0">
                  <a:moveTo>
                    <a:pt x="467" y="7239"/>
                  </a:moveTo>
                  <a:lnTo>
                    <a:pt x="4037" y="7806"/>
                  </a:lnTo>
                  <a:cubicBezTo>
                    <a:pt x="5604" y="8039"/>
                    <a:pt x="7206" y="7372"/>
                    <a:pt x="8106" y="6071"/>
                  </a:cubicBezTo>
                  <a:lnTo>
                    <a:pt x="10875" y="2302"/>
                  </a:lnTo>
                  <a:lnTo>
                    <a:pt x="11575" y="1334"/>
                  </a:lnTo>
                  <a:cubicBezTo>
                    <a:pt x="12376" y="234"/>
                    <a:pt x="13877" y="0"/>
                    <a:pt x="14978" y="801"/>
                  </a:cubicBezTo>
                  <a:cubicBezTo>
                    <a:pt x="16045" y="1568"/>
                    <a:pt x="16312" y="3069"/>
                    <a:pt x="15512" y="4170"/>
                  </a:cubicBezTo>
                  <a:lnTo>
                    <a:pt x="14544" y="5504"/>
                  </a:lnTo>
                  <a:lnTo>
                    <a:pt x="12076" y="8906"/>
                  </a:lnTo>
                  <a:cubicBezTo>
                    <a:pt x="10375" y="11342"/>
                    <a:pt x="7639" y="12676"/>
                    <a:pt x="4737" y="12676"/>
                  </a:cubicBezTo>
                  <a:cubicBezTo>
                    <a:pt x="4304" y="12676"/>
                    <a:pt x="3837" y="12642"/>
                    <a:pt x="3370" y="12542"/>
                  </a:cubicBezTo>
                  <a:lnTo>
                    <a:pt x="0" y="12042"/>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18;p42"/>
            <p:cNvSpPr/>
            <p:nvPr/>
          </p:nvSpPr>
          <p:spPr>
            <a:xfrm>
              <a:off x="6315525" y="10253625"/>
              <a:ext cx="237700" cy="534575"/>
            </a:xfrm>
            <a:custGeom>
              <a:avLst/>
              <a:gdLst/>
              <a:ahLst/>
              <a:cxnLst/>
              <a:rect l="l" t="t" r="r" b="b"/>
              <a:pathLst>
                <a:path w="9508" h="21383" fill="none" extrusionOk="0">
                  <a:moveTo>
                    <a:pt x="1" y="1768"/>
                  </a:moveTo>
                  <a:lnTo>
                    <a:pt x="5171" y="19881"/>
                  </a:lnTo>
                  <a:cubicBezTo>
                    <a:pt x="5405" y="20815"/>
                    <a:pt x="6239" y="21382"/>
                    <a:pt x="7173" y="21382"/>
                  </a:cubicBezTo>
                  <a:cubicBezTo>
                    <a:pt x="7373" y="21382"/>
                    <a:pt x="7539" y="21349"/>
                    <a:pt x="7740" y="21315"/>
                  </a:cubicBezTo>
                  <a:cubicBezTo>
                    <a:pt x="8840" y="20982"/>
                    <a:pt x="9508" y="19848"/>
                    <a:pt x="9174" y="18780"/>
                  </a:cubicBezTo>
                  <a:lnTo>
                    <a:pt x="3837" y="0"/>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19;p42"/>
            <p:cNvSpPr/>
            <p:nvPr/>
          </p:nvSpPr>
          <p:spPr>
            <a:xfrm>
              <a:off x="5819350" y="10307825"/>
              <a:ext cx="228525" cy="482025"/>
            </a:xfrm>
            <a:custGeom>
              <a:avLst/>
              <a:gdLst/>
              <a:ahLst/>
              <a:cxnLst/>
              <a:rect l="l" t="t" r="r" b="b"/>
              <a:pathLst>
                <a:path w="9141" h="19281" fill="none" extrusionOk="0">
                  <a:moveTo>
                    <a:pt x="9140" y="968"/>
                  </a:moveTo>
                  <a:lnTo>
                    <a:pt x="4337" y="17746"/>
                  </a:lnTo>
                  <a:cubicBezTo>
                    <a:pt x="4103" y="18680"/>
                    <a:pt x="3269" y="19281"/>
                    <a:pt x="2335" y="19281"/>
                  </a:cubicBezTo>
                  <a:cubicBezTo>
                    <a:pt x="2135" y="19281"/>
                    <a:pt x="1968" y="19214"/>
                    <a:pt x="1768" y="19181"/>
                  </a:cubicBezTo>
                  <a:cubicBezTo>
                    <a:pt x="667" y="18847"/>
                    <a:pt x="0" y="17713"/>
                    <a:pt x="334" y="16646"/>
                  </a:cubicBezTo>
                  <a:lnTo>
                    <a:pt x="5104" y="0"/>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0;p42"/>
            <p:cNvSpPr/>
            <p:nvPr/>
          </p:nvSpPr>
          <p:spPr>
            <a:xfrm>
              <a:off x="5476600" y="10693000"/>
              <a:ext cx="518725" cy="193600"/>
            </a:xfrm>
            <a:custGeom>
              <a:avLst/>
              <a:gdLst/>
              <a:ahLst/>
              <a:cxnLst/>
              <a:rect l="l" t="t" r="r" b="b"/>
              <a:pathLst>
                <a:path w="20749" h="7744" extrusionOk="0">
                  <a:moveTo>
                    <a:pt x="13159" y="1"/>
                  </a:moveTo>
                  <a:cubicBezTo>
                    <a:pt x="12649" y="1"/>
                    <a:pt x="12149" y="291"/>
                    <a:pt x="11909" y="772"/>
                  </a:cubicBezTo>
                  <a:cubicBezTo>
                    <a:pt x="11575" y="1405"/>
                    <a:pt x="11809" y="2139"/>
                    <a:pt x="12343" y="2540"/>
                  </a:cubicBezTo>
                  <a:cubicBezTo>
                    <a:pt x="11350" y="1969"/>
                    <a:pt x="9196" y="1066"/>
                    <a:pt x="6894" y="1066"/>
                  </a:cubicBezTo>
                  <a:cubicBezTo>
                    <a:pt x="6101" y="1066"/>
                    <a:pt x="5290" y="1174"/>
                    <a:pt x="4504" y="1439"/>
                  </a:cubicBezTo>
                  <a:cubicBezTo>
                    <a:pt x="1535" y="2406"/>
                    <a:pt x="0" y="7743"/>
                    <a:pt x="3703" y="7743"/>
                  </a:cubicBezTo>
                  <a:lnTo>
                    <a:pt x="18313" y="7743"/>
                  </a:lnTo>
                  <a:cubicBezTo>
                    <a:pt x="19314" y="7743"/>
                    <a:pt x="20048" y="6876"/>
                    <a:pt x="19981" y="5875"/>
                  </a:cubicBezTo>
                  <a:cubicBezTo>
                    <a:pt x="19815" y="4074"/>
                    <a:pt x="19381" y="3240"/>
                    <a:pt x="19381" y="3240"/>
                  </a:cubicBezTo>
                  <a:cubicBezTo>
                    <a:pt x="19481" y="3207"/>
                    <a:pt x="19514" y="3207"/>
                    <a:pt x="19614" y="3140"/>
                  </a:cubicBezTo>
                  <a:cubicBezTo>
                    <a:pt x="20348" y="2906"/>
                    <a:pt x="20749" y="2106"/>
                    <a:pt x="20515" y="1405"/>
                  </a:cubicBezTo>
                  <a:cubicBezTo>
                    <a:pt x="20305" y="826"/>
                    <a:pt x="19762" y="455"/>
                    <a:pt x="19198" y="455"/>
                  </a:cubicBezTo>
                  <a:cubicBezTo>
                    <a:pt x="19047" y="455"/>
                    <a:pt x="18895" y="482"/>
                    <a:pt x="18747" y="538"/>
                  </a:cubicBezTo>
                  <a:cubicBezTo>
                    <a:pt x="18350" y="659"/>
                    <a:pt x="17622" y="851"/>
                    <a:pt x="16701" y="851"/>
                  </a:cubicBezTo>
                  <a:cubicBezTo>
                    <a:pt x="15844" y="851"/>
                    <a:pt x="14821" y="685"/>
                    <a:pt x="13744" y="138"/>
                  </a:cubicBezTo>
                  <a:cubicBezTo>
                    <a:pt x="13557" y="45"/>
                    <a:pt x="13357" y="1"/>
                    <a:pt x="13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21;p42"/>
            <p:cNvSpPr/>
            <p:nvPr/>
          </p:nvSpPr>
          <p:spPr>
            <a:xfrm>
              <a:off x="5755550" y="10682300"/>
              <a:ext cx="246450" cy="108725"/>
            </a:xfrm>
            <a:custGeom>
              <a:avLst/>
              <a:gdLst/>
              <a:ahLst/>
              <a:cxnLst/>
              <a:rect l="l" t="t" r="r" b="b"/>
              <a:pathLst>
                <a:path w="9858" h="4349" extrusionOk="0">
                  <a:moveTo>
                    <a:pt x="1984" y="1"/>
                  </a:moveTo>
                  <a:cubicBezTo>
                    <a:pt x="969" y="1"/>
                    <a:pt x="1" y="951"/>
                    <a:pt x="217" y="2034"/>
                  </a:cubicBezTo>
                  <a:cubicBezTo>
                    <a:pt x="384" y="3468"/>
                    <a:pt x="1985" y="3568"/>
                    <a:pt x="2986" y="4235"/>
                  </a:cubicBezTo>
                  <a:cubicBezTo>
                    <a:pt x="3090" y="4313"/>
                    <a:pt x="3207" y="4348"/>
                    <a:pt x="3325" y="4348"/>
                  </a:cubicBezTo>
                  <a:cubicBezTo>
                    <a:pt x="3660" y="4348"/>
                    <a:pt x="3995" y="4063"/>
                    <a:pt x="4020" y="3668"/>
                  </a:cubicBezTo>
                  <a:cubicBezTo>
                    <a:pt x="3990" y="3369"/>
                    <a:pt x="3746" y="3124"/>
                    <a:pt x="3456" y="3124"/>
                  </a:cubicBezTo>
                  <a:cubicBezTo>
                    <a:pt x="3422" y="3124"/>
                    <a:pt x="3388" y="3127"/>
                    <a:pt x="3353" y="3134"/>
                  </a:cubicBezTo>
                  <a:cubicBezTo>
                    <a:pt x="3311" y="3137"/>
                    <a:pt x="3270" y="3138"/>
                    <a:pt x="3229" y="3138"/>
                  </a:cubicBezTo>
                  <a:cubicBezTo>
                    <a:pt x="2717" y="3138"/>
                    <a:pt x="2284" y="2950"/>
                    <a:pt x="1852" y="2734"/>
                  </a:cubicBezTo>
                  <a:cubicBezTo>
                    <a:pt x="555" y="2351"/>
                    <a:pt x="925" y="743"/>
                    <a:pt x="1973" y="743"/>
                  </a:cubicBezTo>
                  <a:cubicBezTo>
                    <a:pt x="2110" y="743"/>
                    <a:pt x="2260" y="771"/>
                    <a:pt x="2419" y="833"/>
                  </a:cubicBezTo>
                  <a:cubicBezTo>
                    <a:pt x="3417" y="1332"/>
                    <a:pt x="4532" y="1598"/>
                    <a:pt x="5659" y="1598"/>
                  </a:cubicBezTo>
                  <a:cubicBezTo>
                    <a:pt x="6339" y="1598"/>
                    <a:pt x="7024" y="1501"/>
                    <a:pt x="7689" y="1300"/>
                  </a:cubicBezTo>
                  <a:cubicBezTo>
                    <a:pt x="7824" y="1246"/>
                    <a:pt x="7954" y="1222"/>
                    <a:pt x="8076" y="1222"/>
                  </a:cubicBezTo>
                  <a:cubicBezTo>
                    <a:pt x="8869" y="1222"/>
                    <a:pt x="9359" y="2232"/>
                    <a:pt x="8723" y="2867"/>
                  </a:cubicBezTo>
                  <a:cubicBezTo>
                    <a:pt x="8523" y="3068"/>
                    <a:pt x="8223" y="3134"/>
                    <a:pt x="7923" y="3234"/>
                  </a:cubicBezTo>
                  <a:cubicBezTo>
                    <a:pt x="7589" y="3368"/>
                    <a:pt x="7256" y="3468"/>
                    <a:pt x="6922" y="3568"/>
                  </a:cubicBezTo>
                  <a:cubicBezTo>
                    <a:pt x="6822" y="3635"/>
                    <a:pt x="6722" y="3735"/>
                    <a:pt x="6722" y="3868"/>
                  </a:cubicBezTo>
                  <a:cubicBezTo>
                    <a:pt x="6722" y="4035"/>
                    <a:pt x="6855" y="4168"/>
                    <a:pt x="7022" y="4168"/>
                  </a:cubicBezTo>
                  <a:cubicBezTo>
                    <a:pt x="8256" y="4168"/>
                    <a:pt x="9757" y="3735"/>
                    <a:pt x="9824" y="2234"/>
                  </a:cubicBezTo>
                  <a:cubicBezTo>
                    <a:pt x="9857" y="1300"/>
                    <a:pt x="9024" y="399"/>
                    <a:pt x="8056" y="399"/>
                  </a:cubicBezTo>
                  <a:cubicBezTo>
                    <a:pt x="7589" y="399"/>
                    <a:pt x="7256" y="566"/>
                    <a:pt x="6889" y="666"/>
                  </a:cubicBezTo>
                  <a:cubicBezTo>
                    <a:pt x="6411" y="777"/>
                    <a:pt x="5929" y="833"/>
                    <a:pt x="5451" y="833"/>
                  </a:cubicBezTo>
                  <a:cubicBezTo>
                    <a:pt x="4494" y="833"/>
                    <a:pt x="3553" y="610"/>
                    <a:pt x="2686" y="166"/>
                  </a:cubicBezTo>
                  <a:cubicBezTo>
                    <a:pt x="2459" y="52"/>
                    <a:pt x="2220" y="1"/>
                    <a:pt x="198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22;p42"/>
            <p:cNvSpPr/>
            <p:nvPr/>
          </p:nvSpPr>
          <p:spPr>
            <a:xfrm>
              <a:off x="5476600" y="10703100"/>
              <a:ext cx="502050" cy="183500"/>
            </a:xfrm>
            <a:custGeom>
              <a:avLst/>
              <a:gdLst/>
              <a:ahLst/>
              <a:cxnLst/>
              <a:rect l="l" t="t" r="r" b="b"/>
              <a:pathLst>
                <a:path w="20082" h="7340" fill="none" extrusionOk="0">
                  <a:moveTo>
                    <a:pt x="19381" y="2836"/>
                  </a:moveTo>
                  <a:cubicBezTo>
                    <a:pt x="19381" y="2836"/>
                    <a:pt x="19815" y="3670"/>
                    <a:pt x="19981" y="5471"/>
                  </a:cubicBezTo>
                  <a:cubicBezTo>
                    <a:pt x="20081" y="6472"/>
                    <a:pt x="19314" y="7339"/>
                    <a:pt x="18313" y="7339"/>
                  </a:cubicBezTo>
                  <a:lnTo>
                    <a:pt x="3703" y="7339"/>
                  </a:lnTo>
                  <a:cubicBezTo>
                    <a:pt x="0" y="7339"/>
                    <a:pt x="1535" y="2002"/>
                    <a:pt x="4504" y="1035"/>
                  </a:cubicBezTo>
                  <a:cubicBezTo>
                    <a:pt x="7572" y="1"/>
                    <a:pt x="11042" y="1402"/>
                    <a:pt x="12376" y="2169"/>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23;p42"/>
            <p:cNvSpPr/>
            <p:nvPr/>
          </p:nvSpPr>
          <p:spPr>
            <a:xfrm>
              <a:off x="6376400" y="10693000"/>
              <a:ext cx="518725" cy="193600"/>
            </a:xfrm>
            <a:custGeom>
              <a:avLst/>
              <a:gdLst/>
              <a:ahLst/>
              <a:cxnLst/>
              <a:rect l="l" t="t" r="r" b="b"/>
              <a:pathLst>
                <a:path w="20749" h="7744" extrusionOk="0">
                  <a:moveTo>
                    <a:pt x="7590" y="1"/>
                  </a:moveTo>
                  <a:cubicBezTo>
                    <a:pt x="7392" y="1"/>
                    <a:pt x="7192" y="45"/>
                    <a:pt x="7006" y="138"/>
                  </a:cubicBezTo>
                  <a:cubicBezTo>
                    <a:pt x="5928" y="685"/>
                    <a:pt x="4905" y="851"/>
                    <a:pt x="4048" y="851"/>
                  </a:cubicBezTo>
                  <a:cubicBezTo>
                    <a:pt x="3128" y="851"/>
                    <a:pt x="2400" y="659"/>
                    <a:pt x="2002" y="538"/>
                  </a:cubicBezTo>
                  <a:cubicBezTo>
                    <a:pt x="1847" y="482"/>
                    <a:pt x="1691" y="455"/>
                    <a:pt x="1538" y="455"/>
                  </a:cubicBezTo>
                  <a:cubicBezTo>
                    <a:pt x="967" y="455"/>
                    <a:pt x="445" y="826"/>
                    <a:pt x="234" y="1405"/>
                  </a:cubicBezTo>
                  <a:cubicBezTo>
                    <a:pt x="1" y="2106"/>
                    <a:pt x="401" y="2906"/>
                    <a:pt x="1102" y="3140"/>
                  </a:cubicBezTo>
                  <a:cubicBezTo>
                    <a:pt x="1235" y="3207"/>
                    <a:pt x="1302" y="3207"/>
                    <a:pt x="1368" y="3240"/>
                  </a:cubicBezTo>
                  <a:cubicBezTo>
                    <a:pt x="1368" y="3240"/>
                    <a:pt x="935" y="4074"/>
                    <a:pt x="768" y="5875"/>
                  </a:cubicBezTo>
                  <a:cubicBezTo>
                    <a:pt x="701" y="6876"/>
                    <a:pt x="1435" y="7743"/>
                    <a:pt x="2436" y="7743"/>
                  </a:cubicBezTo>
                  <a:lnTo>
                    <a:pt x="17046" y="7743"/>
                  </a:lnTo>
                  <a:cubicBezTo>
                    <a:pt x="20749" y="7743"/>
                    <a:pt x="19215" y="2406"/>
                    <a:pt x="16246" y="1439"/>
                  </a:cubicBezTo>
                  <a:cubicBezTo>
                    <a:pt x="15459" y="1174"/>
                    <a:pt x="14648" y="1066"/>
                    <a:pt x="13855" y="1066"/>
                  </a:cubicBezTo>
                  <a:cubicBezTo>
                    <a:pt x="11553" y="1066"/>
                    <a:pt x="9399" y="1969"/>
                    <a:pt x="8407" y="2540"/>
                  </a:cubicBezTo>
                  <a:cubicBezTo>
                    <a:pt x="8941" y="2139"/>
                    <a:pt x="9174" y="1405"/>
                    <a:pt x="8840" y="772"/>
                  </a:cubicBezTo>
                  <a:cubicBezTo>
                    <a:pt x="8600" y="291"/>
                    <a:pt x="8100" y="1"/>
                    <a:pt x="7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24;p42"/>
            <p:cNvSpPr/>
            <p:nvPr/>
          </p:nvSpPr>
          <p:spPr>
            <a:xfrm>
              <a:off x="6354900" y="10685300"/>
              <a:ext cx="275900" cy="107500"/>
            </a:xfrm>
            <a:custGeom>
              <a:avLst/>
              <a:gdLst/>
              <a:ahLst/>
              <a:cxnLst/>
              <a:rect l="l" t="t" r="r" b="b"/>
              <a:pathLst>
                <a:path w="11036" h="4300" extrusionOk="0">
                  <a:moveTo>
                    <a:pt x="8550" y="0"/>
                  </a:moveTo>
                  <a:cubicBezTo>
                    <a:pt x="8416" y="0"/>
                    <a:pt x="8277" y="15"/>
                    <a:pt x="8133" y="46"/>
                  </a:cubicBezTo>
                  <a:cubicBezTo>
                    <a:pt x="7933" y="79"/>
                    <a:pt x="7732" y="179"/>
                    <a:pt x="7566" y="246"/>
                  </a:cubicBezTo>
                  <a:cubicBezTo>
                    <a:pt x="6736" y="612"/>
                    <a:pt x="5861" y="789"/>
                    <a:pt x="4987" y="789"/>
                  </a:cubicBezTo>
                  <a:cubicBezTo>
                    <a:pt x="4351" y="789"/>
                    <a:pt x="3714" y="695"/>
                    <a:pt x="3096" y="513"/>
                  </a:cubicBezTo>
                  <a:cubicBezTo>
                    <a:pt x="2873" y="430"/>
                    <a:pt x="2655" y="392"/>
                    <a:pt x="2447" y="392"/>
                  </a:cubicBezTo>
                  <a:cubicBezTo>
                    <a:pt x="975" y="392"/>
                    <a:pt x="0" y="2279"/>
                    <a:pt x="1228" y="3448"/>
                  </a:cubicBezTo>
                  <a:cubicBezTo>
                    <a:pt x="1795" y="4015"/>
                    <a:pt x="2662" y="4082"/>
                    <a:pt x="3463" y="4115"/>
                  </a:cubicBezTo>
                  <a:cubicBezTo>
                    <a:pt x="3596" y="4115"/>
                    <a:pt x="3730" y="4048"/>
                    <a:pt x="3763" y="3915"/>
                  </a:cubicBezTo>
                  <a:cubicBezTo>
                    <a:pt x="3796" y="3748"/>
                    <a:pt x="3730" y="3581"/>
                    <a:pt x="3563" y="3548"/>
                  </a:cubicBezTo>
                  <a:cubicBezTo>
                    <a:pt x="2962" y="3281"/>
                    <a:pt x="2295" y="3248"/>
                    <a:pt x="1795" y="2848"/>
                  </a:cubicBezTo>
                  <a:cubicBezTo>
                    <a:pt x="1228" y="2247"/>
                    <a:pt x="1628" y="1180"/>
                    <a:pt x="2462" y="1180"/>
                  </a:cubicBezTo>
                  <a:cubicBezTo>
                    <a:pt x="3323" y="1362"/>
                    <a:pt x="4102" y="1565"/>
                    <a:pt x="4944" y="1565"/>
                  </a:cubicBezTo>
                  <a:cubicBezTo>
                    <a:pt x="5178" y="1565"/>
                    <a:pt x="5417" y="1550"/>
                    <a:pt x="5664" y="1513"/>
                  </a:cubicBezTo>
                  <a:cubicBezTo>
                    <a:pt x="6431" y="1413"/>
                    <a:pt x="7165" y="1213"/>
                    <a:pt x="7866" y="879"/>
                  </a:cubicBezTo>
                  <a:cubicBezTo>
                    <a:pt x="8056" y="770"/>
                    <a:pt x="8292" y="662"/>
                    <a:pt x="8535" y="662"/>
                  </a:cubicBezTo>
                  <a:cubicBezTo>
                    <a:pt x="8590" y="662"/>
                    <a:pt x="8645" y="667"/>
                    <a:pt x="8700" y="679"/>
                  </a:cubicBezTo>
                  <a:cubicBezTo>
                    <a:pt x="9534" y="746"/>
                    <a:pt x="9801" y="2014"/>
                    <a:pt x="9100" y="2447"/>
                  </a:cubicBezTo>
                  <a:cubicBezTo>
                    <a:pt x="8562" y="2764"/>
                    <a:pt x="7934" y="3050"/>
                    <a:pt x="7273" y="3050"/>
                  </a:cubicBezTo>
                  <a:cubicBezTo>
                    <a:pt x="7237" y="3050"/>
                    <a:pt x="7201" y="3049"/>
                    <a:pt x="7165" y="3048"/>
                  </a:cubicBezTo>
                  <a:cubicBezTo>
                    <a:pt x="6231" y="3048"/>
                    <a:pt x="6396" y="4299"/>
                    <a:pt x="7144" y="4299"/>
                  </a:cubicBezTo>
                  <a:cubicBezTo>
                    <a:pt x="7251" y="4299"/>
                    <a:pt x="7370" y="4274"/>
                    <a:pt x="7499" y="4215"/>
                  </a:cubicBezTo>
                  <a:cubicBezTo>
                    <a:pt x="8099" y="3848"/>
                    <a:pt x="8733" y="3615"/>
                    <a:pt x="9300" y="3348"/>
                  </a:cubicBezTo>
                  <a:cubicBezTo>
                    <a:pt x="11036" y="2480"/>
                    <a:pt x="10295" y="0"/>
                    <a:pt x="85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25;p42"/>
            <p:cNvSpPr/>
            <p:nvPr/>
          </p:nvSpPr>
          <p:spPr>
            <a:xfrm>
              <a:off x="6393075" y="10703100"/>
              <a:ext cx="502050" cy="183500"/>
            </a:xfrm>
            <a:custGeom>
              <a:avLst/>
              <a:gdLst/>
              <a:ahLst/>
              <a:cxnLst/>
              <a:rect l="l" t="t" r="r" b="b"/>
              <a:pathLst>
                <a:path w="20082" h="7340" fill="none" extrusionOk="0">
                  <a:moveTo>
                    <a:pt x="701" y="2836"/>
                  </a:moveTo>
                  <a:cubicBezTo>
                    <a:pt x="701" y="2836"/>
                    <a:pt x="268" y="3670"/>
                    <a:pt x="101" y="5471"/>
                  </a:cubicBezTo>
                  <a:cubicBezTo>
                    <a:pt x="1" y="6472"/>
                    <a:pt x="768" y="7339"/>
                    <a:pt x="1769" y="7339"/>
                  </a:cubicBezTo>
                  <a:lnTo>
                    <a:pt x="16379" y="7339"/>
                  </a:lnTo>
                  <a:cubicBezTo>
                    <a:pt x="20082" y="7339"/>
                    <a:pt x="18548" y="2002"/>
                    <a:pt x="15579" y="1035"/>
                  </a:cubicBezTo>
                  <a:cubicBezTo>
                    <a:pt x="12510" y="1"/>
                    <a:pt x="9041" y="1402"/>
                    <a:pt x="7706" y="2169"/>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26;p42"/>
            <p:cNvSpPr/>
            <p:nvPr/>
          </p:nvSpPr>
          <p:spPr>
            <a:xfrm>
              <a:off x="5646725" y="9995975"/>
              <a:ext cx="371950" cy="281050"/>
            </a:xfrm>
            <a:custGeom>
              <a:avLst/>
              <a:gdLst/>
              <a:ahLst/>
              <a:cxnLst/>
              <a:rect l="l" t="t" r="r" b="b"/>
              <a:pathLst>
                <a:path w="14878" h="11242" extrusionOk="0">
                  <a:moveTo>
                    <a:pt x="8953" y="0"/>
                  </a:moveTo>
                  <a:cubicBezTo>
                    <a:pt x="7366" y="0"/>
                    <a:pt x="3703" y="3635"/>
                    <a:pt x="3703" y="3635"/>
                  </a:cubicBezTo>
                  <a:lnTo>
                    <a:pt x="3036" y="3668"/>
                  </a:lnTo>
                  <a:cubicBezTo>
                    <a:pt x="3203" y="3068"/>
                    <a:pt x="2836" y="2400"/>
                    <a:pt x="2135" y="2234"/>
                  </a:cubicBezTo>
                  <a:cubicBezTo>
                    <a:pt x="2038" y="2207"/>
                    <a:pt x="1939" y="2194"/>
                    <a:pt x="1840" y="2194"/>
                  </a:cubicBezTo>
                  <a:cubicBezTo>
                    <a:pt x="1332" y="2194"/>
                    <a:pt x="841" y="2542"/>
                    <a:pt x="701" y="3101"/>
                  </a:cubicBezTo>
                  <a:cubicBezTo>
                    <a:pt x="134" y="5269"/>
                    <a:pt x="0" y="7337"/>
                    <a:pt x="200" y="9272"/>
                  </a:cubicBezTo>
                  <a:cubicBezTo>
                    <a:pt x="267" y="9906"/>
                    <a:pt x="767" y="10339"/>
                    <a:pt x="1401" y="10339"/>
                  </a:cubicBezTo>
                  <a:lnTo>
                    <a:pt x="1535" y="10339"/>
                  </a:lnTo>
                  <a:cubicBezTo>
                    <a:pt x="1935" y="10306"/>
                    <a:pt x="2335" y="10006"/>
                    <a:pt x="2502" y="9639"/>
                  </a:cubicBezTo>
                  <a:lnTo>
                    <a:pt x="2535" y="9639"/>
                  </a:lnTo>
                  <a:cubicBezTo>
                    <a:pt x="3036" y="9973"/>
                    <a:pt x="3703" y="10339"/>
                    <a:pt x="4870" y="10740"/>
                  </a:cubicBezTo>
                  <a:cubicBezTo>
                    <a:pt x="5844" y="11068"/>
                    <a:pt x="6892" y="11241"/>
                    <a:pt x="7890" y="11241"/>
                  </a:cubicBezTo>
                  <a:cubicBezTo>
                    <a:pt x="10040" y="11241"/>
                    <a:pt x="11964" y="10437"/>
                    <a:pt x="12443" y="8638"/>
                  </a:cubicBezTo>
                  <a:lnTo>
                    <a:pt x="12409" y="8572"/>
                  </a:lnTo>
                  <a:cubicBezTo>
                    <a:pt x="13110" y="8071"/>
                    <a:pt x="13710" y="7304"/>
                    <a:pt x="13777" y="6270"/>
                  </a:cubicBezTo>
                  <a:cubicBezTo>
                    <a:pt x="14577" y="5636"/>
                    <a:pt x="14878" y="4969"/>
                    <a:pt x="14544" y="4402"/>
                  </a:cubicBezTo>
                  <a:cubicBezTo>
                    <a:pt x="14266" y="4031"/>
                    <a:pt x="13914" y="3881"/>
                    <a:pt x="13472" y="3881"/>
                  </a:cubicBezTo>
                  <a:cubicBezTo>
                    <a:pt x="12800" y="3881"/>
                    <a:pt x="11921" y="4226"/>
                    <a:pt x="10775" y="4669"/>
                  </a:cubicBezTo>
                  <a:cubicBezTo>
                    <a:pt x="10269" y="4876"/>
                    <a:pt x="9793" y="4952"/>
                    <a:pt x="9367" y="4952"/>
                  </a:cubicBezTo>
                  <a:cubicBezTo>
                    <a:pt x="8220" y="4952"/>
                    <a:pt x="7439" y="4402"/>
                    <a:pt x="7439" y="4402"/>
                  </a:cubicBezTo>
                  <a:cubicBezTo>
                    <a:pt x="8807" y="2901"/>
                    <a:pt x="10574" y="666"/>
                    <a:pt x="9274" y="65"/>
                  </a:cubicBezTo>
                  <a:cubicBezTo>
                    <a:pt x="9180" y="21"/>
                    <a:pt x="9072" y="0"/>
                    <a:pt x="8953" y="0"/>
                  </a:cubicBezTo>
                  <a:close/>
                </a:path>
              </a:pathLst>
            </a:custGeom>
            <a:solidFill>
              <a:srgbClr val="FCED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27;p42"/>
            <p:cNvSpPr/>
            <p:nvPr/>
          </p:nvSpPr>
          <p:spPr>
            <a:xfrm>
              <a:off x="5650900" y="10172350"/>
              <a:ext cx="251025" cy="104100"/>
            </a:xfrm>
            <a:custGeom>
              <a:avLst/>
              <a:gdLst/>
              <a:ahLst/>
              <a:cxnLst/>
              <a:rect l="l" t="t" r="r" b="b"/>
              <a:pathLst>
                <a:path w="10041" h="4164" extrusionOk="0">
                  <a:moveTo>
                    <a:pt x="3536" y="1"/>
                  </a:moveTo>
                  <a:cubicBezTo>
                    <a:pt x="2863" y="1"/>
                    <a:pt x="2423" y="735"/>
                    <a:pt x="2268" y="1383"/>
                  </a:cubicBezTo>
                  <a:cubicBezTo>
                    <a:pt x="2171" y="1773"/>
                    <a:pt x="1605" y="2015"/>
                    <a:pt x="1039" y="2015"/>
                  </a:cubicBezTo>
                  <a:cubicBezTo>
                    <a:pt x="637" y="2015"/>
                    <a:pt x="235" y="1894"/>
                    <a:pt x="0" y="1617"/>
                  </a:cubicBezTo>
                  <a:lnTo>
                    <a:pt x="0" y="1617"/>
                  </a:lnTo>
                  <a:cubicBezTo>
                    <a:pt x="0" y="1850"/>
                    <a:pt x="33" y="2017"/>
                    <a:pt x="33" y="2217"/>
                  </a:cubicBezTo>
                  <a:cubicBezTo>
                    <a:pt x="100" y="2851"/>
                    <a:pt x="600" y="3284"/>
                    <a:pt x="1234" y="3284"/>
                  </a:cubicBezTo>
                  <a:lnTo>
                    <a:pt x="1368" y="3284"/>
                  </a:lnTo>
                  <a:cubicBezTo>
                    <a:pt x="1768" y="3251"/>
                    <a:pt x="2168" y="2951"/>
                    <a:pt x="2335" y="2584"/>
                  </a:cubicBezTo>
                  <a:lnTo>
                    <a:pt x="2368" y="2584"/>
                  </a:lnTo>
                  <a:cubicBezTo>
                    <a:pt x="2869" y="2918"/>
                    <a:pt x="3536" y="3251"/>
                    <a:pt x="4703" y="3685"/>
                  </a:cubicBezTo>
                  <a:cubicBezTo>
                    <a:pt x="5683" y="3993"/>
                    <a:pt x="6731" y="4163"/>
                    <a:pt x="7726" y="4163"/>
                  </a:cubicBezTo>
                  <a:cubicBezTo>
                    <a:pt x="8560" y="4163"/>
                    <a:pt x="9356" y="4044"/>
                    <a:pt x="10041" y="3785"/>
                  </a:cubicBezTo>
                  <a:lnTo>
                    <a:pt x="10041" y="3785"/>
                  </a:lnTo>
                  <a:cubicBezTo>
                    <a:pt x="9661" y="3904"/>
                    <a:pt x="9252" y="3957"/>
                    <a:pt x="8838" y="3957"/>
                  </a:cubicBezTo>
                  <a:cubicBezTo>
                    <a:pt x="7283" y="3957"/>
                    <a:pt x="5644" y="3214"/>
                    <a:pt x="5170" y="2451"/>
                  </a:cubicBezTo>
                  <a:cubicBezTo>
                    <a:pt x="4470" y="1450"/>
                    <a:pt x="4437" y="116"/>
                    <a:pt x="3703" y="15"/>
                  </a:cubicBezTo>
                  <a:cubicBezTo>
                    <a:pt x="3646" y="6"/>
                    <a:pt x="3590" y="1"/>
                    <a:pt x="3536" y="1"/>
                  </a:cubicBezTo>
                  <a:close/>
                </a:path>
              </a:pathLst>
            </a:custGeom>
            <a:solidFill>
              <a:srgbClr val="272727">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28;p42"/>
            <p:cNvSpPr/>
            <p:nvPr/>
          </p:nvSpPr>
          <p:spPr>
            <a:xfrm>
              <a:off x="5634200" y="10040850"/>
              <a:ext cx="105100" cy="223800"/>
            </a:xfrm>
            <a:custGeom>
              <a:avLst/>
              <a:gdLst/>
              <a:ahLst/>
              <a:cxnLst/>
              <a:rect l="l" t="t" r="r" b="b"/>
              <a:pathLst>
                <a:path w="4204" h="8952" extrusionOk="0">
                  <a:moveTo>
                    <a:pt x="2224" y="1"/>
                  </a:moveTo>
                  <a:cubicBezTo>
                    <a:pt x="1513" y="1"/>
                    <a:pt x="796" y="468"/>
                    <a:pt x="601" y="1539"/>
                  </a:cubicBezTo>
                  <a:cubicBezTo>
                    <a:pt x="201" y="3374"/>
                    <a:pt x="1" y="5275"/>
                    <a:pt x="134" y="7143"/>
                  </a:cubicBezTo>
                  <a:cubicBezTo>
                    <a:pt x="201" y="7510"/>
                    <a:pt x="234" y="7944"/>
                    <a:pt x="501" y="8278"/>
                  </a:cubicBezTo>
                  <a:cubicBezTo>
                    <a:pt x="815" y="8743"/>
                    <a:pt x="1295" y="8952"/>
                    <a:pt x="1775" y="8952"/>
                  </a:cubicBezTo>
                  <a:cubicBezTo>
                    <a:pt x="2569" y="8952"/>
                    <a:pt x="3362" y="8379"/>
                    <a:pt x="3403" y="7444"/>
                  </a:cubicBezTo>
                  <a:cubicBezTo>
                    <a:pt x="3437" y="7043"/>
                    <a:pt x="3403" y="6710"/>
                    <a:pt x="3437" y="6376"/>
                  </a:cubicBezTo>
                  <a:cubicBezTo>
                    <a:pt x="3488" y="6120"/>
                    <a:pt x="3304" y="5865"/>
                    <a:pt x="3034" y="5865"/>
                  </a:cubicBezTo>
                  <a:cubicBezTo>
                    <a:pt x="2952" y="5865"/>
                    <a:pt x="2863" y="5888"/>
                    <a:pt x="2770" y="5943"/>
                  </a:cubicBezTo>
                  <a:cubicBezTo>
                    <a:pt x="2202" y="6043"/>
                    <a:pt x="2403" y="6643"/>
                    <a:pt x="2503" y="7043"/>
                  </a:cubicBezTo>
                  <a:cubicBezTo>
                    <a:pt x="2536" y="7143"/>
                    <a:pt x="2569" y="7377"/>
                    <a:pt x="2569" y="7477"/>
                  </a:cubicBezTo>
                  <a:cubicBezTo>
                    <a:pt x="2603" y="7677"/>
                    <a:pt x="2469" y="7944"/>
                    <a:pt x="2303" y="8044"/>
                  </a:cubicBezTo>
                  <a:cubicBezTo>
                    <a:pt x="2159" y="8187"/>
                    <a:pt x="1976" y="8250"/>
                    <a:pt x="1792" y="8250"/>
                  </a:cubicBezTo>
                  <a:cubicBezTo>
                    <a:pt x="1417" y="8250"/>
                    <a:pt x="1035" y="7990"/>
                    <a:pt x="968" y="7610"/>
                  </a:cubicBezTo>
                  <a:cubicBezTo>
                    <a:pt x="768" y="5809"/>
                    <a:pt x="902" y="4008"/>
                    <a:pt x="1268" y="2273"/>
                  </a:cubicBezTo>
                  <a:cubicBezTo>
                    <a:pt x="1335" y="2006"/>
                    <a:pt x="1402" y="1506"/>
                    <a:pt x="1469" y="1339"/>
                  </a:cubicBezTo>
                  <a:cubicBezTo>
                    <a:pt x="1626" y="998"/>
                    <a:pt x="1917" y="848"/>
                    <a:pt x="2207" y="848"/>
                  </a:cubicBezTo>
                  <a:cubicBezTo>
                    <a:pt x="2654" y="848"/>
                    <a:pt x="3097" y="1206"/>
                    <a:pt x="3036" y="1773"/>
                  </a:cubicBezTo>
                  <a:cubicBezTo>
                    <a:pt x="3036" y="1873"/>
                    <a:pt x="3003" y="2107"/>
                    <a:pt x="2936" y="2207"/>
                  </a:cubicBezTo>
                  <a:cubicBezTo>
                    <a:pt x="2870" y="2607"/>
                    <a:pt x="2636" y="2974"/>
                    <a:pt x="2569" y="3374"/>
                  </a:cubicBezTo>
                  <a:cubicBezTo>
                    <a:pt x="2569" y="3741"/>
                    <a:pt x="2845" y="3925"/>
                    <a:pt x="3120" y="3925"/>
                  </a:cubicBezTo>
                  <a:cubicBezTo>
                    <a:pt x="3395" y="3925"/>
                    <a:pt x="3670" y="3741"/>
                    <a:pt x="3670" y="3374"/>
                  </a:cubicBezTo>
                  <a:cubicBezTo>
                    <a:pt x="3670" y="3041"/>
                    <a:pt x="3704" y="2707"/>
                    <a:pt x="3737" y="2373"/>
                  </a:cubicBezTo>
                  <a:cubicBezTo>
                    <a:pt x="4204" y="915"/>
                    <a:pt x="3219" y="1"/>
                    <a:pt x="222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29;p42"/>
            <p:cNvSpPr/>
            <p:nvPr/>
          </p:nvSpPr>
          <p:spPr>
            <a:xfrm>
              <a:off x="5705100" y="9985400"/>
              <a:ext cx="322750" cy="223025"/>
            </a:xfrm>
            <a:custGeom>
              <a:avLst/>
              <a:gdLst/>
              <a:ahLst/>
              <a:cxnLst/>
              <a:rect l="l" t="t" r="r" b="b"/>
              <a:pathLst>
                <a:path w="12910" h="8921" extrusionOk="0">
                  <a:moveTo>
                    <a:pt x="6422" y="0"/>
                  </a:moveTo>
                  <a:cubicBezTo>
                    <a:pt x="6258" y="0"/>
                    <a:pt x="6084" y="28"/>
                    <a:pt x="5904" y="88"/>
                  </a:cubicBezTo>
                  <a:cubicBezTo>
                    <a:pt x="3979" y="839"/>
                    <a:pt x="2564" y="2293"/>
                    <a:pt x="1035" y="3667"/>
                  </a:cubicBezTo>
                  <a:lnTo>
                    <a:pt x="1035" y="3667"/>
                  </a:lnTo>
                  <a:lnTo>
                    <a:pt x="567" y="3691"/>
                  </a:lnTo>
                  <a:cubicBezTo>
                    <a:pt x="0" y="3724"/>
                    <a:pt x="34" y="4558"/>
                    <a:pt x="567" y="4558"/>
                  </a:cubicBezTo>
                  <a:lnTo>
                    <a:pt x="1234" y="4525"/>
                  </a:lnTo>
                  <a:cubicBezTo>
                    <a:pt x="1368" y="4525"/>
                    <a:pt x="1435" y="4458"/>
                    <a:pt x="1535" y="4391"/>
                  </a:cubicBezTo>
                  <a:cubicBezTo>
                    <a:pt x="2902" y="3090"/>
                    <a:pt x="4403" y="1623"/>
                    <a:pt x="6138" y="922"/>
                  </a:cubicBezTo>
                  <a:cubicBezTo>
                    <a:pt x="6249" y="878"/>
                    <a:pt x="6353" y="855"/>
                    <a:pt x="6446" y="855"/>
                  </a:cubicBezTo>
                  <a:cubicBezTo>
                    <a:pt x="6631" y="855"/>
                    <a:pt x="6772" y="944"/>
                    <a:pt x="6838" y="1122"/>
                  </a:cubicBezTo>
                  <a:cubicBezTo>
                    <a:pt x="6872" y="1389"/>
                    <a:pt x="6705" y="1889"/>
                    <a:pt x="6438" y="2256"/>
                  </a:cubicBezTo>
                  <a:cubicBezTo>
                    <a:pt x="5938" y="3057"/>
                    <a:pt x="5337" y="3824"/>
                    <a:pt x="4670" y="4558"/>
                  </a:cubicBezTo>
                  <a:cubicBezTo>
                    <a:pt x="4036" y="5392"/>
                    <a:pt x="6205" y="5792"/>
                    <a:pt x="6705" y="5792"/>
                  </a:cubicBezTo>
                  <a:cubicBezTo>
                    <a:pt x="6783" y="5798"/>
                    <a:pt x="6860" y="5801"/>
                    <a:pt x="6936" y="5801"/>
                  </a:cubicBezTo>
                  <a:cubicBezTo>
                    <a:pt x="8175" y="5801"/>
                    <a:pt x="9277" y="5074"/>
                    <a:pt x="10408" y="4792"/>
                  </a:cubicBezTo>
                  <a:cubicBezTo>
                    <a:pt x="10593" y="4754"/>
                    <a:pt x="10775" y="4726"/>
                    <a:pt x="10946" y="4726"/>
                  </a:cubicBezTo>
                  <a:cubicBezTo>
                    <a:pt x="11236" y="4726"/>
                    <a:pt x="11499" y="4807"/>
                    <a:pt x="11709" y="5058"/>
                  </a:cubicBezTo>
                  <a:cubicBezTo>
                    <a:pt x="11775" y="5225"/>
                    <a:pt x="11842" y="5359"/>
                    <a:pt x="11742" y="5559"/>
                  </a:cubicBezTo>
                  <a:cubicBezTo>
                    <a:pt x="11408" y="6326"/>
                    <a:pt x="10575" y="6760"/>
                    <a:pt x="9807" y="7093"/>
                  </a:cubicBezTo>
                  <a:cubicBezTo>
                    <a:pt x="8770" y="7551"/>
                    <a:pt x="7621" y="7869"/>
                    <a:pt x="6437" y="7869"/>
                  </a:cubicBezTo>
                  <a:cubicBezTo>
                    <a:pt x="6327" y="7869"/>
                    <a:pt x="6216" y="7866"/>
                    <a:pt x="6105" y="7860"/>
                  </a:cubicBezTo>
                  <a:lnTo>
                    <a:pt x="6105" y="7860"/>
                  </a:lnTo>
                  <a:cubicBezTo>
                    <a:pt x="5496" y="8043"/>
                    <a:pt x="5693" y="8920"/>
                    <a:pt x="6264" y="8920"/>
                  </a:cubicBezTo>
                  <a:cubicBezTo>
                    <a:pt x="6319" y="8920"/>
                    <a:pt x="6377" y="8912"/>
                    <a:pt x="6438" y="8894"/>
                  </a:cubicBezTo>
                  <a:cubicBezTo>
                    <a:pt x="8373" y="8427"/>
                    <a:pt x="10374" y="8127"/>
                    <a:pt x="11875" y="6726"/>
                  </a:cubicBezTo>
                  <a:cubicBezTo>
                    <a:pt x="12443" y="6226"/>
                    <a:pt x="12910" y="5225"/>
                    <a:pt x="12342" y="4558"/>
                  </a:cubicBezTo>
                  <a:cubicBezTo>
                    <a:pt x="11969" y="4085"/>
                    <a:pt x="11488" y="3918"/>
                    <a:pt x="10971" y="3918"/>
                  </a:cubicBezTo>
                  <a:cubicBezTo>
                    <a:pt x="10105" y="3918"/>
                    <a:pt x="9138" y="4386"/>
                    <a:pt x="8406" y="4658"/>
                  </a:cubicBezTo>
                  <a:cubicBezTo>
                    <a:pt x="7931" y="4857"/>
                    <a:pt x="7421" y="4965"/>
                    <a:pt x="6914" y="4965"/>
                  </a:cubicBezTo>
                  <a:cubicBezTo>
                    <a:pt x="6467" y="4965"/>
                    <a:pt x="6023" y="4881"/>
                    <a:pt x="5608" y="4702"/>
                  </a:cubicBezTo>
                  <a:lnTo>
                    <a:pt x="5608" y="4702"/>
                  </a:lnTo>
                  <a:cubicBezTo>
                    <a:pt x="6346" y="3853"/>
                    <a:pt x="7105" y="2959"/>
                    <a:pt x="7539" y="1889"/>
                  </a:cubicBezTo>
                  <a:cubicBezTo>
                    <a:pt x="7964" y="897"/>
                    <a:pt x="7353" y="0"/>
                    <a:pt x="64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30;p42"/>
            <p:cNvSpPr/>
            <p:nvPr/>
          </p:nvSpPr>
          <p:spPr>
            <a:xfrm>
              <a:off x="5706750" y="10212750"/>
              <a:ext cx="248550" cy="78425"/>
            </a:xfrm>
            <a:custGeom>
              <a:avLst/>
              <a:gdLst/>
              <a:ahLst/>
              <a:cxnLst/>
              <a:rect l="l" t="t" r="r" b="b"/>
              <a:pathLst>
                <a:path w="9942" h="3137" fill="none" extrusionOk="0">
                  <a:moveTo>
                    <a:pt x="1" y="1001"/>
                  </a:moveTo>
                  <a:cubicBezTo>
                    <a:pt x="501" y="1335"/>
                    <a:pt x="1168" y="1668"/>
                    <a:pt x="2336" y="2102"/>
                  </a:cubicBezTo>
                  <a:cubicBezTo>
                    <a:pt x="5438" y="3136"/>
                    <a:pt x="9208" y="2636"/>
                    <a:pt x="9941" y="1"/>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31;p42"/>
            <p:cNvSpPr/>
            <p:nvPr/>
          </p:nvSpPr>
          <p:spPr>
            <a:xfrm>
              <a:off x="5848975" y="10141875"/>
              <a:ext cx="150525" cy="108000"/>
            </a:xfrm>
            <a:custGeom>
              <a:avLst/>
              <a:gdLst/>
              <a:ahLst/>
              <a:cxnLst/>
              <a:rect l="l" t="t" r="r" b="b"/>
              <a:pathLst>
                <a:path w="6021" h="4320" extrusionOk="0">
                  <a:moveTo>
                    <a:pt x="5620" y="0"/>
                  </a:moveTo>
                  <a:cubicBezTo>
                    <a:pt x="5353" y="0"/>
                    <a:pt x="5153" y="167"/>
                    <a:pt x="5153" y="434"/>
                  </a:cubicBezTo>
                  <a:cubicBezTo>
                    <a:pt x="4992" y="2405"/>
                    <a:pt x="2670" y="3406"/>
                    <a:pt x="857" y="3406"/>
                  </a:cubicBezTo>
                  <a:cubicBezTo>
                    <a:pt x="799" y="3406"/>
                    <a:pt x="741" y="3405"/>
                    <a:pt x="683" y="3403"/>
                  </a:cubicBezTo>
                  <a:cubicBezTo>
                    <a:pt x="653" y="3399"/>
                    <a:pt x="624" y="3397"/>
                    <a:pt x="597" y="3397"/>
                  </a:cubicBezTo>
                  <a:cubicBezTo>
                    <a:pt x="1" y="3397"/>
                    <a:pt x="38" y="4320"/>
                    <a:pt x="639" y="4320"/>
                  </a:cubicBezTo>
                  <a:cubicBezTo>
                    <a:pt x="684" y="4320"/>
                    <a:pt x="732" y="4314"/>
                    <a:pt x="783" y="4303"/>
                  </a:cubicBezTo>
                  <a:cubicBezTo>
                    <a:pt x="1751" y="4070"/>
                    <a:pt x="3118" y="3803"/>
                    <a:pt x="3986" y="3269"/>
                  </a:cubicBezTo>
                  <a:cubicBezTo>
                    <a:pt x="5020" y="2736"/>
                    <a:pt x="5854" y="1668"/>
                    <a:pt x="5987" y="467"/>
                  </a:cubicBezTo>
                  <a:cubicBezTo>
                    <a:pt x="6020" y="267"/>
                    <a:pt x="5854" y="67"/>
                    <a:pt x="562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32;p42"/>
            <p:cNvSpPr/>
            <p:nvPr/>
          </p:nvSpPr>
          <p:spPr>
            <a:xfrm>
              <a:off x="6932650" y="9483475"/>
              <a:ext cx="370275" cy="266475"/>
            </a:xfrm>
            <a:custGeom>
              <a:avLst/>
              <a:gdLst/>
              <a:ahLst/>
              <a:cxnLst/>
              <a:rect l="l" t="t" r="r" b="b"/>
              <a:pathLst>
                <a:path w="14811" h="10659" extrusionOk="0">
                  <a:moveTo>
                    <a:pt x="7873" y="1"/>
                  </a:moveTo>
                  <a:cubicBezTo>
                    <a:pt x="7023" y="1"/>
                    <a:pt x="5876" y="660"/>
                    <a:pt x="4637" y="1652"/>
                  </a:cubicBezTo>
                  <a:cubicBezTo>
                    <a:pt x="3569" y="2486"/>
                    <a:pt x="2702" y="3920"/>
                    <a:pt x="2235" y="4787"/>
                  </a:cubicBezTo>
                  <a:lnTo>
                    <a:pt x="2002" y="4654"/>
                  </a:lnTo>
                  <a:cubicBezTo>
                    <a:pt x="1813" y="4549"/>
                    <a:pt x="1611" y="4500"/>
                    <a:pt x="1412" y="4500"/>
                  </a:cubicBezTo>
                  <a:cubicBezTo>
                    <a:pt x="979" y="4500"/>
                    <a:pt x="562" y="4732"/>
                    <a:pt x="334" y="5121"/>
                  </a:cubicBezTo>
                  <a:cubicBezTo>
                    <a:pt x="0" y="5721"/>
                    <a:pt x="200" y="6455"/>
                    <a:pt x="801" y="6789"/>
                  </a:cubicBezTo>
                  <a:cubicBezTo>
                    <a:pt x="2569" y="7790"/>
                    <a:pt x="3970" y="9257"/>
                    <a:pt x="4837" y="10258"/>
                  </a:cubicBezTo>
                  <a:cubicBezTo>
                    <a:pt x="5037" y="10492"/>
                    <a:pt x="5437" y="10658"/>
                    <a:pt x="5738" y="10658"/>
                  </a:cubicBezTo>
                  <a:cubicBezTo>
                    <a:pt x="6038" y="10658"/>
                    <a:pt x="6338" y="10592"/>
                    <a:pt x="6538" y="10392"/>
                  </a:cubicBezTo>
                  <a:cubicBezTo>
                    <a:pt x="7005" y="9958"/>
                    <a:pt x="7139" y="9324"/>
                    <a:pt x="6838" y="8824"/>
                  </a:cubicBezTo>
                  <a:lnTo>
                    <a:pt x="6938" y="8824"/>
                  </a:lnTo>
                  <a:cubicBezTo>
                    <a:pt x="7120" y="8848"/>
                    <a:pt x="7297" y="8859"/>
                    <a:pt x="7469" y="8859"/>
                  </a:cubicBezTo>
                  <a:cubicBezTo>
                    <a:pt x="8944" y="8859"/>
                    <a:pt x="10041" y="8057"/>
                    <a:pt x="10041" y="8057"/>
                  </a:cubicBezTo>
                  <a:cubicBezTo>
                    <a:pt x="10200" y="8067"/>
                    <a:pt x="10356" y="8072"/>
                    <a:pt x="10510" y="8072"/>
                  </a:cubicBezTo>
                  <a:cubicBezTo>
                    <a:pt x="11874" y="8072"/>
                    <a:pt x="13034" y="7679"/>
                    <a:pt x="13843" y="6989"/>
                  </a:cubicBezTo>
                  <a:cubicBezTo>
                    <a:pt x="14596" y="6387"/>
                    <a:pt x="14208" y="5731"/>
                    <a:pt x="13635" y="5731"/>
                  </a:cubicBezTo>
                  <a:cubicBezTo>
                    <a:pt x="13572" y="5731"/>
                    <a:pt x="13508" y="5739"/>
                    <a:pt x="13443" y="5755"/>
                  </a:cubicBezTo>
                  <a:cubicBezTo>
                    <a:pt x="14777" y="4988"/>
                    <a:pt x="14811" y="4320"/>
                    <a:pt x="14544" y="3954"/>
                  </a:cubicBezTo>
                  <a:cubicBezTo>
                    <a:pt x="14363" y="3695"/>
                    <a:pt x="14162" y="3597"/>
                    <a:pt x="13894" y="3597"/>
                  </a:cubicBezTo>
                  <a:cubicBezTo>
                    <a:pt x="13816" y="3597"/>
                    <a:pt x="13733" y="3605"/>
                    <a:pt x="13643" y="3620"/>
                  </a:cubicBezTo>
                  <a:lnTo>
                    <a:pt x="13643" y="3587"/>
                  </a:lnTo>
                  <a:cubicBezTo>
                    <a:pt x="14630" y="2490"/>
                    <a:pt x="14018" y="1822"/>
                    <a:pt x="13398" y="1822"/>
                  </a:cubicBezTo>
                  <a:cubicBezTo>
                    <a:pt x="13263" y="1822"/>
                    <a:pt x="13128" y="1853"/>
                    <a:pt x="13009" y="1919"/>
                  </a:cubicBezTo>
                  <a:cubicBezTo>
                    <a:pt x="12342" y="2286"/>
                    <a:pt x="11375" y="2786"/>
                    <a:pt x="10174" y="2953"/>
                  </a:cubicBezTo>
                  <a:cubicBezTo>
                    <a:pt x="9998" y="2977"/>
                    <a:pt x="9821" y="2987"/>
                    <a:pt x="9647" y="2987"/>
                  </a:cubicBezTo>
                  <a:cubicBezTo>
                    <a:pt x="8604" y="2987"/>
                    <a:pt x="7672" y="2619"/>
                    <a:pt x="7672" y="2619"/>
                  </a:cubicBezTo>
                  <a:lnTo>
                    <a:pt x="7639" y="2586"/>
                  </a:lnTo>
                  <a:cubicBezTo>
                    <a:pt x="8940" y="1585"/>
                    <a:pt x="9073" y="618"/>
                    <a:pt x="8640" y="251"/>
                  </a:cubicBezTo>
                  <a:cubicBezTo>
                    <a:pt x="8425" y="79"/>
                    <a:pt x="8167" y="1"/>
                    <a:pt x="7873" y="1"/>
                  </a:cubicBezTo>
                  <a:close/>
                </a:path>
              </a:pathLst>
            </a:custGeom>
            <a:solidFill>
              <a:srgbClr val="FCED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33;p42"/>
            <p:cNvSpPr/>
            <p:nvPr/>
          </p:nvSpPr>
          <p:spPr>
            <a:xfrm>
              <a:off x="7048550" y="9560375"/>
              <a:ext cx="137625" cy="88950"/>
            </a:xfrm>
            <a:custGeom>
              <a:avLst/>
              <a:gdLst/>
              <a:ahLst/>
              <a:cxnLst/>
              <a:rect l="l" t="t" r="r" b="b"/>
              <a:pathLst>
                <a:path w="5505" h="3558" extrusionOk="0">
                  <a:moveTo>
                    <a:pt x="2923" y="0"/>
                  </a:moveTo>
                  <a:cubicBezTo>
                    <a:pt x="2541" y="0"/>
                    <a:pt x="2204" y="155"/>
                    <a:pt x="2002" y="477"/>
                  </a:cubicBezTo>
                  <a:cubicBezTo>
                    <a:pt x="1502" y="1178"/>
                    <a:pt x="1" y="1378"/>
                    <a:pt x="568" y="2379"/>
                  </a:cubicBezTo>
                  <a:cubicBezTo>
                    <a:pt x="970" y="3019"/>
                    <a:pt x="1373" y="3158"/>
                    <a:pt x="1776" y="3158"/>
                  </a:cubicBezTo>
                  <a:cubicBezTo>
                    <a:pt x="2082" y="3158"/>
                    <a:pt x="2389" y="3078"/>
                    <a:pt x="2695" y="3078"/>
                  </a:cubicBezTo>
                  <a:cubicBezTo>
                    <a:pt x="2720" y="3078"/>
                    <a:pt x="2745" y="3078"/>
                    <a:pt x="2769" y="3079"/>
                  </a:cubicBezTo>
                  <a:cubicBezTo>
                    <a:pt x="3444" y="3079"/>
                    <a:pt x="3921" y="3558"/>
                    <a:pt x="4563" y="3558"/>
                  </a:cubicBezTo>
                  <a:cubicBezTo>
                    <a:pt x="4620" y="3558"/>
                    <a:pt x="4678" y="3554"/>
                    <a:pt x="4737" y="3546"/>
                  </a:cubicBezTo>
                  <a:cubicBezTo>
                    <a:pt x="5505" y="3479"/>
                    <a:pt x="5405" y="2012"/>
                    <a:pt x="4637" y="978"/>
                  </a:cubicBezTo>
                  <a:cubicBezTo>
                    <a:pt x="4159" y="340"/>
                    <a:pt x="3491" y="0"/>
                    <a:pt x="2923" y="0"/>
                  </a:cubicBezTo>
                  <a:close/>
                </a:path>
              </a:pathLst>
            </a:custGeom>
            <a:solidFill>
              <a:srgbClr val="272727">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34;p42"/>
            <p:cNvSpPr/>
            <p:nvPr/>
          </p:nvSpPr>
          <p:spPr>
            <a:xfrm>
              <a:off x="6922625" y="9585825"/>
              <a:ext cx="205800" cy="173775"/>
            </a:xfrm>
            <a:custGeom>
              <a:avLst/>
              <a:gdLst/>
              <a:ahLst/>
              <a:cxnLst/>
              <a:rect l="l" t="t" r="r" b="b"/>
              <a:pathLst>
                <a:path w="8232" h="6951" extrusionOk="0">
                  <a:moveTo>
                    <a:pt x="1805" y="0"/>
                  </a:moveTo>
                  <a:cubicBezTo>
                    <a:pt x="1081" y="0"/>
                    <a:pt x="391" y="521"/>
                    <a:pt x="234" y="1227"/>
                  </a:cubicBezTo>
                  <a:cubicBezTo>
                    <a:pt x="1" y="2161"/>
                    <a:pt x="668" y="2862"/>
                    <a:pt x="1435" y="3229"/>
                  </a:cubicBezTo>
                  <a:cubicBezTo>
                    <a:pt x="2036" y="3629"/>
                    <a:pt x="2569" y="4029"/>
                    <a:pt x="3070" y="4463"/>
                  </a:cubicBezTo>
                  <a:cubicBezTo>
                    <a:pt x="3603" y="4897"/>
                    <a:pt x="4070" y="5364"/>
                    <a:pt x="4537" y="5864"/>
                  </a:cubicBezTo>
                  <a:cubicBezTo>
                    <a:pt x="4771" y="6131"/>
                    <a:pt x="5038" y="6531"/>
                    <a:pt x="5305" y="6698"/>
                  </a:cubicBezTo>
                  <a:cubicBezTo>
                    <a:pt x="5588" y="6873"/>
                    <a:pt x="5882" y="6950"/>
                    <a:pt x="6165" y="6950"/>
                  </a:cubicBezTo>
                  <a:cubicBezTo>
                    <a:pt x="7283" y="6950"/>
                    <a:pt x="8232" y="5747"/>
                    <a:pt x="7673" y="4630"/>
                  </a:cubicBezTo>
                  <a:cubicBezTo>
                    <a:pt x="7573" y="4463"/>
                    <a:pt x="7406" y="4229"/>
                    <a:pt x="7273" y="4129"/>
                  </a:cubicBezTo>
                  <a:cubicBezTo>
                    <a:pt x="6939" y="3696"/>
                    <a:pt x="6572" y="3295"/>
                    <a:pt x="6239" y="2895"/>
                  </a:cubicBezTo>
                  <a:cubicBezTo>
                    <a:pt x="6142" y="2790"/>
                    <a:pt x="6029" y="2746"/>
                    <a:pt x="5921" y="2746"/>
                  </a:cubicBezTo>
                  <a:cubicBezTo>
                    <a:pt x="5580" y="2746"/>
                    <a:pt x="5276" y="3183"/>
                    <a:pt x="5605" y="3562"/>
                  </a:cubicBezTo>
                  <a:cubicBezTo>
                    <a:pt x="6005" y="3896"/>
                    <a:pt x="6372" y="4329"/>
                    <a:pt x="6706" y="4696"/>
                  </a:cubicBezTo>
                  <a:cubicBezTo>
                    <a:pt x="7239" y="5063"/>
                    <a:pt x="7106" y="5897"/>
                    <a:pt x="6505" y="6131"/>
                  </a:cubicBezTo>
                  <a:cubicBezTo>
                    <a:pt x="6420" y="6156"/>
                    <a:pt x="6335" y="6169"/>
                    <a:pt x="6252" y="6169"/>
                  </a:cubicBezTo>
                  <a:cubicBezTo>
                    <a:pt x="6008" y="6169"/>
                    <a:pt x="5779" y="6063"/>
                    <a:pt x="5605" y="5864"/>
                  </a:cubicBezTo>
                  <a:cubicBezTo>
                    <a:pt x="5538" y="5797"/>
                    <a:pt x="5205" y="5464"/>
                    <a:pt x="5171" y="5364"/>
                  </a:cubicBezTo>
                  <a:cubicBezTo>
                    <a:pt x="4204" y="4329"/>
                    <a:pt x="3103" y="3362"/>
                    <a:pt x="1902" y="2628"/>
                  </a:cubicBezTo>
                  <a:cubicBezTo>
                    <a:pt x="1435" y="2361"/>
                    <a:pt x="868" y="2061"/>
                    <a:pt x="1035" y="1461"/>
                  </a:cubicBezTo>
                  <a:cubicBezTo>
                    <a:pt x="1154" y="1004"/>
                    <a:pt x="1474" y="807"/>
                    <a:pt x="1826" y="807"/>
                  </a:cubicBezTo>
                  <a:cubicBezTo>
                    <a:pt x="2066" y="807"/>
                    <a:pt x="2320" y="898"/>
                    <a:pt x="2536" y="1060"/>
                  </a:cubicBezTo>
                  <a:cubicBezTo>
                    <a:pt x="2936" y="1327"/>
                    <a:pt x="3403" y="1627"/>
                    <a:pt x="3737" y="1994"/>
                  </a:cubicBezTo>
                  <a:cubicBezTo>
                    <a:pt x="3869" y="2134"/>
                    <a:pt x="4008" y="2191"/>
                    <a:pt x="4137" y="2191"/>
                  </a:cubicBezTo>
                  <a:cubicBezTo>
                    <a:pt x="4590" y="2191"/>
                    <a:pt x="4909" y="1480"/>
                    <a:pt x="4337" y="1194"/>
                  </a:cubicBezTo>
                  <a:cubicBezTo>
                    <a:pt x="3603" y="894"/>
                    <a:pt x="3103" y="460"/>
                    <a:pt x="2403" y="126"/>
                  </a:cubicBezTo>
                  <a:cubicBezTo>
                    <a:pt x="2208" y="40"/>
                    <a:pt x="2005" y="0"/>
                    <a:pt x="180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35;p42"/>
            <p:cNvSpPr/>
            <p:nvPr/>
          </p:nvSpPr>
          <p:spPr>
            <a:xfrm>
              <a:off x="6975350" y="9473025"/>
              <a:ext cx="191550" cy="140350"/>
            </a:xfrm>
            <a:custGeom>
              <a:avLst/>
              <a:gdLst/>
              <a:ahLst/>
              <a:cxnLst/>
              <a:rect l="l" t="t" r="r" b="b"/>
              <a:pathLst>
                <a:path w="7662" h="5614" extrusionOk="0">
                  <a:moveTo>
                    <a:pt x="6193" y="0"/>
                  </a:moveTo>
                  <a:cubicBezTo>
                    <a:pt x="6172" y="0"/>
                    <a:pt x="6152" y="1"/>
                    <a:pt x="6131" y="2"/>
                  </a:cubicBezTo>
                  <a:cubicBezTo>
                    <a:pt x="5497" y="2"/>
                    <a:pt x="4997" y="235"/>
                    <a:pt x="4497" y="502"/>
                  </a:cubicBezTo>
                  <a:cubicBezTo>
                    <a:pt x="2595" y="1469"/>
                    <a:pt x="1127" y="3137"/>
                    <a:pt x="160" y="5005"/>
                  </a:cubicBezTo>
                  <a:cubicBezTo>
                    <a:pt x="0" y="5325"/>
                    <a:pt x="278" y="5614"/>
                    <a:pt x="566" y="5614"/>
                  </a:cubicBezTo>
                  <a:cubicBezTo>
                    <a:pt x="698" y="5614"/>
                    <a:pt x="833" y="5553"/>
                    <a:pt x="927" y="5406"/>
                  </a:cubicBezTo>
                  <a:cubicBezTo>
                    <a:pt x="1361" y="4538"/>
                    <a:pt x="1928" y="3671"/>
                    <a:pt x="2595" y="2971"/>
                  </a:cubicBezTo>
                  <a:cubicBezTo>
                    <a:pt x="3224" y="2284"/>
                    <a:pt x="4981" y="838"/>
                    <a:pt x="6121" y="838"/>
                  </a:cubicBezTo>
                  <a:cubicBezTo>
                    <a:pt x="6311" y="838"/>
                    <a:pt x="6484" y="879"/>
                    <a:pt x="6631" y="969"/>
                  </a:cubicBezTo>
                  <a:cubicBezTo>
                    <a:pt x="6665" y="1002"/>
                    <a:pt x="6698" y="1036"/>
                    <a:pt x="6698" y="1069"/>
                  </a:cubicBezTo>
                  <a:cubicBezTo>
                    <a:pt x="6798" y="1503"/>
                    <a:pt x="6465" y="1903"/>
                    <a:pt x="6098" y="2303"/>
                  </a:cubicBezTo>
                  <a:cubicBezTo>
                    <a:pt x="5764" y="2570"/>
                    <a:pt x="5364" y="2904"/>
                    <a:pt x="4930" y="3071"/>
                  </a:cubicBezTo>
                  <a:cubicBezTo>
                    <a:pt x="4597" y="3204"/>
                    <a:pt x="4463" y="3671"/>
                    <a:pt x="4697" y="3905"/>
                  </a:cubicBezTo>
                  <a:cubicBezTo>
                    <a:pt x="4790" y="4035"/>
                    <a:pt x="4934" y="4103"/>
                    <a:pt x="5085" y="4103"/>
                  </a:cubicBezTo>
                  <a:cubicBezTo>
                    <a:pt x="5204" y="4103"/>
                    <a:pt x="5327" y="4060"/>
                    <a:pt x="5431" y="3971"/>
                  </a:cubicBezTo>
                  <a:cubicBezTo>
                    <a:pt x="6264" y="3204"/>
                    <a:pt x="7299" y="2670"/>
                    <a:pt x="7532" y="1369"/>
                  </a:cubicBezTo>
                  <a:cubicBezTo>
                    <a:pt x="7662" y="559"/>
                    <a:pt x="6909" y="0"/>
                    <a:pt x="619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36;p42"/>
            <p:cNvSpPr/>
            <p:nvPr/>
          </p:nvSpPr>
          <p:spPr>
            <a:xfrm>
              <a:off x="7046800" y="9599075"/>
              <a:ext cx="131200" cy="51650"/>
            </a:xfrm>
            <a:custGeom>
              <a:avLst/>
              <a:gdLst/>
              <a:ahLst/>
              <a:cxnLst/>
              <a:rect l="l" t="t" r="r" b="b"/>
              <a:pathLst>
                <a:path w="5248" h="2066" extrusionOk="0">
                  <a:moveTo>
                    <a:pt x="3008" y="1"/>
                  </a:moveTo>
                  <a:cubicBezTo>
                    <a:pt x="1910" y="1"/>
                    <a:pt x="818" y="536"/>
                    <a:pt x="204" y="1498"/>
                  </a:cubicBezTo>
                  <a:cubicBezTo>
                    <a:pt x="0" y="1753"/>
                    <a:pt x="244" y="2066"/>
                    <a:pt x="504" y="2066"/>
                  </a:cubicBezTo>
                  <a:cubicBezTo>
                    <a:pt x="585" y="2066"/>
                    <a:pt x="667" y="2036"/>
                    <a:pt x="738" y="1965"/>
                  </a:cubicBezTo>
                  <a:cubicBezTo>
                    <a:pt x="1455" y="1293"/>
                    <a:pt x="2367" y="937"/>
                    <a:pt x="3292" y="937"/>
                  </a:cubicBezTo>
                  <a:cubicBezTo>
                    <a:pt x="3746" y="937"/>
                    <a:pt x="4202" y="1022"/>
                    <a:pt x="4641" y="1198"/>
                  </a:cubicBezTo>
                  <a:cubicBezTo>
                    <a:pt x="4701" y="1240"/>
                    <a:pt x="4761" y="1258"/>
                    <a:pt x="4817" y="1258"/>
                  </a:cubicBezTo>
                  <a:cubicBezTo>
                    <a:pt x="5073" y="1258"/>
                    <a:pt x="5248" y="883"/>
                    <a:pt x="4974" y="664"/>
                  </a:cubicBezTo>
                  <a:cubicBezTo>
                    <a:pt x="4394" y="213"/>
                    <a:pt x="3700" y="1"/>
                    <a:pt x="3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37;p42"/>
            <p:cNvSpPr/>
            <p:nvPr/>
          </p:nvSpPr>
          <p:spPr>
            <a:xfrm>
              <a:off x="7124450" y="9522250"/>
              <a:ext cx="179325" cy="50900"/>
            </a:xfrm>
            <a:custGeom>
              <a:avLst/>
              <a:gdLst/>
              <a:ahLst/>
              <a:cxnLst/>
              <a:rect l="l" t="t" r="r" b="b"/>
              <a:pathLst>
                <a:path w="7173" h="2036" fill="none" extrusionOk="0">
                  <a:moveTo>
                    <a:pt x="0" y="1068"/>
                  </a:moveTo>
                  <a:cubicBezTo>
                    <a:pt x="0" y="1068"/>
                    <a:pt x="1268" y="1569"/>
                    <a:pt x="2502" y="1402"/>
                  </a:cubicBezTo>
                  <a:cubicBezTo>
                    <a:pt x="3703" y="1235"/>
                    <a:pt x="4670" y="735"/>
                    <a:pt x="5337" y="368"/>
                  </a:cubicBezTo>
                  <a:cubicBezTo>
                    <a:pt x="6005" y="1"/>
                    <a:pt x="7172" y="735"/>
                    <a:pt x="5971" y="2036"/>
                  </a:cubicBez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38;p42"/>
            <p:cNvSpPr/>
            <p:nvPr/>
          </p:nvSpPr>
          <p:spPr>
            <a:xfrm>
              <a:off x="7178650" y="9570625"/>
              <a:ext cx="124275" cy="56725"/>
            </a:xfrm>
            <a:custGeom>
              <a:avLst/>
              <a:gdLst/>
              <a:ahLst/>
              <a:cxnLst/>
              <a:rect l="l" t="t" r="r" b="b"/>
              <a:pathLst>
                <a:path w="4971" h="2269" fill="none" extrusionOk="0">
                  <a:moveTo>
                    <a:pt x="0" y="1135"/>
                  </a:moveTo>
                  <a:cubicBezTo>
                    <a:pt x="1101" y="1101"/>
                    <a:pt x="1802" y="1101"/>
                    <a:pt x="2836" y="568"/>
                  </a:cubicBezTo>
                  <a:cubicBezTo>
                    <a:pt x="3870" y="1"/>
                    <a:pt x="4304" y="1"/>
                    <a:pt x="4704" y="501"/>
                  </a:cubicBezTo>
                  <a:cubicBezTo>
                    <a:pt x="4971" y="834"/>
                    <a:pt x="4937" y="1502"/>
                    <a:pt x="3636" y="2269"/>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39;p42"/>
            <p:cNvSpPr/>
            <p:nvPr/>
          </p:nvSpPr>
          <p:spPr>
            <a:xfrm>
              <a:off x="7106925" y="9618150"/>
              <a:ext cx="196000" cy="90925"/>
            </a:xfrm>
            <a:custGeom>
              <a:avLst/>
              <a:gdLst/>
              <a:ahLst/>
              <a:cxnLst/>
              <a:rect l="l" t="t" r="r" b="b"/>
              <a:pathLst>
                <a:path w="7840" h="3637" fill="none" extrusionOk="0">
                  <a:moveTo>
                    <a:pt x="3837" y="1068"/>
                  </a:moveTo>
                  <a:cubicBezTo>
                    <a:pt x="4604" y="1035"/>
                    <a:pt x="5505" y="902"/>
                    <a:pt x="6239" y="435"/>
                  </a:cubicBezTo>
                  <a:cubicBezTo>
                    <a:pt x="7006" y="1"/>
                    <a:pt x="7840" y="868"/>
                    <a:pt x="6906" y="1602"/>
                  </a:cubicBezTo>
                  <a:cubicBezTo>
                    <a:pt x="6005" y="2369"/>
                    <a:pt x="4671" y="2770"/>
                    <a:pt x="3103" y="2670"/>
                  </a:cubicBezTo>
                  <a:cubicBezTo>
                    <a:pt x="3103" y="2670"/>
                    <a:pt x="1735" y="3637"/>
                    <a:pt x="1" y="3437"/>
                  </a:cubicBez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40;p42"/>
            <p:cNvSpPr/>
            <p:nvPr/>
          </p:nvSpPr>
          <p:spPr>
            <a:xfrm>
              <a:off x="6217125" y="9451925"/>
              <a:ext cx="196825" cy="394200"/>
            </a:xfrm>
            <a:custGeom>
              <a:avLst/>
              <a:gdLst/>
              <a:ahLst/>
              <a:cxnLst/>
              <a:rect l="l" t="t" r="r" b="b"/>
              <a:pathLst>
                <a:path w="7873" h="15768" extrusionOk="0">
                  <a:moveTo>
                    <a:pt x="3155" y="0"/>
                  </a:moveTo>
                  <a:cubicBezTo>
                    <a:pt x="3093" y="0"/>
                    <a:pt x="3031" y="4"/>
                    <a:pt x="2969" y="12"/>
                  </a:cubicBezTo>
                  <a:cubicBezTo>
                    <a:pt x="1101" y="245"/>
                    <a:pt x="1" y="3948"/>
                    <a:pt x="568" y="8318"/>
                  </a:cubicBezTo>
                  <a:cubicBezTo>
                    <a:pt x="1084" y="12511"/>
                    <a:pt x="2910" y="15768"/>
                    <a:pt x="4749" y="15768"/>
                  </a:cubicBezTo>
                  <a:cubicBezTo>
                    <a:pt x="4812" y="15768"/>
                    <a:pt x="4875" y="15764"/>
                    <a:pt x="4937" y="15756"/>
                  </a:cubicBezTo>
                  <a:cubicBezTo>
                    <a:pt x="6805" y="15523"/>
                    <a:pt x="7873" y="11820"/>
                    <a:pt x="7339" y="7450"/>
                  </a:cubicBezTo>
                  <a:cubicBezTo>
                    <a:pt x="6823" y="3258"/>
                    <a:pt x="4966" y="0"/>
                    <a:pt x="3155" y="0"/>
                  </a:cubicBezTo>
                  <a:close/>
                </a:path>
              </a:pathLst>
            </a:custGeom>
            <a:solidFill>
              <a:srgbClr val="FCEDDE"/>
            </a:solidFill>
            <a:ln w="300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41;p42"/>
            <p:cNvSpPr/>
            <p:nvPr/>
          </p:nvSpPr>
          <p:spPr>
            <a:xfrm>
              <a:off x="6273000" y="9505025"/>
              <a:ext cx="135125" cy="266325"/>
            </a:xfrm>
            <a:custGeom>
              <a:avLst/>
              <a:gdLst/>
              <a:ahLst/>
              <a:cxnLst/>
              <a:rect l="l" t="t" r="r" b="b"/>
              <a:pathLst>
                <a:path w="5405" h="10653" extrusionOk="0">
                  <a:moveTo>
                    <a:pt x="2095" y="1"/>
                  </a:moveTo>
                  <a:cubicBezTo>
                    <a:pt x="2020" y="1"/>
                    <a:pt x="1944" y="8"/>
                    <a:pt x="1869" y="23"/>
                  </a:cubicBezTo>
                  <a:cubicBezTo>
                    <a:pt x="1301" y="89"/>
                    <a:pt x="801" y="690"/>
                    <a:pt x="468" y="1524"/>
                  </a:cubicBezTo>
                  <a:lnTo>
                    <a:pt x="1668" y="4226"/>
                  </a:lnTo>
                  <a:lnTo>
                    <a:pt x="34" y="3525"/>
                  </a:lnTo>
                  <a:lnTo>
                    <a:pt x="34" y="3525"/>
                  </a:lnTo>
                  <a:cubicBezTo>
                    <a:pt x="1" y="4226"/>
                    <a:pt x="1" y="4960"/>
                    <a:pt x="134" y="5760"/>
                  </a:cubicBezTo>
                  <a:cubicBezTo>
                    <a:pt x="481" y="8534"/>
                    <a:pt x="1751" y="10652"/>
                    <a:pt x="3071" y="10652"/>
                  </a:cubicBezTo>
                  <a:cubicBezTo>
                    <a:pt x="3148" y="10652"/>
                    <a:pt x="3226" y="10645"/>
                    <a:pt x="3303" y="10630"/>
                  </a:cubicBezTo>
                  <a:cubicBezTo>
                    <a:pt x="4637" y="10397"/>
                    <a:pt x="5404" y="7862"/>
                    <a:pt x="5037" y="4893"/>
                  </a:cubicBezTo>
                  <a:cubicBezTo>
                    <a:pt x="4691" y="2119"/>
                    <a:pt x="3391" y="1"/>
                    <a:pt x="20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42;p42"/>
            <p:cNvSpPr/>
            <p:nvPr/>
          </p:nvSpPr>
          <p:spPr>
            <a:xfrm>
              <a:off x="5901900" y="9507500"/>
              <a:ext cx="197675" cy="393150"/>
            </a:xfrm>
            <a:custGeom>
              <a:avLst/>
              <a:gdLst/>
              <a:ahLst/>
              <a:cxnLst/>
              <a:rect l="l" t="t" r="r" b="b"/>
              <a:pathLst>
                <a:path w="7907" h="15726" extrusionOk="0">
                  <a:moveTo>
                    <a:pt x="3171" y="0"/>
                  </a:moveTo>
                  <a:cubicBezTo>
                    <a:pt x="3082" y="0"/>
                    <a:pt x="2992" y="8"/>
                    <a:pt x="2903" y="24"/>
                  </a:cubicBezTo>
                  <a:cubicBezTo>
                    <a:pt x="1035" y="324"/>
                    <a:pt x="1" y="4127"/>
                    <a:pt x="568" y="8463"/>
                  </a:cubicBezTo>
                  <a:cubicBezTo>
                    <a:pt x="1140" y="12594"/>
                    <a:pt x="2952" y="15725"/>
                    <a:pt x="4737" y="15725"/>
                  </a:cubicBezTo>
                  <a:cubicBezTo>
                    <a:pt x="4826" y="15725"/>
                    <a:pt x="4915" y="15718"/>
                    <a:pt x="5004" y="15702"/>
                  </a:cubicBezTo>
                  <a:cubicBezTo>
                    <a:pt x="6872" y="15435"/>
                    <a:pt x="7906" y="11632"/>
                    <a:pt x="7339" y="7296"/>
                  </a:cubicBezTo>
                  <a:cubicBezTo>
                    <a:pt x="6767" y="3163"/>
                    <a:pt x="4983" y="0"/>
                    <a:pt x="3171" y="0"/>
                  </a:cubicBezTo>
                  <a:close/>
                </a:path>
              </a:pathLst>
            </a:custGeom>
            <a:solidFill>
              <a:srgbClr val="FCEDDE"/>
            </a:solidFill>
            <a:ln w="300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43;p42"/>
            <p:cNvSpPr/>
            <p:nvPr/>
          </p:nvSpPr>
          <p:spPr>
            <a:xfrm>
              <a:off x="5959450" y="9560075"/>
              <a:ext cx="135125" cy="267025"/>
            </a:xfrm>
            <a:custGeom>
              <a:avLst/>
              <a:gdLst/>
              <a:ahLst/>
              <a:cxnLst/>
              <a:rect l="l" t="t" r="r" b="b"/>
              <a:pathLst>
                <a:path w="5405" h="10681" extrusionOk="0">
                  <a:moveTo>
                    <a:pt x="2086" y="1"/>
                  </a:moveTo>
                  <a:cubicBezTo>
                    <a:pt x="2014" y="1"/>
                    <a:pt x="1941" y="8"/>
                    <a:pt x="1868" y="22"/>
                  </a:cubicBezTo>
                  <a:cubicBezTo>
                    <a:pt x="1268" y="89"/>
                    <a:pt x="767" y="689"/>
                    <a:pt x="434" y="1523"/>
                  </a:cubicBezTo>
                  <a:lnTo>
                    <a:pt x="1668" y="4225"/>
                  </a:lnTo>
                  <a:lnTo>
                    <a:pt x="1668" y="4225"/>
                  </a:lnTo>
                  <a:lnTo>
                    <a:pt x="34" y="3525"/>
                  </a:lnTo>
                  <a:lnTo>
                    <a:pt x="34" y="3525"/>
                  </a:lnTo>
                  <a:cubicBezTo>
                    <a:pt x="0" y="4225"/>
                    <a:pt x="0" y="4993"/>
                    <a:pt x="100" y="5760"/>
                  </a:cubicBezTo>
                  <a:cubicBezTo>
                    <a:pt x="481" y="8552"/>
                    <a:pt x="1767" y="10680"/>
                    <a:pt x="3069" y="10680"/>
                  </a:cubicBezTo>
                  <a:cubicBezTo>
                    <a:pt x="3136" y="10680"/>
                    <a:pt x="3203" y="10675"/>
                    <a:pt x="3269" y="10663"/>
                  </a:cubicBezTo>
                  <a:cubicBezTo>
                    <a:pt x="4604" y="10396"/>
                    <a:pt x="5404" y="7861"/>
                    <a:pt x="5037" y="4892"/>
                  </a:cubicBezTo>
                  <a:cubicBezTo>
                    <a:pt x="4627" y="2148"/>
                    <a:pt x="3352" y="1"/>
                    <a:pt x="20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44;p42"/>
            <p:cNvSpPr/>
            <p:nvPr/>
          </p:nvSpPr>
          <p:spPr>
            <a:xfrm>
              <a:off x="6023650" y="9911550"/>
              <a:ext cx="378525" cy="135025"/>
            </a:xfrm>
            <a:custGeom>
              <a:avLst/>
              <a:gdLst/>
              <a:ahLst/>
              <a:cxnLst/>
              <a:rect l="l" t="t" r="r" b="b"/>
              <a:pathLst>
                <a:path w="15141" h="5401" extrusionOk="0">
                  <a:moveTo>
                    <a:pt x="13696" y="1"/>
                  </a:moveTo>
                  <a:cubicBezTo>
                    <a:pt x="13390" y="1"/>
                    <a:pt x="13076" y="148"/>
                    <a:pt x="12843" y="507"/>
                  </a:cubicBezTo>
                  <a:cubicBezTo>
                    <a:pt x="11466" y="2781"/>
                    <a:pt x="8693" y="4025"/>
                    <a:pt x="5976" y="4025"/>
                  </a:cubicBezTo>
                  <a:cubicBezTo>
                    <a:pt x="4349" y="4025"/>
                    <a:pt x="2743" y="3579"/>
                    <a:pt x="1468" y="2642"/>
                  </a:cubicBezTo>
                  <a:cubicBezTo>
                    <a:pt x="1307" y="2530"/>
                    <a:pt x="1131" y="2478"/>
                    <a:pt x="962" y="2478"/>
                  </a:cubicBezTo>
                  <a:cubicBezTo>
                    <a:pt x="678" y="2478"/>
                    <a:pt x="414" y="2624"/>
                    <a:pt x="268" y="2875"/>
                  </a:cubicBezTo>
                  <a:cubicBezTo>
                    <a:pt x="1" y="3309"/>
                    <a:pt x="168" y="3809"/>
                    <a:pt x="534" y="4010"/>
                  </a:cubicBezTo>
                  <a:cubicBezTo>
                    <a:pt x="1669" y="4677"/>
                    <a:pt x="2869" y="5044"/>
                    <a:pt x="4137" y="5277"/>
                  </a:cubicBezTo>
                  <a:cubicBezTo>
                    <a:pt x="4713" y="5359"/>
                    <a:pt x="5295" y="5400"/>
                    <a:pt x="5877" y="5400"/>
                  </a:cubicBezTo>
                  <a:cubicBezTo>
                    <a:pt x="9073" y="5400"/>
                    <a:pt x="12277" y="4163"/>
                    <a:pt x="14478" y="1708"/>
                  </a:cubicBezTo>
                  <a:cubicBezTo>
                    <a:pt x="15140" y="880"/>
                    <a:pt x="14443" y="1"/>
                    <a:pt x="1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45;p42"/>
            <p:cNvSpPr/>
            <p:nvPr/>
          </p:nvSpPr>
          <p:spPr>
            <a:xfrm>
              <a:off x="5986975" y="9922625"/>
              <a:ext cx="147000" cy="146950"/>
            </a:xfrm>
            <a:custGeom>
              <a:avLst/>
              <a:gdLst/>
              <a:ahLst/>
              <a:cxnLst/>
              <a:rect l="l" t="t" r="r" b="b"/>
              <a:pathLst>
                <a:path w="5880" h="5878" extrusionOk="0">
                  <a:moveTo>
                    <a:pt x="4458" y="1"/>
                  </a:moveTo>
                  <a:cubicBezTo>
                    <a:pt x="4338" y="1"/>
                    <a:pt x="4209" y="21"/>
                    <a:pt x="4070" y="64"/>
                  </a:cubicBezTo>
                  <a:cubicBezTo>
                    <a:pt x="2569" y="598"/>
                    <a:pt x="1168" y="1565"/>
                    <a:pt x="567" y="3066"/>
                  </a:cubicBezTo>
                  <a:cubicBezTo>
                    <a:pt x="334" y="3700"/>
                    <a:pt x="0" y="4434"/>
                    <a:pt x="133" y="5101"/>
                  </a:cubicBezTo>
                  <a:cubicBezTo>
                    <a:pt x="271" y="5569"/>
                    <a:pt x="659" y="5878"/>
                    <a:pt x="1108" y="5878"/>
                  </a:cubicBezTo>
                  <a:cubicBezTo>
                    <a:pt x="1204" y="5878"/>
                    <a:pt x="1302" y="5864"/>
                    <a:pt x="1401" y="5835"/>
                  </a:cubicBezTo>
                  <a:cubicBezTo>
                    <a:pt x="1935" y="5668"/>
                    <a:pt x="2268" y="5101"/>
                    <a:pt x="2102" y="4567"/>
                  </a:cubicBezTo>
                  <a:cubicBezTo>
                    <a:pt x="1968" y="4267"/>
                    <a:pt x="1968" y="3900"/>
                    <a:pt x="2068" y="3600"/>
                  </a:cubicBezTo>
                  <a:cubicBezTo>
                    <a:pt x="2254" y="2672"/>
                    <a:pt x="3157" y="2088"/>
                    <a:pt x="4085" y="2088"/>
                  </a:cubicBezTo>
                  <a:cubicBezTo>
                    <a:pt x="4158" y="2088"/>
                    <a:pt x="4230" y="2092"/>
                    <a:pt x="4303" y="2099"/>
                  </a:cubicBezTo>
                  <a:cubicBezTo>
                    <a:pt x="4335" y="2101"/>
                    <a:pt x="4367" y="2102"/>
                    <a:pt x="4398" y="2102"/>
                  </a:cubicBezTo>
                  <a:cubicBezTo>
                    <a:pt x="5880" y="2102"/>
                    <a:pt x="5693" y="1"/>
                    <a:pt x="4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 name="Picture 57"/>
          <p:cNvPicPr>
            <a:picLocks noChangeAspect="1"/>
          </p:cNvPicPr>
          <p:nvPr/>
        </p:nvPicPr>
        <p:blipFill>
          <a:blip r:embed="rId4" cstate="print">
            <a:extLst>
              <a:ext uri="{BEBA8EAE-BF5A-486C-A8C5-ECC9F3942E4B}">
                <a14:imgProps xmlns:a14="http://schemas.microsoft.com/office/drawing/2010/main">
                  <a14:imgLayer r:embed="rId5">
                    <a14:imgEffect>
                      <a14:backgroundRemoval t="2254" b="100000" l="2763" r="96808"/>
                    </a14:imgEffect>
                  </a14:imgLayer>
                </a14:imgProps>
              </a:ext>
              <a:ext uri="{28A0092B-C50C-407E-A947-70E740481C1C}">
                <a14:useLocalDpi xmlns:a14="http://schemas.microsoft.com/office/drawing/2010/main" val="0"/>
              </a:ext>
            </a:extLst>
          </a:blip>
          <a:stretch>
            <a:fillRect/>
          </a:stretch>
        </p:blipFill>
        <p:spPr>
          <a:xfrm>
            <a:off x="7145396" y="2563767"/>
            <a:ext cx="2069917" cy="4368589"/>
          </a:xfrm>
          <a:prstGeom prst="rect">
            <a:avLst/>
          </a:prstGeom>
        </p:spPr>
      </p:pic>
    </p:spTree>
    <p:extLst>
      <p:ext uri="{BB962C8B-B14F-4D97-AF65-F5344CB8AC3E}">
        <p14:creationId xmlns:p14="http://schemas.microsoft.com/office/powerpoint/2010/main" val="199067711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Terminator 9"/>
          <p:cNvSpPr/>
          <p:nvPr/>
        </p:nvSpPr>
        <p:spPr>
          <a:xfrm>
            <a:off x="1386640" y="94674"/>
            <a:ext cx="6370721" cy="1194793"/>
          </a:xfrm>
          <a:prstGeom prst="flowChartTerminator">
            <a:avLst/>
          </a:prstGeom>
          <a:solidFill>
            <a:schemeClr val="tx1"/>
          </a:solid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pic>
        <p:nvPicPr>
          <p:cNvPr id="4" name="Picture 5" descr="Untitled-5"/>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7081" y="1456533"/>
            <a:ext cx="3355679" cy="49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Untitled-4"/>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943482" y="1448890"/>
            <a:ext cx="3355679" cy="49556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1645373" y="5845719"/>
            <a:ext cx="1295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err="1">
                <a:solidFill>
                  <a:schemeClr val="bg2">
                    <a:lumMod val="10000"/>
                  </a:schemeClr>
                </a:solidFill>
                <a:latin typeface="UVN Sach Vo" panose="02050604050505020204" pitchFamily="18" charset="0"/>
              </a:rPr>
              <a:t>Hình</a:t>
            </a:r>
            <a:r>
              <a:rPr lang="en-US" altLang="en-US" sz="2000" b="1" dirty="0">
                <a:solidFill>
                  <a:schemeClr val="bg2">
                    <a:lumMod val="10000"/>
                  </a:schemeClr>
                </a:solidFill>
                <a:latin typeface="UVN Sach Vo" panose="02050604050505020204" pitchFamily="18" charset="0"/>
              </a:rPr>
              <a:t> 3</a:t>
            </a:r>
          </a:p>
        </p:txBody>
      </p:sp>
      <p:sp>
        <p:nvSpPr>
          <p:cNvPr id="8" name="Text Box 9"/>
          <p:cNvSpPr txBox="1">
            <a:spLocks noChangeArrowheads="1"/>
          </p:cNvSpPr>
          <p:nvPr/>
        </p:nvSpPr>
        <p:spPr bwMode="auto">
          <a:xfrm>
            <a:off x="6164178" y="5875367"/>
            <a:ext cx="1295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err="1">
                <a:solidFill>
                  <a:schemeClr val="bg2">
                    <a:lumMod val="10000"/>
                  </a:schemeClr>
                </a:solidFill>
                <a:latin typeface="UVN Sach Vo" panose="02050604050505020204" pitchFamily="18" charset="0"/>
              </a:rPr>
              <a:t>Hình</a:t>
            </a:r>
            <a:r>
              <a:rPr lang="en-US" altLang="en-US" sz="2000" b="1" dirty="0">
                <a:solidFill>
                  <a:schemeClr val="bg2">
                    <a:lumMod val="10000"/>
                  </a:schemeClr>
                </a:solidFill>
                <a:latin typeface="UVN Sach Vo" panose="02050604050505020204" pitchFamily="18" charset="0"/>
              </a:rPr>
              <a:t> 4</a:t>
            </a:r>
          </a:p>
        </p:txBody>
      </p:sp>
      <p:sp>
        <p:nvSpPr>
          <p:cNvPr id="9" name="Rectangle 8"/>
          <p:cNvSpPr/>
          <p:nvPr/>
        </p:nvSpPr>
        <p:spPr>
          <a:xfrm>
            <a:off x="1730842" y="-273"/>
            <a:ext cx="5918886" cy="1015663"/>
          </a:xfrm>
          <a:prstGeom prst="rect">
            <a:avLst/>
          </a:prstGeom>
        </p:spPr>
        <p:txBody>
          <a:bodyPr wrap="square">
            <a:spAutoFit/>
          </a:bodyPr>
          <a:lstStyle/>
          <a:p>
            <a:pPr algn="ctr" eaLnBrk="1" hangingPunct="1">
              <a:spcBef>
                <a:spcPct val="0"/>
              </a:spcBef>
              <a:buFontTx/>
              <a:buNone/>
            </a:pPr>
            <a:r>
              <a:rPr lang="en-US" altLang="en-US" sz="3000" b="1" dirty="0" err="1">
                <a:solidFill>
                  <a:srgbClr val="C00000"/>
                </a:solidFill>
                <a:latin typeface="UVF HarringTon" panose="04040505050A02020702" pitchFamily="82" charset="0"/>
              </a:rPr>
              <a:t>Quan</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sát</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và</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dự</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đoán</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xem</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cây</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nào</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sẽ</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xanh</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tốt</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hơn</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Tại</a:t>
            </a:r>
            <a:r>
              <a:rPr lang="en-US" altLang="en-US" sz="3000" b="1" dirty="0">
                <a:solidFill>
                  <a:srgbClr val="C00000"/>
                </a:solidFill>
                <a:latin typeface="UVF HarringTon" panose="04040505050A02020702" pitchFamily="82" charset="0"/>
              </a:rPr>
              <a:t> </a:t>
            </a:r>
            <a:r>
              <a:rPr lang="en-US" altLang="en-US" sz="3000" b="1" dirty="0" err="1">
                <a:solidFill>
                  <a:srgbClr val="C00000"/>
                </a:solidFill>
                <a:latin typeface="UVF HarringTon" panose="04040505050A02020702" pitchFamily="82" charset="0"/>
              </a:rPr>
              <a:t>sao</a:t>
            </a:r>
            <a:r>
              <a:rPr lang="en-US" altLang="en-US" sz="3000" b="1" dirty="0">
                <a:solidFill>
                  <a:srgbClr val="C00000"/>
                </a:solidFill>
                <a:latin typeface="UVF HarringTon" panose="04040505050A02020702" pitchFamily="82" charset="0"/>
              </a:rPr>
              <a:t>?</a:t>
            </a:r>
          </a:p>
        </p:txBody>
      </p:sp>
    </p:spTree>
    <p:extLst>
      <p:ext uri="{BB962C8B-B14F-4D97-AF65-F5344CB8AC3E}">
        <p14:creationId xmlns:p14="http://schemas.microsoft.com/office/powerpoint/2010/main" val="1611646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0" presetClass="entr" presetSubtype="0" fill="hold" grpId="0" nodeType="withEffect">
                                  <p:stCondLst>
                                    <p:cond delay="0"/>
                                  </p:stCondLst>
                                  <p:iterate type="wd">
                                    <p:tmPct val="10000"/>
                                  </p:iterate>
                                  <p:childTnLst>
                                    <p:set>
                                      <p:cBhvr>
                                        <p:cTn id="15" dur="1" fill="hold">
                                          <p:stCondLst>
                                            <p:cond delay="0"/>
                                          </p:stCondLst>
                                        </p:cTn>
                                        <p:tgtEl>
                                          <p:spTgt spid="10"/>
                                        </p:tgtEl>
                                        <p:attrNameLst>
                                          <p:attrName>style.visibility</p:attrName>
                                        </p:attrNameLst>
                                      </p:cBhvr>
                                      <p:to>
                                        <p:strVal val="visible"/>
                                      </p:to>
                                    </p:set>
                                    <p:animEffect transition="in" filter="wedg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Untitled-5"/>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9207" y="1512815"/>
            <a:ext cx="3390501" cy="510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Untitled-4"/>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264295" y="1512814"/>
            <a:ext cx="3380624" cy="510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1593594" y="7987657"/>
            <a:ext cx="1219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00FF"/>
                </a:solidFill>
              </a:rPr>
              <a:t>Hình 3</a:t>
            </a:r>
          </a:p>
        </p:txBody>
      </p:sp>
      <p:sp>
        <p:nvSpPr>
          <p:cNvPr id="7" name="Text Box 9"/>
          <p:cNvSpPr txBox="1">
            <a:spLocks noChangeArrowheads="1"/>
          </p:cNvSpPr>
          <p:nvPr/>
        </p:nvSpPr>
        <p:spPr bwMode="auto">
          <a:xfrm>
            <a:off x="6143369" y="7864891"/>
            <a:ext cx="1219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00FF"/>
                </a:solidFill>
              </a:rPr>
              <a:t>Hình 4</a:t>
            </a:r>
          </a:p>
        </p:txBody>
      </p:sp>
      <p:sp>
        <p:nvSpPr>
          <p:cNvPr id="25" name="Text Box 11"/>
          <p:cNvSpPr txBox="1">
            <a:spLocks noChangeArrowheads="1"/>
          </p:cNvSpPr>
          <p:nvPr/>
        </p:nvSpPr>
        <p:spPr bwMode="auto">
          <a:xfrm>
            <a:off x="1072424" y="6098519"/>
            <a:ext cx="2224069"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err="1">
                <a:solidFill>
                  <a:srgbClr val="FF0000"/>
                </a:solidFill>
                <a:latin typeface="UVN Bai Sau" panose="04030605020802020C03" pitchFamily="82" charset="0"/>
                <a:cs typeface="Times New Roman" panose="02020603050405020304" pitchFamily="18" charset="0"/>
              </a:rPr>
              <a:t>Xanh</a:t>
            </a:r>
            <a:r>
              <a:rPr lang="en-US" altLang="en-US" sz="2800" dirty="0">
                <a:solidFill>
                  <a:srgbClr val="FF0000"/>
                </a:solidFill>
                <a:latin typeface="UVN Bai Sau" panose="04030605020802020C03" pitchFamily="82" charset="0"/>
                <a:cs typeface="Times New Roman" panose="02020603050405020304" pitchFamily="18" charset="0"/>
              </a:rPr>
              <a:t> </a:t>
            </a:r>
            <a:r>
              <a:rPr lang="en-US" altLang="en-US" sz="2800" dirty="0" err="1">
                <a:solidFill>
                  <a:srgbClr val="FF0000"/>
                </a:solidFill>
                <a:latin typeface="UVN Bai Sau" panose="04030605020802020C03" pitchFamily="82" charset="0"/>
                <a:cs typeface="Times New Roman" panose="02020603050405020304" pitchFamily="18" charset="0"/>
              </a:rPr>
              <a:t>tốt</a:t>
            </a:r>
            <a:r>
              <a:rPr lang="en-US" altLang="en-US" sz="2800" dirty="0">
                <a:solidFill>
                  <a:srgbClr val="FF0000"/>
                </a:solidFill>
                <a:latin typeface="UVN Bai Sau" panose="04030605020802020C03" pitchFamily="82" charset="0"/>
                <a:cs typeface="Times New Roman" panose="02020603050405020304" pitchFamily="18" charset="0"/>
              </a:rPr>
              <a:t> </a:t>
            </a:r>
            <a:r>
              <a:rPr lang="en-US" altLang="en-US" sz="2800" dirty="0" err="1">
                <a:solidFill>
                  <a:srgbClr val="FF0000"/>
                </a:solidFill>
                <a:latin typeface="UVN Bai Sau" panose="04030605020802020C03" pitchFamily="82" charset="0"/>
                <a:cs typeface="Times New Roman" panose="02020603050405020304" pitchFamily="18" charset="0"/>
              </a:rPr>
              <a:t>hơn</a:t>
            </a:r>
            <a:endParaRPr lang="en-US" altLang="en-US" sz="2800" dirty="0">
              <a:solidFill>
                <a:srgbClr val="FF0000"/>
              </a:solidFill>
              <a:latin typeface="UVN Bai Sau" panose="04030605020802020C03" pitchFamily="82" charset="0"/>
              <a:cs typeface="Times New Roman" panose="02020603050405020304" pitchFamily="18" charset="0"/>
            </a:endParaRPr>
          </a:p>
        </p:txBody>
      </p:sp>
      <p:sp>
        <p:nvSpPr>
          <p:cNvPr id="26" name="Text Box 11"/>
          <p:cNvSpPr txBox="1">
            <a:spLocks noChangeArrowheads="1"/>
          </p:cNvSpPr>
          <p:nvPr/>
        </p:nvSpPr>
        <p:spPr bwMode="auto">
          <a:xfrm>
            <a:off x="5795700" y="6176620"/>
            <a:ext cx="2224069"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FF0000"/>
                </a:solidFill>
                <a:latin typeface="UVN Bai Sau" panose="04030605020802020C03" pitchFamily="82" charset="0"/>
                <a:cs typeface="Times New Roman" panose="02020603050405020304" pitchFamily="18" charset="0"/>
              </a:rPr>
              <a:t> </a:t>
            </a:r>
            <a:r>
              <a:rPr lang="en-US" altLang="en-US" sz="2800" dirty="0" err="1">
                <a:solidFill>
                  <a:srgbClr val="FF0000"/>
                </a:solidFill>
                <a:latin typeface="UVN Bai Sau" panose="04030605020802020C03" pitchFamily="82" charset="0"/>
                <a:cs typeface="Times New Roman" panose="02020603050405020304" pitchFamily="18" charset="0"/>
              </a:rPr>
              <a:t>Dần</a:t>
            </a:r>
            <a:r>
              <a:rPr lang="en-US" altLang="en-US" sz="2800" dirty="0">
                <a:solidFill>
                  <a:srgbClr val="FF0000"/>
                </a:solidFill>
                <a:latin typeface="UVN Bai Sau" panose="04030605020802020C03" pitchFamily="82" charset="0"/>
                <a:cs typeface="Times New Roman" panose="02020603050405020304" pitchFamily="18" charset="0"/>
              </a:rPr>
              <a:t> </a:t>
            </a:r>
            <a:r>
              <a:rPr lang="en-US" altLang="en-US" sz="2800" dirty="0" err="1">
                <a:solidFill>
                  <a:srgbClr val="FF0000"/>
                </a:solidFill>
                <a:latin typeface="UVN Bai Sau" panose="04030605020802020C03" pitchFamily="82" charset="0"/>
                <a:cs typeface="Times New Roman" panose="02020603050405020304" pitchFamily="18" charset="0"/>
              </a:rPr>
              <a:t>tàn</a:t>
            </a:r>
            <a:r>
              <a:rPr lang="en-US" altLang="en-US" sz="2800" dirty="0">
                <a:solidFill>
                  <a:srgbClr val="FF0000"/>
                </a:solidFill>
                <a:latin typeface="UVN Bai Sau" panose="04030605020802020C03" pitchFamily="82" charset="0"/>
                <a:cs typeface="Times New Roman" panose="02020603050405020304" pitchFamily="18" charset="0"/>
              </a:rPr>
              <a:t> </a:t>
            </a:r>
            <a:r>
              <a:rPr lang="en-US" altLang="en-US" sz="2800" dirty="0" err="1">
                <a:solidFill>
                  <a:srgbClr val="FF0000"/>
                </a:solidFill>
                <a:latin typeface="UVN Bai Sau" panose="04030605020802020C03" pitchFamily="82" charset="0"/>
                <a:cs typeface="Times New Roman" panose="02020603050405020304" pitchFamily="18" charset="0"/>
              </a:rPr>
              <a:t>lụi</a:t>
            </a:r>
            <a:endParaRPr lang="en-US" altLang="en-US" sz="2800" dirty="0">
              <a:solidFill>
                <a:srgbClr val="FF0000"/>
              </a:solidFill>
              <a:latin typeface="UVN Bai Sau" panose="04030605020802020C03" pitchFamily="82" charset="0"/>
              <a:cs typeface="Times New Roman" panose="02020603050405020304" pitchFamily="18" charset="0"/>
            </a:endParaRPr>
          </a:p>
        </p:txBody>
      </p:sp>
      <p:sp>
        <p:nvSpPr>
          <p:cNvPr id="27" name="Rounded Rectangle 26"/>
          <p:cNvSpPr/>
          <p:nvPr/>
        </p:nvSpPr>
        <p:spPr>
          <a:xfrm>
            <a:off x="813703" y="243970"/>
            <a:ext cx="2865927" cy="103220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UVF HarringTon" panose="04040505050A02020702" pitchFamily="82" charset="0"/>
            </a:endParaRPr>
          </a:p>
        </p:txBody>
      </p:sp>
      <p:sp>
        <p:nvSpPr>
          <p:cNvPr id="28" name="Rounded Rectangle 27"/>
          <p:cNvSpPr/>
          <p:nvPr/>
        </p:nvSpPr>
        <p:spPr>
          <a:xfrm>
            <a:off x="5406388" y="169647"/>
            <a:ext cx="3002693" cy="109182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accent5">
                    <a:lumMod val="50000"/>
                  </a:schemeClr>
                </a:solidFill>
                <a:latin typeface="UVF HarringTon" panose="04040505050A02020702" pitchFamily="82" charset="0"/>
              </a:rPr>
              <a:t>Cây</a:t>
            </a:r>
            <a:r>
              <a:rPr lang="en-US" sz="3000" b="1" dirty="0">
                <a:solidFill>
                  <a:schemeClr val="accent5">
                    <a:lumMod val="50000"/>
                  </a:schemeClr>
                </a:solidFill>
                <a:latin typeface="UVF HarringTon" panose="04040505050A02020702" pitchFamily="82" charset="0"/>
              </a:rPr>
              <a:t> </a:t>
            </a:r>
            <a:r>
              <a:rPr lang="en-US" sz="3000" b="1" err="1">
                <a:solidFill>
                  <a:schemeClr val="accent5">
                    <a:lumMod val="50000"/>
                  </a:schemeClr>
                </a:solidFill>
                <a:latin typeface="UVF HarringTon" panose="04040505050A02020702" pitchFamily="82" charset="0"/>
              </a:rPr>
              <a:t>thiếu</a:t>
            </a:r>
            <a:r>
              <a:rPr lang="en-US" sz="3000" b="1">
                <a:solidFill>
                  <a:schemeClr val="accent5">
                    <a:lumMod val="50000"/>
                  </a:schemeClr>
                </a:solidFill>
                <a:latin typeface="UVF HarringTon" panose="04040505050A02020702" pitchFamily="82" charset="0"/>
              </a:rPr>
              <a:t> </a:t>
            </a:r>
          </a:p>
          <a:p>
            <a:pPr algn="ctr"/>
            <a:r>
              <a:rPr lang="en-US" sz="3000" b="1">
                <a:solidFill>
                  <a:schemeClr val="accent5">
                    <a:lumMod val="50000"/>
                  </a:schemeClr>
                </a:solidFill>
                <a:latin typeface="UVF HarringTon" panose="04040505050A02020702" pitchFamily="82" charset="0"/>
              </a:rPr>
              <a:t>ánh </a:t>
            </a:r>
            <a:r>
              <a:rPr lang="en-US" sz="3000" b="1" dirty="0" err="1">
                <a:solidFill>
                  <a:schemeClr val="accent5">
                    <a:lumMod val="50000"/>
                  </a:schemeClr>
                </a:solidFill>
                <a:latin typeface="UVF HarringTon" panose="04040505050A02020702" pitchFamily="82" charset="0"/>
              </a:rPr>
              <a:t>sáng</a:t>
            </a:r>
            <a:endParaRPr lang="en-US" sz="3000" b="1" dirty="0">
              <a:solidFill>
                <a:schemeClr val="accent5">
                  <a:lumMod val="50000"/>
                </a:schemeClr>
              </a:solidFill>
              <a:latin typeface="UVF HarringTon" panose="04040505050A02020702" pitchFamily="82" charset="0"/>
            </a:endParaRPr>
          </a:p>
        </p:txBody>
      </p:sp>
      <p:sp>
        <p:nvSpPr>
          <p:cNvPr id="29" name="TextBox 28"/>
          <p:cNvSpPr txBox="1"/>
          <p:nvPr/>
        </p:nvSpPr>
        <p:spPr>
          <a:xfrm>
            <a:off x="447461" y="61856"/>
            <a:ext cx="3432247" cy="1015663"/>
          </a:xfrm>
          <a:prstGeom prst="rect">
            <a:avLst/>
          </a:prstGeom>
          <a:noFill/>
        </p:spPr>
        <p:txBody>
          <a:bodyPr wrap="square" rtlCol="0">
            <a:spAutoFit/>
          </a:bodyPr>
          <a:lstStyle/>
          <a:p>
            <a:pPr algn="ctr"/>
            <a:r>
              <a:rPr lang="en-US" sz="3000" b="1" dirty="0" err="1">
                <a:solidFill>
                  <a:schemeClr val="accent5">
                    <a:lumMod val="50000"/>
                  </a:schemeClr>
                </a:solidFill>
                <a:latin typeface="UVF HarringTon" panose="04040505050A02020702" pitchFamily="82" charset="0"/>
              </a:rPr>
              <a:t>Cây</a:t>
            </a:r>
            <a:r>
              <a:rPr lang="en-US" sz="3000" b="1" dirty="0">
                <a:solidFill>
                  <a:schemeClr val="accent5">
                    <a:lumMod val="50000"/>
                  </a:schemeClr>
                </a:solidFill>
                <a:latin typeface="UVF HarringTon" panose="04040505050A02020702" pitchFamily="82" charset="0"/>
              </a:rPr>
              <a:t> </a:t>
            </a:r>
            <a:r>
              <a:rPr lang="en-US" sz="3000" b="1" err="1">
                <a:solidFill>
                  <a:schemeClr val="accent5">
                    <a:lumMod val="50000"/>
                  </a:schemeClr>
                </a:solidFill>
                <a:latin typeface="UVF HarringTon" panose="04040505050A02020702" pitchFamily="82" charset="0"/>
              </a:rPr>
              <a:t>có</a:t>
            </a:r>
            <a:r>
              <a:rPr lang="en-US" sz="3000" b="1">
                <a:solidFill>
                  <a:schemeClr val="accent5">
                    <a:lumMod val="50000"/>
                  </a:schemeClr>
                </a:solidFill>
                <a:latin typeface="UVF HarringTon" panose="04040505050A02020702" pitchFamily="82" charset="0"/>
              </a:rPr>
              <a:t> đủ</a:t>
            </a:r>
          </a:p>
          <a:p>
            <a:pPr algn="ctr"/>
            <a:r>
              <a:rPr lang="en-US" sz="3000" b="1">
                <a:solidFill>
                  <a:schemeClr val="accent5">
                    <a:lumMod val="50000"/>
                  </a:schemeClr>
                </a:solidFill>
                <a:latin typeface="UVF HarringTon" panose="04040505050A02020702" pitchFamily="82" charset="0"/>
              </a:rPr>
              <a:t> </a:t>
            </a:r>
            <a:r>
              <a:rPr lang="en-US" sz="3000" b="1" dirty="0" err="1">
                <a:solidFill>
                  <a:schemeClr val="accent5">
                    <a:lumMod val="50000"/>
                  </a:schemeClr>
                </a:solidFill>
                <a:latin typeface="UVF HarringTon" panose="04040505050A02020702" pitchFamily="82" charset="0"/>
              </a:rPr>
              <a:t>ánh</a:t>
            </a:r>
            <a:r>
              <a:rPr lang="en-US" sz="3000" b="1" dirty="0">
                <a:solidFill>
                  <a:schemeClr val="accent5">
                    <a:lumMod val="50000"/>
                  </a:schemeClr>
                </a:solidFill>
                <a:latin typeface="UVF HarringTon" panose="04040505050A02020702" pitchFamily="82" charset="0"/>
              </a:rPr>
              <a:t> </a:t>
            </a:r>
            <a:r>
              <a:rPr lang="en-US" sz="3000" b="1" dirty="0" err="1">
                <a:solidFill>
                  <a:schemeClr val="accent5">
                    <a:lumMod val="50000"/>
                  </a:schemeClr>
                </a:solidFill>
                <a:latin typeface="UVF HarringTon" panose="04040505050A02020702" pitchFamily="82" charset="0"/>
              </a:rPr>
              <a:t>sáng</a:t>
            </a:r>
            <a:endParaRPr lang="en-US" sz="3000" b="1" dirty="0">
              <a:solidFill>
                <a:schemeClr val="accent5">
                  <a:lumMod val="50000"/>
                </a:schemeClr>
              </a:solidFill>
              <a:latin typeface="UVF HarringTon" panose="04040505050A02020702" pitchFamily="82" charset="0"/>
            </a:endParaRPr>
          </a:p>
        </p:txBody>
      </p:sp>
    </p:spTree>
    <p:extLst>
      <p:ext uri="{BB962C8B-B14F-4D97-AF65-F5344CB8AC3E}">
        <p14:creationId xmlns:p14="http://schemas.microsoft.com/office/powerpoint/2010/main" val="622920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47"/>
          <p:cNvSpPr txBox="1">
            <a:spLocks noGrp="1"/>
          </p:cNvSpPr>
          <p:nvPr>
            <p:ph type="subTitle" idx="1"/>
          </p:nvPr>
        </p:nvSpPr>
        <p:spPr>
          <a:xfrm>
            <a:off x="4321788" y="2817118"/>
            <a:ext cx="4309407" cy="3468921"/>
          </a:xfrm>
          <a:prstGeom prst="rect">
            <a:avLst/>
          </a:prstGeom>
        </p:spPr>
        <p:txBody>
          <a:bodyPr spcFirstLastPara="1" wrap="square" lIns="274300" tIns="91425" rIns="274300" bIns="91425" anchor="ctr" anchorCtr="0">
            <a:noAutofit/>
          </a:bodyPr>
          <a:lstStyle/>
          <a:p>
            <a:pPr marL="0" lvl="0" indent="0" algn="ctr" rtl="0">
              <a:spcBef>
                <a:spcPts val="0"/>
              </a:spcBef>
              <a:spcAft>
                <a:spcPts val="0"/>
              </a:spcAft>
              <a:buNone/>
            </a:pPr>
            <a:endParaRPr dirty="0"/>
          </a:p>
        </p:txBody>
      </p:sp>
      <p:sp>
        <p:nvSpPr>
          <p:cNvPr id="1824" name="Google Shape;1824;p47"/>
          <p:cNvSpPr txBox="1">
            <a:spLocks noGrp="1"/>
          </p:cNvSpPr>
          <p:nvPr>
            <p:ph type="title"/>
          </p:nvPr>
        </p:nvSpPr>
        <p:spPr>
          <a:xfrm>
            <a:off x="4442622" y="421448"/>
            <a:ext cx="3803694" cy="2058741"/>
          </a:xfrm>
          <a:prstGeom prst="rect">
            <a:avLst/>
          </a:prstGeom>
          <a:solidFill>
            <a:schemeClr val="bg2"/>
          </a:solidFill>
        </p:spPr>
        <p:txBody>
          <a:bodyPr spcFirstLastPara="1" wrap="square" lIns="274300" tIns="91425" rIns="274300" bIns="91425" anchor="ctr" anchorCtr="0">
            <a:noAutofit/>
          </a:bodyPr>
          <a:lstStyle/>
          <a:p>
            <a:pPr marL="0" lvl="0" indent="0" algn="ctr" rtl="0">
              <a:spcBef>
                <a:spcPts val="0"/>
              </a:spcBef>
              <a:spcAft>
                <a:spcPts val="0"/>
              </a:spcAft>
              <a:buClr>
                <a:schemeClr val="dk1"/>
              </a:buClr>
              <a:buSzPts val="1100"/>
              <a:buFont typeface="Arial"/>
              <a:buNone/>
            </a:pPr>
            <a:r>
              <a:rPr lang="en-US" dirty="0" err="1">
                <a:solidFill>
                  <a:schemeClr val="bg2">
                    <a:lumMod val="10000"/>
                  </a:schemeClr>
                </a:solidFill>
              </a:rPr>
              <a:t>Ánh</a:t>
            </a:r>
            <a:r>
              <a:rPr lang="en-US" dirty="0">
                <a:solidFill>
                  <a:schemeClr val="bg2">
                    <a:lumMod val="10000"/>
                  </a:schemeClr>
                </a:solidFill>
              </a:rPr>
              <a:t> </a:t>
            </a:r>
            <a:r>
              <a:rPr lang="en-US" dirty="0" err="1">
                <a:solidFill>
                  <a:schemeClr val="bg2">
                    <a:lumMod val="10000"/>
                  </a:schemeClr>
                </a:solidFill>
              </a:rPr>
              <a:t>sáng</a:t>
            </a:r>
            <a:r>
              <a:rPr lang="en-US" dirty="0">
                <a:solidFill>
                  <a:schemeClr val="bg2">
                    <a:lumMod val="10000"/>
                  </a:schemeClr>
                </a:solidFill>
              </a:rPr>
              <a:t> </a:t>
            </a:r>
            <a:r>
              <a:rPr lang="en-US" dirty="0" err="1">
                <a:solidFill>
                  <a:schemeClr val="bg2">
                    <a:lumMod val="10000"/>
                  </a:schemeClr>
                </a:solidFill>
              </a:rPr>
              <a:t>có</a:t>
            </a:r>
            <a:r>
              <a:rPr lang="en-US" dirty="0">
                <a:solidFill>
                  <a:schemeClr val="bg2">
                    <a:lumMod val="10000"/>
                  </a:schemeClr>
                </a:solidFill>
              </a:rPr>
              <a:t> </a:t>
            </a:r>
            <a:r>
              <a:rPr lang="en-US" dirty="0" err="1">
                <a:solidFill>
                  <a:schemeClr val="bg2">
                    <a:lumMod val="10000"/>
                  </a:schemeClr>
                </a:solidFill>
              </a:rPr>
              <a:t>vai</a:t>
            </a:r>
            <a:r>
              <a:rPr lang="en-US" dirty="0">
                <a:solidFill>
                  <a:schemeClr val="bg2">
                    <a:lumMod val="10000"/>
                  </a:schemeClr>
                </a:solidFill>
              </a:rPr>
              <a:t> </a:t>
            </a:r>
            <a:r>
              <a:rPr lang="en-US" dirty="0" err="1">
                <a:solidFill>
                  <a:schemeClr val="bg2">
                    <a:lumMod val="10000"/>
                  </a:schemeClr>
                </a:solidFill>
              </a:rPr>
              <a:t>trò</a:t>
            </a:r>
            <a:r>
              <a:rPr lang="en-US" dirty="0">
                <a:solidFill>
                  <a:schemeClr val="bg2">
                    <a:lumMod val="10000"/>
                  </a:schemeClr>
                </a:solidFill>
              </a:rPr>
              <a:t> </a:t>
            </a:r>
            <a:r>
              <a:rPr lang="en-US" dirty="0" err="1">
                <a:solidFill>
                  <a:schemeClr val="bg2">
                    <a:lumMod val="10000"/>
                  </a:schemeClr>
                </a:solidFill>
              </a:rPr>
              <a:t>gì</a:t>
            </a:r>
            <a:r>
              <a:rPr lang="en-US" dirty="0">
                <a:solidFill>
                  <a:schemeClr val="bg2">
                    <a:lumMod val="10000"/>
                  </a:schemeClr>
                </a:solidFill>
              </a:rPr>
              <a:t> </a:t>
            </a:r>
            <a:r>
              <a:rPr lang="en-US" dirty="0" err="1">
                <a:solidFill>
                  <a:schemeClr val="bg2">
                    <a:lumMod val="10000"/>
                  </a:schemeClr>
                </a:solidFill>
              </a:rPr>
              <a:t>với</a:t>
            </a:r>
            <a:r>
              <a:rPr lang="en-US" dirty="0">
                <a:solidFill>
                  <a:schemeClr val="bg2">
                    <a:lumMod val="10000"/>
                  </a:schemeClr>
                </a:solidFill>
              </a:rPr>
              <a:t> </a:t>
            </a:r>
            <a:r>
              <a:rPr lang="en-US" dirty="0" err="1">
                <a:solidFill>
                  <a:schemeClr val="bg2">
                    <a:lumMod val="10000"/>
                  </a:schemeClr>
                </a:solidFill>
              </a:rPr>
              <a:t>sự</a:t>
            </a:r>
            <a:r>
              <a:rPr lang="en-US" dirty="0">
                <a:solidFill>
                  <a:schemeClr val="bg2">
                    <a:lumMod val="10000"/>
                  </a:schemeClr>
                </a:solidFill>
              </a:rPr>
              <a:t> </a:t>
            </a:r>
            <a:r>
              <a:rPr lang="en-US" dirty="0" err="1">
                <a:solidFill>
                  <a:schemeClr val="bg2">
                    <a:lumMod val="10000"/>
                  </a:schemeClr>
                </a:solidFill>
              </a:rPr>
              <a:t>sống</a:t>
            </a:r>
            <a:r>
              <a:rPr lang="en-US" dirty="0">
                <a:solidFill>
                  <a:schemeClr val="bg2">
                    <a:lumMod val="10000"/>
                  </a:schemeClr>
                </a:solidFill>
              </a:rPr>
              <a:t> </a:t>
            </a:r>
            <a:r>
              <a:rPr lang="en-US" dirty="0" err="1">
                <a:solidFill>
                  <a:schemeClr val="bg2">
                    <a:lumMod val="10000"/>
                  </a:schemeClr>
                </a:solidFill>
              </a:rPr>
              <a:t>của</a:t>
            </a:r>
            <a:r>
              <a:rPr lang="en-US" dirty="0">
                <a:solidFill>
                  <a:schemeClr val="bg2">
                    <a:lumMod val="10000"/>
                  </a:schemeClr>
                </a:solidFill>
              </a:rPr>
              <a:t> </a:t>
            </a:r>
            <a:r>
              <a:rPr lang="en-US" dirty="0" err="1">
                <a:solidFill>
                  <a:schemeClr val="bg2">
                    <a:lumMod val="10000"/>
                  </a:schemeClr>
                </a:solidFill>
              </a:rPr>
              <a:t>thực</a:t>
            </a:r>
            <a:r>
              <a:rPr lang="en-US" dirty="0">
                <a:solidFill>
                  <a:schemeClr val="bg2">
                    <a:lumMod val="10000"/>
                  </a:schemeClr>
                </a:solidFill>
              </a:rPr>
              <a:t> </a:t>
            </a:r>
            <a:r>
              <a:rPr lang="en-US" dirty="0" err="1">
                <a:solidFill>
                  <a:schemeClr val="bg2">
                    <a:lumMod val="10000"/>
                  </a:schemeClr>
                </a:solidFill>
              </a:rPr>
              <a:t>vật</a:t>
            </a:r>
            <a:r>
              <a:rPr lang="en-US" dirty="0">
                <a:solidFill>
                  <a:schemeClr val="bg2">
                    <a:lumMod val="10000"/>
                  </a:schemeClr>
                </a:solidFill>
              </a:rPr>
              <a:t>?</a:t>
            </a:r>
            <a:endParaRPr dirty="0">
              <a:solidFill>
                <a:schemeClr val="bg2">
                  <a:lumMod val="10000"/>
                </a:schemeClr>
              </a:solidFill>
            </a:endParaRPr>
          </a:p>
        </p:txBody>
      </p:sp>
      <p:grpSp>
        <p:nvGrpSpPr>
          <p:cNvPr id="1825" name="Google Shape;1825;p47"/>
          <p:cNvGrpSpPr/>
          <p:nvPr/>
        </p:nvGrpSpPr>
        <p:grpSpPr>
          <a:xfrm>
            <a:off x="3999082" y="65110"/>
            <a:ext cx="763098" cy="1017493"/>
            <a:chOff x="8747275" y="4775525"/>
            <a:chExt cx="888150" cy="888175"/>
          </a:xfrm>
        </p:grpSpPr>
        <p:sp>
          <p:nvSpPr>
            <p:cNvPr id="1826" name="Google Shape;1826;p47"/>
            <p:cNvSpPr/>
            <p:nvPr/>
          </p:nvSpPr>
          <p:spPr>
            <a:xfrm>
              <a:off x="8747275" y="4775525"/>
              <a:ext cx="888150" cy="888175"/>
            </a:xfrm>
            <a:custGeom>
              <a:avLst/>
              <a:gdLst/>
              <a:ahLst/>
              <a:cxnLst/>
              <a:rect l="l" t="t" r="r" b="b"/>
              <a:pathLst>
                <a:path w="35526" h="35527" extrusionOk="0">
                  <a:moveTo>
                    <a:pt x="17780" y="1"/>
                  </a:moveTo>
                  <a:cubicBezTo>
                    <a:pt x="17013" y="1"/>
                    <a:pt x="16312" y="334"/>
                    <a:pt x="15812" y="935"/>
                  </a:cubicBezTo>
                  <a:lnTo>
                    <a:pt x="13877" y="3303"/>
                  </a:lnTo>
                  <a:lnTo>
                    <a:pt x="11008" y="2236"/>
                  </a:lnTo>
                  <a:cubicBezTo>
                    <a:pt x="10708" y="2102"/>
                    <a:pt x="10441" y="2069"/>
                    <a:pt x="10141" y="2069"/>
                  </a:cubicBezTo>
                  <a:cubicBezTo>
                    <a:pt x="9707" y="2069"/>
                    <a:pt x="9274" y="2169"/>
                    <a:pt x="8873" y="2402"/>
                  </a:cubicBezTo>
                  <a:cubicBezTo>
                    <a:pt x="8206" y="2769"/>
                    <a:pt x="7806" y="3436"/>
                    <a:pt x="7673" y="4137"/>
                  </a:cubicBezTo>
                  <a:lnTo>
                    <a:pt x="7172" y="7172"/>
                  </a:lnTo>
                  <a:lnTo>
                    <a:pt x="4137" y="7673"/>
                  </a:lnTo>
                  <a:cubicBezTo>
                    <a:pt x="3403" y="7806"/>
                    <a:pt x="2769" y="8273"/>
                    <a:pt x="2369" y="8907"/>
                  </a:cubicBezTo>
                  <a:cubicBezTo>
                    <a:pt x="2002" y="9507"/>
                    <a:pt x="1935" y="10308"/>
                    <a:pt x="2202" y="11008"/>
                  </a:cubicBezTo>
                  <a:lnTo>
                    <a:pt x="3303" y="13911"/>
                  </a:lnTo>
                  <a:lnTo>
                    <a:pt x="934" y="15812"/>
                  </a:lnTo>
                  <a:cubicBezTo>
                    <a:pt x="334" y="16279"/>
                    <a:pt x="0" y="16979"/>
                    <a:pt x="0" y="17780"/>
                  </a:cubicBezTo>
                  <a:cubicBezTo>
                    <a:pt x="0" y="18547"/>
                    <a:pt x="334" y="19248"/>
                    <a:pt x="934" y="19748"/>
                  </a:cubicBezTo>
                  <a:lnTo>
                    <a:pt x="3303" y="21649"/>
                  </a:lnTo>
                  <a:lnTo>
                    <a:pt x="2202" y="24518"/>
                  </a:lnTo>
                  <a:cubicBezTo>
                    <a:pt x="1968" y="25219"/>
                    <a:pt x="2002" y="26019"/>
                    <a:pt x="2369" y="26653"/>
                  </a:cubicBezTo>
                  <a:cubicBezTo>
                    <a:pt x="2769" y="27287"/>
                    <a:pt x="3436" y="27754"/>
                    <a:pt x="4137" y="27854"/>
                  </a:cubicBezTo>
                  <a:lnTo>
                    <a:pt x="7172" y="28354"/>
                  </a:lnTo>
                  <a:lnTo>
                    <a:pt x="7673" y="31423"/>
                  </a:lnTo>
                  <a:cubicBezTo>
                    <a:pt x="7806" y="32157"/>
                    <a:pt x="8273" y="32791"/>
                    <a:pt x="8873" y="33158"/>
                  </a:cubicBezTo>
                  <a:cubicBezTo>
                    <a:pt x="9274" y="33358"/>
                    <a:pt x="9707" y="33491"/>
                    <a:pt x="10141" y="33491"/>
                  </a:cubicBezTo>
                  <a:cubicBezTo>
                    <a:pt x="10441" y="33491"/>
                    <a:pt x="10708" y="33458"/>
                    <a:pt x="11008" y="33324"/>
                  </a:cubicBezTo>
                  <a:lnTo>
                    <a:pt x="13877" y="32224"/>
                  </a:lnTo>
                  <a:lnTo>
                    <a:pt x="15812" y="34625"/>
                  </a:lnTo>
                  <a:cubicBezTo>
                    <a:pt x="16279" y="35192"/>
                    <a:pt x="16979" y="35526"/>
                    <a:pt x="17780" y="35526"/>
                  </a:cubicBezTo>
                  <a:cubicBezTo>
                    <a:pt x="18514" y="35526"/>
                    <a:pt x="19247" y="35192"/>
                    <a:pt x="19748" y="34625"/>
                  </a:cubicBezTo>
                  <a:lnTo>
                    <a:pt x="21649" y="32224"/>
                  </a:lnTo>
                  <a:lnTo>
                    <a:pt x="24518" y="33324"/>
                  </a:lnTo>
                  <a:cubicBezTo>
                    <a:pt x="24818" y="33458"/>
                    <a:pt x="25118" y="33491"/>
                    <a:pt x="25419" y="33491"/>
                  </a:cubicBezTo>
                  <a:cubicBezTo>
                    <a:pt x="25819" y="33491"/>
                    <a:pt x="26286" y="33358"/>
                    <a:pt x="26653" y="33158"/>
                  </a:cubicBezTo>
                  <a:cubicBezTo>
                    <a:pt x="27320" y="32791"/>
                    <a:pt x="27754" y="32124"/>
                    <a:pt x="27854" y="31423"/>
                  </a:cubicBezTo>
                  <a:lnTo>
                    <a:pt x="28354" y="28354"/>
                  </a:lnTo>
                  <a:lnTo>
                    <a:pt x="31423" y="27854"/>
                  </a:lnTo>
                  <a:cubicBezTo>
                    <a:pt x="32157" y="27720"/>
                    <a:pt x="32791" y="27287"/>
                    <a:pt x="33157" y="26653"/>
                  </a:cubicBezTo>
                  <a:cubicBezTo>
                    <a:pt x="33524" y="26019"/>
                    <a:pt x="33624" y="25252"/>
                    <a:pt x="33324" y="24518"/>
                  </a:cubicBezTo>
                  <a:lnTo>
                    <a:pt x="32257" y="21649"/>
                  </a:lnTo>
                  <a:lnTo>
                    <a:pt x="34625" y="19748"/>
                  </a:lnTo>
                  <a:cubicBezTo>
                    <a:pt x="35192" y="19281"/>
                    <a:pt x="35526" y="18547"/>
                    <a:pt x="35526" y="17780"/>
                  </a:cubicBezTo>
                  <a:cubicBezTo>
                    <a:pt x="35526" y="16979"/>
                    <a:pt x="35192" y="16312"/>
                    <a:pt x="34625" y="15812"/>
                  </a:cubicBezTo>
                  <a:lnTo>
                    <a:pt x="32257" y="13911"/>
                  </a:lnTo>
                  <a:lnTo>
                    <a:pt x="33324" y="11008"/>
                  </a:lnTo>
                  <a:cubicBezTo>
                    <a:pt x="33591" y="10308"/>
                    <a:pt x="33524" y="9507"/>
                    <a:pt x="33157" y="8907"/>
                  </a:cubicBezTo>
                  <a:cubicBezTo>
                    <a:pt x="32791" y="8273"/>
                    <a:pt x="32123" y="7806"/>
                    <a:pt x="31423" y="7673"/>
                  </a:cubicBezTo>
                  <a:lnTo>
                    <a:pt x="28354" y="7172"/>
                  </a:lnTo>
                  <a:lnTo>
                    <a:pt x="27854" y="4137"/>
                  </a:lnTo>
                  <a:cubicBezTo>
                    <a:pt x="27754" y="3403"/>
                    <a:pt x="27287" y="2769"/>
                    <a:pt x="26653" y="2402"/>
                  </a:cubicBezTo>
                  <a:cubicBezTo>
                    <a:pt x="26286" y="2169"/>
                    <a:pt x="25819" y="2069"/>
                    <a:pt x="25419" y="2069"/>
                  </a:cubicBezTo>
                  <a:cubicBezTo>
                    <a:pt x="25118" y="2069"/>
                    <a:pt x="24818" y="2102"/>
                    <a:pt x="24518" y="2236"/>
                  </a:cubicBezTo>
                  <a:lnTo>
                    <a:pt x="21649" y="3303"/>
                  </a:lnTo>
                  <a:lnTo>
                    <a:pt x="19748" y="935"/>
                  </a:lnTo>
                  <a:cubicBezTo>
                    <a:pt x="19281" y="334"/>
                    <a:pt x="18580" y="1"/>
                    <a:pt x="17780"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7"/>
            <p:cNvSpPr/>
            <p:nvPr/>
          </p:nvSpPr>
          <p:spPr>
            <a:xfrm>
              <a:off x="8809825" y="4838075"/>
              <a:ext cx="763050" cy="763075"/>
            </a:xfrm>
            <a:custGeom>
              <a:avLst/>
              <a:gdLst/>
              <a:ahLst/>
              <a:cxnLst/>
              <a:rect l="l" t="t" r="r" b="b"/>
              <a:pathLst>
                <a:path w="30522" h="30523" extrusionOk="0">
                  <a:moveTo>
                    <a:pt x="15278" y="0"/>
                  </a:moveTo>
                  <a:lnTo>
                    <a:pt x="12176" y="3770"/>
                  </a:lnTo>
                  <a:lnTo>
                    <a:pt x="7639" y="2069"/>
                  </a:lnTo>
                  <a:lnTo>
                    <a:pt x="6905" y="6839"/>
                  </a:lnTo>
                  <a:lnTo>
                    <a:pt x="2068" y="7639"/>
                  </a:lnTo>
                  <a:lnTo>
                    <a:pt x="3803" y="12176"/>
                  </a:lnTo>
                  <a:lnTo>
                    <a:pt x="0" y="15278"/>
                  </a:lnTo>
                  <a:lnTo>
                    <a:pt x="3803" y="18347"/>
                  </a:lnTo>
                  <a:lnTo>
                    <a:pt x="2068" y="22917"/>
                  </a:lnTo>
                  <a:lnTo>
                    <a:pt x="6905" y="23684"/>
                  </a:lnTo>
                  <a:lnTo>
                    <a:pt x="7639" y="28487"/>
                  </a:lnTo>
                  <a:lnTo>
                    <a:pt x="12176" y="26753"/>
                  </a:lnTo>
                  <a:lnTo>
                    <a:pt x="15278" y="30522"/>
                  </a:lnTo>
                  <a:lnTo>
                    <a:pt x="18347" y="26753"/>
                  </a:lnTo>
                  <a:lnTo>
                    <a:pt x="22917" y="28487"/>
                  </a:lnTo>
                  <a:lnTo>
                    <a:pt x="23684" y="23684"/>
                  </a:lnTo>
                  <a:lnTo>
                    <a:pt x="28487" y="22917"/>
                  </a:lnTo>
                  <a:lnTo>
                    <a:pt x="26786" y="18347"/>
                  </a:lnTo>
                  <a:lnTo>
                    <a:pt x="30522" y="15278"/>
                  </a:lnTo>
                  <a:lnTo>
                    <a:pt x="26786" y="12176"/>
                  </a:lnTo>
                  <a:lnTo>
                    <a:pt x="28487" y="7639"/>
                  </a:lnTo>
                  <a:lnTo>
                    <a:pt x="23684" y="6839"/>
                  </a:lnTo>
                  <a:lnTo>
                    <a:pt x="22917" y="2069"/>
                  </a:lnTo>
                  <a:lnTo>
                    <a:pt x="18347" y="3770"/>
                  </a:lnTo>
                  <a:lnTo>
                    <a:pt x="152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7"/>
            <p:cNvSpPr/>
            <p:nvPr/>
          </p:nvSpPr>
          <p:spPr>
            <a:xfrm>
              <a:off x="8809825" y="4838075"/>
              <a:ext cx="763050" cy="763075"/>
            </a:xfrm>
            <a:custGeom>
              <a:avLst/>
              <a:gdLst/>
              <a:ahLst/>
              <a:cxnLst/>
              <a:rect l="l" t="t" r="r" b="b"/>
              <a:pathLst>
                <a:path w="30522" h="30523" fill="none" extrusionOk="0">
                  <a:moveTo>
                    <a:pt x="15278" y="0"/>
                  </a:moveTo>
                  <a:lnTo>
                    <a:pt x="18347" y="3770"/>
                  </a:lnTo>
                  <a:lnTo>
                    <a:pt x="22917" y="2069"/>
                  </a:lnTo>
                  <a:lnTo>
                    <a:pt x="23684" y="6839"/>
                  </a:lnTo>
                  <a:lnTo>
                    <a:pt x="28487" y="7639"/>
                  </a:lnTo>
                  <a:lnTo>
                    <a:pt x="26786" y="12176"/>
                  </a:lnTo>
                  <a:lnTo>
                    <a:pt x="30522" y="15278"/>
                  </a:lnTo>
                  <a:lnTo>
                    <a:pt x="26786" y="18347"/>
                  </a:lnTo>
                  <a:lnTo>
                    <a:pt x="28487" y="22917"/>
                  </a:lnTo>
                  <a:lnTo>
                    <a:pt x="23684" y="23684"/>
                  </a:lnTo>
                  <a:lnTo>
                    <a:pt x="22917" y="28487"/>
                  </a:lnTo>
                  <a:lnTo>
                    <a:pt x="18347" y="26753"/>
                  </a:lnTo>
                  <a:lnTo>
                    <a:pt x="15278" y="30522"/>
                  </a:lnTo>
                  <a:lnTo>
                    <a:pt x="12176" y="26753"/>
                  </a:lnTo>
                  <a:lnTo>
                    <a:pt x="7639" y="28487"/>
                  </a:lnTo>
                  <a:lnTo>
                    <a:pt x="6905" y="23684"/>
                  </a:lnTo>
                  <a:lnTo>
                    <a:pt x="2068" y="22917"/>
                  </a:lnTo>
                  <a:lnTo>
                    <a:pt x="3803" y="18347"/>
                  </a:lnTo>
                  <a:lnTo>
                    <a:pt x="0" y="15278"/>
                  </a:lnTo>
                  <a:lnTo>
                    <a:pt x="3803" y="12176"/>
                  </a:lnTo>
                  <a:lnTo>
                    <a:pt x="2068" y="7639"/>
                  </a:lnTo>
                  <a:lnTo>
                    <a:pt x="6905" y="6839"/>
                  </a:lnTo>
                  <a:lnTo>
                    <a:pt x="7639" y="2069"/>
                  </a:lnTo>
                  <a:lnTo>
                    <a:pt x="12176" y="3770"/>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7"/>
            <p:cNvSpPr/>
            <p:nvPr/>
          </p:nvSpPr>
          <p:spPr>
            <a:xfrm>
              <a:off x="9055000" y="5086575"/>
              <a:ext cx="83400" cy="153475"/>
            </a:xfrm>
            <a:custGeom>
              <a:avLst/>
              <a:gdLst/>
              <a:ahLst/>
              <a:cxnLst/>
              <a:rect l="l" t="t" r="r" b="b"/>
              <a:pathLst>
                <a:path w="3336" h="6139" extrusionOk="0">
                  <a:moveTo>
                    <a:pt x="1668" y="1"/>
                  </a:moveTo>
                  <a:cubicBezTo>
                    <a:pt x="1201" y="1"/>
                    <a:pt x="834" y="334"/>
                    <a:pt x="501" y="835"/>
                  </a:cubicBezTo>
                  <a:lnTo>
                    <a:pt x="1368" y="2202"/>
                  </a:lnTo>
                  <a:lnTo>
                    <a:pt x="134" y="1835"/>
                  </a:lnTo>
                  <a:cubicBezTo>
                    <a:pt x="34" y="2202"/>
                    <a:pt x="0" y="2636"/>
                    <a:pt x="0" y="3036"/>
                  </a:cubicBezTo>
                  <a:cubicBezTo>
                    <a:pt x="0" y="4738"/>
                    <a:pt x="767" y="6139"/>
                    <a:pt x="1668" y="6139"/>
                  </a:cubicBezTo>
                  <a:cubicBezTo>
                    <a:pt x="2602" y="6139"/>
                    <a:pt x="3336" y="4738"/>
                    <a:pt x="3336" y="3036"/>
                  </a:cubicBezTo>
                  <a:cubicBezTo>
                    <a:pt x="3336" y="1335"/>
                    <a:pt x="2602"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a:off x="9245125" y="5086575"/>
              <a:ext cx="83425" cy="153475"/>
            </a:xfrm>
            <a:custGeom>
              <a:avLst/>
              <a:gdLst/>
              <a:ahLst/>
              <a:cxnLst/>
              <a:rect l="l" t="t" r="r" b="b"/>
              <a:pathLst>
                <a:path w="3337" h="6139" extrusionOk="0">
                  <a:moveTo>
                    <a:pt x="1668" y="1"/>
                  </a:moveTo>
                  <a:cubicBezTo>
                    <a:pt x="1201" y="1"/>
                    <a:pt x="768" y="334"/>
                    <a:pt x="501" y="835"/>
                  </a:cubicBezTo>
                  <a:lnTo>
                    <a:pt x="1368" y="2202"/>
                  </a:lnTo>
                  <a:lnTo>
                    <a:pt x="101" y="1835"/>
                  </a:lnTo>
                  <a:cubicBezTo>
                    <a:pt x="34" y="2202"/>
                    <a:pt x="1" y="2636"/>
                    <a:pt x="1" y="3036"/>
                  </a:cubicBezTo>
                  <a:cubicBezTo>
                    <a:pt x="1" y="4738"/>
                    <a:pt x="734" y="6139"/>
                    <a:pt x="1668" y="6139"/>
                  </a:cubicBezTo>
                  <a:cubicBezTo>
                    <a:pt x="2569" y="6139"/>
                    <a:pt x="3336" y="4738"/>
                    <a:pt x="3336" y="3036"/>
                  </a:cubicBezTo>
                  <a:cubicBezTo>
                    <a:pt x="3336" y="1335"/>
                    <a:pt x="2602"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a:off x="9120050" y="5271725"/>
              <a:ext cx="143450" cy="129275"/>
            </a:xfrm>
            <a:custGeom>
              <a:avLst/>
              <a:gdLst/>
              <a:ahLst/>
              <a:cxnLst/>
              <a:rect l="l" t="t" r="r" b="b"/>
              <a:pathLst>
                <a:path w="5738" h="5171" extrusionOk="0">
                  <a:moveTo>
                    <a:pt x="267" y="0"/>
                  </a:moveTo>
                  <a:cubicBezTo>
                    <a:pt x="267" y="0"/>
                    <a:pt x="0" y="5171"/>
                    <a:pt x="2869" y="5171"/>
                  </a:cubicBezTo>
                  <a:cubicBezTo>
                    <a:pt x="5737" y="5171"/>
                    <a:pt x="5437" y="0"/>
                    <a:pt x="5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32" name="Google Shape;1832;p47"/>
          <p:cNvPicPr preferRelativeResize="0"/>
          <p:nvPr/>
        </p:nvPicPr>
        <p:blipFill rotWithShape="1">
          <a:blip r:embed="rId3">
            <a:alphaModFix/>
          </a:blip>
          <a:srcRect l="45778"/>
          <a:stretch/>
        </p:blipFill>
        <p:spPr>
          <a:xfrm>
            <a:off x="555784" y="1135766"/>
            <a:ext cx="3204084" cy="5002051"/>
          </a:xfrm>
          <a:prstGeom prst="rect">
            <a:avLst/>
          </a:prstGeom>
          <a:noFill/>
          <a:ln w="38100" cap="flat" cmpd="sng">
            <a:solidFill>
              <a:schemeClr val="lt1"/>
            </a:solidFill>
            <a:prstDash val="solid"/>
            <a:round/>
            <a:headEnd type="none" w="sm" len="sm"/>
            <a:tailEnd type="none" w="sm" len="sm"/>
          </a:ln>
          <a:effectLst>
            <a:outerShdw dist="190500" dir="3000000" algn="bl" rotWithShape="0">
              <a:schemeClr val="lt1"/>
            </a:outerShdw>
          </a:effectLst>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36956"/>
          <a:stretch/>
        </p:blipFill>
        <p:spPr>
          <a:xfrm>
            <a:off x="555770" y="1135765"/>
            <a:ext cx="3204098" cy="510359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1788" y="2841181"/>
            <a:ext cx="4309393" cy="3503993"/>
          </a:xfrm>
          <a:prstGeom prst="rect">
            <a:avLst/>
          </a:prstGeom>
        </p:spPr>
      </p:pic>
    </p:spTree>
    <p:extLst>
      <p:ext uri="{BB962C8B-B14F-4D97-AF65-F5344CB8AC3E}">
        <p14:creationId xmlns:p14="http://schemas.microsoft.com/office/powerpoint/2010/main" val="280179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24"/>
                                        </p:tgtEl>
                                        <p:attrNameLst>
                                          <p:attrName>style.visibility</p:attrName>
                                        </p:attrNameLst>
                                      </p:cBhvr>
                                      <p:to>
                                        <p:strVal val="visible"/>
                                      </p:to>
                                    </p:set>
                                    <p:anim calcmode="lin" valueType="num">
                                      <p:cBhvr>
                                        <p:cTn id="7" dur="500" fill="hold"/>
                                        <p:tgtEl>
                                          <p:spTgt spid="1824"/>
                                        </p:tgtEl>
                                        <p:attrNameLst>
                                          <p:attrName>ppt_w</p:attrName>
                                        </p:attrNameLst>
                                      </p:cBhvr>
                                      <p:tavLst>
                                        <p:tav tm="0">
                                          <p:val>
                                            <p:fltVal val="0"/>
                                          </p:val>
                                        </p:tav>
                                        <p:tav tm="100000">
                                          <p:val>
                                            <p:strVal val="#ppt_w"/>
                                          </p:val>
                                        </p:tav>
                                      </p:tavLst>
                                    </p:anim>
                                    <p:anim calcmode="lin" valueType="num">
                                      <p:cBhvr>
                                        <p:cTn id="8" dur="500" fill="hold"/>
                                        <p:tgtEl>
                                          <p:spTgt spid="1824"/>
                                        </p:tgtEl>
                                        <p:attrNameLst>
                                          <p:attrName>ppt_h</p:attrName>
                                        </p:attrNameLst>
                                      </p:cBhvr>
                                      <p:tavLst>
                                        <p:tav tm="0">
                                          <p:val>
                                            <p:fltVal val="0"/>
                                          </p:val>
                                        </p:tav>
                                        <p:tav tm="100000">
                                          <p:val>
                                            <p:strVal val="#ppt_h"/>
                                          </p:val>
                                        </p:tav>
                                      </p:tavLst>
                                    </p:anim>
                                    <p:animEffect transition="in" filter="fade">
                                      <p:cBhvr>
                                        <p:cTn id="9" dur="500"/>
                                        <p:tgtEl>
                                          <p:spTgt spid="1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668" b="97705" l="9978" r="89962"/>
                    </a14:imgEffect>
                  </a14:imgLayer>
                </a14:imgProps>
              </a:ext>
              <a:ext uri="{28A0092B-C50C-407E-A947-70E740481C1C}">
                <a14:useLocalDpi xmlns:a14="http://schemas.microsoft.com/office/drawing/2010/main" val="0"/>
              </a:ext>
            </a:extLst>
          </a:blip>
          <a:stretch>
            <a:fillRect/>
          </a:stretch>
        </p:blipFill>
        <p:spPr>
          <a:xfrm>
            <a:off x="1617795" y="103343"/>
            <a:ext cx="5788174" cy="6858000"/>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33293" l="3359" r="72226">
                        <a14:foregroundMark x1="50030" y1="2939" x2="50030" y2="7439"/>
                        <a14:foregroundMark x1="57169" y1="5339" x2="55249" y2="8818"/>
                        <a14:foregroundMark x1="61848" y1="9898" x2="58008" y2="12478"/>
                        <a14:foregroundMark x1="43971" y1="5339" x2="45711" y2="8998"/>
                        <a14:foregroundMark x1="38932" y1="10018" x2="42591" y2="11758"/>
                        <a14:foregroundMark x1="37912" y1="16617" x2="41752" y2="16437"/>
                        <a14:foregroundMark x1="38932" y1="23575" x2="42591" y2="20936"/>
                        <a14:foregroundMark x1="45711" y1="23935" x2="43971" y2="27714"/>
                        <a14:foregroundMark x1="49850" y1="24955" x2="50030" y2="29634"/>
                        <a14:foregroundMark x1="53869" y1="24055" x2="56989" y2="28254"/>
                        <a14:foregroundMark x1="57648" y1="20636" x2="61488" y2="22496"/>
                        <a14:foregroundMark x1="59028" y1="17337" x2="63587" y2="16617"/>
                      </a14:backgroundRemoval>
                    </a14:imgEffect>
                  </a14:imgLayer>
                </a14:imgProps>
              </a:ext>
              <a:ext uri="{28A0092B-C50C-407E-A947-70E740481C1C}">
                <a14:useLocalDpi xmlns:a14="http://schemas.microsoft.com/office/drawing/2010/main" val="0"/>
              </a:ext>
            </a:extLst>
          </a:blip>
          <a:stretch>
            <a:fillRect/>
          </a:stretch>
        </p:blipFill>
        <p:spPr>
          <a:xfrm>
            <a:off x="5568800" y="-86261"/>
            <a:ext cx="4627685" cy="6170247"/>
          </a:xfrm>
          <a:prstGeom prst="rect">
            <a:avLst/>
          </a:prstGeom>
        </p:spPr>
      </p:pic>
      <p:sp>
        <p:nvSpPr>
          <p:cNvPr id="8" name="Subtitle 2"/>
          <p:cNvSpPr>
            <a:spLocks noGrp="1"/>
          </p:cNvSpPr>
          <p:nvPr>
            <p:ph type="subTitle" idx="1"/>
          </p:nvPr>
        </p:nvSpPr>
        <p:spPr>
          <a:xfrm>
            <a:off x="503757" y="5266148"/>
            <a:ext cx="2424794" cy="1208792"/>
          </a:xfrm>
        </p:spPr>
        <p:txBody>
          <a:bodyPr/>
          <a:lstStyle/>
          <a:p>
            <a:endParaRPr lang="en-US" sz="3000" b="1" dirty="0">
              <a:latin typeface="UVF HarringTon" panose="04040505050A02020702" pitchFamily="82" charset="0"/>
            </a:endParaRPr>
          </a:p>
        </p:txBody>
      </p:sp>
      <p:sp>
        <p:nvSpPr>
          <p:cNvPr id="6" name="TextBox 5"/>
          <p:cNvSpPr txBox="1"/>
          <p:nvPr/>
        </p:nvSpPr>
        <p:spPr>
          <a:xfrm>
            <a:off x="311644" y="5158860"/>
            <a:ext cx="2809020" cy="1292662"/>
          </a:xfrm>
          <a:prstGeom prst="rect">
            <a:avLst/>
          </a:prstGeom>
          <a:noFill/>
        </p:spPr>
        <p:txBody>
          <a:bodyPr wrap="square" rtlCol="0">
            <a:spAutoFit/>
          </a:bodyPr>
          <a:lstStyle/>
          <a:p>
            <a:pPr algn="ctr"/>
            <a:r>
              <a:rPr lang="en-US" sz="3000" b="1" dirty="0" err="1">
                <a:solidFill>
                  <a:srgbClr val="002060"/>
                </a:solidFill>
                <a:latin typeface="UVF HarringTon" panose="04040505050A02020702" pitchFamily="82" charset="0"/>
              </a:rPr>
              <a:t>Qúa</a:t>
            </a:r>
            <a:r>
              <a:rPr lang="en-US" sz="3000" b="1" dirty="0">
                <a:solidFill>
                  <a:srgbClr val="002060"/>
                </a:solidFill>
                <a:latin typeface="UVF HarringTon" panose="04040505050A02020702" pitchFamily="82" charset="0"/>
              </a:rPr>
              <a:t> </a:t>
            </a:r>
            <a:r>
              <a:rPr lang="en-US" sz="3000" b="1" dirty="0" err="1">
                <a:solidFill>
                  <a:srgbClr val="002060"/>
                </a:solidFill>
                <a:latin typeface="UVF HarringTon" panose="04040505050A02020702" pitchFamily="82" charset="0"/>
              </a:rPr>
              <a:t>trình</a:t>
            </a:r>
            <a:r>
              <a:rPr lang="en-US" sz="3000" b="1" dirty="0">
                <a:solidFill>
                  <a:srgbClr val="002060"/>
                </a:solidFill>
                <a:latin typeface="UVF HarringTon" panose="04040505050A02020702" pitchFamily="82" charset="0"/>
              </a:rPr>
              <a:t> </a:t>
            </a:r>
            <a:r>
              <a:rPr lang="en-US" sz="3000" b="1" dirty="0" err="1">
                <a:solidFill>
                  <a:srgbClr val="002060"/>
                </a:solidFill>
                <a:latin typeface="UVF HarringTon" panose="04040505050A02020702" pitchFamily="82" charset="0"/>
              </a:rPr>
              <a:t>quang</a:t>
            </a:r>
            <a:r>
              <a:rPr lang="en-US" sz="3000" b="1" dirty="0">
                <a:solidFill>
                  <a:srgbClr val="002060"/>
                </a:solidFill>
                <a:latin typeface="UVF HarringTon" panose="04040505050A02020702" pitchFamily="82" charset="0"/>
              </a:rPr>
              <a:t> </a:t>
            </a:r>
            <a:r>
              <a:rPr lang="en-US" sz="3000" b="1" dirty="0" err="1">
                <a:solidFill>
                  <a:srgbClr val="002060"/>
                </a:solidFill>
                <a:latin typeface="UVF HarringTon" panose="04040505050A02020702" pitchFamily="82" charset="0"/>
              </a:rPr>
              <a:t>hợp</a:t>
            </a:r>
            <a:endParaRPr lang="en-US" sz="3000" b="1" dirty="0">
              <a:solidFill>
                <a:srgbClr val="002060"/>
              </a:solidFill>
              <a:latin typeface="UVF HarringTon" panose="04040505050A02020702" pitchFamily="82" charset="0"/>
            </a:endParaRPr>
          </a:p>
          <a:p>
            <a:endParaRPr lang="en-US" dirty="0"/>
          </a:p>
        </p:txBody>
      </p:sp>
      <p:cxnSp>
        <p:nvCxnSpPr>
          <p:cNvPr id="9" name="Elbow Connector 8"/>
          <p:cNvCxnSpPr/>
          <p:nvPr/>
        </p:nvCxnSpPr>
        <p:spPr>
          <a:xfrm>
            <a:off x="1000427" y="1166037"/>
            <a:ext cx="1928124" cy="1132320"/>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1000428" y="675977"/>
            <a:ext cx="1996947" cy="400110"/>
          </a:xfrm>
          <a:prstGeom prst="rect">
            <a:avLst/>
          </a:prstGeom>
          <a:noFill/>
        </p:spPr>
        <p:txBody>
          <a:bodyPr wrap="square" rtlCol="0">
            <a:spAutoFit/>
          </a:bodyPr>
          <a:lstStyle/>
          <a:p>
            <a:r>
              <a:rPr lang="en-US" sz="2000" b="1" dirty="0" err="1">
                <a:solidFill>
                  <a:srgbClr val="C00000"/>
                </a:solidFill>
                <a:latin typeface="UVF HarringTon" panose="04040505050A02020702" pitchFamily="82" charset="0"/>
              </a:rPr>
              <a:t>Khí</a:t>
            </a:r>
            <a:r>
              <a:rPr lang="en-US" sz="2000" b="1" dirty="0">
                <a:solidFill>
                  <a:srgbClr val="C00000"/>
                </a:solidFill>
                <a:latin typeface="UVF HarringTon" panose="04040505050A02020702" pitchFamily="82" charset="0"/>
              </a:rPr>
              <a:t> </a:t>
            </a:r>
            <a:r>
              <a:rPr lang="en-US" sz="2000" b="1" dirty="0" err="1">
                <a:solidFill>
                  <a:srgbClr val="C00000"/>
                </a:solidFill>
                <a:latin typeface="UVF HarringTon" panose="04040505050A02020702" pitchFamily="82" charset="0"/>
              </a:rPr>
              <a:t>các-bô-nic</a:t>
            </a:r>
            <a:endParaRPr lang="en-US" sz="2000" b="1" dirty="0">
              <a:solidFill>
                <a:srgbClr val="C00000"/>
              </a:solidFill>
              <a:latin typeface="UVF HarringTon" panose="04040505050A02020702" pitchFamily="82" charset="0"/>
            </a:endParaRPr>
          </a:p>
        </p:txBody>
      </p:sp>
      <p:cxnSp>
        <p:nvCxnSpPr>
          <p:cNvPr id="17" name="Straight Arrow Connector 16"/>
          <p:cNvCxnSpPr/>
          <p:nvPr/>
        </p:nvCxnSpPr>
        <p:spPr>
          <a:xfrm flipH="1" flipV="1">
            <a:off x="6326532" y="2998864"/>
            <a:ext cx="316813" cy="370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flipV="1">
            <a:off x="6643344" y="3369457"/>
            <a:ext cx="2278234" cy="6241"/>
          </a:xfrm>
          <a:prstGeom prst="line">
            <a:avLst/>
          </a:prstGeom>
        </p:spPr>
        <p:style>
          <a:lnRef idx="3">
            <a:schemeClr val="accent1"/>
          </a:lnRef>
          <a:fillRef idx="0">
            <a:schemeClr val="accent1"/>
          </a:fillRef>
          <a:effectRef idx="2">
            <a:schemeClr val="accent1"/>
          </a:effectRef>
          <a:fontRef idx="minor">
            <a:schemeClr val="tx1"/>
          </a:fontRef>
        </p:style>
      </p:cxnSp>
      <p:sp>
        <p:nvSpPr>
          <p:cNvPr id="31" name="TextBox 30"/>
          <p:cNvSpPr txBox="1"/>
          <p:nvPr/>
        </p:nvSpPr>
        <p:spPr>
          <a:xfrm>
            <a:off x="7050588" y="2884357"/>
            <a:ext cx="1996947" cy="400110"/>
          </a:xfrm>
          <a:prstGeom prst="rect">
            <a:avLst/>
          </a:prstGeom>
          <a:noFill/>
        </p:spPr>
        <p:txBody>
          <a:bodyPr wrap="square" rtlCol="0">
            <a:spAutoFit/>
          </a:bodyPr>
          <a:lstStyle/>
          <a:p>
            <a:r>
              <a:rPr lang="en-US" sz="2000" b="1" dirty="0" err="1">
                <a:solidFill>
                  <a:srgbClr val="C00000"/>
                </a:solidFill>
                <a:latin typeface="UVF HarringTon" panose="04040505050A02020702" pitchFamily="82" charset="0"/>
              </a:rPr>
              <a:t>Khí</a:t>
            </a:r>
            <a:r>
              <a:rPr lang="en-US" sz="2000" b="1" dirty="0">
                <a:solidFill>
                  <a:srgbClr val="C00000"/>
                </a:solidFill>
                <a:latin typeface="UVF HarringTon" panose="04040505050A02020702" pitchFamily="82" charset="0"/>
              </a:rPr>
              <a:t> </a:t>
            </a:r>
            <a:r>
              <a:rPr lang="en-US" sz="2000" b="1" dirty="0" err="1">
                <a:solidFill>
                  <a:srgbClr val="C00000"/>
                </a:solidFill>
                <a:latin typeface="UVF HarringTon" panose="04040505050A02020702" pitchFamily="82" charset="0"/>
              </a:rPr>
              <a:t>các-bô-nic</a:t>
            </a:r>
            <a:endParaRPr lang="en-US" sz="2000" b="1" dirty="0">
              <a:solidFill>
                <a:srgbClr val="C00000"/>
              </a:solidFill>
              <a:latin typeface="UVF HarringTon" panose="04040505050A02020702" pitchFamily="82" charset="0"/>
            </a:endParaRPr>
          </a:p>
        </p:txBody>
      </p:sp>
      <p:grpSp>
        <p:nvGrpSpPr>
          <p:cNvPr id="50" name="Group 49"/>
          <p:cNvGrpSpPr/>
          <p:nvPr/>
        </p:nvGrpSpPr>
        <p:grpSpPr>
          <a:xfrm>
            <a:off x="720133" y="2866123"/>
            <a:ext cx="1981317" cy="1198644"/>
            <a:chOff x="707776" y="2149592"/>
            <a:chExt cx="1981317" cy="898983"/>
          </a:xfrm>
        </p:grpSpPr>
        <p:cxnSp>
          <p:nvCxnSpPr>
            <p:cNvPr id="33" name="Straight Arrow Connector 32"/>
            <p:cNvCxnSpPr/>
            <p:nvPr/>
          </p:nvCxnSpPr>
          <p:spPr>
            <a:xfrm flipH="1">
              <a:off x="707776" y="2544338"/>
              <a:ext cx="321921" cy="504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029697" y="2544338"/>
              <a:ext cx="1280160"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063857" y="2149592"/>
              <a:ext cx="1625236" cy="357791"/>
            </a:xfrm>
            <a:prstGeom prst="rect">
              <a:avLst/>
            </a:prstGeom>
            <a:noFill/>
          </p:spPr>
          <p:txBody>
            <a:bodyPr wrap="square" rtlCol="0">
              <a:spAutoFit/>
            </a:bodyPr>
            <a:lstStyle/>
            <a:p>
              <a:r>
                <a:rPr lang="en-US" sz="2500" b="1" dirty="0" err="1">
                  <a:solidFill>
                    <a:srgbClr val="0070C0"/>
                  </a:solidFill>
                  <a:latin typeface="UVF HarringTon" panose="04040505050A02020702" pitchFamily="82" charset="0"/>
                </a:rPr>
                <a:t>Khí</a:t>
              </a:r>
              <a:r>
                <a:rPr lang="en-US" sz="2500" b="1" dirty="0">
                  <a:solidFill>
                    <a:srgbClr val="0070C0"/>
                  </a:solidFill>
                  <a:latin typeface="UVF HarringTon" panose="04040505050A02020702" pitchFamily="82" charset="0"/>
                </a:rPr>
                <a:t> ô- xi</a:t>
              </a:r>
            </a:p>
          </p:txBody>
        </p:sp>
      </p:grpSp>
      <p:grpSp>
        <p:nvGrpSpPr>
          <p:cNvPr id="51" name="Group 50"/>
          <p:cNvGrpSpPr/>
          <p:nvPr/>
        </p:nvGrpSpPr>
        <p:grpSpPr>
          <a:xfrm>
            <a:off x="6464867" y="3857066"/>
            <a:ext cx="1882205" cy="1029420"/>
            <a:chOff x="6253753" y="3051209"/>
            <a:chExt cx="1882205" cy="772065"/>
          </a:xfrm>
        </p:grpSpPr>
        <p:cxnSp>
          <p:nvCxnSpPr>
            <p:cNvPr id="40" name="Straight Arrow Connector 39"/>
            <p:cNvCxnSpPr/>
            <p:nvPr/>
          </p:nvCxnSpPr>
          <p:spPr>
            <a:xfrm>
              <a:off x="7749968" y="3515497"/>
              <a:ext cx="240634" cy="3077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510722" y="3051209"/>
              <a:ext cx="1625236" cy="357791"/>
            </a:xfrm>
            <a:prstGeom prst="rect">
              <a:avLst/>
            </a:prstGeom>
            <a:noFill/>
          </p:spPr>
          <p:txBody>
            <a:bodyPr wrap="square" rtlCol="0">
              <a:spAutoFit/>
            </a:bodyPr>
            <a:lstStyle/>
            <a:p>
              <a:r>
                <a:rPr lang="en-US" sz="2500" b="1" dirty="0" err="1">
                  <a:solidFill>
                    <a:srgbClr val="0070C0"/>
                  </a:solidFill>
                  <a:latin typeface="UVF HarringTon" panose="04040505050A02020702" pitchFamily="82" charset="0"/>
                </a:rPr>
                <a:t>Khí</a:t>
              </a:r>
              <a:r>
                <a:rPr lang="en-US" sz="2500" b="1" dirty="0">
                  <a:solidFill>
                    <a:srgbClr val="0070C0"/>
                  </a:solidFill>
                  <a:latin typeface="UVF HarringTon" panose="04040505050A02020702" pitchFamily="82" charset="0"/>
                </a:rPr>
                <a:t> ô- xi</a:t>
              </a:r>
            </a:p>
          </p:txBody>
        </p:sp>
        <p:cxnSp>
          <p:nvCxnSpPr>
            <p:cNvPr id="43" name="Straight Connector 42"/>
            <p:cNvCxnSpPr/>
            <p:nvPr/>
          </p:nvCxnSpPr>
          <p:spPr>
            <a:xfrm>
              <a:off x="6253753" y="3492835"/>
              <a:ext cx="1496215" cy="22662"/>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3708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53" presetClass="entr" presetSubtype="16"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par>
                                <p:cTn id="36" presetID="53"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7;p2"/>
          <p:cNvSpPr/>
          <p:nvPr/>
        </p:nvSpPr>
        <p:spPr>
          <a:xfrm>
            <a:off x="252561" y="4002076"/>
            <a:ext cx="4662339" cy="2751221"/>
          </a:xfrm>
          <a:prstGeom prst="roundRect">
            <a:avLst>
              <a:gd name="adj" fmla="val 16667"/>
            </a:avLst>
          </a:prstGeom>
          <a:solidFill>
            <a:schemeClr val="accent5">
              <a:lumMod val="20000"/>
              <a:lumOff val="80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7170" name="Picture 2" descr="Woman reading book at home among houseplants Free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89" y="238100"/>
            <a:ext cx="4013120" cy="35045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9437" y="3376864"/>
            <a:ext cx="3856122" cy="3481137"/>
          </a:xfrm>
          <a:prstGeom prst="rect">
            <a:avLst/>
          </a:prstGeom>
        </p:spPr>
      </p:pic>
      <p:sp>
        <p:nvSpPr>
          <p:cNvPr id="6" name="TextBox 5"/>
          <p:cNvSpPr txBox="1"/>
          <p:nvPr/>
        </p:nvSpPr>
        <p:spPr>
          <a:xfrm>
            <a:off x="519655" y="4075083"/>
            <a:ext cx="4291268" cy="2400657"/>
          </a:xfrm>
          <a:prstGeom prst="rect">
            <a:avLst/>
          </a:prstGeom>
          <a:noFill/>
        </p:spPr>
        <p:txBody>
          <a:bodyPr wrap="square" rtlCol="0">
            <a:spAutoFit/>
          </a:bodyPr>
          <a:lstStyle/>
          <a:p>
            <a:pPr algn="ctr"/>
            <a:r>
              <a:rPr lang="en-US" sz="2500" b="1" dirty="0" err="1">
                <a:solidFill>
                  <a:srgbClr val="0070C0"/>
                </a:solidFill>
                <a:latin typeface="UVF HarringTon" panose="04040505050A02020702" pitchFamily="82" charset="0"/>
              </a:rPr>
              <a:t>Trong</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quá</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trình</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quang</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hợp</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cây</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lấy</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vào</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khí</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các-bô</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nic</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và</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thải</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ra</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khí</a:t>
            </a:r>
            <a:r>
              <a:rPr lang="en-US" sz="2500" b="1" dirty="0">
                <a:solidFill>
                  <a:srgbClr val="0070C0"/>
                </a:solidFill>
                <a:latin typeface="UVF HarringTon" panose="04040505050A02020702" pitchFamily="82" charset="0"/>
              </a:rPr>
              <a:t> ô –xi </a:t>
            </a:r>
            <a:r>
              <a:rPr lang="en-US" sz="2500" b="1" dirty="0" err="1">
                <a:solidFill>
                  <a:srgbClr val="0070C0"/>
                </a:solidFill>
                <a:latin typeface="UVF HarringTon" panose="04040505050A02020702" pitchFamily="82" charset="0"/>
              </a:rPr>
              <a:t>giúp</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điều</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hòa</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không</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khí</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Vì</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vậy</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cần</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trồng</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và</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bảo</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vệ</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cây</a:t>
            </a:r>
            <a:r>
              <a:rPr lang="en-US" sz="2500" b="1" dirty="0">
                <a:solidFill>
                  <a:srgbClr val="0070C0"/>
                </a:solidFill>
                <a:latin typeface="UVF HarringTon" panose="04040505050A02020702" pitchFamily="82" charset="0"/>
              </a:rPr>
              <a:t> </a:t>
            </a:r>
            <a:r>
              <a:rPr lang="en-US" sz="2500" b="1" dirty="0" err="1">
                <a:solidFill>
                  <a:srgbClr val="0070C0"/>
                </a:solidFill>
                <a:latin typeface="UVF HarringTon" panose="04040505050A02020702" pitchFamily="82" charset="0"/>
              </a:rPr>
              <a:t>xanh</a:t>
            </a:r>
            <a:r>
              <a:rPr lang="en-US" sz="2500" b="1" dirty="0">
                <a:solidFill>
                  <a:srgbClr val="0070C0"/>
                </a:solidFill>
                <a:latin typeface="UVF HarringTon" panose="04040505050A02020702" pitchFamily="82" charset="0"/>
              </a:rPr>
              <a:t>.</a:t>
            </a:r>
          </a:p>
        </p:txBody>
      </p:sp>
      <p:pic>
        <p:nvPicPr>
          <p:cNvPr id="7174" name="Picture 6" descr="Close up picture of hand watering the sapling of the plant Free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824" y="238100"/>
            <a:ext cx="3845593" cy="305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9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circle(in)">
                                      <p:cBhvr>
                                        <p:cTn id="10" dur="2000"/>
                                        <p:tgtEl>
                                          <p:spTgt spid="7174"/>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38"/>
          <p:cNvSpPr txBox="1">
            <a:spLocks noGrp="1"/>
          </p:cNvSpPr>
          <p:nvPr>
            <p:ph type="title"/>
          </p:nvPr>
        </p:nvSpPr>
        <p:spPr>
          <a:xfrm>
            <a:off x="720000" y="720000"/>
            <a:ext cx="7704000" cy="7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solidFill>
                  <a:srgbClr val="FF0000"/>
                </a:solidFill>
                <a:latin typeface="SVN-Whimsy" panose="02040603050506020204" pitchFamily="18" charset="0"/>
              </a:rPr>
              <a:t>YÊU CẦU CẦN ĐẠT</a:t>
            </a:r>
            <a:endParaRPr sz="4000" dirty="0">
              <a:solidFill>
                <a:srgbClr val="FF0000"/>
              </a:solidFill>
              <a:latin typeface="SVN-Whimsy" panose="02040603050506020204" pitchFamily="18" charset="0"/>
            </a:endParaRPr>
          </a:p>
        </p:txBody>
      </p:sp>
      <p:sp>
        <p:nvSpPr>
          <p:cNvPr id="1330" name="Google Shape;1330;p38"/>
          <p:cNvSpPr txBox="1">
            <a:spLocks noGrp="1"/>
          </p:cNvSpPr>
          <p:nvPr>
            <p:ph type="body" idx="1"/>
          </p:nvPr>
        </p:nvSpPr>
        <p:spPr>
          <a:xfrm>
            <a:off x="720000" y="1483600"/>
            <a:ext cx="7704000" cy="4565600"/>
          </a:xfrm>
          <a:prstGeom prst="rect">
            <a:avLst/>
          </a:prstGeom>
        </p:spPr>
        <p:txBody>
          <a:bodyPr spcFirstLastPara="1" wrap="square" lIns="182875" tIns="182875" rIns="91425" bIns="91425" anchor="t" anchorCtr="0">
            <a:noAutofit/>
          </a:bodyPr>
          <a:lstStyle/>
          <a:p>
            <a:pPr marL="152400" indent="0">
              <a:buNone/>
            </a:pPr>
            <a:r>
              <a:rPr lang="nl-NL" sz="1800" b="1" dirty="0">
                <a:solidFill>
                  <a:srgbClr val="FFC000"/>
                </a:solidFill>
                <a:latin typeface="UVN Bach Dang Nang" panose="02070803090706020303" pitchFamily="18" charset="0"/>
              </a:rPr>
              <a:t>1. Kiến thức</a:t>
            </a:r>
          </a:p>
          <a:p>
            <a:pPr marL="152400" indent="0">
              <a:buNone/>
            </a:pPr>
            <a:r>
              <a:rPr lang="nl-NL" sz="1800" dirty="0">
                <a:solidFill>
                  <a:srgbClr val="002060"/>
                </a:solidFill>
                <a:latin typeface="UVN Bach Dang Nang" panose="02070803090706020303" pitchFamily="18" charset="0"/>
              </a:rPr>
              <a:t>- Hiểu được mỗi loài thực vật có nhu cầu ánh sáng khác nhau và lấy được ví dụ để chứng tỏ điều đó.</a:t>
            </a:r>
            <a:br>
              <a:rPr lang="nl-NL" sz="1800" dirty="0">
                <a:solidFill>
                  <a:srgbClr val="002060"/>
                </a:solidFill>
                <a:latin typeface="UVN Bach Dang Nang" panose="02070803090706020303" pitchFamily="18" charset="0"/>
              </a:rPr>
            </a:br>
            <a:r>
              <a:rPr lang="nl-NL" sz="1800" dirty="0">
                <a:solidFill>
                  <a:srgbClr val="002060"/>
                </a:solidFill>
                <a:latin typeface="UVN Bach Dang Nang" panose="02070803090706020303" pitchFamily="18" charset="0"/>
              </a:rPr>
              <a:t>- Hiểu được nhờ ứng dụng các kiến thức về nhu cầu ánh sáng của thực vật trong trồng trọt đã mang lại hiệu quả cao.</a:t>
            </a:r>
            <a:endParaRPr lang="en-US" sz="1800" dirty="0">
              <a:solidFill>
                <a:srgbClr val="002060"/>
              </a:solidFill>
              <a:latin typeface="UVN Bach Dang Nang" panose="02070803090706020303" pitchFamily="18" charset="0"/>
            </a:endParaRPr>
          </a:p>
          <a:p>
            <a:pPr marL="152400" indent="0">
              <a:buNone/>
            </a:pPr>
            <a:r>
              <a:rPr lang="nl-NL" sz="1800" dirty="0">
                <a:solidFill>
                  <a:srgbClr val="FFC000"/>
                </a:solidFill>
                <a:latin typeface="UVN Bach Dang Nang" panose="02070803090706020303" pitchFamily="18" charset="0"/>
              </a:rPr>
              <a:t>2. Kĩ năng</a:t>
            </a:r>
            <a:endParaRPr lang="en-US" sz="1800" dirty="0">
              <a:solidFill>
                <a:srgbClr val="FFC000"/>
              </a:solidFill>
              <a:latin typeface="UVN Bach Dang Nang" panose="02070803090706020303" pitchFamily="18" charset="0"/>
            </a:endParaRPr>
          </a:p>
          <a:p>
            <a:pPr marL="152400" indent="0">
              <a:buNone/>
            </a:pPr>
            <a:r>
              <a:rPr lang="nl-NL" sz="1800" dirty="0">
                <a:solidFill>
                  <a:srgbClr val="002060"/>
                </a:solidFill>
                <a:latin typeface="UVN Bach Dang Nang" panose="02070803090706020303" pitchFamily="18" charset="0"/>
              </a:rPr>
              <a:t>- HS nêu được vai trò của ánh sáng đối với đời sống thực vật.</a:t>
            </a:r>
            <a:endParaRPr lang="en-US" sz="1800" dirty="0">
              <a:solidFill>
                <a:srgbClr val="002060"/>
              </a:solidFill>
              <a:latin typeface="UVN Bach Dang Nang" panose="02070803090706020303" pitchFamily="18" charset="0"/>
            </a:endParaRPr>
          </a:p>
          <a:p>
            <a:pPr marL="152400" indent="0">
              <a:buNone/>
            </a:pPr>
            <a:r>
              <a:rPr lang="en-US" sz="1800" dirty="0">
                <a:solidFill>
                  <a:srgbClr val="FFC000"/>
                </a:solidFill>
                <a:latin typeface="UVN Bach Dang Nang" panose="02070803090706020303" pitchFamily="18" charset="0"/>
              </a:rPr>
              <a:t>3. </a:t>
            </a:r>
            <a:r>
              <a:rPr lang="nl-NL" sz="1800" dirty="0">
                <a:solidFill>
                  <a:srgbClr val="FFC000"/>
                </a:solidFill>
                <a:latin typeface="UVN Bach Dang Nang" panose="02070803090706020303" pitchFamily="18" charset="0"/>
              </a:rPr>
              <a:t>Phẩm chất</a:t>
            </a:r>
            <a:endParaRPr lang="en-US" sz="1800" dirty="0">
              <a:solidFill>
                <a:srgbClr val="FFC000"/>
              </a:solidFill>
              <a:latin typeface="UVN Bach Dang Nang" panose="02070803090706020303" pitchFamily="18" charset="0"/>
            </a:endParaRPr>
          </a:p>
          <a:p>
            <a:pPr marL="152400" indent="0">
              <a:buNone/>
            </a:pPr>
            <a:r>
              <a:rPr lang="nl-NL" sz="1800" dirty="0">
                <a:solidFill>
                  <a:srgbClr val="002060"/>
                </a:solidFill>
                <a:latin typeface="UVN Bach Dang Nang" panose="02070803090706020303" pitchFamily="18" charset="0"/>
              </a:rPr>
              <a:t>- Có ý thức trồng cây ở nơi có đủ ánh sáng</a:t>
            </a:r>
            <a:endParaRPr lang="en-US" sz="1800" dirty="0">
              <a:solidFill>
                <a:srgbClr val="002060"/>
              </a:solidFill>
              <a:latin typeface="UVN Bach Dang Nang" panose="02070803090706020303" pitchFamily="18" charset="0"/>
            </a:endParaRPr>
          </a:p>
          <a:p>
            <a:pPr marL="152400" indent="0">
              <a:buNone/>
            </a:pPr>
            <a:r>
              <a:rPr lang="nl-NL" sz="1800" b="1" dirty="0">
                <a:solidFill>
                  <a:srgbClr val="FFC000"/>
                </a:solidFill>
                <a:latin typeface="UVN Bach Dang Nang" panose="02070803090706020303" pitchFamily="18" charset="0"/>
              </a:rPr>
              <a:t>4. Góp phần phát triển các năng lực:</a:t>
            </a:r>
            <a:endParaRPr lang="en-US" sz="1800" dirty="0">
              <a:solidFill>
                <a:srgbClr val="FFC000"/>
              </a:solidFill>
              <a:latin typeface="UVN Bach Dang Nang" panose="02070803090706020303" pitchFamily="18" charset="0"/>
            </a:endParaRPr>
          </a:p>
          <a:p>
            <a:pPr marL="152400" indent="0">
              <a:buNone/>
            </a:pPr>
            <a:r>
              <a:rPr lang="nl-NL" sz="1800" dirty="0">
                <a:solidFill>
                  <a:srgbClr val="002060"/>
                </a:solidFill>
                <a:latin typeface="UVN Bach Dang Nang" panose="02070803090706020303" pitchFamily="18" charset="0"/>
              </a:rPr>
              <a:t>- NL giải quyết vấn đề và sáng tạo,  NL hợp tác,...</a:t>
            </a:r>
            <a:endParaRPr lang="en-US" sz="1800" dirty="0">
              <a:solidFill>
                <a:srgbClr val="002060"/>
              </a:solidFill>
              <a:latin typeface="UVN Bach Dang Nang" panose="02070803090706020303" pitchFamily="18" charset="0"/>
            </a:endParaRPr>
          </a:p>
        </p:txBody>
      </p:sp>
      <p:grpSp>
        <p:nvGrpSpPr>
          <p:cNvPr id="1331" name="Google Shape;1331;p38"/>
          <p:cNvGrpSpPr/>
          <p:nvPr/>
        </p:nvGrpSpPr>
        <p:grpSpPr>
          <a:xfrm>
            <a:off x="1557457" y="685701"/>
            <a:ext cx="572679" cy="763593"/>
            <a:chOff x="8747275" y="4775525"/>
            <a:chExt cx="888150" cy="888175"/>
          </a:xfrm>
        </p:grpSpPr>
        <p:sp>
          <p:nvSpPr>
            <p:cNvPr id="1332" name="Google Shape;1332;p38"/>
            <p:cNvSpPr/>
            <p:nvPr/>
          </p:nvSpPr>
          <p:spPr>
            <a:xfrm>
              <a:off x="8747275" y="4775525"/>
              <a:ext cx="888150" cy="888175"/>
            </a:xfrm>
            <a:custGeom>
              <a:avLst/>
              <a:gdLst/>
              <a:ahLst/>
              <a:cxnLst/>
              <a:rect l="l" t="t" r="r" b="b"/>
              <a:pathLst>
                <a:path w="35526" h="35527" extrusionOk="0">
                  <a:moveTo>
                    <a:pt x="17780" y="1"/>
                  </a:moveTo>
                  <a:cubicBezTo>
                    <a:pt x="17013" y="1"/>
                    <a:pt x="16312" y="334"/>
                    <a:pt x="15812" y="935"/>
                  </a:cubicBezTo>
                  <a:lnTo>
                    <a:pt x="13877" y="3303"/>
                  </a:lnTo>
                  <a:lnTo>
                    <a:pt x="11008" y="2236"/>
                  </a:lnTo>
                  <a:cubicBezTo>
                    <a:pt x="10708" y="2102"/>
                    <a:pt x="10441" y="2069"/>
                    <a:pt x="10141" y="2069"/>
                  </a:cubicBezTo>
                  <a:cubicBezTo>
                    <a:pt x="9707" y="2069"/>
                    <a:pt x="9274" y="2169"/>
                    <a:pt x="8873" y="2402"/>
                  </a:cubicBezTo>
                  <a:cubicBezTo>
                    <a:pt x="8206" y="2769"/>
                    <a:pt x="7806" y="3436"/>
                    <a:pt x="7673" y="4137"/>
                  </a:cubicBezTo>
                  <a:lnTo>
                    <a:pt x="7172" y="7172"/>
                  </a:lnTo>
                  <a:lnTo>
                    <a:pt x="4137" y="7673"/>
                  </a:lnTo>
                  <a:cubicBezTo>
                    <a:pt x="3403" y="7806"/>
                    <a:pt x="2769" y="8273"/>
                    <a:pt x="2369" y="8907"/>
                  </a:cubicBezTo>
                  <a:cubicBezTo>
                    <a:pt x="2002" y="9507"/>
                    <a:pt x="1935" y="10308"/>
                    <a:pt x="2202" y="11008"/>
                  </a:cubicBezTo>
                  <a:lnTo>
                    <a:pt x="3303" y="13911"/>
                  </a:lnTo>
                  <a:lnTo>
                    <a:pt x="934" y="15812"/>
                  </a:lnTo>
                  <a:cubicBezTo>
                    <a:pt x="334" y="16279"/>
                    <a:pt x="0" y="16979"/>
                    <a:pt x="0" y="17780"/>
                  </a:cubicBezTo>
                  <a:cubicBezTo>
                    <a:pt x="0" y="18547"/>
                    <a:pt x="334" y="19248"/>
                    <a:pt x="934" y="19748"/>
                  </a:cubicBezTo>
                  <a:lnTo>
                    <a:pt x="3303" y="21649"/>
                  </a:lnTo>
                  <a:lnTo>
                    <a:pt x="2202" y="24518"/>
                  </a:lnTo>
                  <a:cubicBezTo>
                    <a:pt x="1968" y="25219"/>
                    <a:pt x="2002" y="26019"/>
                    <a:pt x="2369" y="26653"/>
                  </a:cubicBezTo>
                  <a:cubicBezTo>
                    <a:pt x="2769" y="27287"/>
                    <a:pt x="3436" y="27754"/>
                    <a:pt x="4137" y="27854"/>
                  </a:cubicBezTo>
                  <a:lnTo>
                    <a:pt x="7172" y="28354"/>
                  </a:lnTo>
                  <a:lnTo>
                    <a:pt x="7673" y="31423"/>
                  </a:lnTo>
                  <a:cubicBezTo>
                    <a:pt x="7806" y="32157"/>
                    <a:pt x="8273" y="32791"/>
                    <a:pt x="8873" y="33158"/>
                  </a:cubicBezTo>
                  <a:cubicBezTo>
                    <a:pt x="9274" y="33358"/>
                    <a:pt x="9707" y="33491"/>
                    <a:pt x="10141" y="33491"/>
                  </a:cubicBezTo>
                  <a:cubicBezTo>
                    <a:pt x="10441" y="33491"/>
                    <a:pt x="10708" y="33458"/>
                    <a:pt x="11008" y="33324"/>
                  </a:cubicBezTo>
                  <a:lnTo>
                    <a:pt x="13877" y="32224"/>
                  </a:lnTo>
                  <a:lnTo>
                    <a:pt x="15812" y="34625"/>
                  </a:lnTo>
                  <a:cubicBezTo>
                    <a:pt x="16279" y="35192"/>
                    <a:pt x="16979" y="35526"/>
                    <a:pt x="17780" y="35526"/>
                  </a:cubicBezTo>
                  <a:cubicBezTo>
                    <a:pt x="18514" y="35526"/>
                    <a:pt x="19247" y="35192"/>
                    <a:pt x="19748" y="34625"/>
                  </a:cubicBezTo>
                  <a:lnTo>
                    <a:pt x="21649" y="32224"/>
                  </a:lnTo>
                  <a:lnTo>
                    <a:pt x="24518" y="33324"/>
                  </a:lnTo>
                  <a:cubicBezTo>
                    <a:pt x="24818" y="33458"/>
                    <a:pt x="25118" y="33491"/>
                    <a:pt x="25419" y="33491"/>
                  </a:cubicBezTo>
                  <a:cubicBezTo>
                    <a:pt x="25819" y="33491"/>
                    <a:pt x="26286" y="33358"/>
                    <a:pt x="26653" y="33158"/>
                  </a:cubicBezTo>
                  <a:cubicBezTo>
                    <a:pt x="27320" y="32791"/>
                    <a:pt x="27754" y="32124"/>
                    <a:pt x="27854" y="31423"/>
                  </a:cubicBezTo>
                  <a:lnTo>
                    <a:pt x="28354" y="28354"/>
                  </a:lnTo>
                  <a:lnTo>
                    <a:pt x="31423" y="27854"/>
                  </a:lnTo>
                  <a:cubicBezTo>
                    <a:pt x="32157" y="27720"/>
                    <a:pt x="32791" y="27287"/>
                    <a:pt x="33157" y="26653"/>
                  </a:cubicBezTo>
                  <a:cubicBezTo>
                    <a:pt x="33524" y="26019"/>
                    <a:pt x="33624" y="25252"/>
                    <a:pt x="33324" y="24518"/>
                  </a:cubicBezTo>
                  <a:lnTo>
                    <a:pt x="32257" y="21649"/>
                  </a:lnTo>
                  <a:lnTo>
                    <a:pt x="34625" y="19748"/>
                  </a:lnTo>
                  <a:cubicBezTo>
                    <a:pt x="35192" y="19281"/>
                    <a:pt x="35526" y="18547"/>
                    <a:pt x="35526" y="17780"/>
                  </a:cubicBezTo>
                  <a:cubicBezTo>
                    <a:pt x="35526" y="16979"/>
                    <a:pt x="35192" y="16312"/>
                    <a:pt x="34625" y="15812"/>
                  </a:cubicBezTo>
                  <a:lnTo>
                    <a:pt x="32257" y="13911"/>
                  </a:lnTo>
                  <a:lnTo>
                    <a:pt x="33324" y="11008"/>
                  </a:lnTo>
                  <a:cubicBezTo>
                    <a:pt x="33591" y="10308"/>
                    <a:pt x="33524" y="9507"/>
                    <a:pt x="33157" y="8907"/>
                  </a:cubicBezTo>
                  <a:cubicBezTo>
                    <a:pt x="32791" y="8273"/>
                    <a:pt x="32123" y="7806"/>
                    <a:pt x="31423" y="7673"/>
                  </a:cubicBezTo>
                  <a:lnTo>
                    <a:pt x="28354" y="7172"/>
                  </a:lnTo>
                  <a:lnTo>
                    <a:pt x="27854" y="4137"/>
                  </a:lnTo>
                  <a:cubicBezTo>
                    <a:pt x="27754" y="3403"/>
                    <a:pt x="27287" y="2769"/>
                    <a:pt x="26653" y="2402"/>
                  </a:cubicBezTo>
                  <a:cubicBezTo>
                    <a:pt x="26286" y="2169"/>
                    <a:pt x="25819" y="2069"/>
                    <a:pt x="25419" y="2069"/>
                  </a:cubicBezTo>
                  <a:cubicBezTo>
                    <a:pt x="25118" y="2069"/>
                    <a:pt x="24818" y="2102"/>
                    <a:pt x="24518" y="2236"/>
                  </a:cubicBezTo>
                  <a:lnTo>
                    <a:pt x="21649" y="3303"/>
                  </a:lnTo>
                  <a:lnTo>
                    <a:pt x="19748" y="935"/>
                  </a:lnTo>
                  <a:cubicBezTo>
                    <a:pt x="19281" y="334"/>
                    <a:pt x="18580" y="1"/>
                    <a:pt x="17780"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8"/>
            <p:cNvSpPr/>
            <p:nvPr/>
          </p:nvSpPr>
          <p:spPr>
            <a:xfrm>
              <a:off x="8809825" y="4838075"/>
              <a:ext cx="763050" cy="763075"/>
            </a:xfrm>
            <a:custGeom>
              <a:avLst/>
              <a:gdLst/>
              <a:ahLst/>
              <a:cxnLst/>
              <a:rect l="l" t="t" r="r" b="b"/>
              <a:pathLst>
                <a:path w="30522" h="30523" extrusionOk="0">
                  <a:moveTo>
                    <a:pt x="15278" y="0"/>
                  </a:moveTo>
                  <a:lnTo>
                    <a:pt x="12176" y="3770"/>
                  </a:lnTo>
                  <a:lnTo>
                    <a:pt x="7639" y="2069"/>
                  </a:lnTo>
                  <a:lnTo>
                    <a:pt x="6905" y="6839"/>
                  </a:lnTo>
                  <a:lnTo>
                    <a:pt x="2068" y="7639"/>
                  </a:lnTo>
                  <a:lnTo>
                    <a:pt x="3803" y="12176"/>
                  </a:lnTo>
                  <a:lnTo>
                    <a:pt x="0" y="15278"/>
                  </a:lnTo>
                  <a:lnTo>
                    <a:pt x="3803" y="18347"/>
                  </a:lnTo>
                  <a:lnTo>
                    <a:pt x="2068" y="22917"/>
                  </a:lnTo>
                  <a:lnTo>
                    <a:pt x="6905" y="23684"/>
                  </a:lnTo>
                  <a:lnTo>
                    <a:pt x="7639" y="28487"/>
                  </a:lnTo>
                  <a:lnTo>
                    <a:pt x="12176" y="26753"/>
                  </a:lnTo>
                  <a:lnTo>
                    <a:pt x="15278" y="30522"/>
                  </a:lnTo>
                  <a:lnTo>
                    <a:pt x="18347" y="26753"/>
                  </a:lnTo>
                  <a:lnTo>
                    <a:pt x="22917" y="28487"/>
                  </a:lnTo>
                  <a:lnTo>
                    <a:pt x="23684" y="23684"/>
                  </a:lnTo>
                  <a:lnTo>
                    <a:pt x="28487" y="22917"/>
                  </a:lnTo>
                  <a:lnTo>
                    <a:pt x="26786" y="18347"/>
                  </a:lnTo>
                  <a:lnTo>
                    <a:pt x="30522" y="15278"/>
                  </a:lnTo>
                  <a:lnTo>
                    <a:pt x="26786" y="12176"/>
                  </a:lnTo>
                  <a:lnTo>
                    <a:pt x="28487" y="7639"/>
                  </a:lnTo>
                  <a:lnTo>
                    <a:pt x="23684" y="6839"/>
                  </a:lnTo>
                  <a:lnTo>
                    <a:pt x="22917" y="2069"/>
                  </a:lnTo>
                  <a:lnTo>
                    <a:pt x="18347" y="3770"/>
                  </a:lnTo>
                  <a:lnTo>
                    <a:pt x="152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8"/>
            <p:cNvSpPr/>
            <p:nvPr/>
          </p:nvSpPr>
          <p:spPr>
            <a:xfrm>
              <a:off x="8809825" y="4838075"/>
              <a:ext cx="763050" cy="763075"/>
            </a:xfrm>
            <a:custGeom>
              <a:avLst/>
              <a:gdLst/>
              <a:ahLst/>
              <a:cxnLst/>
              <a:rect l="l" t="t" r="r" b="b"/>
              <a:pathLst>
                <a:path w="30522" h="30523" fill="none" extrusionOk="0">
                  <a:moveTo>
                    <a:pt x="15278" y="0"/>
                  </a:moveTo>
                  <a:lnTo>
                    <a:pt x="18347" y="3770"/>
                  </a:lnTo>
                  <a:lnTo>
                    <a:pt x="22917" y="2069"/>
                  </a:lnTo>
                  <a:lnTo>
                    <a:pt x="23684" y="6839"/>
                  </a:lnTo>
                  <a:lnTo>
                    <a:pt x="28487" y="7639"/>
                  </a:lnTo>
                  <a:lnTo>
                    <a:pt x="26786" y="12176"/>
                  </a:lnTo>
                  <a:lnTo>
                    <a:pt x="30522" y="15278"/>
                  </a:lnTo>
                  <a:lnTo>
                    <a:pt x="26786" y="18347"/>
                  </a:lnTo>
                  <a:lnTo>
                    <a:pt x="28487" y="22917"/>
                  </a:lnTo>
                  <a:lnTo>
                    <a:pt x="23684" y="23684"/>
                  </a:lnTo>
                  <a:lnTo>
                    <a:pt x="22917" y="28487"/>
                  </a:lnTo>
                  <a:lnTo>
                    <a:pt x="18347" y="26753"/>
                  </a:lnTo>
                  <a:lnTo>
                    <a:pt x="15278" y="30522"/>
                  </a:lnTo>
                  <a:lnTo>
                    <a:pt x="12176" y="26753"/>
                  </a:lnTo>
                  <a:lnTo>
                    <a:pt x="7639" y="28487"/>
                  </a:lnTo>
                  <a:lnTo>
                    <a:pt x="6905" y="23684"/>
                  </a:lnTo>
                  <a:lnTo>
                    <a:pt x="2068" y="22917"/>
                  </a:lnTo>
                  <a:lnTo>
                    <a:pt x="3803" y="18347"/>
                  </a:lnTo>
                  <a:lnTo>
                    <a:pt x="0" y="15278"/>
                  </a:lnTo>
                  <a:lnTo>
                    <a:pt x="3803" y="12176"/>
                  </a:lnTo>
                  <a:lnTo>
                    <a:pt x="2068" y="7639"/>
                  </a:lnTo>
                  <a:lnTo>
                    <a:pt x="6905" y="6839"/>
                  </a:lnTo>
                  <a:lnTo>
                    <a:pt x="7639" y="2069"/>
                  </a:lnTo>
                  <a:lnTo>
                    <a:pt x="12176" y="3770"/>
                  </a:lnTo>
                  <a:close/>
                </a:path>
              </a:pathLst>
            </a:custGeom>
            <a:noFill/>
            <a:ln w="19050" cap="rnd" cmpd="sng">
              <a:solidFill>
                <a:srgbClr val="2731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8"/>
            <p:cNvSpPr/>
            <p:nvPr/>
          </p:nvSpPr>
          <p:spPr>
            <a:xfrm>
              <a:off x="9055000" y="5086575"/>
              <a:ext cx="83400" cy="153475"/>
            </a:xfrm>
            <a:custGeom>
              <a:avLst/>
              <a:gdLst/>
              <a:ahLst/>
              <a:cxnLst/>
              <a:rect l="l" t="t" r="r" b="b"/>
              <a:pathLst>
                <a:path w="3336" h="6139" extrusionOk="0">
                  <a:moveTo>
                    <a:pt x="1668" y="1"/>
                  </a:moveTo>
                  <a:cubicBezTo>
                    <a:pt x="1201" y="1"/>
                    <a:pt x="834" y="334"/>
                    <a:pt x="501" y="835"/>
                  </a:cubicBezTo>
                  <a:lnTo>
                    <a:pt x="1368" y="2202"/>
                  </a:lnTo>
                  <a:lnTo>
                    <a:pt x="134" y="1835"/>
                  </a:lnTo>
                  <a:cubicBezTo>
                    <a:pt x="34" y="2202"/>
                    <a:pt x="0" y="2636"/>
                    <a:pt x="0" y="3036"/>
                  </a:cubicBezTo>
                  <a:cubicBezTo>
                    <a:pt x="0" y="4738"/>
                    <a:pt x="767" y="6139"/>
                    <a:pt x="1668" y="6139"/>
                  </a:cubicBezTo>
                  <a:cubicBezTo>
                    <a:pt x="2602" y="6139"/>
                    <a:pt x="3336" y="4738"/>
                    <a:pt x="3336" y="3036"/>
                  </a:cubicBezTo>
                  <a:cubicBezTo>
                    <a:pt x="3336" y="1335"/>
                    <a:pt x="2602" y="1"/>
                    <a:pt x="1668" y="1"/>
                  </a:cubicBezTo>
                  <a:close/>
                </a:path>
              </a:pathLst>
            </a:custGeom>
            <a:solidFill>
              <a:srgbClr val="27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8"/>
            <p:cNvSpPr/>
            <p:nvPr/>
          </p:nvSpPr>
          <p:spPr>
            <a:xfrm>
              <a:off x="9245125" y="5086575"/>
              <a:ext cx="83425" cy="153475"/>
            </a:xfrm>
            <a:custGeom>
              <a:avLst/>
              <a:gdLst/>
              <a:ahLst/>
              <a:cxnLst/>
              <a:rect l="l" t="t" r="r" b="b"/>
              <a:pathLst>
                <a:path w="3337" h="6139" extrusionOk="0">
                  <a:moveTo>
                    <a:pt x="1668" y="1"/>
                  </a:moveTo>
                  <a:cubicBezTo>
                    <a:pt x="1201" y="1"/>
                    <a:pt x="768" y="334"/>
                    <a:pt x="501" y="835"/>
                  </a:cubicBezTo>
                  <a:lnTo>
                    <a:pt x="1368" y="2202"/>
                  </a:lnTo>
                  <a:lnTo>
                    <a:pt x="101" y="1835"/>
                  </a:lnTo>
                  <a:cubicBezTo>
                    <a:pt x="34" y="2202"/>
                    <a:pt x="1" y="2636"/>
                    <a:pt x="1" y="3036"/>
                  </a:cubicBezTo>
                  <a:cubicBezTo>
                    <a:pt x="1" y="4738"/>
                    <a:pt x="734" y="6139"/>
                    <a:pt x="1668" y="6139"/>
                  </a:cubicBezTo>
                  <a:cubicBezTo>
                    <a:pt x="2569" y="6139"/>
                    <a:pt x="3336" y="4738"/>
                    <a:pt x="3336" y="3036"/>
                  </a:cubicBezTo>
                  <a:cubicBezTo>
                    <a:pt x="3336" y="1335"/>
                    <a:pt x="2602" y="1"/>
                    <a:pt x="1668" y="1"/>
                  </a:cubicBezTo>
                  <a:close/>
                </a:path>
              </a:pathLst>
            </a:custGeom>
            <a:solidFill>
              <a:srgbClr val="27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8"/>
            <p:cNvSpPr/>
            <p:nvPr/>
          </p:nvSpPr>
          <p:spPr>
            <a:xfrm>
              <a:off x="9120050" y="5271725"/>
              <a:ext cx="143450" cy="129275"/>
            </a:xfrm>
            <a:custGeom>
              <a:avLst/>
              <a:gdLst/>
              <a:ahLst/>
              <a:cxnLst/>
              <a:rect l="l" t="t" r="r" b="b"/>
              <a:pathLst>
                <a:path w="5738" h="5171" extrusionOk="0">
                  <a:moveTo>
                    <a:pt x="267" y="0"/>
                  </a:moveTo>
                  <a:cubicBezTo>
                    <a:pt x="267" y="0"/>
                    <a:pt x="0" y="5171"/>
                    <a:pt x="2869" y="5171"/>
                  </a:cubicBezTo>
                  <a:cubicBezTo>
                    <a:pt x="5737" y="5171"/>
                    <a:pt x="5437" y="0"/>
                    <a:pt x="5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xmlns="" id="{9A42FF43-E98A-4486-ABCC-70C8D802068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254" b="100000" l="2763" r="96808"/>
                    </a14:imgEffect>
                  </a14:imgLayer>
                </a14:imgProps>
              </a:ext>
              <a:ext uri="{28A0092B-C50C-407E-A947-70E740481C1C}">
                <a14:useLocalDpi xmlns:a14="http://schemas.microsoft.com/office/drawing/2010/main" val="0"/>
              </a:ext>
            </a:extLst>
          </a:blip>
          <a:stretch>
            <a:fillRect/>
          </a:stretch>
        </p:blipFill>
        <p:spPr>
          <a:xfrm>
            <a:off x="7354518" y="2486960"/>
            <a:ext cx="2138964" cy="4514315"/>
          </a:xfrm>
          <a:prstGeom prst="rect">
            <a:avLst/>
          </a:prstGeom>
        </p:spPr>
      </p:pic>
    </p:spTree>
    <p:extLst>
      <p:ext uri="{BB962C8B-B14F-4D97-AF65-F5344CB8AC3E}">
        <p14:creationId xmlns:p14="http://schemas.microsoft.com/office/powerpoint/2010/main" val="136005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29"/>
                                        </p:tgtEl>
                                        <p:attrNameLst>
                                          <p:attrName>style.visibility</p:attrName>
                                        </p:attrNameLst>
                                      </p:cBhvr>
                                      <p:to>
                                        <p:strVal val="visible"/>
                                      </p:to>
                                    </p:set>
                                    <p:animEffect transition="in" filter="barn(inVertical)">
                                      <p:cBhvr>
                                        <p:cTn id="7" dur="500"/>
                                        <p:tgtEl>
                                          <p:spTgt spid="13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30">
                                            <p:txEl>
                                              <p:pRg st="0" end="0"/>
                                            </p:txEl>
                                          </p:spTgt>
                                        </p:tgtEl>
                                        <p:attrNameLst>
                                          <p:attrName>style.visibility</p:attrName>
                                        </p:attrNameLst>
                                      </p:cBhvr>
                                      <p:to>
                                        <p:strVal val="visible"/>
                                      </p:to>
                                    </p:set>
                                    <p:animEffect transition="in" filter="fade">
                                      <p:cBhvr>
                                        <p:cTn id="12" dur="1000"/>
                                        <p:tgtEl>
                                          <p:spTgt spid="1330">
                                            <p:txEl>
                                              <p:pRg st="0" end="0"/>
                                            </p:txEl>
                                          </p:spTgt>
                                        </p:tgtEl>
                                      </p:cBhvr>
                                    </p:animEffect>
                                    <p:anim calcmode="lin" valueType="num">
                                      <p:cBhvr>
                                        <p:cTn id="13" dur="1000" fill="hold"/>
                                        <p:tgtEl>
                                          <p:spTgt spid="133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3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30">
                                            <p:txEl>
                                              <p:pRg st="1" end="1"/>
                                            </p:txEl>
                                          </p:spTgt>
                                        </p:tgtEl>
                                        <p:attrNameLst>
                                          <p:attrName>style.visibility</p:attrName>
                                        </p:attrNameLst>
                                      </p:cBhvr>
                                      <p:to>
                                        <p:strVal val="visible"/>
                                      </p:to>
                                    </p:set>
                                    <p:animEffect transition="in" filter="fade">
                                      <p:cBhvr>
                                        <p:cTn id="17" dur="1000"/>
                                        <p:tgtEl>
                                          <p:spTgt spid="1330">
                                            <p:txEl>
                                              <p:pRg st="1" end="1"/>
                                            </p:txEl>
                                          </p:spTgt>
                                        </p:tgtEl>
                                      </p:cBhvr>
                                    </p:animEffect>
                                    <p:anim calcmode="lin" valueType="num">
                                      <p:cBhvr>
                                        <p:cTn id="18" dur="1000" fill="hold"/>
                                        <p:tgtEl>
                                          <p:spTgt spid="133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330">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30">
                                            <p:txEl>
                                              <p:pRg st="2" end="2"/>
                                            </p:txEl>
                                          </p:spTgt>
                                        </p:tgtEl>
                                        <p:attrNameLst>
                                          <p:attrName>style.visibility</p:attrName>
                                        </p:attrNameLst>
                                      </p:cBhvr>
                                      <p:to>
                                        <p:strVal val="visible"/>
                                      </p:to>
                                    </p:set>
                                    <p:animEffect transition="in" filter="fade">
                                      <p:cBhvr>
                                        <p:cTn id="22" dur="1000"/>
                                        <p:tgtEl>
                                          <p:spTgt spid="1330">
                                            <p:txEl>
                                              <p:pRg st="2" end="2"/>
                                            </p:txEl>
                                          </p:spTgt>
                                        </p:tgtEl>
                                      </p:cBhvr>
                                    </p:animEffect>
                                    <p:anim calcmode="lin" valueType="num">
                                      <p:cBhvr>
                                        <p:cTn id="23" dur="1000" fill="hold"/>
                                        <p:tgtEl>
                                          <p:spTgt spid="1330">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330">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30">
                                            <p:txEl>
                                              <p:pRg st="3" end="3"/>
                                            </p:txEl>
                                          </p:spTgt>
                                        </p:tgtEl>
                                        <p:attrNameLst>
                                          <p:attrName>style.visibility</p:attrName>
                                        </p:attrNameLst>
                                      </p:cBhvr>
                                      <p:to>
                                        <p:strVal val="visible"/>
                                      </p:to>
                                    </p:set>
                                    <p:animEffect transition="in" filter="fade">
                                      <p:cBhvr>
                                        <p:cTn id="27" dur="1000"/>
                                        <p:tgtEl>
                                          <p:spTgt spid="1330">
                                            <p:txEl>
                                              <p:pRg st="3" end="3"/>
                                            </p:txEl>
                                          </p:spTgt>
                                        </p:tgtEl>
                                      </p:cBhvr>
                                    </p:animEffect>
                                    <p:anim calcmode="lin" valueType="num">
                                      <p:cBhvr>
                                        <p:cTn id="28" dur="1000" fill="hold"/>
                                        <p:tgtEl>
                                          <p:spTgt spid="1330">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330">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30">
                                            <p:txEl>
                                              <p:pRg st="4" end="4"/>
                                            </p:txEl>
                                          </p:spTgt>
                                        </p:tgtEl>
                                        <p:attrNameLst>
                                          <p:attrName>style.visibility</p:attrName>
                                        </p:attrNameLst>
                                      </p:cBhvr>
                                      <p:to>
                                        <p:strVal val="visible"/>
                                      </p:to>
                                    </p:set>
                                    <p:animEffect transition="in" filter="fade">
                                      <p:cBhvr>
                                        <p:cTn id="32" dur="1000"/>
                                        <p:tgtEl>
                                          <p:spTgt spid="1330">
                                            <p:txEl>
                                              <p:pRg st="4" end="4"/>
                                            </p:txEl>
                                          </p:spTgt>
                                        </p:tgtEl>
                                      </p:cBhvr>
                                    </p:animEffect>
                                    <p:anim calcmode="lin" valueType="num">
                                      <p:cBhvr>
                                        <p:cTn id="33" dur="1000" fill="hold"/>
                                        <p:tgtEl>
                                          <p:spTgt spid="1330">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330">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30">
                                            <p:txEl>
                                              <p:pRg st="5" end="5"/>
                                            </p:txEl>
                                          </p:spTgt>
                                        </p:tgtEl>
                                        <p:attrNameLst>
                                          <p:attrName>style.visibility</p:attrName>
                                        </p:attrNameLst>
                                      </p:cBhvr>
                                      <p:to>
                                        <p:strVal val="visible"/>
                                      </p:to>
                                    </p:set>
                                    <p:animEffect transition="in" filter="fade">
                                      <p:cBhvr>
                                        <p:cTn id="37" dur="1000"/>
                                        <p:tgtEl>
                                          <p:spTgt spid="1330">
                                            <p:txEl>
                                              <p:pRg st="5" end="5"/>
                                            </p:txEl>
                                          </p:spTgt>
                                        </p:tgtEl>
                                      </p:cBhvr>
                                    </p:animEffect>
                                    <p:anim calcmode="lin" valueType="num">
                                      <p:cBhvr>
                                        <p:cTn id="38" dur="1000" fill="hold"/>
                                        <p:tgtEl>
                                          <p:spTgt spid="1330">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330">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30">
                                            <p:txEl>
                                              <p:pRg st="6" end="6"/>
                                            </p:txEl>
                                          </p:spTgt>
                                        </p:tgtEl>
                                        <p:attrNameLst>
                                          <p:attrName>style.visibility</p:attrName>
                                        </p:attrNameLst>
                                      </p:cBhvr>
                                      <p:to>
                                        <p:strVal val="visible"/>
                                      </p:to>
                                    </p:set>
                                    <p:animEffect transition="in" filter="fade">
                                      <p:cBhvr>
                                        <p:cTn id="42" dur="1000"/>
                                        <p:tgtEl>
                                          <p:spTgt spid="1330">
                                            <p:txEl>
                                              <p:pRg st="6" end="6"/>
                                            </p:txEl>
                                          </p:spTgt>
                                        </p:tgtEl>
                                      </p:cBhvr>
                                    </p:animEffect>
                                    <p:anim calcmode="lin" valueType="num">
                                      <p:cBhvr>
                                        <p:cTn id="43" dur="1000" fill="hold"/>
                                        <p:tgtEl>
                                          <p:spTgt spid="1330">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330">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30">
                                            <p:txEl>
                                              <p:pRg st="7" end="7"/>
                                            </p:txEl>
                                          </p:spTgt>
                                        </p:tgtEl>
                                        <p:attrNameLst>
                                          <p:attrName>style.visibility</p:attrName>
                                        </p:attrNameLst>
                                      </p:cBhvr>
                                      <p:to>
                                        <p:strVal val="visible"/>
                                      </p:to>
                                    </p:set>
                                    <p:animEffect transition="in" filter="fade">
                                      <p:cBhvr>
                                        <p:cTn id="47" dur="1000"/>
                                        <p:tgtEl>
                                          <p:spTgt spid="1330">
                                            <p:txEl>
                                              <p:pRg st="7" end="7"/>
                                            </p:txEl>
                                          </p:spTgt>
                                        </p:tgtEl>
                                      </p:cBhvr>
                                    </p:animEffect>
                                    <p:anim calcmode="lin" valueType="num">
                                      <p:cBhvr>
                                        <p:cTn id="48" dur="1000" fill="hold"/>
                                        <p:tgtEl>
                                          <p:spTgt spid="1330">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133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17571" b="97563" l="700" r="88263"/>
                    </a14:imgEffect>
                  </a14:imgLayer>
                </a14:imgProps>
              </a:ext>
              <a:ext uri="{28A0092B-C50C-407E-A947-70E740481C1C}">
                <a14:useLocalDpi xmlns:a14="http://schemas.microsoft.com/office/drawing/2010/main" val="0"/>
              </a:ext>
            </a:extLst>
          </a:blip>
          <a:stretch>
            <a:fillRect/>
          </a:stretch>
        </p:blipFill>
        <p:spPr>
          <a:xfrm>
            <a:off x="172647" y="-540022"/>
            <a:ext cx="8798706" cy="7686931"/>
          </a:xfrm>
          <a:prstGeom prst="rect">
            <a:avLst/>
          </a:prstGeom>
        </p:spPr>
      </p:pic>
      <p:sp>
        <p:nvSpPr>
          <p:cNvPr id="3" name="Subtitle 2"/>
          <p:cNvSpPr>
            <a:spLocks noGrp="1"/>
          </p:cNvSpPr>
          <p:nvPr>
            <p:ph type="subTitle" idx="1"/>
          </p:nvPr>
        </p:nvSpPr>
        <p:spPr>
          <a:xfrm>
            <a:off x="3524908" y="2935705"/>
            <a:ext cx="5366085" cy="3433011"/>
          </a:xfrm>
        </p:spPr>
        <p:txBody>
          <a:bodyPr/>
          <a:lstStyle/>
          <a:p>
            <a:endParaRPr lang="en-US" dirty="0"/>
          </a:p>
        </p:txBody>
      </p:sp>
      <p:sp>
        <p:nvSpPr>
          <p:cNvPr id="4" name="Rectangle 3"/>
          <p:cNvSpPr/>
          <p:nvPr/>
        </p:nvSpPr>
        <p:spPr>
          <a:xfrm>
            <a:off x="3620834" y="3083277"/>
            <a:ext cx="5174230" cy="2862322"/>
          </a:xfrm>
          <a:prstGeom prst="rect">
            <a:avLst/>
          </a:prstGeom>
        </p:spPr>
        <p:txBody>
          <a:bodyPr wrap="square">
            <a:spAutoFit/>
          </a:bodyPr>
          <a:lstStyle/>
          <a:p>
            <a:pPr algn="just"/>
            <a:r>
              <a:rPr lang="nl-NL" sz="3000" b="1" i="1" dirty="0">
                <a:solidFill>
                  <a:srgbClr val="00B050"/>
                </a:solidFill>
                <a:latin typeface="UVF HarringTon" panose="04040505050A02020702" pitchFamily="82" charset="0"/>
                <a:ea typeface="Times New Roman" panose="02020603050405020304" pitchFamily="18" charset="0"/>
              </a:rPr>
              <a:t>Ánh sáng giúp cây quang hợp, ánh sáng còn ảnh hưởng đến quá trình sống khác của thực vật như: hút nước, thoát hơi nước, hô hấp.</a:t>
            </a:r>
            <a:endParaRPr lang="en-US" sz="3000" b="1" dirty="0">
              <a:solidFill>
                <a:srgbClr val="00B050"/>
              </a:solidFill>
              <a:latin typeface="UVF HarringTon" panose="04040505050A02020702" pitchFamily="82" charset="0"/>
            </a:endParaRPr>
          </a:p>
        </p:txBody>
      </p:sp>
      <p:pic>
        <p:nvPicPr>
          <p:cNvPr id="6" name="图片 2">
            <a:extLst>
              <a:ext uri="{FF2B5EF4-FFF2-40B4-BE49-F238E27FC236}">
                <a16:creationId xmlns:a16="http://schemas.microsoft.com/office/drawing/2014/main" xmlns="" id="{304EBAAE-22A5-41DB-82A3-9236A93C48C6}"/>
              </a:ext>
            </a:extLst>
          </p:cNvPr>
          <p:cNvPicPr>
            <a:picLocks noChangeAspect="1"/>
          </p:cNvPicPr>
          <p:nvPr/>
        </p:nvPicPr>
        <p:blipFill>
          <a:blip r:embed="rId4">
            <a:duotone>
              <a:prstClr val="black"/>
              <a:srgbClr val="D9C3A5">
                <a:tint val="50000"/>
                <a:satMod val="180000"/>
              </a:srgbClr>
            </a:duotone>
          </a:blip>
          <a:stretch>
            <a:fillRect/>
          </a:stretch>
        </p:blipFill>
        <p:spPr>
          <a:xfrm>
            <a:off x="-61663" y="-72189"/>
            <a:ext cx="4975058" cy="3859559"/>
          </a:xfrm>
          <a:prstGeom prst="rect">
            <a:avLst/>
          </a:prstGeom>
        </p:spPr>
      </p:pic>
      <p:sp>
        <p:nvSpPr>
          <p:cNvPr id="7" name="TextBox 6"/>
          <p:cNvSpPr txBox="1"/>
          <p:nvPr/>
        </p:nvSpPr>
        <p:spPr>
          <a:xfrm>
            <a:off x="842133" y="965934"/>
            <a:ext cx="2748869" cy="1477328"/>
          </a:xfrm>
          <a:prstGeom prst="rect">
            <a:avLst/>
          </a:prstGeom>
          <a:noFill/>
        </p:spPr>
        <p:txBody>
          <a:bodyPr wrap="square" rtlCol="0">
            <a:spAutoFit/>
          </a:bodyPr>
          <a:lstStyle/>
          <a:p>
            <a:pPr algn="ctr"/>
            <a:r>
              <a:rPr lang="en-US" sz="3000" b="1" dirty="0" err="1">
                <a:solidFill>
                  <a:schemeClr val="bg2">
                    <a:lumMod val="50000"/>
                  </a:schemeClr>
                </a:solidFill>
                <a:latin typeface="UVF HarringTon" panose="04040505050A02020702" pitchFamily="82" charset="0"/>
              </a:rPr>
              <a:t>Vai</a:t>
            </a:r>
            <a:r>
              <a:rPr lang="en-US" sz="3000" b="1" dirty="0">
                <a:solidFill>
                  <a:schemeClr val="bg2">
                    <a:lumMod val="50000"/>
                  </a:schemeClr>
                </a:solidFill>
                <a:latin typeface="UVF HarringTon" panose="04040505050A02020702" pitchFamily="82" charset="0"/>
              </a:rPr>
              <a:t> </a:t>
            </a:r>
            <a:r>
              <a:rPr lang="en-US" sz="3000" b="1" dirty="0" err="1">
                <a:solidFill>
                  <a:schemeClr val="bg2">
                    <a:lumMod val="50000"/>
                  </a:schemeClr>
                </a:solidFill>
                <a:latin typeface="UVF HarringTon" panose="04040505050A02020702" pitchFamily="82" charset="0"/>
              </a:rPr>
              <a:t>trò</a:t>
            </a:r>
            <a:r>
              <a:rPr lang="en-US" sz="3000" b="1" dirty="0">
                <a:solidFill>
                  <a:schemeClr val="bg2">
                    <a:lumMod val="50000"/>
                  </a:schemeClr>
                </a:solidFill>
                <a:latin typeface="UVF HarringTon" panose="04040505050A02020702" pitchFamily="82" charset="0"/>
              </a:rPr>
              <a:t> </a:t>
            </a:r>
            <a:r>
              <a:rPr lang="en-US" sz="3000" b="1" dirty="0" err="1">
                <a:solidFill>
                  <a:schemeClr val="bg2">
                    <a:lumMod val="50000"/>
                  </a:schemeClr>
                </a:solidFill>
                <a:latin typeface="UVF HarringTon" panose="04040505050A02020702" pitchFamily="82" charset="0"/>
              </a:rPr>
              <a:t>của</a:t>
            </a:r>
            <a:r>
              <a:rPr lang="en-US" sz="3000" b="1" dirty="0">
                <a:solidFill>
                  <a:schemeClr val="bg2">
                    <a:lumMod val="50000"/>
                  </a:schemeClr>
                </a:solidFill>
                <a:latin typeface="UVF HarringTon" panose="04040505050A02020702" pitchFamily="82" charset="0"/>
              </a:rPr>
              <a:t> </a:t>
            </a:r>
            <a:r>
              <a:rPr lang="en-US" sz="3000" b="1" dirty="0" err="1">
                <a:solidFill>
                  <a:schemeClr val="bg2">
                    <a:lumMod val="50000"/>
                  </a:schemeClr>
                </a:solidFill>
                <a:latin typeface="UVF HarringTon" panose="04040505050A02020702" pitchFamily="82" charset="0"/>
              </a:rPr>
              <a:t>ánh</a:t>
            </a:r>
            <a:r>
              <a:rPr lang="en-US" sz="3000" b="1" dirty="0">
                <a:solidFill>
                  <a:schemeClr val="bg2">
                    <a:lumMod val="50000"/>
                  </a:schemeClr>
                </a:solidFill>
                <a:latin typeface="UVF HarringTon" panose="04040505050A02020702" pitchFamily="82" charset="0"/>
              </a:rPr>
              <a:t> </a:t>
            </a:r>
            <a:r>
              <a:rPr lang="en-US" sz="3000" b="1" dirty="0" err="1">
                <a:solidFill>
                  <a:schemeClr val="bg2">
                    <a:lumMod val="50000"/>
                  </a:schemeClr>
                </a:solidFill>
                <a:latin typeface="UVF HarringTon" panose="04040505050A02020702" pitchFamily="82" charset="0"/>
              </a:rPr>
              <a:t>sáng</a:t>
            </a:r>
            <a:r>
              <a:rPr lang="en-US" sz="3000" b="1" dirty="0">
                <a:solidFill>
                  <a:schemeClr val="bg2">
                    <a:lumMod val="50000"/>
                  </a:schemeClr>
                </a:solidFill>
                <a:latin typeface="UVF HarringTon" panose="04040505050A02020702" pitchFamily="82" charset="0"/>
              </a:rPr>
              <a:t> </a:t>
            </a:r>
            <a:r>
              <a:rPr lang="en-US" sz="3000" b="1" dirty="0" err="1">
                <a:solidFill>
                  <a:schemeClr val="bg2">
                    <a:lumMod val="50000"/>
                  </a:schemeClr>
                </a:solidFill>
                <a:latin typeface="UVF HarringTon" panose="04040505050A02020702" pitchFamily="82" charset="0"/>
              </a:rPr>
              <a:t>đối</a:t>
            </a:r>
            <a:r>
              <a:rPr lang="en-US" sz="3000" b="1" dirty="0">
                <a:solidFill>
                  <a:schemeClr val="bg2">
                    <a:lumMod val="50000"/>
                  </a:schemeClr>
                </a:solidFill>
                <a:latin typeface="UVF HarringTon" panose="04040505050A02020702" pitchFamily="82" charset="0"/>
              </a:rPr>
              <a:t> </a:t>
            </a:r>
            <a:r>
              <a:rPr lang="en-US" sz="3000" b="1" dirty="0" err="1">
                <a:solidFill>
                  <a:schemeClr val="bg2">
                    <a:lumMod val="50000"/>
                  </a:schemeClr>
                </a:solidFill>
                <a:latin typeface="UVF HarringTon" panose="04040505050A02020702" pitchFamily="82" charset="0"/>
              </a:rPr>
              <a:t>với</a:t>
            </a:r>
            <a:r>
              <a:rPr lang="en-US" sz="3000" b="1" dirty="0">
                <a:solidFill>
                  <a:schemeClr val="bg2">
                    <a:lumMod val="50000"/>
                  </a:schemeClr>
                </a:solidFill>
                <a:latin typeface="UVF HarringTon" panose="04040505050A02020702" pitchFamily="82" charset="0"/>
              </a:rPr>
              <a:t> </a:t>
            </a:r>
            <a:r>
              <a:rPr lang="en-US" sz="3000" b="1" dirty="0" err="1">
                <a:solidFill>
                  <a:schemeClr val="bg2">
                    <a:lumMod val="50000"/>
                  </a:schemeClr>
                </a:solidFill>
                <a:latin typeface="UVF HarringTon" panose="04040505050A02020702" pitchFamily="82" charset="0"/>
              </a:rPr>
              <a:t>thực</a:t>
            </a:r>
            <a:r>
              <a:rPr lang="en-US" sz="3000" b="1" dirty="0">
                <a:solidFill>
                  <a:schemeClr val="bg2">
                    <a:lumMod val="50000"/>
                  </a:schemeClr>
                </a:solidFill>
                <a:latin typeface="UVF HarringTon" panose="04040505050A02020702" pitchFamily="82" charset="0"/>
              </a:rPr>
              <a:t> </a:t>
            </a:r>
            <a:r>
              <a:rPr lang="en-US" sz="3000" b="1" dirty="0" err="1">
                <a:solidFill>
                  <a:schemeClr val="bg2">
                    <a:lumMod val="50000"/>
                  </a:schemeClr>
                </a:solidFill>
                <a:latin typeface="UVF HarringTon" panose="04040505050A02020702" pitchFamily="82" charset="0"/>
              </a:rPr>
              <a:t>vật</a:t>
            </a:r>
            <a:r>
              <a:rPr lang="en-US" sz="3000" b="1" dirty="0">
                <a:solidFill>
                  <a:schemeClr val="bg2">
                    <a:lumMod val="50000"/>
                  </a:schemeClr>
                </a:solidFill>
                <a:latin typeface="UVF HarringTon" panose="04040505050A02020702" pitchFamily="82" charset="0"/>
              </a:rPr>
              <a:t>:</a:t>
            </a:r>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6123" r="52908">
                        <a14:backgroundMark x1="27923" y1="13156" x2="49431" y2="33511"/>
                        <a14:backgroundMark x1="49723" y1="52933" x2="48785" y2="59178"/>
                        <a14:backgroundMark x1="21908" y1="52378" x2="20969" y2="59178"/>
                        <a14:backgroundMark x1="32338" y1="50356" x2="33369" y2="50622"/>
                        <a14:backgroundMark x1="25754" y1="57533" x2="26508" y2="60533"/>
                        <a14:backgroundMark x1="34308" y1="43156" x2="36846" y2="42067"/>
                      </a14:backgroundRemoval>
                    </a14:imgEffect>
                  </a14:imgLayer>
                </a14:imgProps>
              </a:ext>
              <a:ext uri="{28A0092B-C50C-407E-A947-70E740481C1C}">
                <a14:useLocalDpi xmlns:a14="http://schemas.microsoft.com/office/drawing/2010/main" val="0"/>
              </a:ext>
            </a:extLst>
          </a:blip>
          <a:stretch>
            <a:fillRect/>
          </a:stretch>
        </p:blipFill>
        <p:spPr>
          <a:xfrm>
            <a:off x="7400260" y="-1827378"/>
            <a:ext cx="4790737" cy="4422219"/>
          </a:xfrm>
          <a:prstGeom prst="rect">
            <a:avLst/>
          </a:prstGeom>
        </p:spPr>
      </p:pic>
    </p:spTree>
    <p:extLst>
      <p:ext uri="{BB962C8B-B14F-4D97-AF65-F5344CB8AC3E}">
        <p14:creationId xmlns:p14="http://schemas.microsoft.com/office/powerpoint/2010/main" val="38680187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682"/>
          <p:cNvSpPr txBox="1"/>
          <p:nvPr/>
        </p:nvSpPr>
        <p:spPr>
          <a:xfrm>
            <a:off x="2889929" y="99218"/>
            <a:ext cx="4782553" cy="4031423"/>
          </a:xfrm>
          <a:prstGeom prst="cloudCallout">
            <a:avLst>
              <a:gd name="adj1" fmla="val 65757"/>
              <a:gd name="adj2" fmla="val 42147"/>
            </a:avLst>
          </a:prstGeom>
          <a:solidFill>
            <a:srgbClr val="FAF0EA"/>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zh-CN" sz="2800" b="0" i="0" u="none" strike="noStrike" kern="0" cap="none" spc="0" normalizeH="0" baseline="0" noProof="0" dirty="0">
              <a:ln>
                <a:noFill/>
              </a:ln>
              <a:solidFill>
                <a:srgbClr val="069DB6"/>
              </a:solidFill>
              <a:effectLst/>
              <a:uLnTx/>
              <a:uFillTx/>
              <a:latin typeface="UTM Aristote" panose="02040603050506020204" pitchFamily="18" charset="0"/>
              <a:ea typeface="华康方圆体W7(P)" pitchFamily="82" charset="-122"/>
              <a:cs typeface="+mn-cs"/>
              <a:sym typeface="Arial"/>
            </a:endParaRPr>
          </a:p>
        </p:txBody>
      </p:sp>
      <p:sp>
        <p:nvSpPr>
          <p:cNvPr id="2" name="TextBox 1"/>
          <p:cNvSpPr txBox="1"/>
          <p:nvPr/>
        </p:nvSpPr>
        <p:spPr>
          <a:xfrm>
            <a:off x="3361983" y="411898"/>
            <a:ext cx="393906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err="1">
                <a:solidFill>
                  <a:srgbClr val="0070C0"/>
                </a:solidFill>
                <a:latin typeface="UVF HarringTon" panose="04040505050A02020702" pitchFamily="82" charset="0"/>
              </a:rPr>
              <a:t>Điều</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gì</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sẽ</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xảy</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ra</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với</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thực</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vật</a:t>
            </a:r>
            <a:r>
              <a:rPr lang="en-US" sz="4000" b="1" dirty="0">
                <a:solidFill>
                  <a:srgbClr val="0070C0"/>
                </a:solidFill>
                <a:latin typeface="UVF HarringTon" panose="04040505050A02020702" pitchFamily="82" charset="0"/>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err="1">
                <a:solidFill>
                  <a:srgbClr val="0070C0"/>
                </a:solidFill>
                <a:latin typeface="UVF HarringTon" panose="04040505050A02020702" pitchFamily="82" charset="0"/>
              </a:rPr>
              <a:t>nếu</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không</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có</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ánh</a:t>
            </a:r>
            <a:r>
              <a:rPr lang="en-US" sz="4000" b="1" dirty="0">
                <a:solidFill>
                  <a:srgbClr val="0070C0"/>
                </a:solidFill>
                <a:latin typeface="UVF HarringTon" panose="04040505050A02020702" pitchFamily="82" charset="0"/>
              </a:rPr>
              <a:t> </a:t>
            </a:r>
            <a:r>
              <a:rPr lang="en-US" sz="4000" b="1" dirty="0" err="1">
                <a:solidFill>
                  <a:srgbClr val="0070C0"/>
                </a:solidFill>
                <a:latin typeface="UVF HarringTon" panose="04040505050A02020702" pitchFamily="82" charset="0"/>
              </a:rPr>
              <a:t>sáng</a:t>
            </a:r>
            <a:r>
              <a:rPr lang="en-US" sz="4000" b="1" dirty="0">
                <a:solidFill>
                  <a:srgbClr val="0070C0"/>
                </a:solidFill>
                <a:latin typeface="UVF HarringTon" panose="04040505050A02020702" pitchFamily="82" charset="0"/>
              </a:rPr>
              <a:t>?</a:t>
            </a:r>
            <a:endParaRPr kumimoji="0" lang="en-US" sz="4000" b="1" i="0" u="none" strike="noStrike" kern="0" cap="none" spc="0" normalizeH="0" baseline="0" noProof="0" dirty="0">
              <a:ln>
                <a:noFill/>
              </a:ln>
              <a:solidFill>
                <a:srgbClr val="0070C0"/>
              </a:solidFill>
              <a:effectLst/>
              <a:uLnTx/>
              <a:uFillTx/>
              <a:latin typeface="UVF HarringTon" panose="04040505050A02020702" pitchFamily="82" charset="0"/>
              <a:sym typeface="Arial"/>
            </a:endParaRPr>
          </a:p>
        </p:txBody>
      </p:sp>
      <p:pic>
        <p:nvPicPr>
          <p:cNvPr id="60" name="Picture 2" descr="Du học sinh có nên về nước trong dịch Covid19 - GLC Edu"/>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5684" r="98934">
                        <a14:foregroundMark x1="84902" y1="2333" x2="84902" y2="7333"/>
                        <a14:foregroundMark x1="75488" y1="18000" x2="74778" y2="19667"/>
                      </a14:backgroundRemoval>
                    </a14:imgEffect>
                  </a14:imgLayer>
                </a14:imgProps>
              </a:ext>
              <a:ext uri="{28A0092B-C50C-407E-A947-70E740481C1C}">
                <a14:useLocalDpi xmlns:a14="http://schemas.microsoft.com/office/drawing/2010/main" val="0"/>
              </a:ext>
            </a:extLst>
          </a:blip>
          <a:srcRect/>
          <a:stretch>
            <a:fillRect/>
          </a:stretch>
        </p:blipFill>
        <p:spPr bwMode="auto">
          <a:xfrm>
            <a:off x="-584091" y="1567874"/>
            <a:ext cx="3722926" cy="52901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5983" y="3817956"/>
            <a:ext cx="4585909" cy="4233147"/>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17571" b="97563" l="700" r="88263"/>
                    </a14:imgEffect>
                  </a14:imgLayer>
                </a14:imgProps>
              </a:ext>
              <a:ext uri="{28A0092B-C50C-407E-A947-70E740481C1C}">
                <a14:useLocalDpi xmlns:a14="http://schemas.microsoft.com/office/drawing/2010/main" val="0"/>
              </a:ext>
            </a:extLst>
          </a:blip>
          <a:stretch>
            <a:fillRect/>
          </a:stretch>
        </p:blipFill>
        <p:spPr>
          <a:xfrm>
            <a:off x="6612856" y="713133"/>
            <a:ext cx="7107763" cy="6209649"/>
          </a:xfrm>
          <a:prstGeom prst="rect">
            <a:avLst/>
          </a:prstGeom>
        </p:spPr>
      </p:pic>
    </p:spTree>
    <p:extLst>
      <p:ext uri="{BB962C8B-B14F-4D97-AF65-F5344CB8AC3E}">
        <p14:creationId xmlns:p14="http://schemas.microsoft.com/office/powerpoint/2010/main" val="129327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900" decel="100000" fill="hold"/>
                                        <p:tgtEl>
                                          <p:spTgt spid="5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circle(in)">
                                      <p:cBhvr>
                                        <p:cTn id="15" dur="2000"/>
                                        <p:tgtEl>
                                          <p:spTgt spid="2">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circle(in)">
                                      <p:cBhvr>
                                        <p:cTn id="18"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016" y="324853"/>
            <a:ext cx="6097028" cy="763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4000" dirty="0">
                <a:ln w="0"/>
                <a:solidFill>
                  <a:srgbClr val="FFFF00"/>
                </a:solidFill>
                <a:effectLst>
                  <a:reflection blurRad="6350" stA="53000" endA="300" endPos="35500" dir="5400000" sy="-90000" algn="bl" rotWithShape="0"/>
                </a:effectLst>
                <a:latin typeface="UTM Sharnay" panose="02040603050506020204" pitchFamily="18" charset="0"/>
              </a:rPr>
              <a:t>KẾT LUẬN</a:t>
            </a:r>
          </a:p>
        </p:txBody>
      </p:sp>
      <p:sp>
        <p:nvSpPr>
          <p:cNvPr id="3" name="Text Placeholder 2"/>
          <p:cNvSpPr>
            <a:spLocks noGrp="1"/>
          </p:cNvSpPr>
          <p:nvPr>
            <p:ph type="body" idx="1"/>
          </p:nvPr>
        </p:nvSpPr>
        <p:spPr>
          <a:xfrm>
            <a:off x="520017" y="1286893"/>
            <a:ext cx="6078493" cy="4565600"/>
          </a:xfrm>
        </p:spPr>
        <p:txBody>
          <a:bodyPr/>
          <a:lstStyle/>
          <a:p>
            <a:pPr marL="152400" indent="0" algn="just">
              <a:buNone/>
            </a:pP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Không</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có</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ánh</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sáng</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thực</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vật</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sẽ</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mau</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chóng</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tàn</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lụi</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vì</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chúng</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cần</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ánh</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sáng</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để</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duy</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trì</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sự</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sống</a:t>
            </a:r>
            <a:r>
              <a:rPr lang="en-US" altLang="en-US" sz="2800" b="1" dirty="0">
                <a:solidFill>
                  <a:schemeClr val="accent3">
                    <a:lumMod val="50000"/>
                  </a:schemeClr>
                </a:solidFill>
                <a:latin typeface="UVN Bai Sau" panose="04030605020802020C03" pitchFamily="82" charset="0"/>
              </a:rPr>
              <a:t>.</a:t>
            </a:r>
          </a:p>
          <a:p>
            <a:pPr marL="152400" indent="0" algn="just">
              <a:buNone/>
            </a:pP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Mặt</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trời</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đem</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lại</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sự</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sống</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cho</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thực</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vật</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thực</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vật</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lại</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cung</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cấp</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thức</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ăn</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không</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khí</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sạch</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cho</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động</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vật</a:t>
            </a:r>
            <a:r>
              <a:rPr lang="en-US" altLang="en-US" sz="2800" b="1" dirty="0">
                <a:solidFill>
                  <a:schemeClr val="accent3">
                    <a:lumMod val="50000"/>
                  </a:schemeClr>
                </a:solidFill>
                <a:latin typeface="UVN Bai Sau" panose="04030605020802020C03" pitchFamily="82" charset="0"/>
              </a:rPr>
              <a:t> </a:t>
            </a:r>
            <a:r>
              <a:rPr lang="en-US" altLang="en-US" sz="2800" b="1" dirty="0" err="1">
                <a:solidFill>
                  <a:schemeClr val="accent3">
                    <a:lumMod val="50000"/>
                  </a:schemeClr>
                </a:solidFill>
                <a:latin typeface="UVN Bai Sau" panose="04030605020802020C03" pitchFamily="82" charset="0"/>
              </a:rPr>
              <a:t>và</a:t>
            </a:r>
            <a:r>
              <a:rPr lang="en-US" altLang="en-US" sz="2800" b="1" dirty="0">
                <a:solidFill>
                  <a:schemeClr val="accent3">
                    <a:lumMod val="50000"/>
                  </a:schemeClr>
                </a:solidFill>
                <a:latin typeface="UVN Bai Sau" panose="04030605020802020C03" pitchFamily="82" charset="0"/>
              </a:rPr>
              <a:t> con </a:t>
            </a:r>
            <a:r>
              <a:rPr lang="en-US" altLang="en-US" sz="2800" b="1" dirty="0" err="1">
                <a:solidFill>
                  <a:schemeClr val="accent3">
                    <a:lumMod val="50000"/>
                  </a:schemeClr>
                </a:solidFill>
                <a:latin typeface="UVN Bai Sau" panose="04030605020802020C03" pitchFamily="82" charset="0"/>
              </a:rPr>
              <a:t>người</a:t>
            </a:r>
            <a:r>
              <a:rPr lang="en-US" altLang="en-US" sz="2800" b="1" dirty="0">
                <a:solidFill>
                  <a:schemeClr val="accent3">
                    <a:lumMod val="50000"/>
                  </a:schemeClr>
                </a:solidFill>
                <a:latin typeface="UVN Bai Sau" panose="04030605020802020C03" pitchFamily="82" charset="0"/>
              </a:rPr>
              <a:t>.</a:t>
            </a:r>
            <a:endParaRPr lang="en-US" sz="2800" b="1" dirty="0">
              <a:solidFill>
                <a:schemeClr val="accent3">
                  <a:lumMod val="50000"/>
                </a:schemeClr>
              </a:solidFill>
              <a:latin typeface="UVN Bai Sau" panose="04030605020802020C03" pitchFamily="82"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668" b="97705" l="9978" r="89962"/>
                    </a14:imgEffect>
                  </a14:imgLayer>
                </a14:imgProps>
              </a:ext>
              <a:ext uri="{28A0092B-C50C-407E-A947-70E740481C1C}">
                <a14:useLocalDpi xmlns:a14="http://schemas.microsoft.com/office/drawing/2010/main" val="0"/>
              </a:ext>
            </a:extLst>
          </a:blip>
          <a:stretch>
            <a:fillRect/>
          </a:stretch>
        </p:blipFill>
        <p:spPr>
          <a:xfrm>
            <a:off x="6021811" y="2644346"/>
            <a:ext cx="3767224" cy="4463519"/>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33293" l="3359" r="72226">
                        <a14:foregroundMark x1="50030" y1="2939" x2="50030" y2="7439"/>
                        <a14:foregroundMark x1="57169" y1="5339" x2="55249" y2="8818"/>
                        <a14:foregroundMark x1="61848" y1="9898" x2="58008" y2="12478"/>
                        <a14:foregroundMark x1="43971" y1="5339" x2="45711" y2="8998"/>
                        <a14:foregroundMark x1="38932" y1="10018" x2="42591" y2="11758"/>
                        <a14:foregroundMark x1="37912" y1="16617" x2="41752" y2="16437"/>
                        <a14:foregroundMark x1="38932" y1="23575" x2="42591" y2="20936"/>
                        <a14:foregroundMark x1="45711" y1="23935" x2="43971" y2="27714"/>
                        <a14:foregroundMark x1="49850" y1="24955" x2="50030" y2="29634"/>
                        <a14:foregroundMark x1="53869" y1="24055" x2="56989" y2="28254"/>
                        <a14:foregroundMark x1="57648" y1="20636" x2="61488" y2="22496"/>
                        <a14:foregroundMark x1="59028" y1="17337" x2="63587" y2="16617"/>
                      </a14:backgroundRemoval>
                    </a14:imgEffect>
                  </a14:imgLayer>
                </a14:imgProps>
              </a:ext>
              <a:ext uri="{28A0092B-C50C-407E-A947-70E740481C1C}">
                <a14:useLocalDpi xmlns:a14="http://schemas.microsoft.com/office/drawing/2010/main" val="0"/>
              </a:ext>
            </a:extLst>
          </a:blip>
          <a:stretch>
            <a:fillRect/>
          </a:stretch>
        </p:blipFill>
        <p:spPr>
          <a:xfrm>
            <a:off x="6081605" y="-110974"/>
            <a:ext cx="4627685" cy="6170247"/>
          </a:xfrm>
          <a:prstGeom prst="rect">
            <a:avLst/>
          </a:prstGeom>
        </p:spPr>
      </p:pic>
    </p:spTree>
    <p:extLst>
      <p:ext uri="{BB962C8B-B14F-4D97-AF65-F5344CB8AC3E}">
        <p14:creationId xmlns:p14="http://schemas.microsoft.com/office/powerpoint/2010/main" val="16487274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pic>
        <p:nvPicPr>
          <p:cNvPr id="12" name="图片 2">
            <a:extLst>
              <a:ext uri="{FF2B5EF4-FFF2-40B4-BE49-F238E27FC236}">
                <a16:creationId xmlns:a16="http://schemas.microsoft.com/office/drawing/2014/main" xmlns="" id="{644583C7-2B20-4861-B0D5-1960A79255E0}"/>
              </a:ext>
            </a:extLst>
          </p:cNvPr>
          <p:cNvPicPr>
            <a:picLocks noChangeAspect="1"/>
          </p:cNvPicPr>
          <p:nvPr/>
        </p:nvPicPr>
        <p:blipFill>
          <a:blip r:embed="rId3"/>
          <a:stretch>
            <a:fillRect/>
          </a:stretch>
        </p:blipFill>
        <p:spPr>
          <a:xfrm>
            <a:off x="5415203" y="2550211"/>
            <a:ext cx="3435774" cy="4307789"/>
          </a:xfrm>
          <a:prstGeom prst="rect">
            <a:avLst/>
          </a:prstGeom>
        </p:spPr>
      </p:pic>
      <p:sp>
        <p:nvSpPr>
          <p:cNvPr id="1700" name="Google Shape;1700;p44"/>
          <p:cNvSpPr txBox="1">
            <a:spLocks noGrp="1"/>
          </p:cNvSpPr>
          <p:nvPr>
            <p:ph type="title" idx="6"/>
          </p:nvPr>
        </p:nvSpPr>
        <p:spPr>
          <a:xfrm>
            <a:off x="554126" y="402771"/>
            <a:ext cx="7704000" cy="763600"/>
          </a:xfrm>
          <a:prstGeom prst="rect">
            <a:avLst/>
          </a:prstGeom>
        </p:spPr>
        <p:txBody>
          <a:bodyPr spcFirstLastPara="1" wrap="square" lIns="91425" tIns="91425" rIns="91425" bIns="91425" anchor="ctr" anchorCtr="0">
            <a:noAutofit/>
          </a:bodyPr>
          <a:lstStyle/>
          <a:p>
            <a:pPr lvl="0"/>
            <a:r>
              <a:rPr lang="en-US" sz="2800" b="1" dirty="0">
                <a:solidFill>
                  <a:srgbClr val="FFFF00"/>
                </a:solidFill>
                <a:latin typeface="UVN Sach Vo" panose="02050604050505020204" pitchFamily="18" charset="0"/>
                <a:cs typeface="Times New Roman" panose="02020603050405020304" pitchFamily="18" charset="0"/>
              </a:rPr>
              <a:t>II. </a:t>
            </a:r>
            <a:r>
              <a:rPr lang="en-US" sz="2800" b="1" dirty="0" err="1">
                <a:solidFill>
                  <a:srgbClr val="FFFF00"/>
                </a:solidFill>
                <a:latin typeface="UVN Sach Vo" panose="02050604050505020204" pitchFamily="18" charset="0"/>
                <a:cs typeface="Times New Roman" panose="02020603050405020304" pitchFamily="18" charset="0"/>
              </a:rPr>
              <a:t>Nhu</a:t>
            </a:r>
            <a:r>
              <a:rPr lang="en-US" sz="2800" b="1" dirty="0">
                <a:solidFill>
                  <a:srgbClr val="FFFF00"/>
                </a:solidFill>
                <a:latin typeface="UVN Sach Vo" panose="02050604050505020204" pitchFamily="18" charset="0"/>
                <a:cs typeface="Times New Roman" panose="02020603050405020304" pitchFamily="18" charset="0"/>
              </a:rPr>
              <a:t> </a:t>
            </a:r>
            <a:r>
              <a:rPr lang="en-US" sz="2800" b="1" dirty="0" err="1">
                <a:solidFill>
                  <a:srgbClr val="FFFF00"/>
                </a:solidFill>
                <a:latin typeface="UVN Sach Vo" panose="02050604050505020204" pitchFamily="18" charset="0"/>
                <a:cs typeface="Times New Roman" panose="02020603050405020304" pitchFamily="18" charset="0"/>
              </a:rPr>
              <a:t>cầu</a:t>
            </a:r>
            <a:r>
              <a:rPr lang="en-US" sz="2800" b="1" dirty="0">
                <a:solidFill>
                  <a:srgbClr val="FFFF00"/>
                </a:solidFill>
                <a:latin typeface="UVN Sach Vo" panose="02050604050505020204" pitchFamily="18" charset="0"/>
                <a:cs typeface="Times New Roman" panose="02020603050405020304" pitchFamily="18" charset="0"/>
              </a:rPr>
              <a:t> </a:t>
            </a:r>
            <a:r>
              <a:rPr lang="en-US" sz="2800" b="1" dirty="0" err="1">
                <a:solidFill>
                  <a:srgbClr val="FFFF00"/>
                </a:solidFill>
                <a:latin typeface="UVN Sach Vo" panose="02050604050505020204" pitchFamily="18" charset="0"/>
                <a:cs typeface="Times New Roman" panose="02020603050405020304" pitchFamily="18" charset="0"/>
              </a:rPr>
              <a:t>nước</a:t>
            </a:r>
            <a:r>
              <a:rPr lang="en-US" sz="2800" b="1" dirty="0">
                <a:solidFill>
                  <a:srgbClr val="FFFF00"/>
                </a:solidFill>
                <a:latin typeface="UVN Sach Vo" panose="02050604050505020204" pitchFamily="18" charset="0"/>
                <a:cs typeface="Times New Roman" panose="02020603050405020304" pitchFamily="18" charset="0"/>
              </a:rPr>
              <a:t> </a:t>
            </a:r>
            <a:r>
              <a:rPr lang="en-US" sz="2800" b="1" dirty="0" err="1">
                <a:solidFill>
                  <a:srgbClr val="FFFF00"/>
                </a:solidFill>
                <a:latin typeface="UVN Sach Vo" panose="02050604050505020204" pitchFamily="18" charset="0"/>
                <a:cs typeface="Times New Roman" panose="02020603050405020304" pitchFamily="18" charset="0"/>
              </a:rPr>
              <a:t>của</a:t>
            </a:r>
            <a:r>
              <a:rPr lang="en-US" sz="2800" b="1" dirty="0">
                <a:solidFill>
                  <a:srgbClr val="FFFF00"/>
                </a:solidFill>
                <a:latin typeface="UVN Sach Vo" panose="02050604050505020204" pitchFamily="18" charset="0"/>
                <a:cs typeface="Times New Roman" panose="02020603050405020304" pitchFamily="18" charset="0"/>
              </a:rPr>
              <a:t> </a:t>
            </a:r>
            <a:r>
              <a:rPr lang="en-US" sz="2800" b="1" dirty="0" err="1">
                <a:solidFill>
                  <a:srgbClr val="FFFF00"/>
                </a:solidFill>
                <a:latin typeface="UVN Sach Vo" panose="02050604050505020204" pitchFamily="18" charset="0"/>
                <a:cs typeface="Times New Roman" panose="02020603050405020304" pitchFamily="18" charset="0"/>
              </a:rPr>
              <a:t>thực</a:t>
            </a:r>
            <a:r>
              <a:rPr lang="en-US" sz="2800" b="1" dirty="0">
                <a:solidFill>
                  <a:srgbClr val="FFFF00"/>
                </a:solidFill>
                <a:latin typeface="UVN Sach Vo" panose="02050604050505020204" pitchFamily="18" charset="0"/>
                <a:cs typeface="Times New Roman" panose="02020603050405020304" pitchFamily="18" charset="0"/>
              </a:rPr>
              <a:t> </a:t>
            </a:r>
            <a:r>
              <a:rPr lang="en-US" sz="2800" b="1" dirty="0" err="1">
                <a:solidFill>
                  <a:srgbClr val="FFFF00"/>
                </a:solidFill>
                <a:latin typeface="UVN Sach Vo" panose="02050604050505020204" pitchFamily="18" charset="0"/>
                <a:cs typeface="Times New Roman" panose="02020603050405020304" pitchFamily="18" charset="0"/>
              </a:rPr>
              <a:t>vật</a:t>
            </a:r>
            <a:r>
              <a:rPr lang="en-US" sz="2800" b="1" dirty="0">
                <a:solidFill>
                  <a:srgbClr val="FFFF00"/>
                </a:solidFill>
                <a:latin typeface="UVN Sach Vo" panose="02050604050505020204" pitchFamily="18" charset="0"/>
                <a:cs typeface="Times New Roman" panose="02020603050405020304" pitchFamily="18" charset="0"/>
              </a:rPr>
              <a:t>.</a:t>
            </a:r>
          </a:p>
        </p:txBody>
      </p:sp>
      <p:sp>
        <p:nvSpPr>
          <p:cNvPr id="40" name="Rounded Rectangle 39"/>
          <p:cNvSpPr/>
          <p:nvPr/>
        </p:nvSpPr>
        <p:spPr>
          <a:xfrm>
            <a:off x="419141" y="1892969"/>
            <a:ext cx="4823787" cy="377791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72727"/>
              </a:solidFill>
              <a:effectLst/>
              <a:uLnTx/>
              <a:uFillTx/>
              <a:latin typeface="Arial"/>
              <a:ea typeface="+mn-ea"/>
              <a:cs typeface="+mn-cs"/>
              <a:sym typeface="Arial"/>
            </a:endParaRPr>
          </a:p>
        </p:txBody>
      </p:sp>
      <p:grpSp>
        <p:nvGrpSpPr>
          <p:cNvPr id="1722" name="Google Shape;1722;p44"/>
          <p:cNvGrpSpPr/>
          <p:nvPr/>
        </p:nvGrpSpPr>
        <p:grpSpPr>
          <a:xfrm>
            <a:off x="224001" y="1309741"/>
            <a:ext cx="660250" cy="1085000"/>
            <a:chOff x="8836975" y="4892925"/>
            <a:chExt cx="660250" cy="813750"/>
          </a:xfrm>
        </p:grpSpPr>
        <p:sp>
          <p:nvSpPr>
            <p:cNvPr id="1723" name="Google Shape;1723;p44"/>
            <p:cNvSpPr/>
            <p:nvPr/>
          </p:nvSpPr>
          <p:spPr>
            <a:xfrm>
              <a:off x="8836975" y="4892925"/>
              <a:ext cx="660250" cy="813750"/>
            </a:xfrm>
            <a:custGeom>
              <a:avLst/>
              <a:gdLst/>
              <a:ahLst/>
              <a:cxnLst/>
              <a:rect l="l" t="t" r="r" b="b"/>
              <a:pathLst>
                <a:path w="26410" h="32550" extrusionOk="0">
                  <a:moveTo>
                    <a:pt x="12691" y="1"/>
                  </a:moveTo>
                  <a:cubicBezTo>
                    <a:pt x="11550" y="1"/>
                    <a:pt x="10523" y="594"/>
                    <a:pt x="9975" y="1598"/>
                  </a:cubicBezTo>
                  <a:lnTo>
                    <a:pt x="3972" y="12349"/>
                  </a:lnTo>
                  <a:cubicBezTo>
                    <a:pt x="3424" y="13308"/>
                    <a:pt x="3424" y="14495"/>
                    <a:pt x="3995" y="15453"/>
                  </a:cubicBezTo>
                  <a:cubicBezTo>
                    <a:pt x="4474" y="16321"/>
                    <a:pt x="5364" y="16891"/>
                    <a:pt x="6323" y="16960"/>
                  </a:cubicBezTo>
                  <a:lnTo>
                    <a:pt x="708" y="28007"/>
                  </a:lnTo>
                  <a:cubicBezTo>
                    <a:pt x="1" y="29377"/>
                    <a:pt x="434" y="31043"/>
                    <a:pt x="1690" y="31956"/>
                  </a:cubicBezTo>
                  <a:cubicBezTo>
                    <a:pt x="2215" y="32344"/>
                    <a:pt x="2854" y="32549"/>
                    <a:pt x="3516" y="32549"/>
                  </a:cubicBezTo>
                  <a:cubicBezTo>
                    <a:pt x="4337" y="32549"/>
                    <a:pt x="5136" y="32207"/>
                    <a:pt x="5730" y="31636"/>
                  </a:cubicBezTo>
                  <a:lnTo>
                    <a:pt x="24058" y="13125"/>
                  </a:lnTo>
                  <a:cubicBezTo>
                    <a:pt x="24926" y="12235"/>
                    <a:pt x="25200" y="10888"/>
                    <a:pt x="24698" y="9724"/>
                  </a:cubicBezTo>
                  <a:cubicBezTo>
                    <a:pt x="24446" y="9131"/>
                    <a:pt x="24058" y="8628"/>
                    <a:pt x="23511" y="8286"/>
                  </a:cubicBezTo>
                  <a:lnTo>
                    <a:pt x="25839" y="4954"/>
                  </a:lnTo>
                  <a:cubicBezTo>
                    <a:pt x="26227" y="4383"/>
                    <a:pt x="26409" y="3744"/>
                    <a:pt x="26409" y="3105"/>
                  </a:cubicBezTo>
                  <a:cubicBezTo>
                    <a:pt x="26409" y="1393"/>
                    <a:pt x="25017" y="1"/>
                    <a:pt x="23305"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44"/>
            <p:cNvSpPr/>
            <p:nvPr/>
          </p:nvSpPr>
          <p:spPr>
            <a:xfrm>
              <a:off x="8904875" y="4951700"/>
              <a:ext cx="533575" cy="694475"/>
            </a:xfrm>
            <a:custGeom>
              <a:avLst/>
              <a:gdLst/>
              <a:ahLst/>
              <a:cxnLst/>
              <a:rect l="l" t="t" r="r" b="b"/>
              <a:pathLst>
                <a:path w="21343" h="27779" extrusionOk="0">
                  <a:moveTo>
                    <a:pt x="9975" y="1"/>
                  </a:moveTo>
                  <a:cubicBezTo>
                    <a:pt x="9724" y="1"/>
                    <a:pt x="9473" y="160"/>
                    <a:pt x="9359" y="366"/>
                  </a:cubicBezTo>
                  <a:lnTo>
                    <a:pt x="3333" y="11139"/>
                  </a:lnTo>
                  <a:cubicBezTo>
                    <a:pt x="3196" y="11368"/>
                    <a:pt x="3219" y="11619"/>
                    <a:pt x="3333" y="11847"/>
                  </a:cubicBezTo>
                  <a:cubicBezTo>
                    <a:pt x="3470" y="12052"/>
                    <a:pt x="3698" y="12189"/>
                    <a:pt x="3950" y="12189"/>
                  </a:cubicBezTo>
                  <a:lnTo>
                    <a:pt x="7533" y="12189"/>
                  </a:lnTo>
                  <a:lnTo>
                    <a:pt x="138" y="26706"/>
                  </a:lnTo>
                  <a:cubicBezTo>
                    <a:pt x="1" y="27026"/>
                    <a:pt x="69" y="27436"/>
                    <a:pt x="366" y="27619"/>
                  </a:cubicBezTo>
                  <a:cubicBezTo>
                    <a:pt x="503" y="27710"/>
                    <a:pt x="640" y="27779"/>
                    <a:pt x="800" y="27779"/>
                  </a:cubicBezTo>
                  <a:cubicBezTo>
                    <a:pt x="959" y="27779"/>
                    <a:pt x="1142" y="27688"/>
                    <a:pt x="1233" y="27505"/>
                  </a:cubicBezTo>
                  <a:lnTo>
                    <a:pt x="19562" y="8994"/>
                  </a:lnTo>
                  <a:cubicBezTo>
                    <a:pt x="19767" y="8788"/>
                    <a:pt x="19813" y="8469"/>
                    <a:pt x="19699" y="8218"/>
                  </a:cubicBezTo>
                  <a:cubicBezTo>
                    <a:pt x="19585" y="7967"/>
                    <a:pt x="19334" y="7784"/>
                    <a:pt x="19060" y="7784"/>
                  </a:cubicBezTo>
                  <a:lnTo>
                    <a:pt x="16481" y="7784"/>
                  </a:lnTo>
                  <a:lnTo>
                    <a:pt x="21160" y="1119"/>
                  </a:lnTo>
                  <a:cubicBezTo>
                    <a:pt x="21342" y="891"/>
                    <a:pt x="21342" y="594"/>
                    <a:pt x="21228" y="366"/>
                  </a:cubicBezTo>
                  <a:cubicBezTo>
                    <a:pt x="21114" y="160"/>
                    <a:pt x="20840" y="1"/>
                    <a:pt x="205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44"/>
            <p:cNvSpPr/>
            <p:nvPr/>
          </p:nvSpPr>
          <p:spPr>
            <a:xfrm>
              <a:off x="8883775" y="4934575"/>
              <a:ext cx="572350" cy="729300"/>
            </a:xfrm>
            <a:custGeom>
              <a:avLst/>
              <a:gdLst/>
              <a:ahLst/>
              <a:cxnLst/>
              <a:rect l="l" t="t" r="r" b="b"/>
              <a:pathLst>
                <a:path w="22894" h="29172" extrusionOk="0">
                  <a:moveTo>
                    <a:pt x="21433" y="1439"/>
                  </a:moveTo>
                  <a:lnTo>
                    <a:pt x="15955" y="9222"/>
                  </a:lnTo>
                  <a:lnTo>
                    <a:pt x="19927" y="9222"/>
                  </a:lnTo>
                  <a:lnTo>
                    <a:pt x="1598" y="27733"/>
                  </a:lnTo>
                  <a:lnTo>
                    <a:pt x="9518" y="12189"/>
                  </a:lnTo>
                  <a:lnTo>
                    <a:pt x="4771" y="12189"/>
                  </a:lnTo>
                  <a:lnTo>
                    <a:pt x="10797" y="1439"/>
                  </a:lnTo>
                  <a:close/>
                  <a:moveTo>
                    <a:pt x="10819" y="1"/>
                  </a:moveTo>
                  <a:cubicBezTo>
                    <a:pt x="10317" y="1"/>
                    <a:pt x="9815" y="298"/>
                    <a:pt x="9564" y="754"/>
                  </a:cubicBezTo>
                  <a:lnTo>
                    <a:pt x="3538" y="11505"/>
                  </a:lnTo>
                  <a:cubicBezTo>
                    <a:pt x="3287" y="11938"/>
                    <a:pt x="3310" y="12486"/>
                    <a:pt x="3538" y="12943"/>
                  </a:cubicBezTo>
                  <a:cubicBezTo>
                    <a:pt x="3812" y="13354"/>
                    <a:pt x="4269" y="13650"/>
                    <a:pt x="4771" y="13650"/>
                  </a:cubicBezTo>
                  <a:lnTo>
                    <a:pt x="7167" y="13650"/>
                  </a:lnTo>
                  <a:lnTo>
                    <a:pt x="320" y="27117"/>
                  </a:lnTo>
                  <a:cubicBezTo>
                    <a:pt x="0" y="27733"/>
                    <a:pt x="183" y="28509"/>
                    <a:pt x="753" y="28920"/>
                  </a:cubicBezTo>
                  <a:cubicBezTo>
                    <a:pt x="1005" y="29080"/>
                    <a:pt x="1301" y="29171"/>
                    <a:pt x="1575" y="29171"/>
                  </a:cubicBezTo>
                  <a:cubicBezTo>
                    <a:pt x="1940" y="29171"/>
                    <a:pt x="2328" y="29034"/>
                    <a:pt x="2602" y="28738"/>
                  </a:cubicBezTo>
                  <a:lnTo>
                    <a:pt x="20931" y="10226"/>
                  </a:lnTo>
                  <a:cubicBezTo>
                    <a:pt x="21319" y="9816"/>
                    <a:pt x="21433" y="9199"/>
                    <a:pt x="21228" y="8674"/>
                  </a:cubicBezTo>
                  <a:cubicBezTo>
                    <a:pt x="21000" y="8149"/>
                    <a:pt x="20497" y="7807"/>
                    <a:pt x="19927" y="7807"/>
                  </a:cubicBezTo>
                  <a:lnTo>
                    <a:pt x="18717" y="7807"/>
                  </a:lnTo>
                  <a:lnTo>
                    <a:pt x="22597" y="2260"/>
                  </a:lnTo>
                  <a:cubicBezTo>
                    <a:pt x="22780" y="2032"/>
                    <a:pt x="22894" y="1713"/>
                    <a:pt x="22894" y="1416"/>
                  </a:cubicBezTo>
                  <a:cubicBezTo>
                    <a:pt x="22871" y="640"/>
                    <a:pt x="22232" y="1"/>
                    <a:pt x="214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p:cNvSpPr txBox="1"/>
          <p:nvPr/>
        </p:nvSpPr>
        <p:spPr>
          <a:xfrm>
            <a:off x="371187" y="1998291"/>
            <a:ext cx="4916777" cy="3108543"/>
          </a:xfrm>
          <a:prstGeom prst="rect">
            <a:avLst/>
          </a:prstGeom>
          <a:noFill/>
        </p:spPr>
        <p:txBody>
          <a:bodyPr wrap="square" rtlCol="0">
            <a:spAutoFit/>
          </a:bodyPr>
          <a:lstStyle/>
          <a:p>
            <a:pPr lvl="0" algn="ctr">
              <a:spcBef>
                <a:spcPct val="50000"/>
              </a:spcBef>
              <a:defRPr/>
            </a:pPr>
            <a:r>
              <a:rPr lang="nl-NL" sz="2800" b="1" dirty="0">
                <a:solidFill>
                  <a:srgbClr val="002060"/>
                </a:solidFill>
                <a:latin typeface="UVF HarringTon" panose="04040505050A02020702" pitchFamily="82" charset="0"/>
              </a:rPr>
              <a:t>Tại sao có một số loài cây chỉ sống được ở những nơi rừng thưa, các cánh đồng … được chiếu sáng nhiều? Một số loài cây khác lại sống được trong rừng rậm, hang động?</a:t>
            </a:r>
            <a:endParaRPr kumimoji="0" lang="en-US" sz="2800" b="1" u="none" strike="noStrike" kern="0" cap="none" spc="0" normalizeH="0" baseline="0" noProof="0" dirty="0">
              <a:ln>
                <a:noFill/>
              </a:ln>
              <a:solidFill>
                <a:srgbClr val="002060"/>
              </a:solidFill>
              <a:effectLst>
                <a:outerShdw blurRad="38100" dist="38100" dir="2700000" algn="tl">
                  <a:srgbClr val="C0C0C0"/>
                </a:outerShdw>
              </a:effectLst>
              <a:uLnTx/>
              <a:uFillTx/>
              <a:latin typeface="UVF HarringTon" panose="04040505050A02020702" pitchFamily="82" charset="0"/>
              <a:cs typeface="Times New Roman" panose="02020603050405020304" pitchFamily="18" charset="0"/>
              <a:sym typeface="Arial"/>
            </a:endParaRPr>
          </a:p>
        </p:txBody>
      </p:sp>
      <p:sp>
        <p:nvSpPr>
          <p:cNvPr id="2" name="Rectangle 1"/>
          <p:cNvSpPr/>
          <p:nvPr/>
        </p:nvSpPr>
        <p:spPr>
          <a:xfrm>
            <a:off x="5616153" y="3183108"/>
            <a:ext cx="3033874" cy="2523768"/>
          </a:xfrm>
          <a:prstGeom prst="rect">
            <a:avLst/>
          </a:prstGeom>
        </p:spPr>
        <p:txBody>
          <a:bodyPr wrap="square">
            <a:spAutoFit/>
          </a:bodyPr>
          <a:lstStyle/>
          <a:p>
            <a:r>
              <a:rPr lang="nl-NL"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lgn="ctr"/>
            <a:r>
              <a:rPr lang="nl-NL" sz="2800" b="1" i="1" dirty="0">
                <a:solidFill>
                  <a:schemeClr val="tx2">
                    <a:lumMod val="75000"/>
                  </a:schemeClr>
                </a:solidFill>
                <a:latin typeface="UVF HarringTon" panose="04040505050A02020702" pitchFamily="82" charset="0"/>
                <a:ea typeface="Times New Roman" panose="02020603050405020304" pitchFamily="18" charset="0"/>
              </a:rPr>
              <a:t>Do nhu cầu về ánh sáng của các loài cây không giống nhau…</a:t>
            </a:r>
            <a:endParaRPr lang="en-US" sz="2800" b="1" dirty="0">
              <a:solidFill>
                <a:schemeClr val="tx2">
                  <a:lumMod val="75000"/>
                </a:schemeClr>
              </a:solidFill>
              <a:effectLst/>
              <a:latin typeface="UVF HarringTon" panose="04040505050A02020702" pitchFamily="82" charset="0"/>
              <a:ea typeface="Times New Roman" panose="02020603050405020304" pitchFamily="18" charset="0"/>
            </a:endParaRPr>
          </a:p>
        </p:txBody>
      </p:sp>
    </p:spTree>
    <p:extLst>
      <p:ext uri="{BB962C8B-B14F-4D97-AF65-F5344CB8AC3E}">
        <p14:creationId xmlns:p14="http://schemas.microsoft.com/office/powerpoint/2010/main" val="935056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00"/>
                                        </p:tgtEl>
                                        <p:attrNameLst>
                                          <p:attrName>style.visibility</p:attrName>
                                        </p:attrNameLst>
                                      </p:cBhvr>
                                      <p:to>
                                        <p:strVal val="visible"/>
                                      </p:to>
                                    </p:set>
                                    <p:animEffect transition="in" filter="wipe(down)">
                                      <p:cBhvr>
                                        <p:cTn id="7" dur="580">
                                          <p:stCondLst>
                                            <p:cond delay="0"/>
                                          </p:stCondLst>
                                        </p:cTn>
                                        <p:tgtEl>
                                          <p:spTgt spid="1700"/>
                                        </p:tgtEl>
                                      </p:cBhvr>
                                    </p:animEffect>
                                    <p:anim calcmode="lin" valueType="num">
                                      <p:cBhvr>
                                        <p:cTn id="8" dur="1822" tmFilter="0,0; 0.14,0.36; 0.43,0.73; 0.71,0.91; 1.0,1.0">
                                          <p:stCondLst>
                                            <p:cond delay="0"/>
                                          </p:stCondLst>
                                        </p:cTn>
                                        <p:tgtEl>
                                          <p:spTgt spid="170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0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0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0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00"/>
                                        </p:tgtEl>
                                        <p:attrNameLst>
                                          <p:attrName>ppt_y</p:attrName>
                                        </p:attrNameLst>
                                      </p:cBhvr>
                                      <p:tavLst>
                                        <p:tav tm="0" fmla="#ppt_y-sin(pi*$)/81">
                                          <p:val>
                                            <p:fltVal val="0"/>
                                          </p:val>
                                        </p:tav>
                                        <p:tav tm="100000">
                                          <p:val>
                                            <p:fltVal val="1"/>
                                          </p:val>
                                        </p:tav>
                                      </p:tavLst>
                                    </p:anim>
                                    <p:animScale>
                                      <p:cBhvr>
                                        <p:cTn id="13" dur="26">
                                          <p:stCondLst>
                                            <p:cond delay="650"/>
                                          </p:stCondLst>
                                        </p:cTn>
                                        <p:tgtEl>
                                          <p:spTgt spid="1700"/>
                                        </p:tgtEl>
                                      </p:cBhvr>
                                      <p:to x="100000" y="60000"/>
                                    </p:animScale>
                                    <p:animScale>
                                      <p:cBhvr>
                                        <p:cTn id="14" dur="166" decel="50000">
                                          <p:stCondLst>
                                            <p:cond delay="676"/>
                                          </p:stCondLst>
                                        </p:cTn>
                                        <p:tgtEl>
                                          <p:spTgt spid="1700"/>
                                        </p:tgtEl>
                                      </p:cBhvr>
                                      <p:to x="100000" y="100000"/>
                                    </p:animScale>
                                    <p:animScale>
                                      <p:cBhvr>
                                        <p:cTn id="15" dur="26">
                                          <p:stCondLst>
                                            <p:cond delay="1312"/>
                                          </p:stCondLst>
                                        </p:cTn>
                                        <p:tgtEl>
                                          <p:spTgt spid="1700"/>
                                        </p:tgtEl>
                                      </p:cBhvr>
                                      <p:to x="100000" y="80000"/>
                                    </p:animScale>
                                    <p:animScale>
                                      <p:cBhvr>
                                        <p:cTn id="16" dur="166" decel="50000">
                                          <p:stCondLst>
                                            <p:cond delay="1338"/>
                                          </p:stCondLst>
                                        </p:cTn>
                                        <p:tgtEl>
                                          <p:spTgt spid="1700"/>
                                        </p:tgtEl>
                                      </p:cBhvr>
                                      <p:to x="100000" y="100000"/>
                                    </p:animScale>
                                    <p:animScale>
                                      <p:cBhvr>
                                        <p:cTn id="17" dur="26">
                                          <p:stCondLst>
                                            <p:cond delay="1642"/>
                                          </p:stCondLst>
                                        </p:cTn>
                                        <p:tgtEl>
                                          <p:spTgt spid="1700"/>
                                        </p:tgtEl>
                                      </p:cBhvr>
                                      <p:to x="100000" y="90000"/>
                                    </p:animScale>
                                    <p:animScale>
                                      <p:cBhvr>
                                        <p:cTn id="18" dur="166" decel="50000">
                                          <p:stCondLst>
                                            <p:cond delay="1668"/>
                                          </p:stCondLst>
                                        </p:cTn>
                                        <p:tgtEl>
                                          <p:spTgt spid="1700"/>
                                        </p:tgtEl>
                                      </p:cBhvr>
                                      <p:to x="100000" y="100000"/>
                                    </p:animScale>
                                    <p:animScale>
                                      <p:cBhvr>
                                        <p:cTn id="19" dur="26">
                                          <p:stCondLst>
                                            <p:cond delay="1808"/>
                                          </p:stCondLst>
                                        </p:cTn>
                                        <p:tgtEl>
                                          <p:spTgt spid="1700"/>
                                        </p:tgtEl>
                                      </p:cBhvr>
                                      <p:to x="100000" y="95000"/>
                                    </p:animScale>
                                    <p:animScale>
                                      <p:cBhvr>
                                        <p:cTn id="20" dur="166" decel="50000">
                                          <p:stCondLst>
                                            <p:cond delay="1834"/>
                                          </p:stCondLst>
                                        </p:cTn>
                                        <p:tgtEl>
                                          <p:spTgt spid="170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par>
                                <p:cTn id="34" presetID="16" presetClass="entr" presetSubtype="2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 grpId="0" animBg="1"/>
      <p:bldP spid="40" grpId="0" animBg="1"/>
      <p:bldP spid="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pic>
        <p:nvPicPr>
          <p:cNvPr id="2375" name="Google Shape;2375;p51"/>
          <p:cNvPicPr preferRelativeResize="0"/>
          <p:nvPr/>
        </p:nvPicPr>
        <p:blipFill rotWithShape="1">
          <a:blip r:embed="rId3">
            <a:alphaModFix/>
          </a:blip>
          <a:srcRect t="5560" r="6864" b="12432"/>
          <a:stretch/>
        </p:blipFill>
        <p:spPr>
          <a:xfrm>
            <a:off x="4444919" y="2083450"/>
            <a:ext cx="4527224" cy="4164699"/>
          </a:xfrm>
          <a:prstGeom prst="rect">
            <a:avLst/>
          </a:prstGeom>
          <a:noFill/>
          <a:ln w="38100" cap="flat" cmpd="sng">
            <a:solidFill>
              <a:schemeClr val="lt1"/>
            </a:solidFill>
            <a:prstDash val="solid"/>
            <a:round/>
            <a:headEnd type="none" w="sm" len="sm"/>
            <a:tailEnd type="none" w="sm" len="sm"/>
          </a:ln>
          <a:effectLst>
            <a:outerShdw dist="190500" dir="3000000" algn="bl" rotWithShape="0">
              <a:schemeClr val="lt1"/>
            </a:outerShdw>
          </a:effectLst>
        </p:spPr>
      </p:pic>
      <p:sp>
        <p:nvSpPr>
          <p:cNvPr id="2376" name="Google Shape;2376;p51"/>
          <p:cNvSpPr txBox="1">
            <a:spLocks noGrp="1"/>
          </p:cNvSpPr>
          <p:nvPr>
            <p:ph type="title" idx="4294967295"/>
          </p:nvPr>
        </p:nvSpPr>
        <p:spPr>
          <a:xfrm>
            <a:off x="720000" y="720000"/>
            <a:ext cx="7704000" cy="76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1"/>
                </a:solidFill>
              </a:rPr>
              <a:t>CHARACTERISTIC</a:t>
            </a:r>
            <a:r>
              <a:rPr lang="en"/>
              <a:t> OF TOOLS</a:t>
            </a:r>
            <a:endParaRPr/>
          </a:p>
        </p:txBody>
      </p:sp>
      <p:sp>
        <p:nvSpPr>
          <p:cNvPr id="2377" name="Google Shape;2377;p51"/>
          <p:cNvSpPr txBox="1">
            <a:spLocks noGrp="1"/>
          </p:cNvSpPr>
          <p:nvPr>
            <p:ph type="body" idx="1"/>
          </p:nvPr>
        </p:nvSpPr>
        <p:spPr>
          <a:xfrm>
            <a:off x="577973" y="2330005"/>
            <a:ext cx="3494100" cy="2436000"/>
          </a:xfrm>
          <a:prstGeom prst="rect">
            <a:avLst/>
          </a:prstGeom>
        </p:spPr>
        <p:txBody>
          <a:bodyPr spcFirstLastPara="1" wrap="square" lIns="182875" tIns="91425" rIns="91425" bIns="91425" anchor="ctr" anchorCtr="0">
            <a:noAutofit/>
          </a:bodyPr>
          <a:lstStyle/>
          <a:p>
            <a:pPr marL="0" lvl="0" indent="0" algn="l" rtl="0">
              <a:spcBef>
                <a:spcPts val="0"/>
              </a:spcBef>
              <a:spcAft>
                <a:spcPts val="0"/>
              </a:spcAft>
              <a:buNone/>
            </a:pPr>
            <a:endParaRPr dirty="0"/>
          </a:p>
        </p:txBody>
      </p:sp>
      <p:sp>
        <p:nvSpPr>
          <p:cNvPr id="2378" name="Google Shape;2378;p51"/>
          <p:cNvSpPr txBox="1">
            <a:spLocks noGrp="1"/>
          </p:cNvSpPr>
          <p:nvPr>
            <p:ph type="title"/>
          </p:nvPr>
        </p:nvSpPr>
        <p:spPr>
          <a:xfrm>
            <a:off x="564577" y="376535"/>
            <a:ext cx="7299047" cy="763600"/>
          </a:xfrm>
          <a:prstGeom prst="rect">
            <a:avLst/>
          </a:prstGeom>
        </p:spPr>
        <p:txBody>
          <a:bodyPr spcFirstLastPara="1" wrap="square" lIns="91425" tIns="91425" rIns="91425" bIns="91425" anchor="ctr" anchorCtr="0">
            <a:noAutofit/>
          </a:bodyPr>
          <a:lstStyle/>
          <a:p>
            <a:pPr lvl="0"/>
            <a:r>
              <a:rPr lang="en-US" sz="3000" b="1" dirty="0">
                <a:solidFill>
                  <a:srgbClr val="FFFF00"/>
                </a:solidFill>
                <a:latin typeface="UVN Bai Sau" panose="04030605020802020C03" pitchFamily="82" charset="0"/>
                <a:cs typeface="Times New Roman" panose="02020603050405020304" pitchFamily="18" charset="0"/>
              </a:rPr>
              <a:t>II. </a:t>
            </a:r>
            <a:r>
              <a:rPr lang="en-US" sz="3000" b="1" dirty="0" err="1">
                <a:solidFill>
                  <a:srgbClr val="FFFF00"/>
                </a:solidFill>
                <a:latin typeface="UVN Bai Sau" panose="04030605020802020C03" pitchFamily="82" charset="0"/>
                <a:cs typeface="Times New Roman" panose="02020603050405020304" pitchFamily="18" charset="0"/>
              </a:rPr>
              <a:t>Nhu</a:t>
            </a:r>
            <a:r>
              <a:rPr lang="en-US" sz="3000" b="1" dirty="0">
                <a:solidFill>
                  <a:srgbClr val="FFFF00"/>
                </a:solidFill>
                <a:latin typeface="UVN Bai Sau" panose="04030605020802020C03" pitchFamily="82" charset="0"/>
                <a:cs typeface="Times New Roman" panose="02020603050405020304" pitchFamily="18" charset="0"/>
              </a:rPr>
              <a:t> </a:t>
            </a:r>
            <a:r>
              <a:rPr lang="en-US" sz="3000" b="1" dirty="0" err="1">
                <a:solidFill>
                  <a:srgbClr val="FFFF00"/>
                </a:solidFill>
                <a:latin typeface="UVN Bai Sau" panose="04030605020802020C03" pitchFamily="82" charset="0"/>
                <a:cs typeface="Times New Roman" panose="02020603050405020304" pitchFamily="18" charset="0"/>
              </a:rPr>
              <a:t>cầu</a:t>
            </a:r>
            <a:r>
              <a:rPr lang="en-US" sz="3000" b="1" dirty="0">
                <a:solidFill>
                  <a:srgbClr val="FFFF00"/>
                </a:solidFill>
                <a:latin typeface="UVN Bai Sau" panose="04030605020802020C03" pitchFamily="82" charset="0"/>
                <a:cs typeface="Times New Roman" panose="02020603050405020304" pitchFamily="18" charset="0"/>
              </a:rPr>
              <a:t> </a:t>
            </a:r>
            <a:r>
              <a:rPr lang="en-US" sz="3000" b="1" dirty="0" err="1">
                <a:solidFill>
                  <a:srgbClr val="FFFF00"/>
                </a:solidFill>
                <a:latin typeface="UVN Bai Sau" panose="04030605020802020C03" pitchFamily="82" charset="0"/>
                <a:cs typeface="Times New Roman" panose="02020603050405020304" pitchFamily="18" charset="0"/>
              </a:rPr>
              <a:t>nước</a:t>
            </a:r>
            <a:r>
              <a:rPr lang="en-US" sz="3000" b="1" dirty="0">
                <a:solidFill>
                  <a:srgbClr val="FFFF00"/>
                </a:solidFill>
                <a:latin typeface="UVN Bai Sau" panose="04030605020802020C03" pitchFamily="82" charset="0"/>
                <a:cs typeface="Times New Roman" panose="02020603050405020304" pitchFamily="18" charset="0"/>
              </a:rPr>
              <a:t> </a:t>
            </a:r>
            <a:r>
              <a:rPr lang="en-US" sz="3000" b="1" dirty="0" err="1">
                <a:solidFill>
                  <a:srgbClr val="FFFF00"/>
                </a:solidFill>
                <a:latin typeface="UVN Bai Sau" panose="04030605020802020C03" pitchFamily="82" charset="0"/>
                <a:cs typeface="Times New Roman" panose="02020603050405020304" pitchFamily="18" charset="0"/>
              </a:rPr>
              <a:t>của</a:t>
            </a:r>
            <a:r>
              <a:rPr lang="en-US" sz="3000" b="1" dirty="0">
                <a:solidFill>
                  <a:srgbClr val="FFFF00"/>
                </a:solidFill>
                <a:latin typeface="UVN Bai Sau" panose="04030605020802020C03" pitchFamily="82" charset="0"/>
                <a:cs typeface="Times New Roman" panose="02020603050405020304" pitchFamily="18" charset="0"/>
              </a:rPr>
              <a:t> </a:t>
            </a:r>
            <a:r>
              <a:rPr lang="en-US" sz="3000" b="1" dirty="0" err="1">
                <a:solidFill>
                  <a:srgbClr val="FFFF00"/>
                </a:solidFill>
                <a:latin typeface="UVN Bai Sau" panose="04030605020802020C03" pitchFamily="82" charset="0"/>
                <a:cs typeface="Times New Roman" panose="02020603050405020304" pitchFamily="18" charset="0"/>
              </a:rPr>
              <a:t>thực</a:t>
            </a:r>
            <a:r>
              <a:rPr lang="en-US" sz="3000" b="1" dirty="0">
                <a:solidFill>
                  <a:srgbClr val="FFFF00"/>
                </a:solidFill>
                <a:latin typeface="UVN Bai Sau" panose="04030605020802020C03" pitchFamily="82" charset="0"/>
                <a:cs typeface="Times New Roman" panose="02020603050405020304" pitchFamily="18" charset="0"/>
              </a:rPr>
              <a:t> </a:t>
            </a:r>
            <a:r>
              <a:rPr lang="en-US" sz="3000" b="1" dirty="0" err="1">
                <a:solidFill>
                  <a:srgbClr val="FFFF00"/>
                </a:solidFill>
                <a:latin typeface="UVN Bai Sau" panose="04030605020802020C03" pitchFamily="82" charset="0"/>
                <a:cs typeface="Times New Roman" panose="02020603050405020304" pitchFamily="18" charset="0"/>
              </a:rPr>
              <a:t>vật</a:t>
            </a:r>
            <a:r>
              <a:rPr lang="en-US" sz="3000" b="1" dirty="0">
                <a:solidFill>
                  <a:srgbClr val="FFFF00"/>
                </a:solidFill>
                <a:latin typeface="UVN Bai Sau" panose="04030605020802020C03" pitchFamily="82" charset="0"/>
                <a:cs typeface="Times New Roman" panose="02020603050405020304" pitchFamily="18" charset="0"/>
              </a:rPr>
              <a:t>.</a:t>
            </a:r>
            <a:endParaRPr sz="3000" dirty="0">
              <a:solidFill>
                <a:srgbClr val="FFFF00"/>
              </a:solidFill>
              <a:latin typeface="UVN Bai Sau" panose="04030605020802020C03" pitchFamily="82" charset="0"/>
            </a:endParaRPr>
          </a:p>
        </p:txBody>
      </p:sp>
      <p:sp>
        <p:nvSpPr>
          <p:cNvPr id="2379" name="Google Shape;2379;p51"/>
          <p:cNvSpPr/>
          <p:nvPr/>
        </p:nvSpPr>
        <p:spPr>
          <a:xfrm flipH="1">
            <a:off x="7852433" y="2083452"/>
            <a:ext cx="430271" cy="564161"/>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1"/>
          <p:cNvSpPr/>
          <p:nvPr/>
        </p:nvSpPr>
        <p:spPr>
          <a:xfrm flipH="1">
            <a:off x="7698273" y="2609940"/>
            <a:ext cx="197457" cy="258901"/>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Table 1"/>
          <p:cNvGraphicFramePr>
            <a:graphicFrameLocks noGrp="1"/>
          </p:cNvGraphicFramePr>
          <p:nvPr>
            <p:extLst>
              <p:ext uri="{D42A27DB-BD31-4B8C-83A1-F6EECF244321}">
                <p14:modId xmlns:p14="http://schemas.microsoft.com/office/powerpoint/2010/main" val="3108525725"/>
              </p:ext>
            </p:extLst>
          </p:nvPr>
        </p:nvGraphicFramePr>
        <p:xfrm>
          <a:off x="723601" y="2572645"/>
          <a:ext cx="3176050" cy="3413760"/>
        </p:xfrm>
        <a:graphic>
          <a:graphicData uri="http://schemas.openxmlformats.org/drawingml/2006/table">
            <a:tbl>
              <a:tblPr/>
              <a:tblGrid>
                <a:gridCol w="3176050">
                  <a:extLst>
                    <a:ext uri="{9D8B030D-6E8A-4147-A177-3AD203B41FA5}">
                      <a16:colId xmlns:a16="http://schemas.microsoft.com/office/drawing/2014/main" xmlns="" val="3984671762"/>
                    </a:ext>
                  </a:extLst>
                </a:gridCol>
              </a:tblGrid>
              <a:tr h="2438400">
                <a:tc>
                  <a:txBody>
                    <a:bodyPr/>
                    <a:lstStyle/>
                    <a:p>
                      <a:pPr algn="l">
                        <a:spcAft>
                          <a:spcPts val="0"/>
                        </a:spcAft>
                      </a:pPr>
                      <a:r>
                        <a:rPr lang="nl-NL" sz="3200" b="1" dirty="0">
                          <a:solidFill>
                            <a:srgbClr val="002060"/>
                          </a:solidFill>
                          <a:effectLst/>
                          <a:latin typeface="UVF HarringTon" panose="04040505050A02020702" pitchFamily="82" charset="0"/>
                        </a:rPr>
                        <a:t>Hãy kể tên một số cây cần nhiều ánh sáng và một số cây cần ít ánh sáng mà</a:t>
                      </a:r>
                      <a:r>
                        <a:rPr lang="nl-NL" sz="3200" b="1" baseline="0" dirty="0">
                          <a:solidFill>
                            <a:srgbClr val="002060"/>
                          </a:solidFill>
                          <a:effectLst/>
                          <a:latin typeface="UVF HarringTon" panose="04040505050A02020702" pitchFamily="82" charset="0"/>
                        </a:rPr>
                        <a:t> em biết</a:t>
                      </a:r>
                      <a:r>
                        <a:rPr lang="nl-NL" sz="3200" b="1" dirty="0">
                          <a:solidFill>
                            <a:srgbClr val="002060"/>
                          </a:solidFill>
                          <a:effectLst/>
                          <a:latin typeface="UVF HarringTon" panose="04040505050A02020702" pitchFamily="82" charset="0"/>
                        </a:rPr>
                        <a:t>?</a:t>
                      </a:r>
                      <a:endParaRPr lang="en-US" sz="3200" b="1" dirty="0">
                        <a:solidFill>
                          <a:srgbClr val="002060"/>
                        </a:solidFill>
                        <a:effectLst/>
                        <a:latin typeface="UVF HarringTon" panose="04040505050A02020702" pitchFamily="82" charset="0"/>
                        <a:ea typeface="Times New Roman" panose="02020603050405020304" pitchFamily="18" charset="0"/>
                      </a:endParaRPr>
                    </a:p>
                  </a:txBody>
                  <a:tcPr marL="114300" marR="114300" marT="0" marB="0"/>
                </a:tc>
                <a:extLst>
                  <a:ext uri="{0D108BD9-81ED-4DB2-BD59-A6C34878D82A}">
                    <a16:rowId xmlns:a16="http://schemas.microsoft.com/office/drawing/2014/main" xmlns="" val="3004186528"/>
                  </a:ext>
                </a:extLst>
              </a:tr>
            </a:tbl>
          </a:graphicData>
        </a:graphic>
      </p:graphicFrame>
      <p:sp>
        <p:nvSpPr>
          <p:cNvPr id="3" name="TextBox 2"/>
          <p:cNvSpPr txBox="1"/>
          <p:nvPr/>
        </p:nvSpPr>
        <p:spPr>
          <a:xfrm>
            <a:off x="646146" y="2609941"/>
            <a:ext cx="3426659" cy="1938992"/>
          </a:xfrm>
          <a:prstGeom prst="rect">
            <a:avLst/>
          </a:prstGeom>
          <a:noFill/>
        </p:spPr>
        <p:txBody>
          <a:bodyPr wrap="square" rtlCol="0">
            <a:spAutoFit/>
          </a:bodyPr>
          <a:lstStyle/>
          <a:p>
            <a:pPr algn="ctr"/>
            <a:r>
              <a:rPr lang="en-US" sz="4000" b="1" dirty="0" err="1">
                <a:solidFill>
                  <a:srgbClr val="7030A0"/>
                </a:solidFill>
                <a:latin typeface="UVF HarringTon" panose="04040505050A02020702" pitchFamily="82" charset="0"/>
              </a:rPr>
              <a:t>Cây</a:t>
            </a:r>
            <a:r>
              <a:rPr lang="en-US" sz="4000" b="1" dirty="0">
                <a:solidFill>
                  <a:srgbClr val="7030A0"/>
                </a:solidFill>
                <a:latin typeface="UVF HarringTon" panose="04040505050A02020702" pitchFamily="82" charset="0"/>
              </a:rPr>
              <a:t> </a:t>
            </a:r>
            <a:r>
              <a:rPr lang="en-US" sz="4000" b="1" dirty="0" err="1">
                <a:solidFill>
                  <a:srgbClr val="7030A0"/>
                </a:solidFill>
                <a:latin typeface="UVF HarringTon" panose="04040505050A02020702" pitchFamily="82" charset="0"/>
              </a:rPr>
              <a:t>cần</a:t>
            </a:r>
            <a:r>
              <a:rPr lang="en-US" sz="4000" b="1" dirty="0">
                <a:solidFill>
                  <a:srgbClr val="7030A0"/>
                </a:solidFill>
                <a:latin typeface="UVF HarringTon" panose="04040505050A02020702" pitchFamily="82" charset="0"/>
              </a:rPr>
              <a:t> </a:t>
            </a:r>
            <a:r>
              <a:rPr lang="en-US" sz="4000" b="1" dirty="0" err="1">
                <a:solidFill>
                  <a:srgbClr val="7030A0"/>
                </a:solidFill>
                <a:latin typeface="UVF HarringTon" panose="04040505050A02020702" pitchFamily="82" charset="0"/>
              </a:rPr>
              <a:t>nhiều</a:t>
            </a:r>
            <a:r>
              <a:rPr lang="en-US" sz="4000" b="1" dirty="0">
                <a:solidFill>
                  <a:srgbClr val="7030A0"/>
                </a:solidFill>
                <a:latin typeface="UVF HarringTon" panose="04040505050A02020702" pitchFamily="82" charset="0"/>
              </a:rPr>
              <a:t> </a:t>
            </a:r>
            <a:r>
              <a:rPr lang="en-US" sz="4000" b="1" dirty="0" err="1">
                <a:solidFill>
                  <a:srgbClr val="7030A0"/>
                </a:solidFill>
                <a:latin typeface="UVF HarringTon" panose="04040505050A02020702" pitchFamily="82" charset="0"/>
              </a:rPr>
              <a:t>ánh</a:t>
            </a:r>
            <a:r>
              <a:rPr lang="en-US" sz="4000" b="1" dirty="0">
                <a:solidFill>
                  <a:srgbClr val="7030A0"/>
                </a:solidFill>
                <a:latin typeface="UVF HarringTon" panose="04040505050A02020702" pitchFamily="82" charset="0"/>
              </a:rPr>
              <a:t> </a:t>
            </a:r>
            <a:r>
              <a:rPr lang="en-US" sz="4000" b="1" dirty="0" err="1">
                <a:solidFill>
                  <a:srgbClr val="7030A0"/>
                </a:solidFill>
                <a:latin typeface="UVF HarringTon" panose="04040505050A02020702" pitchFamily="82" charset="0"/>
              </a:rPr>
              <a:t>sáng</a:t>
            </a:r>
            <a:endParaRPr lang="en-US" sz="4000" b="1" dirty="0">
              <a:solidFill>
                <a:srgbClr val="7030A0"/>
              </a:solidFill>
              <a:latin typeface="UVF HarringTon" panose="04040505050A02020702" pitchFamily="82" charset="0"/>
            </a:endParaRPr>
          </a:p>
        </p:txBody>
      </p:sp>
      <p:sp>
        <p:nvSpPr>
          <p:cNvPr id="5" name="Rectangle 4"/>
          <p:cNvSpPr/>
          <p:nvPr/>
        </p:nvSpPr>
        <p:spPr>
          <a:xfrm>
            <a:off x="4459047" y="2111901"/>
            <a:ext cx="4513096" cy="41362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3637" y="2077453"/>
            <a:ext cx="4538506" cy="4170697"/>
          </a:xfrm>
          <a:prstGeom prst="rect">
            <a:avLst/>
          </a:prstGeom>
        </p:spPr>
      </p:pic>
      <p:pic>
        <p:nvPicPr>
          <p:cNvPr id="1026" name="Picture 2" descr="Hạt tiêu tươi sống trên một bức ảnh cận cảnh cây, sử dụng như một gia vị nóng và gia vị trong nấu ăn khi hạt khô còn được gọi là hạt tiêu đ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3637" y="2077453"/>
            <a:ext cx="4538506" cy="4170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ả Mít, Hoa Quả, Món Ăn, Nhiệt Đới, Mới, Ngọt, Hữu C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3637" y="2077453"/>
            <a:ext cx="4571480" cy="41706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7892" y="2077453"/>
            <a:ext cx="4587226" cy="4162492"/>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4422791" y="2073348"/>
            <a:ext cx="4560199" cy="4170699"/>
          </a:xfrm>
          <a:prstGeom prst="rect">
            <a:avLst/>
          </a:prstGeom>
        </p:spPr>
      </p:pic>
    </p:spTree>
    <p:extLst>
      <p:ext uri="{BB962C8B-B14F-4D97-AF65-F5344CB8AC3E}">
        <p14:creationId xmlns:p14="http://schemas.microsoft.com/office/powerpoint/2010/main" val="1510738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7"/>
                                        </p:tgtEl>
                                        <p:attrNameLst>
                                          <p:attrName>ppt_w</p:attrName>
                                        </p:attrNameLst>
                                      </p:cBhvr>
                                      <p:tavLst>
                                        <p:tav tm="0">
                                          <p:val>
                                            <p:strVal val="ppt_w"/>
                                          </p:val>
                                        </p:tav>
                                        <p:tav tm="100000">
                                          <p:val>
                                            <p:fltVal val="0"/>
                                          </p:val>
                                        </p:tav>
                                      </p:tavLst>
                                    </p:anim>
                                    <p:anim calcmode="lin" valueType="num">
                                      <p:cBhvr>
                                        <p:cTn id="29" dur="500"/>
                                        <p:tgtEl>
                                          <p:spTgt spid="7"/>
                                        </p:tgtEl>
                                        <p:attrNameLst>
                                          <p:attrName>ppt_h</p:attrName>
                                        </p:attrNameLst>
                                      </p:cBhvr>
                                      <p:tavLst>
                                        <p:tav tm="0">
                                          <p:val>
                                            <p:strVal val="ppt_h"/>
                                          </p:val>
                                        </p:tav>
                                        <p:tav tm="100000">
                                          <p:val>
                                            <p:fltVal val="0"/>
                                          </p:val>
                                        </p:tav>
                                      </p:tavLst>
                                    </p:anim>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circle(in)">
                                      <p:cBhvr>
                                        <p:cTn id="36" dur="20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26"/>
                                        </p:tgtEl>
                                        <p:attrNameLst>
                                          <p:attrName>ppt_w</p:attrName>
                                        </p:attrNameLst>
                                      </p:cBhvr>
                                      <p:tavLst>
                                        <p:tav tm="0">
                                          <p:val>
                                            <p:strVal val="ppt_w"/>
                                          </p:val>
                                        </p:tav>
                                        <p:tav tm="100000">
                                          <p:val>
                                            <p:fltVal val="0"/>
                                          </p:val>
                                        </p:tav>
                                      </p:tavLst>
                                    </p:anim>
                                    <p:anim calcmode="lin" valueType="num">
                                      <p:cBhvr>
                                        <p:cTn id="41" dur="500"/>
                                        <p:tgtEl>
                                          <p:spTgt spid="1026"/>
                                        </p:tgtEl>
                                        <p:attrNameLst>
                                          <p:attrName>ppt_h</p:attrName>
                                        </p:attrNameLst>
                                      </p:cBhvr>
                                      <p:tavLst>
                                        <p:tav tm="0">
                                          <p:val>
                                            <p:strVal val="ppt_h"/>
                                          </p:val>
                                        </p:tav>
                                        <p:tav tm="100000">
                                          <p:val>
                                            <p:fltVal val="0"/>
                                          </p:val>
                                        </p:tav>
                                      </p:tavLst>
                                    </p:anim>
                                    <p:animEffect transition="out" filter="fad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barn(inVertical)">
                                      <p:cBhvr>
                                        <p:cTn id="48" dur="500"/>
                                        <p:tgtEl>
                                          <p:spTgt spid="102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circle(in)">
                                      <p:cBhvr>
                                        <p:cTn id="60" dur="20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9"/>
                                        </p:tgtEl>
                                        <p:attrNameLst>
                                          <p:attrName>ppt_w</p:attrName>
                                        </p:attrNameLst>
                                      </p:cBhvr>
                                      <p:tavLst>
                                        <p:tav tm="0">
                                          <p:val>
                                            <p:strVal val="ppt_w"/>
                                          </p:val>
                                        </p:tav>
                                        <p:tav tm="100000">
                                          <p:val>
                                            <p:fltVal val="0"/>
                                          </p:val>
                                        </p:tav>
                                      </p:tavLst>
                                    </p:anim>
                                    <p:anim calcmode="lin" valueType="num">
                                      <p:cBhvr>
                                        <p:cTn id="65" dur="500"/>
                                        <p:tgtEl>
                                          <p:spTgt spid="9"/>
                                        </p:tgtEl>
                                        <p:attrNameLst>
                                          <p:attrName>ppt_h</p:attrName>
                                        </p:attrNameLst>
                                      </p:cBhvr>
                                      <p:tavLst>
                                        <p:tav tm="0">
                                          <p:val>
                                            <p:strVal val="ppt_h"/>
                                          </p:val>
                                        </p:tav>
                                        <p:tav tm="100000">
                                          <p:val>
                                            <p:fltVal val="0"/>
                                          </p:val>
                                        </p:tav>
                                      </p:tavLst>
                                    </p:anim>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500"/>
                                        <p:tgtEl>
                                          <p:spTgt spid="8"/>
                                        </p:tgtEl>
                                        <p:attrNameLst>
                                          <p:attrName>ppt_w</p:attrName>
                                        </p:attrNameLst>
                                      </p:cBhvr>
                                      <p:tavLst>
                                        <p:tav tm="0">
                                          <p:val>
                                            <p:strVal val="ppt_w"/>
                                          </p:val>
                                        </p:tav>
                                        <p:tav tm="100000">
                                          <p:val>
                                            <p:fltVal val="0"/>
                                          </p:val>
                                        </p:tav>
                                      </p:tavLst>
                                    </p:anim>
                                    <p:anim calcmode="lin" valueType="num">
                                      <p:cBhvr>
                                        <p:cTn id="77" dur="500"/>
                                        <p:tgtEl>
                                          <p:spTgt spid="8"/>
                                        </p:tgtEl>
                                        <p:attrNameLst>
                                          <p:attrName>ppt_h</p:attrName>
                                        </p:attrNameLst>
                                      </p:cBhvr>
                                      <p:tavLst>
                                        <p:tav tm="0">
                                          <p:val>
                                            <p:strVal val="ppt_h"/>
                                          </p:val>
                                        </p:tav>
                                        <p:tav tm="100000">
                                          <p:val>
                                            <p:fltVal val="0"/>
                                          </p:val>
                                        </p:tav>
                                      </p:tavLst>
                                    </p:anim>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pic>
        <p:nvPicPr>
          <p:cNvPr id="2375" name="Google Shape;2375;p51"/>
          <p:cNvPicPr preferRelativeResize="0"/>
          <p:nvPr/>
        </p:nvPicPr>
        <p:blipFill rotWithShape="1">
          <a:blip r:embed="rId3">
            <a:alphaModFix/>
          </a:blip>
          <a:srcRect t="5560" r="6864" b="12432"/>
          <a:stretch/>
        </p:blipFill>
        <p:spPr>
          <a:xfrm>
            <a:off x="4444919" y="2083450"/>
            <a:ext cx="4527224" cy="4164699"/>
          </a:xfrm>
          <a:prstGeom prst="rect">
            <a:avLst/>
          </a:prstGeom>
          <a:noFill/>
          <a:ln w="38100" cap="flat" cmpd="sng">
            <a:solidFill>
              <a:schemeClr val="lt1"/>
            </a:solidFill>
            <a:prstDash val="solid"/>
            <a:round/>
            <a:headEnd type="none" w="sm" len="sm"/>
            <a:tailEnd type="none" w="sm" len="sm"/>
          </a:ln>
          <a:effectLst>
            <a:outerShdw dist="190500" dir="3000000" algn="bl" rotWithShape="0">
              <a:schemeClr val="lt1"/>
            </a:outerShdw>
          </a:effectLst>
        </p:spPr>
      </p:pic>
      <p:sp>
        <p:nvSpPr>
          <p:cNvPr id="2376" name="Google Shape;2376;p51"/>
          <p:cNvSpPr txBox="1">
            <a:spLocks noGrp="1"/>
          </p:cNvSpPr>
          <p:nvPr>
            <p:ph type="title" idx="4294967295"/>
          </p:nvPr>
        </p:nvSpPr>
        <p:spPr>
          <a:xfrm>
            <a:off x="720000" y="720000"/>
            <a:ext cx="7704000" cy="76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1"/>
                </a:solidFill>
              </a:rPr>
              <a:t>CHARACTERISTIC</a:t>
            </a:r>
            <a:r>
              <a:rPr lang="en"/>
              <a:t> OF TOOLS</a:t>
            </a:r>
            <a:endParaRPr/>
          </a:p>
        </p:txBody>
      </p:sp>
      <p:sp>
        <p:nvSpPr>
          <p:cNvPr id="2377" name="Google Shape;2377;p51"/>
          <p:cNvSpPr txBox="1">
            <a:spLocks noGrp="1"/>
          </p:cNvSpPr>
          <p:nvPr>
            <p:ph type="body" idx="1"/>
          </p:nvPr>
        </p:nvSpPr>
        <p:spPr>
          <a:xfrm>
            <a:off x="577973" y="2330005"/>
            <a:ext cx="3494100" cy="2436000"/>
          </a:xfrm>
          <a:prstGeom prst="rect">
            <a:avLst/>
          </a:prstGeom>
        </p:spPr>
        <p:txBody>
          <a:bodyPr spcFirstLastPara="1" wrap="square" lIns="182875" tIns="91425" rIns="91425" bIns="91425" anchor="ctr" anchorCtr="0">
            <a:noAutofit/>
          </a:bodyPr>
          <a:lstStyle/>
          <a:p>
            <a:pPr marL="0" lvl="0" indent="0" algn="l" rtl="0">
              <a:spcBef>
                <a:spcPts val="0"/>
              </a:spcBef>
              <a:spcAft>
                <a:spcPts val="0"/>
              </a:spcAft>
              <a:buNone/>
            </a:pPr>
            <a:endParaRPr dirty="0"/>
          </a:p>
        </p:txBody>
      </p:sp>
      <p:sp>
        <p:nvSpPr>
          <p:cNvPr id="2378" name="Google Shape;2378;p51"/>
          <p:cNvSpPr txBox="1">
            <a:spLocks noGrp="1"/>
          </p:cNvSpPr>
          <p:nvPr>
            <p:ph type="title"/>
          </p:nvPr>
        </p:nvSpPr>
        <p:spPr>
          <a:xfrm>
            <a:off x="564577" y="376535"/>
            <a:ext cx="7299047" cy="763600"/>
          </a:xfrm>
          <a:prstGeom prst="rect">
            <a:avLst/>
          </a:prstGeom>
        </p:spPr>
        <p:txBody>
          <a:bodyPr spcFirstLastPara="1" wrap="square" lIns="91425" tIns="91425" rIns="91425" bIns="91425" anchor="ctr" anchorCtr="0">
            <a:noAutofit/>
          </a:bodyPr>
          <a:lstStyle/>
          <a:p>
            <a:pPr lvl="0"/>
            <a:r>
              <a:rPr lang="en-US" sz="3000" b="1" dirty="0">
                <a:solidFill>
                  <a:srgbClr val="FFFF00"/>
                </a:solidFill>
                <a:latin typeface="UVN Sach Vo" panose="02050604050505020204" pitchFamily="18" charset="0"/>
                <a:cs typeface="Times New Roman" panose="02020603050405020304" pitchFamily="18" charset="0"/>
              </a:rPr>
              <a:t>II. </a:t>
            </a:r>
            <a:r>
              <a:rPr lang="en-US" sz="3000" b="1" dirty="0" err="1">
                <a:solidFill>
                  <a:srgbClr val="FFFF00"/>
                </a:solidFill>
                <a:latin typeface="UVN Sach Vo" panose="02050604050505020204" pitchFamily="18" charset="0"/>
                <a:cs typeface="Times New Roman" panose="02020603050405020304" pitchFamily="18" charset="0"/>
              </a:rPr>
              <a:t>Nhu</a:t>
            </a:r>
            <a:r>
              <a:rPr lang="en-US" sz="3000" b="1" dirty="0">
                <a:solidFill>
                  <a:srgbClr val="FFFF00"/>
                </a:solidFill>
                <a:latin typeface="UVN Sach Vo" panose="02050604050505020204" pitchFamily="18" charset="0"/>
                <a:cs typeface="Times New Roman" panose="02020603050405020304" pitchFamily="18" charset="0"/>
              </a:rPr>
              <a:t> </a:t>
            </a:r>
            <a:r>
              <a:rPr lang="en-US" sz="3000" b="1" dirty="0" err="1">
                <a:solidFill>
                  <a:srgbClr val="FFFF00"/>
                </a:solidFill>
                <a:latin typeface="UVN Sach Vo" panose="02050604050505020204" pitchFamily="18" charset="0"/>
                <a:cs typeface="Times New Roman" panose="02020603050405020304" pitchFamily="18" charset="0"/>
              </a:rPr>
              <a:t>cầu</a:t>
            </a:r>
            <a:r>
              <a:rPr lang="en-US" sz="3000" b="1" dirty="0">
                <a:solidFill>
                  <a:srgbClr val="FFFF00"/>
                </a:solidFill>
                <a:latin typeface="UVN Sach Vo" panose="02050604050505020204" pitchFamily="18" charset="0"/>
                <a:cs typeface="Times New Roman" panose="02020603050405020304" pitchFamily="18" charset="0"/>
              </a:rPr>
              <a:t> </a:t>
            </a:r>
            <a:r>
              <a:rPr lang="en-US" sz="3000" b="1" dirty="0" err="1">
                <a:solidFill>
                  <a:srgbClr val="FFFF00"/>
                </a:solidFill>
                <a:latin typeface="UVN Sach Vo" panose="02050604050505020204" pitchFamily="18" charset="0"/>
                <a:cs typeface="Times New Roman" panose="02020603050405020304" pitchFamily="18" charset="0"/>
              </a:rPr>
              <a:t>nước</a:t>
            </a:r>
            <a:r>
              <a:rPr lang="en-US" sz="3000" b="1" dirty="0">
                <a:solidFill>
                  <a:srgbClr val="FFFF00"/>
                </a:solidFill>
                <a:latin typeface="UVN Sach Vo" panose="02050604050505020204" pitchFamily="18" charset="0"/>
                <a:cs typeface="Times New Roman" panose="02020603050405020304" pitchFamily="18" charset="0"/>
              </a:rPr>
              <a:t> </a:t>
            </a:r>
            <a:r>
              <a:rPr lang="en-US" sz="3000" b="1" dirty="0" err="1">
                <a:solidFill>
                  <a:srgbClr val="FFFF00"/>
                </a:solidFill>
                <a:latin typeface="UVN Sach Vo" panose="02050604050505020204" pitchFamily="18" charset="0"/>
                <a:cs typeface="Times New Roman" panose="02020603050405020304" pitchFamily="18" charset="0"/>
              </a:rPr>
              <a:t>của</a:t>
            </a:r>
            <a:r>
              <a:rPr lang="en-US" sz="3000" b="1" dirty="0">
                <a:solidFill>
                  <a:srgbClr val="FFFF00"/>
                </a:solidFill>
                <a:latin typeface="UVN Sach Vo" panose="02050604050505020204" pitchFamily="18" charset="0"/>
                <a:cs typeface="Times New Roman" panose="02020603050405020304" pitchFamily="18" charset="0"/>
              </a:rPr>
              <a:t> </a:t>
            </a:r>
            <a:r>
              <a:rPr lang="en-US" sz="3000" b="1" dirty="0" err="1">
                <a:solidFill>
                  <a:srgbClr val="FFFF00"/>
                </a:solidFill>
                <a:latin typeface="UVN Sach Vo" panose="02050604050505020204" pitchFamily="18" charset="0"/>
                <a:cs typeface="Times New Roman" panose="02020603050405020304" pitchFamily="18" charset="0"/>
              </a:rPr>
              <a:t>thực</a:t>
            </a:r>
            <a:r>
              <a:rPr lang="en-US" sz="3000" b="1" dirty="0">
                <a:solidFill>
                  <a:srgbClr val="FFFF00"/>
                </a:solidFill>
                <a:latin typeface="UVN Sach Vo" panose="02050604050505020204" pitchFamily="18" charset="0"/>
                <a:cs typeface="Times New Roman" panose="02020603050405020304" pitchFamily="18" charset="0"/>
              </a:rPr>
              <a:t> </a:t>
            </a:r>
            <a:r>
              <a:rPr lang="en-US" sz="3000" b="1" dirty="0" err="1">
                <a:solidFill>
                  <a:srgbClr val="FFFF00"/>
                </a:solidFill>
                <a:latin typeface="UVN Sach Vo" panose="02050604050505020204" pitchFamily="18" charset="0"/>
                <a:cs typeface="Times New Roman" panose="02020603050405020304" pitchFamily="18" charset="0"/>
              </a:rPr>
              <a:t>vật</a:t>
            </a:r>
            <a:r>
              <a:rPr lang="en-US" sz="3000" b="1" dirty="0">
                <a:solidFill>
                  <a:srgbClr val="FFFF00"/>
                </a:solidFill>
                <a:latin typeface="UVN Sach Vo" panose="02050604050505020204" pitchFamily="18" charset="0"/>
                <a:cs typeface="Times New Roman" panose="02020603050405020304" pitchFamily="18" charset="0"/>
              </a:rPr>
              <a:t>.</a:t>
            </a:r>
            <a:endParaRPr sz="3000" dirty="0">
              <a:solidFill>
                <a:srgbClr val="FFFF00"/>
              </a:solidFill>
              <a:latin typeface="UVN Sach Vo" panose="02050604050505020204" pitchFamily="18" charset="0"/>
            </a:endParaRPr>
          </a:p>
        </p:txBody>
      </p:sp>
      <p:sp>
        <p:nvSpPr>
          <p:cNvPr id="2379" name="Google Shape;2379;p51"/>
          <p:cNvSpPr/>
          <p:nvPr/>
        </p:nvSpPr>
        <p:spPr>
          <a:xfrm flipH="1">
            <a:off x="7852433" y="2083452"/>
            <a:ext cx="430271" cy="564161"/>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51"/>
          <p:cNvSpPr/>
          <p:nvPr/>
        </p:nvSpPr>
        <p:spPr>
          <a:xfrm flipH="1">
            <a:off x="7698273" y="2609940"/>
            <a:ext cx="197457" cy="258901"/>
          </a:xfrm>
          <a:custGeom>
            <a:avLst/>
            <a:gdLst/>
            <a:ahLst/>
            <a:cxnLst/>
            <a:rect l="l" t="t" r="r" b="b"/>
            <a:pathLst>
              <a:path w="21364" h="21009" extrusionOk="0">
                <a:moveTo>
                  <a:pt x="10682" y="0"/>
                </a:moveTo>
                <a:cubicBezTo>
                  <a:pt x="10375" y="0"/>
                  <a:pt x="10068" y="189"/>
                  <a:pt x="10020" y="567"/>
                </a:cubicBezTo>
                <a:cubicBezTo>
                  <a:pt x="9075" y="6995"/>
                  <a:pt x="7279" y="8886"/>
                  <a:pt x="662" y="9831"/>
                </a:cubicBezTo>
                <a:cubicBezTo>
                  <a:pt x="1" y="10020"/>
                  <a:pt x="1" y="11060"/>
                  <a:pt x="662" y="11154"/>
                </a:cubicBezTo>
                <a:cubicBezTo>
                  <a:pt x="7185" y="12100"/>
                  <a:pt x="9075" y="13896"/>
                  <a:pt x="10020" y="20512"/>
                </a:cubicBezTo>
                <a:cubicBezTo>
                  <a:pt x="10068" y="20843"/>
                  <a:pt x="10375" y="21009"/>
                  <a:pt x="10682" y="21009"/>
                </a:cubicBezTo>
                <a:cubicBezTo>
                  <a:pt x="10989" y="21009"/>
                  <a:pt x="11296" y="20843"/>
                  <a:pt x="11344" y="20512"/>
                </a:cubicBezTo>
                <a:cubicBezTo>
                  <a:pt x="12289" y="13990"/>
                  <a:pt x="14085" y="12100"/>
                  <a:pt x="20702" y="11154"/>
                </a:cubicBezTo>
                <a:cubicBezTo>
                  <a:pt x="21363" y="11060"/>
                  <a:pt x="21363" y="10020"/>
                  <a:pt x="20702" y="9831"/>
                </a:cubicBezTo>
                <a:cubicBezTo>
                  <a:pt x="14179" y="8886"/>
                  <a:pt x="12289" y="7184"/>
                  <a:pt x="11344" y="567"/>
                </a:cubicBezTo>
                <a:cubicBezTo>
                  <a:pt x="11296" y="189"/>
                  <a:pt x="10989" y="0"/>
                  <a:pt x="10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extBox 2"/>
          <p:cNvSpPr txBox="1"/>
          <p:nvPr/>
        </p:nvSpPr>
        <p:spPr>
          <a:xfrm>
            <a:off x="611694" y="2739392"/>
            <a:ext cx="342665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7030A0"/>
                </a:solidFill>
                <a:effectLst/>
                <a:uLnTx/>
                <a:uFillTx/>
                <a:latin typeface="UVF HarringTon" panose="04040505050A02020702" pitchFamily="82" charset="0"/>
                <a:cs typeface="Arial"/>
                <a:sym typeface="Arial"/>
              </a:rPr>
              <a:t>Cây</a:t>
            </a:r>
            <a:r>
              <a:rPr kumimoji="0" lang="en-US" sz="4000" b="1" i="0" u="none" strike="noStrike" kern="0" cap="none" spc="0" normalizeH="0" baseline="0" noProof="0" dirty="0">
                <a:ln>
                  <a:noFill/>
                </a:ln>
                <a:solidFill>
                  <a:srgbClr val="7030A0"/>
                </a:solidFill>
                <a:effectLst/>
                <a:uLnTx/>
                <a:uFillTx/>
                <a:latin typeface="UVF HarringTon" panose="04040505050A02020702" pitchFamily="82" charset="0"/>
                <a:cs typeface="Arial"/>
                <a:sym typeface="Arial"/>
              </a:rPr>
              <a:t> </a:t>
            </a:r>
            <a:r>
              <a:rPr kumimoji="0" lang="en-US" sz="4000" b="1" i="0" u="none" strike="noStrike" kern="0" cap="none" spc="0" normalizeH="0" baseline="0" noProof="0" err="1">
                <a:ln>
                  <a:noFill/>
                </a:ln>
                <a:solidFill>
                  <a:srgbClr val="7030A0"/>
                </a:solidFill>
                <a:effectLst/>
                <a:uLnTx/>
                <a:uFillTx/>
                <a:latin typeface="UVF HarringTon" panose="04040505050A02020702" pitchFamily="82" charset="0"/>
                <a:cs typeface="Arial"/>
                <a:sym typeface="Arial"/>
              </a:rPr>
              <a:t>cần</a:t>
            </a:r>
            <a:r>
              <a:rPr kumimoji="0" lang="en-US" sz="4000" b="1" i="0" u="none" strike="noStrike" kern="0" cap="none" spc="0" normalizeH="0" baseline="0" noProof="0">
                <a:ln>
                  <a:noFill/>
                </a:ln>
                <a:solidFill>
                  <a:srgbClr val="7030A0"/>
                </a:solidFill>
                <a:effectLst/>
                <a:uLnTx/>
                <a:uFillTx/>
                <a:latin typeface="UVF HarringTon" panose="04040505050A02020702" pitchFamily="82" charset="0"/>
                <a:cs typeface="Arial"/>
                <a:sym typeface="Arial"/>
              </a:rPr>
              <a:t> ít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7030A0"/>
                </a:solidFill>
                <a:effectLst/>
                <a:uLnTx/>
                <a:uFillTx/>
                <a:latin typeface="UVF HarringTon" panose="04040505050A02020702" pitchFamily="82" charset="0"/>
                <a:cs typeface="Arial"/>
                <a:sym typeface="Arial"/>
              </a:rPr>
              <a:t> </a:t>
            </a:r>
            <a:r>
              <a:rPr kumimoji="0" lang="en-US" sz="4000" b="1" i="0" u="none" strike="noStrike" kern="0" cap="none" spc="0" normalizeH="0" baseline="0" noProof="0" dirty="0" err="1">
                <a:ln>
                  <a:noFill/>
                </a:ln>
                <a:solidFill>
                  <a:srgbClr val="7030A0"/>
                </a:solidFill>
                <a:effectLst/>
                <a:uLnTx/>
                <a:uFillTx/>
                <a:latin typeface="UVF HarringTon" panose="04040505050A02020702" pitchFamily="82" charset="0"/>
                <a:cs typeface="Arial"/>
                <a:sym typeface="Arial"/>
              </a:rPr>
              <a:t>ánh</a:t>
            </a:r>
            <a:r>
              <a:rPr kumimoji="0" lang="en-US" sz="4000" b="1" i="0" u="none" strike="noStrike" kern="0" cap="none" spc="0" normalizeH="0" baseline="0" noProof="0" dirty="0">
                <a:ln>
                  <a:noFill/>
                </a:ln>
                <a:solidFill>
                  <a:srgbClr val="7030A0"/>
                </a:solidFill>
                <a:effectLst/>
                <a:uLnTx/>
                <a:uFillTx/>
                <a:latin typeface="UVF HarringTon" panose="04040505050A02020702" pitchFamily="82" charset="0"/>
                <a:cs typeface="Arial"/>
                <a:sym typeface="Arial"/>
              </a:rPr>
              <a:t> </a:t>
            </a:r>
            <a:r>
              <a:rPr kumimoji="0" lang="en-US" sz="4000" b="1" i="0" u="none" strike="noStrike" kern="0" cap="none" spc="0" normalizeH="0" baseline="0" noProof="0" dirty="0" err="1">
                <a:ln>
                  <a:noFill/>
                </a:ln>
                <a:solidFill>
                  <a:srgbClr val="7030A0"/>
                </a:solidFill>
                <a:effectLst/>
                <a:uLnTx/>
                <a:uFillTx/>
                <a:latin typeface="UVF HarringTon" panose="04040505050A02020702" pitchFamily="82" charset="0"/>
                <a:cs typeface="Arial"/>
                <a:sym typeface="Arial"/>
              </a:rPr>
              <a:t>sáng</a:t>
            </a:r>
            <a:endParaRPr kumimoji="0" lang="en-US" sz="4000" b="1" i="0" u="none" strike="noStrike" kern="0" cap="none" spc="0" normalizeH="0" baseline="0" noProof="0" dirty="0">
              <a:ln>
                <a:noFill/>
              </a:ln>
              <a:solidFill>
                <a:srgbClr val="7030A0"/>
              </a:solidFill>
              <a:effectLst/>
              <a:uLnTx/>
              <a:uFillTx/>
              <a:latin typeface="UVF HarringTon" panose="04040505050A02020702" pitchFamily="82" charset="0"/>
              <a:cs typeface="Arial"/>
              <a:sym typeface="Arial"/>
            </a:endParaRPr>
          </a:p>
        </p:txBody>
      </p:sp>
      <p:sp>
        <p:nvSpPr>
          <p:cNvPr id="5" name="Rectangle 4"/>
          <p:cNvSpPr/>
          <p:nvPr/>
        </p:nvSpPr>
        <p:spPr>
          <a:xfrm>
            <a:off x="4459047" y="2097675"/>
            <a:ext cx="4513096" cy="41362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72727"/>
              </a:solidFill>
              <a:effectLst/>
              <a:uLnTx/>
              <a:uFillTx/>
              <a:latin typeface="Arial"/>
              <a:ea typeface="+mn-ea"/>
              <a:cs typeface="+mn-cs"/>
              <a:sym typeface="Arial"/>
            </a:endParaRPr>
          </a:p>
        </p:txBody>
      </p:sp>
      <p:pic>
        <p:nvPicPr>
          <p:cNvPr id="2050" name="Picture 2" descr="Tầng Rừng, Cây Dương Xỉ, Rừng, Thiên Nhiên, Màu Xanh L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047" y="2053390"/>
            <a:ext cx="4527224" cy="42326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ương Xỉ, Lá, Thực Vật, Thiên N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791" y="2053389"/>
            <a:ext cx="4555480" cy="41947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uon-9525-14192394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0791" y="2045368"/>
            <a:ext cx="4560284" cy="42749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ây Trầu Bà, Cây Cảnh, Lá, Tươi Xanh, Mùa Xuâ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4920" y="2053389"/>
            <a:ext cx="4570921" cy="42777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ách Chữa Viêm Da Cơ Địa Bằng Lá Lốt Và Lưu Ý"/>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8509" y="2034502"/>
            <a:ext cx="4569608" cy="428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86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2050"/>
                                        </p:tgtEl>
                                        <p:attrNameLst>
                                          <p:attrName>ppt_w</p:attrName>
                                        </p:attrNameLst>
                                      </p:cBhvr>
                                      <p:tavLst>
                                        <p:tav tm="0">
                                          <p:val>
                                            <p:strVal val="ppt_w"/>
                                          </p:val>
                                        </p:tav>
                                        <p:tav tm="100000">
                                          <p:val>
                                            <p:fltVal val="0"/>
                                          </p:val>
                                        </p:tav>
                                      </p:tavLst>
                                    </p:anim>
                                    <p:anim calcmode="lin" valueType="num">
                                      <p:cBhvr>
                                        <p:cTn id="17" dur="500"/>
                                        <p:tgtEl>
                                          <p:spTgt spid="2050"/>
                                        </p:tgtEl>
                                        <p:attrNameLst>
                                          <p:attrName>ppt_h</p:attrName>
                                        </p:attrNameLst>
                                      </p:cBhvr>
                                      <p:tavLst>
                                        <p:tav tm="0">
                                          <p:val>
                                            <p:strVal val="ppt_h"/>
                                          </p:val>
                                        </p:tav>
                                        <p:tav tm="100000">
                                          <p:val>
                                            <p:fltVal val="0"/>
                                          </p:val>
                                        </p:tav>
                                      </p:tavLst>
                                    </p:anim>
                                    <p:animEffect transition="out" filter="fade">
                                      <p:cBhvr>
                                        <p:cTn id="18" dur="500"/>
                                        <p:tgtEl>
                                          <p:spTgt spid="2050"/>
                                        </p:tgtEl>
                                      </p:cBhvr>
                                    </p:animEffect>
                                    <p:set>
                                      <p:cBhvr>
                                        <p:cTn id="19" dur="1" fill="hold">
                                          <p:stCondLst>
                                            <p:cond delay="499"/>
                                          </p:stCondLst>
                                        </p:cTn>
                                        <p:tgtEl>
                                          <p:spTgt spid="205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wipe(down)">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2052"/>
                                        </p:tgtEl>
                                        <p:attrNameLst>
                                          <p:attrName>ppt_w</p:attrName>
                                        </p:attrNameLst>
                                      </p:cBhvr>
                                      <p:tavLst>
                                        <p:tav tm="0">
                                          <p:val>
                                            <p:strVal val="ppt_w"/>
                                          </p:val>
                                        </p:tav>
                                        <p:tav tm="100000">
                                          <p:val>
                                            <p:fltVal val="0"/>
                                          </p:val>
                                        </p:tav>
                                      </p:tavLst>
                                    </p:anim>
                                    <p:anim calcmode="lin" valueType="num">
                                      <p:cBhvr>
                                        <p:cTn id="29" dur="500"/>
                                        <p:tgtEl>
                                          <p:spTgt spid="2052"/>
                                        </p:tgtEl>
                                        <p:attrNameLst>
                                          <p:attrName>ppt_h</p:attrName>
                                        </p:attrNameLst>
                                      </p:cBhvr>
                                      <p:tavLst>
                                        <p:tav tm="0">
                                          <p:val>
                                            <p:strVal val="ppt_h"/>
                                          </p:val>
                                        </p:tav>
                                        <p:tav tm="100000">
                                          <p:val>
                                            <p:fltVal val="0"/>
                                          </p:val>
                                        </p:tav>
                                      </p:tavLst>
                                    </p:anim>
                                    <p:animEffect transition="out" filter="fade">
                                      <p:cBhvr>
                                        <p:cTn id="30" dur="500"/>
                                        <p:tgtEl>
                                          <p:spTgt spid="2052"/>
                                        </p:tgtEl>
                                      </p:cBhvr>
                                    </p:animEffect>
                                    <p:set>
                                      <p:cBhvr>
                                        <p:cTn id="31" dur="1" fill="hold">
                                          <p:stCondLst>
                                            <p:cond delay="499"/>
                                          </p:stCondLst>
                                        </p:cTn>
                                        <p:tgtEl>
                                          <p:spTgt spid="205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Effect transition="in" filter="wipe(down)">
                                      <p:cBhvr>
                                        <p:cTn id="36" dur="500"/>
                                        <p:tgtEl>
                                          <p:spTgt spid="205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2056"/>
                                        </p:tgtEl>
                                        <p:attrNameLst>
                                          <p:attrName>ppt_w</p:attrName>
                                        </p:attrNameLst>
                                      </p:cBhvr>
                                      <p:tavLst>
                                        <p:tav tm="0">
                                          <p:val>
                                            <p:strVal val="ppt_w"/>
                                          </p:val>
                                        </p:tav>
                                        <p:tav tm="100000">
                                          <p:val>
                                            <p:fltVal val="0"/>
                                          </p:val>
                                        </p:tav>
                                      </p:tavLst>
                                    </p:anim>
                                    <p:anim calcmode="lin" valueType="num">
                                      <p:cBhvr>
                                        <p:cTn id="41" dur="500"/>
                                        <p:tgtEl>
                                          <p:spTgt spid="2056"/>
                                        </p:tgtEl>
                                        <p:attrNameLst>
                                          <p:attrName>ppt_h</p:attrName>
                                        </p:attrNameLst>
                                      </p:cBhvr>
                                      <p:tavLst>
                                        <p:tav tm="0">
                                          <p:val>
                                            <p:strVal val="ppt_h"/>
                                          </p:val>
                                        </p:tav>
                                        <p:tav tm="100000">
                                          <p:val>
                                            <p:fltVal val="0"/>
                                          </p:val>
                                        </p:tav>
                                      </p:tavLst>
                                    </p:anim>
                                    <p:animEffect transition="out" filter="fade">
                                      <p:cBhvr>
                                        <p:cTn id="42" dur="500"/>
                                        <p:tgtEl>
                                          <p:spTgt spid="2056"/>
                                        </p:tgtEl>
                                      </p:cBhvr>
                                    </p:animEffect>
                                    <p:set>
                                      <p:cBhvr>
                                        <p:cTn id="43" dur="1" fill="hold">
                                          <p:stCondLst>
                                            <p:cond delay="499"/>
                                          </p:stCondLst>
                                        </p:cTn>
                                        <p:tgtEl>
                                          <p:spTgt spid="205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058"/>
                                        </p:tgtEl>
                                        <p:attrNameLst>
                                          <p:attrName>style.visibility</p:attrName>
                                        </p:attrNameLst>
                                      </p:cBhvr>
                                      <p:to>
                                        <p:strVal val="visible"/>
                                      </p:to>
                                    </p:set>
                                    <p:animEffect transition="in" filter="circle(in)">
                                      <p:cBhvr>
                                        <p:cTn id="48" dur="2000"/>
                                        <p:tgtEl>
                                          <p:spTgt spid="205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2058"/>
                                        </p:tgtEl>
                                        <p:attrNameLst>
                                          <p:attrName>ppt_w</p:attrName>
                                        </p:attrNameLst>
                                      </p:cBhvr>
                                      <p:tavLst>
                                        <p:tav tm="0">
                                          <p:val>
                                            <p:strVal val="ppt_w"/>
                                          </p:val>
                                        </p:tav>
                                        <p:tav tm="100000">
                                          <p:val>
                                            <p:fltVal val="0"/>
                                          </p:val>
                                        </p:tav>
                                      </p:tavLst>
                                    </p:anim>
                                    <p:anim calcmode="lin" valueType="num">
                                      <p:cBhvr>
                                        <p:cTn id="53" dur="500"/>
                                        <p:tgtEl>
                                          <p:spTgt spid="2058"/>
                                        </p:tgtEl>
                                        <p:attrNameLst>
                                          <p:attrName>ppt_h</p:attrName>
                                        </p:attrNameLst>
                                      </p:cBhvr>
                                      <p:tavLst>
                                        <p:tav tm="0">
                                          <p:val>
                                            <p:strVal val="ppt_h"/>
                                          </p:val>
                                        </p:tav>
                                        <p:tav tm="100000">
                                          <p:val>
                                            <p:fltVal val="0"/>
                                          </p:val>
                                        </p:tav>
                                      </p:tavLst>
                                    </p:anim>
                                    <p:animEffect transition="out" filter="fade">
                                      <p:cBhvr>
                                        <p:cTn id="54" dur="500"/>
                                        <p:tgtEl>
                                          <p:spTgt spid="2058"/>
                                        </p:tgtEl>
                                      </p:cBhvr>
                                    </p:animEffect>
                                    <p:set>
                                      <p:cBhvr>
                                        <p:cTn id="55" dur="1" fill="hold">
                                          <p:stCondLst>
                                            <p:cond delay="499"/>
                                          </p:stCondLst>
                                        </p:cTn>
                                        <p:tgtEl>
                                          <p:spTgt spid="205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2054"/>
                                        </p:tgtEl>
                                        <p:attrNameLst>
                                          <p:attrName>style.visibility</p:attrName>
                                        </p:attrNameLst>
                                      </p:cBhvr>
                                      <p:to>
                                        <p:strVal val="visible"/>
                                      </p:to>
                                    </p:set>
                                    <p:animEffect transition="in" filter="circle(in)">
                                      <p:cBhvr>
                                        <p:cTn id="60"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4"/>
        <p:cNvGrpSpPr/>
        <p:nvPr/>
      </p:nvGrpSpPr>
      <p:grpSpPr>
        <a:xfrm>
          <a:off x="0" y="0"/>
          <a:ext cx="0" cy="0"/>
          <a:chOff x="0" y="0"/>
          <a:chExt cx="0" cy="0"/>
        </a:xfrm>
      </p:grpSpPr>
      <p:sp>
        <p:nvSpPr>
          <p:cNvPr id="2" name="Title 1"/>
          <p:cNvSpPr>
            <a:spLocks noGrp="1"/>
          </p:cNvSpPr>
          <p:nvPr>
            <p:ph type="title"/>
          </p:nvPr>
        </p:nvSpPr>
        <p:spPr>
          <a:xfrm>
            <a:off x="517002" y="160682"/>
            <a:ext cx="8002982" cy="568068"/>
          </a:xfrm>
        </p:spPr>
        <p:txBody>
          <a:bodyPr/>
          <a:lstStyle/>
          <a:p>
            <a:r>
              <a:rPr lang="vi-VN" sz="2000" dirty="0">
                <a:solidFill>
                  <a:srgbClr val="FFFF00"/>
                </a:solidFill>
              </a:rPr>
              <a:t>Ứng dụng nhu cầu ánh sáng của cây trong trồng trọt</a:t>
            </a:r>
            <a:endParaRPr lang="en-US" sz="2000" dirty="0">
              <a:solidFill>
                <a:srgbClr val="FFFF00"/>
              </a:solidFill>
              <a:latin typeface="UVF HarringTon" panose="04040505050A02020702" pitchFamily="82" charset="0"/>
            </a:endParaRPr>
          </a:p>
        </p:txBody>
      </p:sp>
      <p:pic>
        <p:nvPicPr>
          <p:cNvPr id="4" name="Picture 4" descr="Xen canh, mô hình cần nhân rộng » Kinh Tế Nông Thôn"/>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60764" y="1181028"/>
            <a:ext cx="3409349" cy="2581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Picture 6" descr="Công ty phát triển kỹ thuật VĨNH LO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94" y="1181028"/>
            <a:ext cx="3713206" cy="2581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 name="Picture 10" descr="Diễn Châu nâng cao hiệu quả trồng xen canh vụ Đông - Đài PTTH Nghệ An"/>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241852" y="4159439"/>
            <a:ext cx="3534213" cy="24181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6" name="Google Shape;117;p2"/>
          <p:cNvSpPr/>
          <p:nvPr/>
        </p:nvSpPr>
        <p:spPr>
          <a:xfrm>
            <a:off x="517002" y="4402667"/>
            <a:ext cx="3800998" cy="202071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0" name="TextBox 9"/>
          <p:cNvSpPr txBox="1"/>
          <p:nvPr/>
        </p:nvSpPr>
        <p:spPr>
          <a:xfrm>
            <a:off x="367937" y="4402667"/>
            <a:ext cx="4099129" cy="1631216"/>
          </a:xfrm>
          <a:prstGeom prst="rect">
            <a:avLst/>
          </a:prstGeom>
          <a:noFill/>
        </p:spPr>
        <p:txBody>
          <a:bodyPr wrap="square" rtlCol="0">
            <a:spAutoFit/>
          </a:bodyPr>
          <a:lstStyle/>
          <a:p>
            <a:pPr algn="ctr"/>
            <a:r>
              <a:rPr lang="vi-VN" sz="5000" b="1">
                <a:solidFill>
                  <a:srgbClr val="002060"/>
                </a:solidFill>
                <a:latin typeface="#9Slide03 AmpleSoft Bold" panose="02000000000000000000" pitchFamily="2" charset="0"/>
              </a:rPr>
              <a:t>Trồng </a:t>
            </a:r>
            <a:endParaRPr lang="en-US" sz="5000" b="1">
              <a:solidFill>
                <a:srgbClr val="002060"/>
              </a:solidFill>
              <a:latin typeface="#9Slide03 AmpleSoft Bold" panose="02000000000000000000" pitchFamily="2" charset="0"/>
            </a:endParaRPr>
          </a:p>
          <a:p>
            <a:pPr algn="ctr"/>
            <a:r>
              <a:rPr lang="vi-VN" sz="5000" b="1">
                <a:solidFill>
                  <a:srgbClr val="002060"/>
                </a:solidFill>
                <a:latin typeface="#9Slide03 AmpleSoft Bold" panose="02000000000000000000" pitchFamily="2" charset="0"/>
              </a:rPr>
              <a:t>xen </a:t>
            </a:r>
            <a:r>
              <a:rPr lang="vi-VN" sz="5000" b="1" dirty="0">
                <a:solidFill>
                  <a:srgbClr val="002060"/>
                </a:solidFill>
                <a:latin typeface="#9Slide03 AmpleSoft Bold" panose="02000000000000000000" pitchFamily="2" charset="0"/>
              </a:rPr>
              <a:t>canh</a:t>
            </a:r>
            <a:endParaRPr lang="en-US" sz="5000" b="1" dirty="0">
              <a:solidFill>
                <a:srgbClr val="002060"/>
              </a:solidFill>
              <a:latin typeface="#9Slide03 AmpleSoft Bold" panose="02000000000000000000" pitchFamily="2" charset="0"/>
            </a:endParaRPr>
          </a:p>
        </p:txBody>
      </p:sp>
    </p:spTree>
    <p:extLst>
      <p:ext uri="{BB962C8B-B14F-4D97-AF65-F5344CB8AC3E}">
        <p14:creationId xmlns:p14="http://schemas.microsoft.com/office/powerpoint/2010/main" val="32503688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Ì SAO PHẢI CHONG ĐÈN KHI LÀM THANH LONG TRÁI VỤ? – AGRI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08" y="377582"/>
            <a:ext cx="4322348" cy="3842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ưới che nắng trồng r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248" y="2847474"/>
            <a:ext cx="3994062" cy="361143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7;p2"/>
          <p:cNvSpPr/>
          <p:nvPr/>
        </p:nvSpPr>
        <p:spPr>
          <a:xfrm>
            <a:off x="510508" y="4435643"/>
            <a:ext cx="3800998" cy="103560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468815" y="4497155"/>
            <a:ext cx="3884385" cy="1292662"/>
          </a:xfrm>
          <a:prstGeom prst="rect">
            <a:avLst/>
          </a:prstGeom>
          <a:noFill/>
        </p:spPr>
        <p:txBody>
          <a:bodyPr wrap="square" rtlCol="0">
            <a:spAutoFit/>
          </a:bodyPr>
          <a:lstStyle/>
          <a:p>
            <a:pPr algn="ctr"/>
            <a:r>
              <a:rPr lang="en-US" sz="2600" b="1" dirty="0" err="1">
                <a:solidFill>
                  <a:srgbClr val="0070C0"/>
                </a:solidFill>
                <a:latin typeface="UVF HarringTon" panose="04040505050A02020702" pitchFamily="82" charset="0"/>
              </a:rPr>
              <a:t>Tăng</a:t>
            </a:r>
            <a:r>
              <a:rPr lang="en-US" sz="2600" b="1" dirty="0">
                <a:solidFill>
                  <a:srgbClr val="0070C0"/>
                </a:solidFill>
                <a:latin typeface="UVF HarringTon" panose="04040505050A02020702" pitchFamily="82" charset="0"/>
              </a:rPr>
              <a:t> </a:t>
            </a:r>
            <a:r>
              <a:rPr lang="en-US" sz="2600" b="1" dirty="0" err="1">
                <a:solidFill>
                  <a:srgbClr val="0070C0"/>
                </a:solidFill>
                <a:latin typeface="UVF HarringTon" panose="04040505050A02020702" pitchFamily="82" charset="0"/>
              </a:rPr>
              <a:t>cường</a:t>
            </a:r>
            <a:r>
              <a:rPr lang="en-US" sz="2600" b="1" dirty="0">
                <a:solidFill>
                  <a:srgbClr val="0070C0"/>
                </a:solidFill>
                <a:latin typeface="UVF HarringTon" panose="04040505050A02020702" pitchFamily="82" charset="0"/>
              </a:rPr>
              <a:t> </a:t>
            </a:r>
            <a:r>
              <a:rPr lang="en-US" sz="2600" b="1" dirty="0" err="1">
                <a:solidFill>
                  <a:srgbClr val="0070C0"/>
                </a:solidFill>
                <a:latin typeface="UVF HarringTon" panose="04040505050A02020702" pitchFamily="82" charset="0"/>
              </a:rPr>
              <a:t>thời</a:t>
            </a:r>
            <a:r>
              <a:rPr lang="en-US" sz="2600" b="1" dirty="0">
                <a:solidFill>
                  <a:srgbClr val="0070C0"/>
                </a:solidFill>
                <a:latin typeface="UVF HarringTon" panose="04040505050A02020702" pitchFamily="82" charset="0"/>
              </a:rPr>
              <a:t> </a:t>
            </a:r>
            <a:r>
              <a:rPr lang="en-US" sz="2600" b="1" dirty="0" err="1">
                <a:solidFill>
                  <a:srgbClr val="0070C0"/>
                </a:solidFill>
                <a:latin typeface="UVF HarringTon" panose="04040505050A02020702" pitchFamily="82" charset="0"/>
              </a:rPr>
              <a:t>gian</a:t>
            </a:r>
            <a:r>
              <a:rPr lang="en-US" sz="2600" b="1" dirty="0">
                <a:solidFill>
                  <a:srgbClr val="0070C0"/>
                </a:solidFill>
                <a:latin typeface="UVF HarringTon" panose="04040505050A02020702" pitchFamily="82" charset="0"/>
              </a:rPr>
              <a:t> </a:t>
            </a:r>
            <a:r>
              <a:rPr lang="en-US" sz="2600" b="1" dirty="0" err="1">
                <a:solidFill>
                  <a:srgbClr val="0070C0"/>
                </a:solidFill>
                <a:latin typeface="UVF HarringTon" panose="04040505050A02020702" pitchFamily="82" charset="0"/>
              </a:rPr>
              <a:t>chiếu</a:t>
            </a:r>
            <a:r>
              <a:rPr lang="en-US" sz="2600" b="1" dirty="0">
                <a:solidFill>
                  <a:srgbClr val="0070C0"/>
                </a:solidFill>
                <a:latin typeface="UVF HarringTon" panose="04040505050A02020702" pitchFamily="82" charset="0"/>
              </a:rPr>
              <a:t> </a:t>
            </a:r>
            <a:r>
              <a:rPr lang="en-US" sz="2600" b="1" dirty="0" err="1">
                <a:solidFill>
                  <a:srgbClr val="0070C0"/>
                </a:solidFill>
                <a:latin typeface="UVF HarringTon" panose="04040505050A02020702" pitchFamily="82" charset="0"/>
              </a:rPr>
              <a:t>sáng</a:t>
            </a:r>
            <a:r>
              <a:rPr lang="en-US" sz="2600" b="1" dirty="0">
                <a:solidFill>
                  <a:srgbClr val="0070C0"/>
                </a:solidFill>
                <a:latin typeface="UVF HarringTon" panose="04040505050A02020702" pitchFamily="82" charset="0"/>
              </a:rPr>
              <a:t> </a:t>
            </a:r>
            <a:r>
              <a:rPr lang="en-US" sz="2600" b="1" dirty="0" err="1">
                <a:solidFill>
                  <a:srgbClr val="0070C0"/>
                </a:solidFill>
                <a:latin typeface="UVF HarringTon" panose="04040505050A02020702" pitchFamily="82" charset="0"/>
              </a:rPr>
              <a:t>cho</a:t>
            </a:r>
            <a:r>
              <a:rPr lang="en-US" sz="2600" b="1" dirty="0">
                <a:solidFill>
                  <a:srgbClr val="0070C0"/>
                </a:solidFill>
                <a:latin typeface="UVF HarringTon" panose="04040505050A02020702" pitchFamily="82" charset="0"/>
              </a:rPr>
              <a:t> </a:t>
            </a:r>
            <a:r>
              <a:rPr lang="en-US" sz="2600" b="1" dirty="0" err="1">
                <a:solidFill>
                  <a:srgbClr val="0070C0"/>
                </a:solidFill>
                <a:latin typeface="UVF HarringTon" panose="04040505050A02020702" pitchFamily="82" charset="0"/>
              </a:rPr>
              <a:t>cây</a:t>
            </a:r>
            <a:r>
              <a:rPr lang="en-US" sz="2600" b="1" dirty="0">
                <a:solidFill>
                  <a:srgbClr val="0070C0"/>
                </a:solidFill>
                <a:latin typeface="UVF HarringTon" panose="04040505050A02020702" pitchFamily="82" charset="0"/>
              </a:rPr>
              <a:t> </a:t>
            </a:r>
            <a:r>
              <a:rPr lang="en-US" sz="2600" b="1" dirty="0" err="1">
                <a:solidFill>
                  <a:srgbClr val="0070C0"/>
                </a:solidFill>
                <a:latin typeface="UVF HarringTon" panose="04040505050A02020702" pitchFamily="82" charset="0"/>
              </a:rPr>
              <a:t>trồng</a:t>
            </a:r>
            <a:endParaRPr lang="en-US" sz="2600" b="1" dirty="0">
              <a:solidFill>
                <a:srgbClr val="0070C0"/>
              </a:solidFill>
              <a:latin typeface="UVF HarringTon" panose="04040505050A02020702" pitchFamily="82" charset="0"/>
            </a:endParaRPr>
          </a:p>
        </p:txBody>
      </p:sp>
      <p:sp>
        <p:nvSpPr>
          <p:cNvPr id="8" name="Google Shape;117;p2"/>
          <p:cNvSpPr/>
          <p:nvPr/>
        </p:nvSpPr>
        <p:spPr>
          <a:xfrm>
            <a:off x="5257313" y="1347311"/>
            <a:ext cx="3619554" cy="999453"/>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5257313" y="1518743"/>
            <a:ext cx="3595816" cy="892552"/>
          </a:xfrm>
          <a:prstGeom prst="rect">
            <a:avLst/>
          </a:prstGeom>
          <a:noFill/>
        </p:spPr>
        <p:txBody>
          <a:bodyPr wrap="square" rtlCol="0">
            <a:spAutoFit/>
          </a:bodyPr>
          <a:lstStyle/>
          <a:p>
            <a:pPr algn="ctr"/>
            <a:r>
              <a:rPr lang="vi-VN" sz="2600" b="1" dirty="0">
                <a:solidFill>
                  <a:srgbClr val="0070C0"/>
                </a:solidFill>
                <a:latin typeface="UVF HarringTon" panose="04040505050A02020702" pitchFamily="82" charset="0"/>
              </a:rPr>
              <a:t>Giảm bớt độ chiếu sáng</a:t>
            </a:r>
            <a:endParaRPr lang="en-US" sz="2600" b="1" dirty="0">
              <a:solidFill>
                <a:srgbClr val="0070C0"/>
              </a:solidFill>
              <a:latin typeface="UVF HarringTon" panose="04040505050A02020702" pitchFamily="82" charset="0"/>
            </a:endParaRPr>
          </a:p>
        </p:txBody>
      </p:sp>
    </p:spTree>
    <p:extLst>
      <p:ext uri="{BB962C8B-B14F-4D97-AF65-F5344CB8AC3E}">
        <p14:creationId xmlns:p14="http://schemas.microsoft.com/office/powerpoint/2010/main" val="25365680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circle(in)">
                                      <p:cBhvr>
                                        <p:cTn id="24"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8"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9497" y="1373945"/>
            <a:ext cx="6012782" cy="4160816"/>
          </a:xfrm>
        </p:spPr>
        <p:txBody>
          <a:bodyPr/>
          <a:lstStyle/>
          <a:p>
            <a:endParaRPr lang="en-US" dirty="0"/>
          </a:p>
        </p:txBody>
      </p:sp>
      <p:sp>
        <p:nvSpPr>
          <p:cNvPr id="3" name="Title 2"/>
          <p:cNvSpPr>
            <a:spLocks noGrp="1"/>
          </p:cNvSpPr>
          <p:nvPr>
            <p:ph type="title"/>
          </p:nvPr>
        </p:nvSpPr>
        <p:spPr>
          <a:xfrm>
            <a:off x="1260308" y="344295"/>
            <a:ext cx="5095374" cy="7636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vi-VN" dirty="0">
                <a:ln w="0"/>
                <a:solidFill>
                  <a:srgbClr val="FFFF00"/>
                </a:solidFill>
                <a:effectLst>
                  <a:reflection blurRad="6350" stA="55000" endA="300" endPos="45500" dir="5400000" sy="-100000" algn="bl" rotWithShape="0"/>
                </a:effectLst>
              </a:rPr>
              <a:t>KẾT LUẬN</a:t>
            </a:r>
            <a:endParaRPr lang="en-US" dirty="0">
              <a:ln w="0"/>
              <a:solidFill>
                <a:srgbClr val="FFFF00"/>
              </a:solidFill>
              <a:effectLst>
                <a:reflection blurRad="6350" stA="55000" endA="300" endPos="45500" dir="5400000" sy="-100000" algn="bl" rotWithShape="0"/>
              </a:effectLst>
              <a:latin typeface="UTM Showcard" panose="0204060305050602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545560234"/>
              </p:ext>
            </p:extLst>
          </p:nvPr>
        </p:nvGraphicFramePr>
        <p:xfrm>
          <a:off x="322700" y="1936115"/>
          <a:ext cx="5499146" cy="4800600"/>
        </p:xfrm>
        <a:graphic>
          <a:graphicData uri="http://schemas.openxmlformats.org/drawingml/2006/table">
            <a:tbl>
              <a:tblPr/>
              <a:tblGrid>
                <a:gridCol w="5499146">
                  <a:extLst>
                    <a:ext uri="{9D8B030D-6E8A-4147-A177-3AD203B41FA5}">
                      <a16:colId xmlns:a16="http://schemas.microsoft.com/office/drawing/2014/main" xmlns="" val="2359222449"/>
                    </a:ext>
                  </a:extLst>
                </a:gridCol>
              </a:tblGrid>
              <a:tr h="3169920">
                <a:tc>
                  <a:txBody>
                    <a:bodyPr/>
                    <a:lstStyle/>
                    <a:p>
                      <a:pPr algn="just">
                        <a:spcAft>
                          <a:spcPts val="0"/>
                        </a:spcAft>
                      </a:pPr>
                      <a:r>
                        <a:rPr lang="vi-VN" sz="35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Mỗi</a:t>
                      </a:r>
                      <a:r>
                        <a:rPr lang="vi-VN" sz="3500" b="1" baseline="0" dirty="0">
                          <a:solidFill>
                            <a:srgbClr val="002060"/>
                          </a:solidFill>
                          <a:effectLst/>
                          <a:latin typeface="Tahoma" panose="020B0604030504040204" pitchFamily="34" charset="0"/>
                          <a:ea typeface="Tahoma" panose="020B0604030504040204" pitchFamily="34" charset="0"/>
                          <a:cs typeface="Tahoma" panose="020B0604030504040204" pitchFamily="34" charset="0"/>
                        </a:rPr>
                        <a:t> loài cây khác nhau có n</a:t>
                      </a:r>
                      <a:r>
                        <a:rPr lang="nl-NL" sz="35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hu cầu</a:t>
                      </a:r>
                      <a:r>
                        <a:rPr lang="vi-VN" sz="35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về</a:t>
                      </a:r>
                      <a:r>
                        <a:rPr lang="nl-NL" sz="35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ánh sáng</a:t>
                      </a:r>
                      <a:r>
                        <a:rPr lang="vi-VN" sz="35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khác</a:t>
                      </a:r>
                      <a:r>
                        <a:rPr lang="vi-VN" sz="3500" b="1" baseline="0" dirty="0">
                          <a:solidFill>
                            <a:srgbClr val="002060"/>
                          </a:solidFill>
                          <a:effectLst/>
                          <a:latin typeface="Tahoma" panose="020B0604030504040204" pitchFamily="34" charset="0"/>
                          <a:ea typeface="Tahoma" panose="020B0604030504040204" pitchFamily="34" charset="0"/>
                          <a:cs typeface="Tahoma" panose="020B0604030504040204" pitchFamily="34" charset="0"/>
                        </a:rPr>
                        <a:t> nhau. </a:t>
                      </a:r>
                    </a:p>
                    <a:p>
                      <a:pPr algn="just">
                        <a:spcAft>
                          <a:spcPts val="0"/>
                        </a:spcAft>
                      </a:pPr>
                      <a:r>
                        <a:rPr lang="vi-VN" sz="3500" b="1" baseline="0" dirty="0">
                          <a:solidFill>
                            <a:srgbClr val="002060"/>
                          </a:solidFill>
                          <a:effectLst/>
                          <a:latin typeface="Tahoma" panose="020B0604030504040204" pitchFamily="34" charset="0"/>
                          <a:ea typeface="Tahoma" panose="020B0604030504040204" pitchFamily="34" charset="0"/>
                          <a:cs typeface="Tahoma" panose="020B0604030504040204" pitchFamily="34" charset="0"/>
                        </a:rPr>
                        <a:t>- Ch</a:t>
                      </a:r>
                      <a:r>
                        <a:rPr lang="nl-NL" sz="35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úng ta có thể thực hiện những biện pháp kĩ thuật trồng trọt để cây được chiếu sáng thích hợp sẽ cho thu hoạch cao.</a:t>
                      </a:r>
                      <a:endParaRPr lang="en-US" sz="35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txBody>
                  <a:tcPr marL="114300" marR="114300" marT="0" marB="0"/>
                </a:tc>
                <a:extLst>
                  <a:ext uri="{0D108BD9-81ED-4DB2-BD59-A6C34878D82A}">
                    <a16:rowId xmlns:a16="http://schemas.microsoft.com/office/drawing/2014/main" xmlns="" val="2484082531"/>
                  </a:ext>
                </a:extLst>
              </a:tr>
            </a:tbl>
          </a:graphicData>
        </a:graphic>
      </p:graphicFrame>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294" b="100000" l="363" r="99416"/>
                    </a14:imgEffect>
                  </a14:imgLayer>
                </a14:imgProps>
              </a:ext>
              <a:ext uri="{28A0092B-C50C-407E-A947-70E740481C1C}">
                <a14:useLocalDpi xmlns:a14="http://schemas.microsoft.com/office/drawing/2010/main" val="0"/>
              </a:ext>
            </a:extLst>
          </a:blip>
          <a:stretch>
            <a:fillRect/>
          </a:stretch>
        </p:blipFill>
        <p:spPr>
          <a:xfrm>
            <a:off x="5821846" y="2245895"/>
            <a:ext cx="3401580" cy="4708359"/>
          </a:xfrm>
          <a:prstGeom prst="rect">
            <a:avLst/>
          </a:prstGeom>
        </p:spPr>
      </p:pic>
    </p:spTree>
    <p:extLst>
      <p:ext uri="{BB962C8B-B14F-4D97-AF65-F5344CB8AC3E}">
        <p14:creationId xmlns:p14="http://schemas.microsoft.com/office/powerpoint/2010/main" val="2816800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9075" y="1403685"/>
            <a:ext cx="4018547" cy="347311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72727"/>
              </a:solidFill>
              <a:effectLst/>
              <a:uLnTx/>
              <a:uFillTx/>
              <a:latin typeface="Arial"/>
              <a:ea typeface="+mn-ea"/>
              <a:cs typeface="+mn-cs"/>
              <a:sym typeface="Arial"/>
            </a:endParaRPr>
          </a:p>
        </p:txBody>
      </p:sp>
      <p:sp>
        <p:nvSpPr>
          <p:cNvPr id="3" name="Title 2"/>
          <p:cNvSpPr>
            <a:spLocks noGrp="1"/>
          </p:cNvSpPr>
          <p:nvPr>
            <p:ph type="title"/>
          </p:nvPr>
        </p:nvSpPr>
        <p:spPr>
          <a:xfrm>
            <a:off x="1937083" y="341596"/>
            <a:ext cx="6216205" cy="763600"/>
          </a:xfrm>
        </p:spPr>
        <p:txBody>
          <a:bodyPr/>
          <a:lstStyle/>
          <a:p>
            <a:r>
              <a:rPr lang="vi-VN" dirty="0">
                <a:solidFill>
                  <a:srgbClr val="FFFF00"/>
                </a:solidFill>
              </a:rPr>
              <a:t>Hoạt động ứng dụng</a:t>
            </a:r>
            <a:endParaRPr lang="en-US" dirty="0">
              <a:solidFill>
                <a:srgbClr val="FFFF00"/>
              </a:solidFill>
            </a:endParaRPr>
          </a:p>
        </p:txBody>
      </p:sp>
      <p:sp>
        <p:nvSpPr>
          <p:cNvPr id="5" name="TextBox 4"/>
          <p:cNvSpPr txBox="1"/>
          <p:nvPr/>
        </p:nvSpPr>
        <p:spPr>
          <a:xfrm>
            <a:off x="409073" y="1675925"/>
            <a:ext cx="4018548" cy="2785378"/>
          </a:xfrm>
          <a:prstGeom prst="rect">
            <a:avLst/>
          </a:prstGeom>
          <a:noFill/>
        </p:spPr>
        <p:txBody>
          <a:bodyPr wrap="square" rtlCol="0">
            <a:spAutoFit/>
          </a:bodyPr>
          <a:lstStyle/>
          <a:p>
            <a:pPr algn="just"/>
            <a:r>
              <a:rPr lang="vi-VN" sz="2500" b="1" dirty="0">
                <a:solidFill>
                  <a:srgbClr val="002060"/>
                </a:solidFill>
                <a:latin typeface="#9Slide03 Arima Madurai Black" panose="00000A00000000000000" pitchFamily="2" charset="0"/>
                <a:cs typeface="#9Slide03 Arima Madurai Black" panose="00000A00000000000000" pitchFamily="2" charset="0"/>
              </a:rPr>
              <a:t>Em hãy trồng 1 cây trong bóng tối, 1 cây ngoài ánh sáng </a:t>
            </a:r>
            <a:r>
              <a:rPr lang="nl-NL" sz="2500" b="1" dirty="0">
                <a:solidFill>
                  <a:srgbClr val="002060"/>
                </a:solidFill>
                <a:latin typeface="#9Slide03 Arima Madurai Black" panose="00000A00000000000000" pitchFamily="2" charset="0"/>
                <a:cs typeface="#9Slide03 Arima Madurai Black" panose="00000A00000000000000" pitchFamily="2" charset="0"/>
              </a:rPr>
              <a:t>chăm sóc và tưới nước thường xuyên. Ghi lại quá trình sinh trưởng và phát triển của cả 2 cây</a:t>
            </a:r>
            <a:r>
              <a:rPr lang="vi-VN" sz="2500" b="1" dirty="0">
                <a:solidFill>
                  <a:srgbClr val="002060"/>
                </a:solidFill>
                <a:latin typeface="#9Slide03 Arima Madurai Black" panose="00000A00000000000000" pitchFamily="2" charset="0"/>
                <a:cs typeface="#9Slide03 Arima Madurai Black" panose="00000A00000000000000" pitchFamily="2" charset="0"/>
              </a:rPr>
              <a:t>.</a:t>
            </a:r>
            <a:endParaRPr lang="en-US" sz="25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3076" name="Picture 4" descr="Hand holding small tree for planting Premium Photo"/>
          <p:cNvPicPr>
            <a:picLocks noChangeAspect="1" noChangeArrowheads="1"/>
          </p:cNvPicPr>
          <p:nvPr/>
        </p:nvPicPr>
        <p:blipFill rotWithShape="1">
          <a:blip r:embed="rId2">
            <a:extLst>
              <a:ext uri="{28A0092B-C50C-407E-A947-70E740481C1C}">
                <a14:useLocalDpi xmlns:a14="http://schemas.microsoft.com/office/drawing/2010/main" val="0"/>
              </a:ext>
            </a:extLst>
          </a:blip>
          <a:srcRect l="41380" r="-1"/>
          <a:stretch/>
        </p:blipFill>
        <p:spPr bwMode="auto">
          <a:xfrm>
            <a:off x="5163785" y="1588436"/>
            <a:ext cx="3267834" cy="28010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516" b="99484" l="0" r="99712">
                        <a14:foregroundMark x1="83669" y1="74735" x2="92756" y2="86451"/>
                        <a14:foregroundMark x1="24856" y1="72615" x2="34749" y2="90175"/>
                        <a14:foregroundMark x1="4796" y1="73160" x2="14833" y2="92810"/>
                        <a14:foregroundMark x1="10685" y1="59066" x2="9620" y2="61702"/>
                        <a14:foregroundMark x1="12428" y1="57462" x2="12428" y2="59066"/>
                        <a14:foregroundMark x1="31538" y1="68891" x2="37154" y2="57720"/>
                        <a14:foregroundMark x1="28456" y1="66227" x2="29536" y2="71011"/>
                        <a14:foregroundMark x1="37154" y1="58264" x2="29536" y2="67030"/>
                        <a14:foregroundMark x1="36622" y1="57462" x2="33007" y2="61988"/>
                        <a14:foregroundMark x1="36751" y1="56660" x2="33813" y2="57204"/>
                        <a14:foregroundMark x1="69772" y1="48152" x2="73517" y2="47350"/>
                        <a14:foregroundMark x1="64286" y1="52134" x2="65222" y2="57720"/>
                        <a14:foregroundMark x1="71645" y1="56402" x2="71774" y2="65168"/>
                        <a14:foregroundMark x1="88753" y1="15984" x2="89012" y2="58780"/>
                        <a14:foregroundMark x1="85671" y1="39387" x2="85268" y2="42824"/>
                        <a14:foregroundMark x1="86478" y1="47350" x2="87817" y2="48697"/>
                      </a14:backgroundRemoval>
                    </a14:imgEffect>
                  </a14:imgLayer>
                </a14:imgProps>
              </a:ext>
              <a:ext uri="{28A0092B-C50C-407E-A947-70E740481C1C}">
                <a14:useLocalDpi xmlns:a14="http://schemas.microsoft.com/office/drawing/2010/main" val="0"/>
              </a:ext>
            </a:extLst>
          </a:blip>
          <a:stretch>
            <a:fillRect/>
          </a:stretch>
        </p:blipFill>
        <p:spPr>
          <a:xfrm>
            <a:off x="2418347" y="3869063"/>
            <a:ext cx="4987088" cy="3170504"/>
          </a:xfrm>
          <a:prstGeom prst="rect">
            <a:avLst/>
          </a:prstGeom>
        </p:spPr>
      </p:pic>
    </p:spTree>
    <p:extLst>
      <p:ext uri="{BB962C8B-B14F-4D97-AF65-F5344CB8AC3E}">
        <p14:creationId xmlns:p14="http://schemas.microsoft.com/office/powerpoint/2010/main" val="38531540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circle(in)">
                                      <p:cBhvr>
                                        <p:cTn id="18"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40"/>
          <p:cNvSpPr txBox="1">
            <a:spLocks noGrp="1"/>
          </p:cNvSpPr>
          <p:nvPr>
            <p:ph type="title"/>
          </p:nvPr>
        </p:nvSpPr>
        <p:spPr>
          <a:xfrm>
            <a:off x="1744554" y="2800543"/>
            <a:ext cx="5143500" cy="105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latin typeface="SVN-Whimsy" panose="02040603050506020204" pitchFamily="18" charset="0"/>
              </a:rPr>
              <a:t>KHỞI ĐỘNG</a:t>
            </a:r>
            <a:endParaRPr sz="5000" dirty="0">
              <a:latin typeface="SVN-Whimsy" panose="02040603050506020204" pitchFamily="18" charset="0"/>
            </a:endParaRPr>
          </a:p>
        </p:txBody>
      </p:sp>
      <p:grpSp>
        <p:nvGrpSpPr>
          <p:cNvPr id="1518" name="Google Shape;1518;p40"/>
          <p:cNvGrpSpPr/>
          <p:nvPr/>
        </p:nvGrpSpPr>
        <p:grpSpPr>
          <a:xfrm>
            <a:off x="7685275" y="596133"/>
            <a:ext cx="517050" cy="681067"/>
            <a:chOff x="2701450" y="960800"/>
            <a:chExt cx="517050" cy="510800"/>
          </a:xfrm>
        </p:grpSpPr>
        <p:grpSp>
          <p:nvGrpSpPr>
            <p:cNvPr id="1519" name="Google Shape;1519;p40"/>
            <p:cNvGrpSpPr/>
            <p:nvPr/>
          </p:nvGrpSpPr>
          <p:grpSpPr>
            <a:xfrm>
              <a:off x="2701450" y="960800"/>
              <a:ext cx="517050" cy="510800"/>
              <a:chOff x="1899875" y="8797375"/>
              <a:chExt cx="517050" cy="510800"/>
            </a:xfrm>
          </p:grpSpPr>
          <p:sp>
            <p:nvSpPr>
              <p:cNvPr id="1520" name="Google Shape;1520;p40"/>
              <p:cNvSpPr/>
              <p:nvPr/>
            </p:nvSpPr>
            <p:spPr>
              <a:xfrm>
                <a:off x="1899875" y="8797375"/>
                <a:ext cx="517050" cy="510800"/>
              </a:xfrm>
              <a:custGeom>
                <a:avLst/>
                <a:gdLst/>
                <a:ahLst/>
                <a:cxnLst/>
                <a:rect l="l" t="t" r="r" b="b"/>
                <a:pathLst>
                  <a:path w="20682" h="20432" extrusionOk="0">
                    <a:moveTo>
                      <a:pt x="10358" y="0"/>
                    </a:moveTo>
                    <a:cubicBezTo>
                      <a:pt x="10083" y="0"/>
                      <a:pt x="9807" y="125"/>
                      <a:pt x="9607" y="375"/>
                    </a:cubicBezTo>
                    <a:lnTo>
                      <a:pt x="8640" y="1576"/>
                    </a:lnTo>
                    <a:cubicBezTo>
                      <a:pt x="8451" y="1812"/>
                      <a:pt x="8178" y="1948"/>
                      <a:pt x="7893" y="1948"/>
                    </a:cubicBezTo>
                    <a:cubicBezTo>
                      <a:pt x="7776" y="1948"/>
                      <a:pt x="7656" y="1925"/>
                      <a:pt x="7539" y="1876"/>
                    </a:cubicBezTo>
                    <a:lnTo>
                      <a:pt x="6105" y="1343"/>
                    </a:lnTo>
                    <a:cubicBezTo>
                      <a:pt x="5993" y="1303"/>
                      <a:pt x="5877" y="1285"/>
                      <a:pt x="5763" y="1285"/>
                    </a:cubicBezTo>
                    <a:cubicBezTo>
                      <a:pt x="5298" y="1285"/>
                      <a:pt x="4857" y="1595"/>
                      <a:pt x="4804" y="2077"/>
                    </a:cubicBezTo>
                    <a:lnTo>
                      <a:pt x="4537" y="3644"/>
                    </a:lnTo>
                    <a:cubicBezTo>
                      <a:pt x="4504" y="4045"/>
                      <a:pt x="4170" y="4345"/>
                      <a:pt x="3770" y="4412"/>
                    </a:cubicBezTo>
                    <a:lnTo>
                      <a:pt x="2202" y="4678"/>
                    </a:lnTo>
                    <a:cubicBezTo>
                      <a:pt x="1635" y="4745"/>
                      <a:pt x="1268" y="5379"/>
                      <a:pt x="1468" y="5979"/>
                    </a:cubicBezTo>
                    <a:lnTo>
                      <a:pt x="2002" y="7414"/>
                    </a:lnTo>
                    <a:cubicBezTo>
                      <a:pt x="2169" y="7814"/>
                      <a:pt x="2035" y="8248"/>
                      <a:pt x="1702" y="8515"/>
                    </a:cubicBezTo>
                    <a:lnTo>
                      <a:pt x="501" y="9482"/>
                    </a:lnTo>
                    <a:cubicBezTo>
                      <a:pt x="0" y="9849"/>
                      <a:pt x="0" y="10583"/>
                      <a:pt x="501" y="10983"/>
                    </a:cubicBezTo>
                    <a:lnTo>
                      <a:pt x="1702" y="11917"/>
                    </a:lnTo>
                    <a:cubicBezTo>
                      <a:pt x="2035" y="12184"/>
                      <a:pt x="2169" y="12651"/>
                      <a:pt x="2002" y="13018"/>
                    </a:cubicBezTo>
                    <a:lnTo>
                      <a:pt x="1468" y="14485"/>
                    </a:lnTo>
                    <a:cubicBezTo>
                      <a:pt x="1268" y="15019"/>
                      <a:pt x="1601" y="15686"/>
                      <a:pt x="2202" y="15753"/>
                    </a:cubicBezTo>
                    <a:lnTo>
                      <a:pt x="3770" y="16020"/>
                    </a:lnTo>
                    <a:cubicBezTo>
                      <a:pt x="4170" y="16053"/>
                      <a:pt x="4470" y="16387"/>
                      <a:pt x="4537" y="16820"/>
                    </a:cubicBezTo>
                    <a:lnTo>
                      <a:pt x="4804" y="18355"/>
                    </a:lnTo>
                    <a:cubicBezTo>
                      <a:pt x="4857" y="18809"/>
                      <a:pt x="5275" y="19157"/>
                      <a:pt x="5747" y="19157"/>
                    </a:cubicBezTo>
                    <a:cubicBezTo>
                      <a:pt x="5865" y="19157"/>
                      <a:pt x="5985" y="19135"/>
                      <a:pt x="6105" y="19089"/>
                    </a:cubicBezTo>
                    <a:lnTo>
                      <a:pt x="7539" y="18555"/>
                    </a:lnTo>
                    <a:cubicBezTo>
                      <a:pt x="7656" y="18506"/>
                      <a:pt x="7776" y="18483"/>
                      <a:pt x="7893" y="18483"/>
                    </a:cubicBezTo>
                    <a:cubicBezTo>
                      <a:pt x="8178" y="18483"/>
                      <a:pt x="8451" y="18619"/>
                      <a:pt x="8640" y="18855"/>
                    </a:cubicBezTo>
                    <a:lnTo>
                      <a:pt x="9607" y="20056"/>
                    </a:lnTo>
                    <a:cubicBezTo>
                      <a:pt x="9791" y="20306"/>
                      <a:pt x="10066" y="20431"/>
                      <a:pt x="10345" y="20431"/>
                    </a:cubicBezTo>
                    <a:cubicBezTo>
                      <a:pt x="10625" y="20431"/>
                      <a:pt x="10908" y="20306"/>
                      <a:pt x="11108" y="20056"/>
                    </a:cubicBezTo>
                    <a:lnTo>
                      <a:pt x="12042" y="18855"/>
                    </a:lnTo>
                    <a:cubicBezTo>
                      <a:pt x="12231" y="18619"/>
                      <a:pt x="12520" y="18483"/>
                      <a:pt x="12804" y="18483"/>
                    </a:cubicBezTo>
                    <a:cubicBezTo>
                      <a:pt x="12920" y="18483"/>
                      <a:pt x="13036" y="18506"/>
                      <a:pt x="13143" y="18555"/>
                    </a:cubicBezTo>
                    <a:lnTo>
                      <a:pt x="14611" y="19089"/>
                    </a:lnTo>
                    <a:cubicBezTo>
                      <a:pt x="14727" y="19139"/>
                      <a:pt x="14849" y="19163"/>
                      <a:pt x="14970" y="19163"/>
                    </a:cubicBezTo>
                    <a:cubicBezTo>
                      <a:pt x="15406" y="19163"/>
                      <a:pt x="15826" y="18851"/>
                      <a:pt x="15878" y="18355"/>
                    </a:cubicBezTo>
                    <a:lnTo>
                      <a:pt x="16145" y="16820"/>
                    </a:lnTo>
                    <a:cubicBezTo>
                      <a:pt x="16179" y="16387"/>
                      <a:pt x="16512" y="16087"/>
                      <a:pt x="16946" y="16020"/>
                    </a:cubicBezTo>
                    <a:lnTo>
                      <a:pt x="18480" y="15753"/>
                    </a:lnTo>
                    <a:cubicBezTo>
                      <a:pt x="19047" y="15686"/>
                      <a:pt x="19448" y="15053"/>
                      <a:pt x="19214" y="14485"/>
                    </a:cubicBezTo>
                    <a:lnTo>
                      <a:pt x="18680" y="13018"/>
                    </a:lnTo>
                    <a:cubicBezTo>
                      <a:pt x="18514" y="12651"/>
                      <a:pt x="18647" y="12184"/>
                      <a:pt x="18981" y="11917"/>
                    </a:cubicBezTo>
                    <a:lnTo>
                      <a:pt x="20181" y="10983"/>
                    </a:lnTo>
                    <a:cubicBezTo>
                      <a:pt x="20682" y="10583"/>
                      <a:pt x="20682" y="9849"/>
                      <a:pt x="20181" y="9482"/>
                    </a:cubicBezTo>
                    <a:lnTo>
                      <a:pt x="18981" y="8515"/>
                    </a:lnTo>
                    <a:cubicBezTo>
                      <a:pt x="18647" y="8248"/>
                      <a:pt x="18514" y="7814"/>
                      <a:pt x="18680" y="7414"/>
                    </a:cubicBezTo>
                    <a:lnTo>
                      <a:pt x="19214" y="5979"/>
                    </a:lnTo>
                    <a:cubicBezTo>
                      <a:pt x="19448" y="5412"/>
                      <a:pt x="19114" y="4745"/>
                      <a:pt x="18480" y="4678"/>
                    </a:cubicBezTo>
                    <a:lnTo>
                      <a:pt x="16946" y="4412"/>
                    </a:lnTo>
                    <a:cubicBezTo>
                      <a:pt x="16512" y="4378"/>
                      <a:pt x="16212" y="4045"/>
                      <a:pt x="16145" y="3644"/>
                    </a:cubicBezTo>
                    <a:lnTo>
                      <a:pt x="15878" y="2077"/>
                    </a:lnTo>
                    <a:cubicBezTo>
                      <a:pt x="15824" y="1616"/>
                      <a:pt x="15396" y="1288"/>
                      <a:pt x="14933" y="1288"/>
                    </a:cubicBezTo>
                    <a:cubicBezTo>
                      <a:pt x="14826" y="1288"/>
                      <a:pt x="14717" y="1305"/>
                      <a:pt x="14611" y="1343"/>
                    </a:cubicBezTo>
                    <a:lnTo>
                      <a:pt x="13143" y="1876"/>
                    </a:lnTo>
                    <a:cubicBezTo>
                      <a:pt x="13036" y="1925"/>
                      <a:pt x="12920" y="1948"/>
                      <a:pt x="12804" y="1948"/>
                    </a:cubicBezTo>
                    <a:cubicBezTo>
                      <a:pt x="12520" y="1948"/>
                      <a:pt x="12231" y="1812"/>
                      <a:pt x="12042" y="1576"/>
                    </a:cubicBezTo>
                    <a:lnTo>
                      <a:pt x="11108" y="375"/>
                    </a:lnTo>
                    <a:cubicBezTo>
                      <a:pt x="10908" y="125"/>
                      <a:pt x="10633" y="0"/>
                      <a:pt x="10358"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0"/>
              <p:cNvSpPr/>
              <p:nvPr/>
            </p:nvSpPr>
            <p:spPr>
              <a:xfrm>
                <a:off x="2012450" y="8907650"/>
                <a:ext cx="291900" cy="291900"/>
              </a:xfrm>
              <a:custGeom>
                <a:avLst/>
                <a:gdLst/>
                <a:ahLst/>
                <a:cxnLst/>
                <a:rect l="l" t="t" r="r" b="b"/>
                <a:pathLst>
                  <a:path w="11676" h="11676" extrusionOk="0">
                    <a:moveTo>
                      <a:pt x="5838" y="1"/>
                    </a:moveTo>
                    <a:cubicBezTo>
                      <a:pt x="2602" y="1"/>
                      <a:pt x="1" y="2636"/>
                      <a:pt x="1" y="5838"/>
                    </a:cubicBezTo>
                    <a:cubicBezTo>
                      <a:pt x="1" y="9074"/>
                      <a:pt x="2602" y="11676"/>
                      <a:pt x="5838" y="11676"/>
                    </a:cubicBezTo>
                    <a:cubicBezTo>
                      <a:pt x="9074" y="11676"/>
                      <a:pt x="11676" y="9074"/>
                      <a:pt x="11676" y="5838"/>
                    </a:cubicBezTo>
                    <a:cubicBezTo>
                      <a:pt x="11676" y="2636"/>
                      <a:pt x="9074" y="1"/>
                      <a:pt x="5838"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40"/>
            <p:cNvGrpSpPr/>
            <p:nvPr/>
          </p:nvGrpSpPr>
          <p:grpSpPr>
            <a:xfrm>
              <a:off x="2701450" y="960800"/>
              <a:ext cx="517050" cy="510800"/>
              <a:chOff x="1899875" y="8797375"/>
              <a:chExt cx="517050" cy="510800"/>
            </a:xfrm>
          </p:grpSpPr>
          <p:sp>
            <p:nvSpPr>
              <p:cNvPr id="1523" name="Google Shape;1523;p40"/>
              <p:cNvSpPr/>
              <p:nvPr/>
            </p:nvSpPr>
            <p:spPr>
              <a:xfrm>
                <a:off x="1899875" y="8797375"/>
                <a:ext cx="517050" cy="510800"/>
              </a:xfrm>
              <a:custGeom>
                <a:avLst/>
                <a:gdLst/>
                <a:ahLst/>
                <a:cxnLst/>
                <a:rect l="l" t="t" r="r" b="b"/>
                <a:pathLst>
                  <a:path w="20682" h="20432" extrusionOk="0">
                    <a:moveTo>
                      <a:pt x="10358" y="0"/>
                    </a:moveTo>
                    <a:cubicBezTo>
                      <a:pt x="10083" y="0"/>
                      <a:pt x="9807" y="125"/>
                      <a:pt x="9607" y="375"/>
                    </a:cubicBezTo>
                    <a:lnTo>
                      <a:pt x="8640" y="1576"/>
                    </a:lnTo>
                    <a:cubicBezTo>
                      <a:pt x="8451" y="1812"/>
                      <a:pt x="8178" y="1948"/>
                      <a:pt x="7893" y="1948"/>
                    </a:cubicBezTo>
                    <a:cubicBezTo>
                      <a:pt x="7776" y="1948"/>
                      <a:pt x="7656" y="1925"/>
                      <a:pt x="7539" y="1876"/>
                    </a:cubicBezTo>
                    <a:lnTo>
                      <a:pt x="6105" y="1343"/>
                    </a:lnTo>
                    <a:cubicBezTo>
                      <a:pt x="5993" y="1303"/>
                      <a:pt x="5877" y="1285"/>
                      <a:pt x="5763" y="1285"/>
                    </a:cubicBezTo>
                    <a:cubicBezTo>
                      <a:pt x="5298" y="1285"/>
                      <a:pt x="4857" y="1595"/>
                      <a:pt x="4804" y="2077"/>
                    </a:cubicBezTo>
                    <a:lnTo>
                      <a:pt x="4537" y="3644"/>
                    </a:lnTo>
                    <a:cubicBezTo>
                      <a:pt x="4504" y="4045"/>
                      <a:pt x="4170" y="4345"/>
                      <a:pt x="3770" y="4412"/>
                    </a:cubicBezTo>
                    <a:lnTo>
                      <a:pt x="2202" y="4678"/>
                    </a:lnTo>
                    <a:cubicBezTo>
                      <a:pt x="1635" y="4745"/>
                      <a:pt x="1268" y="5379"/>
                      <a:pt x="1468" y="5979"/>
                    </a:cubicBezTo>
                    <a:lnTo>
                      <a:pt x="2002" y="7414"/>
                    </a:lnTo>
                    <a:cubicBezTo>
                      <a:pt x="2169" y="7814"/>
                      <a:pt x="2035" y="8248"/>
                      <a:pt x="1702" y="8515"/>
                    </a:cubicBezTo>
                    <a:lnTo>
                      <a:pt x="501" y="9482"/>
                    </a:lnTo>
                    <a:cubicBezTo>
                      <a:pt x="0" y="9849"/>
                      <a:pt x="0" y="10583"/>
                      <a:pt x="501" y="10983"/>
                    </a:cubicBezTo>
                    <a:lnTo>
                      <a:pt x="1702" y="11917"/>
                    </a:lnTo>
                    <a:cubicBezTo>
                      <a:pt x="2035" y="12184"/>
                      <a:pt x="2169" y="12651"/>
                      <a:pt x="2002" y="13018"/>
                    </a:cubicBezTo>
                    <a:lnTo>
                      <a:pt x="1468" y="14485"/>
                    </a:lnTo>
                    <a:cubicBezTo>
                      <a:pt x="1268" y="15019"/>
                      <a:pt x="1601" y="15686"/>
                      <a:pt x="2202" y="15753"/>
                    </a:cubicBezTo>
                    <a:lnTo>
                      <a:pt x="3770" y="16020"/>
                    </a:lnTo>
                    <a:cubicBezTo>
                      <a:pt x="4170" y="16053"/>
                      <a:pt x="4470" y="16387"/>
                      <a:pt x="4537" y="16820"/>
                    </a:cubicBezTo>
                    <a:lnTo>
                      <a:pt x="4804" y="18355"/>
                    </a:lnTo>
                    <a:cubicBezTo>
                      <a:pt x="4857" y="18809"/>
                      <a:pt x="5275" y="19157"/>
                      <a:pt x="5747" y="19157"/>
                    </a:cubicBezTo>
                    <a:cubicBezTo>
                      <a:pt x="5865" y="19157"/>
                      <a:pt x="5985" y="19135"/>
                      <a:pt x="6105" y="19089"/>
                    </a:cubicBezTo>
                    <a:lnTo>
                      <a:pt x="7539" y="18555"/>
                    </a:lnTo>
                    <a:cubicBezTo>
                      <a:pt x="7656" y="18506"/>
                      <a:pt x="7776" y="18483"/>
                      <a:pt x="7893" y="18483"/>
                    </a:cubicBezTo>
                    <a:cubicBezTo>
                      <a:pt x="8178" y="18483"/>
                      <a:pt x="8451" y="18619"/>
                      <a:pt x="8640" y="18855"/>
                    </a:cubicBezTo>
                    <a:lnTo>
                      <a:pt x="9607" y="20056"/>
                    </a:lnTo>
                    <a:cubicBezTo>
                      <a:pt x="9791" y="20306"/>
                      <a:pt x="10066" y="20431"/>
                      <a:pt x="10345" y="20431"/>
                    </a:cubicBezTo>
                    <a:cubicBezTo>
                      <a:pt x="10625" y="20431"/>
                      <a:pt x="10908" y="20306"/>
                      <a:pt x="11108" y="20056"/>
                    </a:cubicBezTo>
                    <a:lnTo>
                      <a:pt x="12042" y="18855"/>
                    </a:lnTo>
                    <a:cubicBezTo>
                      <a:pt x="12231" y="18619"/>
                      <a:pt x="12520" y="18483"/>
                      <a:pt x="12804" y="18483"/>
                    </a:cubicBezTo>
                    <a:cubicBezTo>
                      <a:pt x="12920" y="18483"/>
                      <a:pt x="13036" y="18506"/>
                      <a:pt x="13143" y="18555"/>
                    </a:cubicBezTo>
                    <a:lnTo>
                      <a:pt x="14611" y="19089"/>
                    </a:lnTo>
                    <a:cubicBezTo>
                      <a:pt x="14727" y="19139"/>
                      <a:pt x="14849" y="19163"/>
                      <a:pt x="14970" y="19163"/>
                    </a:cubicBezTo>
                    <a:cubicBezTo>
                      <a:pt x="15406" y="19163"/>
                      <a:pt x="15826" y="18851"/>
                      <a:pt x="15878" y="18355"/>
                    </a:cubicBezTo>
                    <a:lnTo>
                      <a:pt x="16145" y="16820"/>
                    </a:lnTo>
                    <a:cubicBezTo>
                      <a:pt x="16179" y="16387"/>
                      <a:pt x="16512" y="16087"/>
                      <a:pt x="16946" y="16020"/>
                    </a:cubicBezTo>
                    <a:lnTo>
                      <a:pt x="18480" y="15753"/>
                    </a:lnTo>
                    <a:cubicBezTo>
                      <a:pt x="19047" y="15686"/>
                      <a:pt x="19448" y="15053"/>
                      <a:pt x="19214" y="14485"/>
                    </a:cubicBezTo>
                    <a:lnTo>
                      <a:pt x="18680" y="13018"/>
                    </a:lnTo>
                    <a:cubicBezTo>
                      <a:pt x="18514" y="12651"/>
                      <a:pt x="18647" y="12184"/>
                      <a:pt x="18981" y="11917"/>
                    </a:cubicBezTo>
                    <a:lnTo>
                      <a:pt x="20181" y="10983"/>
                    </a:lnTo>
                    <a:cubicBezTo>
                      <a:pt x="20682" y="10583"/>
                      <a:pt x="20682" y="9849"/>
                      <a:pt x="20181" y="9482"/>
                    </a:cubicBezTo>
                    <a:lnTo>
                      <a:pt x="18981" y="8515"/>
                    </a:lnTo>
                    <a:cubicBezTo>
                      <a:pt x="18647" y="8248"/>
                      <a:pt x="18514" y="7814"/>
                      <a:pt x="18680" y="7414"/>
                    </a:cubicBezTo>
                    <a:lnTo>
                      <a:pt x="19214" y="5979"/>
                    </a:lnTo>
                    <a:cubicBezTo>
                      <a:pt x="19448" y="5412"/>
                      <a:pt x="19114" y="4745"/>
                      <a:pt x="18480" y="4678"/>
                    </a:cubicBezTo>
                    <a:lnTo>
                      <a:pt x="16946" y="4412"/>
                    </a:lnTo>
                    <a:cubicBezTo>
                      <a:pt x="16512" y="4378"/>
                      <a:pt x="16212" y="4045"/>
                      <a:pt x="16145" y="3644"/>
                    </a:cubicBezTo>
                    <a:lnTo>
                      <a:pt x="15878" y="2077"/>
                    </a:lnTo>
                    <a:cubicBezTo>
                      <a:pt x="15824" y="1616"/>
                      <a:pt x="15396" y="1288"/>
                      <a:pt x="14933" y="1288"/>
                    </a:cubicBezTo>
                    <a:cubicBezTo>
                      <a:pt x="14826" y="1288"/>
                      <a:pt x="14717" y="1305"/>
                      <a:pt x="14611" y="1343"/>
                    </a:cubicBezTo>
                    <a:lnTo>
                      <a:pt x="13143" y="1876"/>
                    </a:lnTo>
                    <a:cubicBezTo>
                      <a:pt x="13036" y="1925"/>
                      <a:pt x="12920" y="1948"/>
                      <a:pt x="12804" y="1948"/>
                    </a:cubicBezTo>
                    <a:cubicBezTo>
                      <a:pt x="12520" y="1948"/>
                      <a:pt x="12231" y="1812"/>
                      <a:pt x="12042" y="1576"/>
                    </a:cubicBezTo>
                    <a:lnTo>
                      <a:pt x="11108" y="375"/>
                    </a:lnTo>
                    <a:cubicBezTo>
                      <a:pt x="10908" y="125"/>
                      <a:pt x="10633" y="0"/>
                      <a:pt x="10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0"/>
              <p:cNvSpPr/>
              <p:nvPr/>
            </p:nvSpPr>
            <p:spPr>
              <a:xfrm>
                <a:off x="2012450" y="8907650"/>
                <a:ext cx="291900" cy="291900"/>
              </a:xfrm>
              <a:custGeom>
                <a:avLst/>
                <a:gdLst/>
                <a:ahLst/>
                <a:cxnLst/>
                <a:rect l="l" t="t" r="r" b="b"/>
                <a:pathLst>
                  <a:path w="11676" h="11676" extrusionOk="0">
                    <a:moveTo>
                      <a:pt x="5838" y="1"/>
                    </a:moveTo>
                    <a:cubicBezTo>
                      <a:pt x="2602" y="1"/>
                      <a:pt x="1" y="2636"/>
                      <a:pt x="1" y="5838"/>
                    </a:cubicBezTo>
                    <a:cubicBezTo>
                      <a:pt x="1" y="9074"/>
                      <a:pt x="2602" y="11676"/>
                      <a:pt x="5838" y="11676"/>
                    </a:cubicBezTo>
                    <a:cubicBezTo>
                      <a:pt x="9074" y="11676"/>
                      <a:pt x="11676" y="9074"/>
                      <a:pt x="11676" y="5838"/>
                    </a:cubicBezTo>
                    <a:cubicBezTo>
                      <a:pt x="11676" y="2636"/>
                      <a:pt x="9074" y="1"/>
                      <a:pt x="5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 name="Google Shape;1260;p37"/>
          <p:cNvGrpSpPr/>
          <p:nvPr/>
        </p:nvGrpSpPr>
        <p:grpSpPr>
          <a:xfrm>
            <a:off x="494453" y="637401"/>
            <a:ext cx="2252222" cy="2480857"/>
            <a:chOff x="7132775" y="2734075"/>
            <a:chExt cx="1295125" cy="1069950"/>
          </a:xfrm>
        </p:grpSpPr>
        <p:sp>
          <p:nvSpPr>
            <p:cNvPr id="165" name="Google Shape;1261;p37"/>
            <p:cNvSpPr/>
            <p:nvPr/>
          </p:nvSpPr>
          <p:spPr>
            <a:xfrm>
              <a:off x="7132775" y="2734075"/>
              <a:ext cx="1295125" cy="1069950"/>
            </a:xfrm>
            <a:custGeom>
              <a:avLst/>
              <a:gdLst/>
              <a:ahLst/>
              <a:cxnLst/>
              <a:rect l="l" t="t" r="r" b="b"/>
              <a:pathLst>
                <a:path w="51805" h="42798" extrusionOk="0">
                  <a:moveTo>
                    <a:pt x="43632" y="0"/>
                  </a:moveTo>
                  <a:cubicBezTo>
                    <a:pt x="40063" y="0"/>
                    <a:pt x="34626" y="3069"/>
                    <a:pt x="30222" y="6004"/>
                  </a:cubicBezTo>
                  <a:cubicBezTo>
                    <a:pt x="30022" y="5904"/>
                    <a:pt x="29822" y="5838"/>
                    <a:pt x="29555" y="5738"/>
                  </a:cubicBezTo>
                  <a:cubicBezTo>
                    <a:pt x="29522" y="5738"/>
                    <a:pt x="29522" y="5738"/>
                    <a:pt x="29489" y="5704"/>
                  </a:cubicBezTo>
                  <a:cubicBezTo>
                    <a:pt x="29188" y="5604"/>
                    <a:pt x="28888" y="5537"/>
                    <a:pt x="28521" y="5404"/>
                  </a:cubicBezTo>
                  <a:cubicBezTo>
                    <a:pt x="28421" y="5371"/>
                    <a:pt x="28354" y="5371"/>
                    <a:pt x="28254" y="5371"/>
                  </a:cubicBezTo>
                  <a:cubicBezTo>
                    <a:pt x="27954" y="5271"/>
                    <a:pt x="27654" y="5237"/>
                    <a:pt x="27387" y="5171"/>
                  </a:cubicBezTo>
                  <a:lnTo>
                    <a:pt x="27320" y="5171"/>
                  </a:lnTo>
                  <a:cubicBezTo>
                    <a:pt x="27020" y="5104"/>
                    <a:pt x="26687" y="5070"/>
                    <a:pt x="26353" y="5037"/>
                  </a:cubicBezTo>
                  <a:cubicBezTo>
                    <a:pt x="26253" y="5037"/>
                    <a:pt x="26186" y="5037"/>
                    <a:pt x="26053" y="5004"/>
                  </a:cubicBezTo>
                  <a:cubicBezTo>
                    <a:pt x="25753" y="4937"/>
                    <a:pt x="25486" y="4937"/>
                    <a:pt x="25186" y="4937"/>
                  </a:cubicBezTo>
                  <a:lnTo>
                    <a:pt x="23818" y="4937"/>
                  </a:lnTo>
                  <a:cubicBezTo>
                    <a:pt x="23518" y="4937"/>
                    <a:pt x="23184" y="5004"/>
                    <a:pt x="22917" y="5037"/>
                  </a:cubicBezTo>
                  <a:lnTo>
                    <a:pt x="22817" y="5037"/>
                  </a:lnTo>
                  <a:cubicBezTo>
                    <a:pt x="22517" y="5070"/>
                    <a:pt x="22217" y="5104"/>
                    <a:pt x="21850" y="5171"/>
                  </a:cubicBezTo>
                  <a:cubicBezTo>
                    <a:pt x="21750" y="5171"/>
                    <a:pt x="21683" y="5204"/>
                    <a:pt x="21583" y="5204"/>
                  </a:cubicBezTo>
                  <a:cubicBezTo>
                    <a:pt x="21283" y="5271"/>
                    <a:pt x="20983" y="5337"/>
                    <a:pt x="20682" y="5404"/>
                  </a:cubicBezTo>
                  <a:lnTo>
                    <a:pt x="20582" y="5404"/>
                  </a:lnTo>
                  <a:cubicBezTo>
                    <a:pt x="20315" y="5504"/>
                    <a:pt x="20015" y="5571"/>
                    <a:pt x="19648" y="5704"/>
                  </a:cubicBezTo>
                  <a:lnTo>
                    <a:pt x="19381" y="5771"/>
                  </a:lnTo>
                  <a:cubicBezTo>
                    <a:pt x="19048" y="5904"/>
                    <a:pt x="18748" y="6038"/>
                    <a:pt x="18481" y="6105"/>
                  </a:cubicBezTo>
                  <a:lnTo>
                    <a:pt x="18414" y="6105"/>
                  </a:lnTo>
                  <a:cubicBezTo>
                    <a:pt x="18147" y="6238"/>
                    <a:pt x="17847" y="6405"/>
                    <a:pt x="17513" y="6572"/>
                  </a:cubicBezTo>
                  <a:lnTo>
                    <a:pt x="17313" y="6705"/>
                  </a:lnTo>
                  <a:cubicBezTo>
                    <a:pt x="16679" y="7039"/>
                    <a:pt x="16046" y="7405"/>
                    <a:pt x="15512" y="7839"/>
                  </a:cubicBezTo>
                  <a:cubicBezTo>
                    <a:pt x="15412" y="7872"/>
                    <a:pt x="15378" y="7906"/>
                    <a:pt x="15345" y="7939"/>
                  </a:cubicBezTo>
                  <a:cubicBezTo>
                    <a:pt x="15012" y="8206"/>
                    <a:pt x="14745" y="8406"/>
                    <a:pt x="14478" y="8606"/>
                  </a:cubicBezTo>
                  <a:cubicBezTo>
                    <a:pt x="14211" y="8840"/>
                    <a:pt x="13977" y="9073"/>
                    <a:pt x="13677" y="9374"/>
                  </a:cubicBezTo>
                  <a:lnTo>
                    <a:pt x="13510" y="9540"/>
                  </a:lnTo>
                  <a:cubicBezTo>
                    <a:pt x="13010" y="10041"/>
                    <a:pt x="12543" y="10574"/>
                    <a:pt x="12143" y="11108"/>
                  </a:cubicBezTo>
                  <a:cubicBezTo>
                    <a:pt x="12076" y="11208"/>
                    <a:pt x="12009" y="11242"/>
                    <a:pt x="11976" y="11342"/>
                  </a:cubicBezTo>
                  <a:cubicBezTo>
                    <a:pt x="11743" y="11608"/>
                    <a:pt x="11542" y="11909"/>
                    <a:pt x="11376" y="12176"/>
                  </a:cubicBezTo>
                  <a:lnTo>
                    <a:pt x="11342" y="12209"/>
                  </a:lnTo>
                  <a:cubicBezTo>
                    <a:pt x="11175" y="12442"/>
                    <a:pt x="11009" y="12743"/>
                    <a:pt x="10842" y="13043"/>
                  </a:cubicBezTo>
                  <a:lnTo>
                    <a:pt x="10708" y="13276"/>
                  </a:lnTo>
                  <a:cubicBezTo>
                    <a:pt x="10542" y="13610"/>
                    <a:pt x="10408" y="13910"/>
                    <a:pt x="10241" y="14210"/>
                  </a:cubicBezTo>
                  <a:cubicBezTo>
                    <a:pt x="10141" y="14511"/>
                    <a:pt x="10008" y="14777"/>
                    <a:pt x="9908" y="15078"/>
                  </a:cubicBezTo>
                  <a:cubicBezTo>
                    <a:pt x="9875" y="15178"/>
                    <a:pt x="9875" y="15244"/>
                    <a:pt x="9841" y="15344"/>
                  </a:cubicBezTo>
                  <a:cubicBezTo>
                    <a:pt x="9708" y="15678"/>
                    <a:pt x="9641" y="16012"/>
                    <a:pt x="9541" y="16278"/>
                  </a:cubicBezTo>
                  <a:lnTo>
                    <a:pt x="9541" y="16379"/>
                  </a:lnTo>
                  <a:cubicBezTo>
                    <a:pt x="9474" y="16679"/>
                    <a:pt x="9374" y="16946"/>
                    <a:pt x="9341" y="17279"/>
                  </a:cubicBezTo>
                  <a:lnTo>
                    <a:pt x="9307" y="17546"/>
                  </a:lnTo>
                  <a:cubicBezTo>
                    <a:pt x="9207" y="17913"/>
                    <a:pt x="9174" y="18213"/>
                    <a:pt x="9141" y="18513"/>
                  </a:cubicBezTo>
                  <a:lnTo>
                    <a:pt x="9141" y="18547"/>
                  </a:lnTo>
                  <a:cubicBezTo>
                    <a:pt x="9074" y="18847"/>
                    <a:pt x="9041" y="19114"/>
                    <a:pt x="9041" y="19514"/>
                  </a:cubicBezTo>
                  <a:lnTo>
                    <a:pt x="9041" y="19714"/>
                  </a:lnTo>
                  <a:cubicBezTo>
                    <a:pt x="9007" y="20381"/>
                    <a:pt x="9041" y="21082"/>
                    <a:pt x="9074" y="21749"/>
                  </a:cubicBezTo>
                  <a:lnTo>
                    <a:pt x="9074" y="21949"/>
                  </a:lnTo>
                  <a:cubicBezTo>
                    <a:pt x="9141" y="22550"/>
                    <a:pt x="9241" y="23117"/>
                    <a:pt x="9374" y="23750"/>
                  </a:cubicBezTo>
                  <a:cubicBezTo>
                    <a:pt x="6672" y="26719"/>
                    <a:pt x="4537" y="29421"/>
                    <a:pt x="3170" y="31723"/>
                  </a:cubicBezTo>
                  <a:cubicBezTo>
                    <a:pt x="2369" y="33024"/>
                    <a:pt x="1" y="37027"/>
                    <a:pt x="2236" y="39595"/>
                  </a:cubicBezTo>
                  <a:cubicBezTo>
                    <a:pt x="2403" y="39795"/>
                    <a:pt x="2636" y="39962"/>
                    <a:pt x="2836" y="40129"/>
                  </a:cubicBezTo>
                  <a:cubicBezTo>
                    <a:pt x="2870" y="40196"/>
                    <a:pt x="2903" y="40229"/>
                    <a:pt x="3003" y="40262"/>
                  </a:cubicBezTo>
                  <a:cubicBezTo>
                    <a:pt x="3170" y="40396"/>
                    <a:pt x="3337" y="40462"/>
                    <a:pt x="3503" y="40563"/>
                  </a:cubicBezTo>
                  <a:cubicBezTo>
                    <a:pt x="3537" y="40596"/>
                    <a:pt x="3637" y="40596"/>
                    <a:pt x="3670" y="40629"/>
                  </a:cubicBezTo>
                  <a:cubicBezTo>
                    <a:pt x="3870" y="40729"/>
                    <a:pt x="4070" y="40796"/>
                    <a:pt x="4337" y="40863"/>
                  </a:cubicBezTo>
                  <a:cubicBezTo>
                    <a:pt x="4371" y="40863"/>
                    <a:pt x="4404" y="40863"/>
                    <a:pt x="4471" y="40896"/>
                  </a:cubicBezTo>
                  <a:cubicBezTo>
                    <a:pt x="4571" y="41096"/>
                    <a:pt x="4704" y="41263"/>
                    <a:pt x="4838" y="41396"/>
                  </a:cubicBezTo>
                  <a:cubicBezTo>
                    <a:pt x="5371" y="42030"/>
                    <a:pt x="6405" y="42797"/>
                    <a:pt x="8207" y="42797"/>
                  </a:cubicBezTo>
                  <a:cubicBezTo>
                    <a:pt x="11743" y="42797"/>
                    <a:pt x="17213" y="39729"/>
                    <a:pt x="21583" y="36793"/>
                  </a:cubicBezTo>
                  <a:cubicBezTo>
                    <a:pt x="23384" y="37460"/>
                    <a:pt x="25319" y="37861"/>
                    <a:pt x="27220" y="37861"/>
                  </a:cubicBezTo>
                  <a:cubicBezTo>
                    <a:pt x="30923" y="37861"/>
                    <a:pt x="34526" y="36526"/>
                    <a:pt x="37361" y="34091"/>
                  </a:cubicBezTo>
                  <a:cubicBezTo>
                    <a:pt x="41731" y="30355"/>
                    <a:pt x="43665" y="24518"/>
                    <a:pt x="42431" y="18947"/>
                  </a:cubicBezTo>
                  <a:cubicBezTo>
                    <a:pt x="45166" y="16012"/>
                    <a:pt x="47268" y="13276"/>
                    <a:pt x="48602" y="11008"/>
                  </a:cubicBezTo>
                  <a:cubicBezTo>
                    <a:pt x="49403" y="9774"/>
                    <a:pt x="51805" y="5838"/>
                    <a:pt x="49570" y="3202"/>
                  </a:cubicBezTo>
                  <a:cubicBezTo>
                    <a:pt x="49169" y="2702"/>
                    <a:pt x="48469" y="2168"/>
                    <a:pt x="47368" y="1901"/>
                  </a:cubicBezTo>
                  <a:cubicBezTo>
                    <a:pt x="47301" y="1735"/>
                    <a:pt x="47168" y="1601"/>
                    <a:pt x="47068" y="1501"/>
                  </a:cubicBezTo>
                  <a:lnTo>
                    <a:pt x="47001" y="1401"/>
                  </a:lnTo>
                  <a:cubicBezTo>
                    <a:pt x="46868" y="1234"/>
                    <a:pt x="46701" y="1101"/>
                    <a:pt x="46534" y="934"/>
                  </a:cubicBezTo>
                  <a:cubicBezTo>
                    <a:pt x="45800" y="334"/>
                    <a:pt x="44766" y="0"/>
                    <a:pt x="43632"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262;p37"/>
            <p:cNvSpPr/>
            <p:nvPr/>
          </p:nvSpPr>
          <p:spPr>
            <a:xfrm>
              <a:off x="7265375" y="2841925"/>
              <a:ext cx="1095800" cy="901975"/>
            </a:xfrm>
            <a:custGeom>
              <a:avLst/>
              <a:gdLst/>
              <a:ahLst/>
              <a:cxnLst/>
              <a:rect l="l" t="t" r="r" b="b"/>
              <a:pathLst>
                <a:path w="43832" h="36079" extrusionOk="0">
                  <a:moveTo>
                    <a:pt x="40873" y="1"/>
                  </a:moveTo>
                  <a:cubicBezTo>
                    <a:pt x="38360" y="1"/>
                    <a:pt x="33513" y="2349"/>
                    <a:pt x="27754" y="6294"/>
                  </a:cubicBezTo>
                  <a:cubicBezTo>
                    <a:pt x="25912" y="5366"/>
                    <a:pt x="23892" y="4894"/>
                    <a:pt x="21865" y="4894"/>
                  </a:cubicBezTo>
                  <a:cubicBezTo>
                    <a:pt x="18863" y="4894"/>
                    <a:pt x="15846" y="5931"/>
                    <a:pt x="13377" y="8062"/>
                  </a:cubicBezTo>
                  <a:cubicBezTo>
                    <a:pt x="9241" y="11598"/>
                    <a:pt x="7873" y="17135"/>
                    <a:pt x="9407" y="21972"/>
                  </a:cubicBezTo>
                  <a:cubicBezTo>
                    <a:pt x="3336" y="28443"/>
                    <a:pt x="1" y="33880"/>
                    <a:pt x="1468" y="35548"/>
                  </a:cubicBezTo>
                  <a:cubicBezTo>
                    <a:pt x="1771" y="35907"/>
                    <a:pt x="2272" y="36079"/>
                    <a:pt x="2943" y="36079"/>
                  </a:cubicBezTo>
                  <a:cubicBezTo>
                    <a:pt x="5456" y="36079"/>
                    <a:pt x="10354" y="33671"/>
                    <a:pt x="16146" y="29644"/>
                  </a:cubicBezTo>
                  <a:lnTo>
                    <a:pt x="16212" y="29777"/>
                  </a:lnTo>
                  <a:cubicBezTo>
                    <a:pt x="17999" y="30644"/>
                    <a:pt x="19951" y="31082"/>
                    <a:pt x="21910" y="31082"/>
                  </a:cubicBezTo>
                  <a:cubicBezTo>
                    <a:pt x="24925" y="31082"/>
                    <a:pt x="27956" y="30045"/>
                    <a:pt x="30422" y="27943"/>
                  </a:cubicBezTo>
                  <a:cubicBezTo>
                    <a:pt x="34559" y="24407"/>
                    <a:pt x="35926" y="18869"/>
                    <a:pt x="34392" y="14033"/>
                  </a:cubicBezTo>
                  <a:cubicBezTo>
                    <a:pt x="40496" y="7595"/>
                    <a:pt x="43832" y="2191"/>
                    <a:pt x="42364" y="523"/>
                  </a:cubicBezTo>
                  <a:cubicBezTo>
                    <a:pt x="42054" y="170"/>
                    <a:pt x="41547" y="1"/>
                    <a:pt x="408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263;p37"/>
            <p:cNvSpPr/>
            <p:nvPr/>
          </p:nvSpPr>
          <p:spPr>
            <a:xfrm>
              <a:off x="7603950" y="3147700"/>
              <a:ext cx="495375" cy="426850"/>
            </a:xfrm>
            <a:custGeom>
              <a:avLst/>
              <a:gdLst/>
              <a:ahLst/>
              <a:cxnLst/>
              <a:rect l="l" t="t" r="r" b="b"/>
              <a:pathLst>
                <a:path w="19815" h="17074" extrusionOk="0">
                  <a:moveTo>
                    <a:pt x="18280" y="0"/>
                  </a:moveTo>
                  <a:cubicBezTo>
                    <a:pt x="15779" y="2669"/>
                    <a:pt x="12810" y="5504"/>
                    <a:pt x="9507" y="8273"/>
                  </a:cubicBezTo>
                  <a:cubicBezTo>
                    <a:pt x="6205" y="11075"/>
                    <a:pt x="3003" y="13577"/>
                    <a:pt x="1" y="15611"/>
                  </a:cubicBezTo>
                  <a:lnTo>
                    <a:pt x="101" y="15745"/>
                  </a:lnTo>
                  <a:cubicBezTo>
                    <a:pt x="1893" y="16628"/>
                    <a:pt x="3847" y="17074"/>
                    <a:pt x="5808" y="17074"/>
                  </a:cubicBezTo>
                  <a:cubicBezTo>
                    <a:pt x="8810" y="17074"/>
                    <a:pt x="11829" y="16029"/>
                    <a:pt x="14311" y="13910"/>
                  </a:cubicBezTo>
                  <a:cubicBezTo>
                    <a:pt x="18447" y="10408"/>
                    <a:pt x="19815" y="4870"/>
                    <a:pt x="18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264;p37"/>
            <p:cNvSpPr/>
            <p:nvPr/>
          </p:nvSpPr>
          <p:spPr>
            <a:xfrm>
              <a:off x="7398800" y="2920825"/>
              <a:ext cx="630475" cy="577150"/>
            </a:xfrm>
            <a:custGeom>
              <a:avLst/>
              <a:gdLst/>
              <a:ahLst/>
              <a:cxnLst/>
              <a:rect l="l" t="t" r="r" b="b"/>
              <a:pathLst>
                <a:path w="25219" h="23086" extrusionOk="0">
                  <a:moveTo>
                    <a:pt x="13979" y="1"/>
                  </a:moveTo>
                  <a:cubicBezTo>
                    <a:pt x="10981" y="1"/>
                    <a:pt x="7970" y="1030"/>
                    <a:pt x="5505" y="3138"/>
                  </a:cubicBezTo>
                  <a:cubicBezTo>
                    <a:pt x="1368" y="6640"/>
                    <a:pt x="1" y="12211"/>
                    <a:pt x="1535" y="17081"/>
                  </a:cubicBezTo>
                  <a:cubicBezTo>
                    <a:pt x="1869" y="18082"/>
                    <a:pt x="2302" y="19049"/>
                    <a:pt x="2869" y="19950"/>
                  </a:cubicBezTo>
                  <a:cubicBezTo>
                    <a:pt x="3203" y="20550"/>
                    <a:pt x="3637" y="21084"/>
                    <a:pt x="4070" y="21618"/>
                  </a:cubicBezTo>
                  <a:cubicBezTo>
                    <a:pt x="4571" y="22118"/>
                    <a:pt x="5038" y="22618"/>
                    <a:pt x="5571" y="23085"/>
                  </a:cubicBezTo>
                  <a:cubicBezTo>
                    <a:pt x="8540" y="20984"/>
                    <a:pt x="12076" y="18249"/>
                    <a:pt x="15745" y="15080"/>
                  </a:cubicBezTo>
                  <a:cubicBezTo>
                    <a:pt x="19415" y="11911"/>
                    <a:pt x="22684" y="8875"/>
                    <a:pt x="25219" y="6273"/>
                  </a:cubicBezTo>
                  <a:cubicBezTo>
                    <a:pt x="24852" y="5640"/>
                    <a:pt x="24418" y="5106"/>
                    <a:pt x="23985" y="4572"/>
                  </a:cubicBezTo>
                  <a:cubicBezTo>
                    <a:pt x="23518" y="4038"/>
                    <a:pt x="23017" y="3538"/>
                    <a:pt x="22484" y="3104"/>
                  </a:cubicBezTo>
                  <a:cubicBezTo>
                    <a:pt x="21683" y="2437"/>
                    <a:pt x="20816" y="1870"/>
                    <a:pt x="19882" y="1403"/>
                  </a:cubicBezTo>
                  <a:cubicBezTo>
                    <a:pt x="18036" y="473"/>
                    <a:pt x="16010" y="1"/>
                    <a:pt x="13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65;p37"/>
            <p:cNvSpPr/>
            <p:nvPr/>
          </p:nvSpPr>
          <p:spPr>
            <a:xfrm>
              <a:off x="7200325" y="2797000"/>
              <a:ext cx="1096650" cy="901450"/>
            </a:xfrm>
            <a:custGeom>
              <a:avLst/>
              <a:gdLst/>
              <a:ahLst/>
              <a:cxnLst/>
              <a:rect l="l" t="t" r="r" b="b"/>
              <a:pathLst>
                <a:path w="43866" h="36058" extrusionOk="0">
                  <a:moveTo>
                    <a:pt x="40958" y="1"/>
                  </a:moveTo>
                  <a:cubicBezTo>
                    <a:pt x="38451" y="1"/>
                    <a:pt x="33600" y="2383"/>
                    <a:pt x="27854" y="6390"/>
                  </a:cubicBezTo>
                  <a:cubicBezTo>
                    <a:pt x="28788" y="6857"/>
                    <a:pt x="29655" y="7424"/>
                    <a:pt x="30456" y="8091"/>
                  </a:cubicBezTo>
                  <a:cubicBezTo>
                    <a:pt x="34154" y="5474"/>
                    <a:pt x="36930" y="3875"/>
                    <a:pt x="38019" y="3875"/>
                  </a:cubicBezTo>
                  <a:cubicBezTo>
                    <a:pt x="38207" y="3875"/>
                    <a:pt x="38345" y="3923"/>
                    <a:pt x="38428" y="4021"/>
                  </a:cubicBezTo>
                  <a:cubicBezTo>
                    <a:pt x="38962" y="4688"/>
                    <a:pt x="36860" y="7457"/>
                    <a:pt x="33158" y="11260"/>
                  </a:cubicBezTo>
                  <a:cubicBezTo>
                    <a:pt x="30656" y="13862"/>
                    <a:pt x="27354" y="16897"/>
                    <a:pt x="23684" y="20066"/>
                  </a:cubicBezTo>
                  <a:cubicBezTo>
                    <a:pt x="19982" y="23202"/>
                    <a:pt x="16479" y="26004"/>
                    <a:pt x="13510" y="28072"/>
                  </a:cubicBezTo>
                  <a:cubicBezTo>
                    <a:pt x="9813" y="30660"/>
                    <a:pt x="7037" y="32254"/>
                    <a:pt x="5968" y="32254"/>
                  </a:cubicBezTo>
                  <a:cubicBezTo>
                    <a:pt x="5784" y="32254"/>
                    <a:pt x="5650" y="32206"/>
                    <a:pt x="5571" y="32108"/>
                  </a:cubicBezTo>
                  <a:cubicBezTo>
                    <a:pt x="5004" y="31441"/>
                    <a:pt x="7072" y="28739"/>
                    <a:pt x="10675" y="24969"/>
                  </a:cubicBezTo>
                  <a:lnTo>
                    <a:pt x="10808" y="24903"/>
                  </a:lnTo>
                  <a:cubicBezTo>
                    <a:pt x="10208" y="24002"/>
                    <a:pt x="9808" y="23035"/>
                    <a:pt x="9474" y="22034"/>
                  </a:cubicBezTo>
                  <a:cubicBezTo>
                    <a:pt x="3370" y="28439"/>
                    <a:pt x="1" y="33876"/>
                    <a:pt x="1468" y="35544"/>
                  </a:cubicBezTo>
                  <a:cubicBezTo>
                    <a:pt x="1774" y="35891"/>
                    <a:pt x="2271" y="36058"/>
                    <a:pt x="2933" y="36058"/>
                  </a:cubicBezTo>
                  <a:cubicBezTo>
                    <a:pt x="5446" y="36058"/>
                    <a:pt x="10336" y="33653"/>
                    <a:pt x="16146" y="29639"/>
                  </a:cubicBezTo>
                  <a:cubicBezTo>
                    <a:pt x="19148" y="27605"/>
                    <a:pt x="22417" y="25103"/>
                    <a:pt x="25652" y="22301"/>
                  </a:cubicBezTo>
                  <a:cubicBezTo>
                    <a:pt x="28955" y="19532"/>
                    <a:pt x="31957" y="16697"/>
                    <a:pt x="34459" y="14028"/>
                  </a:cubicBezTo>
                  <a:cubicBezTo>
                    <a:pt x="40496" y="7590"/>
                    <a:pt x="43865" y="2187"/>
                    <a:pt x="42431" y="519"/>
                  </a:cubicBezTo>
                  <a:cubicBezTo>
                    <a:pt x="42123" y="169"/>
                    <a:pt x="41623" y="1"/>
                    <a:pt x="40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66;p37"/>
            <p:cNvSpPr/>
            <p:nvPr/>
          </p:nvSpPr>
          <p:spPr>
            <a:xfrm>
              <a:off x="7382125" y="2881675"/>
              <a:ext cx="646325" cy="616300"/>
            </a:xfrm>
            <a:custGeom>
              <a:avLst/>
              <a:gdLst/>
              <a:ahLst/>
              <a:cxnLst/>
              <a:rect l="l" t="t" r="r" b="b"/>
              <a:pathLst>
                <a:path w="25853" h="24652" fill="none" extrusionOk="0">
                  <a:moveTo>
                    <a:pt x="6205" y="24651"/>
                  </a:moveTo>
                  <a:cubicBezTo>
                    <a:pt x="5671" y="24184"/>
                    <a:pt x="5171" y="23684"/>
                    <a:pt x="4704" y="23184"/>
                  </a:cubicBezTo>
                  <a:cubicBezTo>
                    <a:pt x="1" y="17680"/>
                    <a:pt x="668" y="9440"/>
                    <a:pt x="6138" y="4704"/>
                  </a:cubicBezTo>
                  <a:cubicBezTo>
                    <a:pt x="11642" y="0"/>
                    <a:pt x="19882" y="668"/>
                    <a:pt x="24585" y="6138"/>
                  </a:cubicBezTo>
                  <a:cubicBezTo>
                    <a:pt x="25052" y="6672"/>
                    <a:pt x="25486" y="7239"/>
                    <a:pt x="25852" y="7839"/>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67;p37"/>
            <p:cNvSpPr/>
            <p:nvPr/>
          </p:nvSpPr>
          <p:spPr>
            <a:xfrm>
              <a:off x="7606450" y="3147700"/>
              <a:ext cx="492875" cy="449500"/>
            </a:xfrm>
            <a:custGeom>
              <a:avLst/>
              <a:gdLst/>
              <a:ahLst/>
              <a:cxnLst/>
              <a:rect l="l" t="t" r="r" b="b"/>
              <a:pathLst>
                <a:path w="19715" h="17980" fill="none" extrusionOk="0">
                  <a:moveTo>
                    <a:pt x="18180" y="0"/>
                  </a:moveTo>
                  <a:cubicBezTo>
                    <a:pt x="19715" y="4870"/>
                    <a:pt x="18347" y="10408"/>
                    <a:pt x="14211" y="13910"/>
                  </a:cubicBezTo>
                  <a:cubicBezTo>
                    <a:pt x="10108" y="17413"/>
                    <a:pt x="4537" y="17980"/>
                    <a:pt x="1" y="15745"/>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68;p37"/>
            <p:cNvSpPr/>
            <p:nvPr/>
          </p:nvSpPr>
          <p:spPr>
            <a:xfrm>
              <a:off x="7201175" y="2767425"/>
              <a:ext cx="1110800" cy="978225"/>
            </a:xfrm>
            <a:custGeom>
              <a:avLst/>
              <a:gdLst/>
              <a:ahLst/>
              <a:cxnLst/>
              <a:rect l="l" t="t" r="r" b="b"/>
              <a:pathLst>
                <a:path w="44432" h="39129" fill="none" extrusionOk="0">
                  <a:moveTo>
                    <a:pt x="27787" y="7506"/>
                  </a:moveTo>
                  <a:cubicBezTo>
                    <a:pt x="35092" y="2502"/>
                    <a:pt x="40929" y="0"/>
                    <a:pt x="42397" y="1702"/>
                  </a:cubicBezTo>
                  <a:cubicBezTo>
                    <a:pt x="44432" y="4070"/>
                    <a:pt x="36927" y="13877"/>
                    <a:pt x="25618" y="23551"/>
                  </a:cubicBezTo>
                  <a:cubicBezTo>
                    <a:pt x="14310" y="33224"/>
                    <a:pt x="3503" y="39128"/>
                    <a:pt x="1468" y="36760"/>
                  </a:cubicBezTo>
                  <a:cubicBezTo>
                    <a:pt x="0" y="35092"/>
                    <a:pt x="3403" y="29688"/>
                    <a:pt x="9474" y="2325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69;p37"/>
            <p:cNvSpPr/>
            <p:nvPr/>
          </p:nvSpPr>
          <p:spPr>
            <a:xfrm>
              <a:off x="7325425" y="2880850"/>
              <a:ext cx="857300" cy="747225"/>
            </a:xfrm>
            <a:custGeom>
              <a:avLst/>
              <a:gdLst/>
              <a:ahLst/>
              <a:cxnLst/>
              <a:rect l="l" t="t" r="r" b="b"/>
              <a:pathLst>
                <a:path w="34292" h="29889" fill="none" extrusionOk="0">
                  <a:moveTo>
                    <a:pt x="25419" y="4703"/>
                  </a:moveTo>
                  <a:cubicBezTo>
                    <a:pt x="29755" y="1635"/>
                    <a:pt x="32824" y="0"/>
                    <a:pt x="33358" y="667"/>
                  </a:cubicBezTo>
                  <a:cubicBezTo>
                    <a:pt x="34292" y="1735"/>
                    <a:pt x="27687" y="8906"/>
                    <a:pt x="18647" y="16712"/>
                  </a:cubicBezTo>
                  <a:cubicBezTo>
                    <a:pt x="9574" y="24484"/>
                    <a:pt x="1468" y="29888"/>
                    <a:pt x="567" y="28821"/>
                  </a:cubicBezTo>
                  <a:cubicBezTo>
                    <a:pt x="0" y="28187"/>
                    <a:pt x="2068" y="25418"/>
                    <a:pt x="5671" y="21682"/>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4" name="Picture 173">
            <a:extLst>
              <a:ext uri="{FF2B5EF4-FFF2-40B4-BE49-F238E27FC236}">
                <a16:creationId xmlns:a16="http://schemas.microsoft.com/office/drawing/2014/main" xmlns="" id="{62907D29-0542-4262-BE17-AF74BA03E88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4864" l="0" r="98118">
                        <a14:foregroundMark x1="90567" y1="32493" x2="79016" y2="40029"/>
                        <a14:foregroundMark x1="74631" y1="52508" x2="82374" y2="54140"/>
                        <a14:foregroundMark x1="25326" y1="35325" x2="26588" y2="43796"/>
                        <a14:foregroundMark x1="10225" y1="56971" x2="21540" y2="56515"/>
                        <a14:foregroundMark x1="73989" y1="16487" x2="68321" y2="33213"/>
                      </a14:backgroundRemoval>
                    </a14:imgEffect>
                  </a14:imgLayer>
                </a14:imgProps>
              </a:ext>
              <a:ext uri="{28A0092B-C50C-407E-A947-70E740481C1C}">
                <a14:useLocalDpi xmlns:a14="http://schemas.microsoft.com/office/drawing/2010/main" val="0"/>
              </a:ext>
            </a:extLst>
          </a:blip>
          <a:stretch>
            <a:fillRect/>
          </a:stretch>
        </p:blipFill>
        <p:spPr>
          <a:xfrm rot="20636765">
            <a:off x="5982663" y="3295459"/>
            <a:ext cx="3630373" cy="4314515"/>
          </a:xfrm>
          <a:prstGeom prst="rect">
            <a:avLst/>
          </a:prstGeom>
        </p:spPr>
      </p:pic>
    </p:spTree>
    <p:extLst>
      <p:ext uri="{BB962C8B-B14F-4D97-AF65-F5344CB8AC3E}">
        <p14:creationId xmlns:p14="http://schemas.microsoft.com/office/powerpoint/2010/main" val="2578663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63"/>
                                        </p:tgtEl>
                                        <p:attrNameLst>
                                          <p:attrName>style.visibility</p:attrName>
                                        </p:attrNameLst>
                                      </p:cBhvr>
                                      <p:to>
                                        <p:strVal val="visible"/>
                                      </p:to>
                                    </p:set>
                                    <p:animEffect transition="in" filter="wipe(down)">
                                      <p:cBhvr>
                                        <p:cTn id="7" dur="580">
                                          <p:stCondLst>
                                            <p:cond delay="0"/>
                                          </p:stCondLst>
                                        </p:cTn>
                                        <p:tgtEl>
                                          <p:spTgt spid="1363"/>
                                        </p:tgtEl>
                                      </p:cBhvr>
                                    </p:animEffect>
                                    <p:anim calcmode="lin" valueType="num">
                                      <p:cBhvr>
                                        <p:cTn id="8" dur="1822" tmFilter="0,0; 0.14,0.36; 0.43,0.73; 0.71,0.91; 1.0,1.0">
                                          <p:stCondLst>
                                            <p:cond delay="0"/>
                                          </p:stCondLst>
                                        </p:cTn>
                                        <p:tgtEl>
                                          <p:spTgt spid="136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6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6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6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6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63"/>
                                        </p:tgtEl>
                                      </p:cBhvr>
                                      <p:to x="100000" y="60000"/>
                                    </p:animScale>
                                    <p:animScale>
                                      <p:cBhvr>
                                        <p:cTn id="14" dur="166" decel="50000">
                                          <p:stCondLst>
                                            <p:cond delay="676"/>
                                          </p:stCondLst>
                                        </p:cTn>
                                        <p:tgtEl>
                                          <p:spTgt spid="1363"/>
                                        </p:tgtEl>
                                      </p:cBhvr>
                                      <p:to x="100000" y="100000"/>
                                    </p:animScale>
                                    <p:animScale>
                                      <p:cBhvr>
                                        <p:cTn id="15" dur="26">
                                          <p:stCondLst>
                                            <p:cond delay="1312"/>
                                          </p:stCondLst>
                                        </p:cTn>
                                        <p:tgtEl>
                                          <p:spTgt spid="1363"/>
                                        </p:tgtEl>
                                      </p:cBhvr>
                                      <p:to x="100000" y="80000"/>
                                    </p:animScale>
                                    <p:animScale>
                                      <p:cBhvr>
                                        <p:cTn id="16" dur="166" decel="50000">
                                          <p:stCondLst>
                                            <p:cond delay="1338"/>
                                          </p:stCondLst>
                                        </p:cTn>
                                        <p:tgtEl>
                                          <p:spTgt spid="1363"/>
                                        </p:tgtEl>
                                      </p:cBhvr>
                                      <p:to x="100000" y="100000"/>
                                    </p:animScale>
                                    <p:animScale>
                                      <p:cBhvr>
                                        <p:cTn id="17" dur="26">
                                          <p:stCondLst>
                                            <p:cond delay="1642"/>
                                          </p:stCondLst>
                                        </p:cTn>
                                        <p:tgtEl>
                                          <p:spTgt spid="1363"/>
                                        </p:tgtEl>
                                      </p:cBhvr>
                                      <p:to x="100000" y="90000"/>
                                    </p:animScale>
                                    <p:animScale>
                                      <p:cBhvr>
                                        <p:cTn id="18" dur="166" decel="50000">
                                          <p:stCondLst>
                                            <p:cond delay="1668"/>
                                          </p:stCondLst>
                                        </p:cTn>
                                        <p:tgtEl>
                                          <p:spTgt spid="1363"/>
                                        </p:tgtEl>
                                      </p:cBhvr>
                                      <p:to x="100000" y="100000"/>
                                    </p:animScale>
                                    <p:animScale>
                                      <p:cBhvr>
                                        <p:cTn id="19" dur="26">
                                          <p:stCondLst>
                                            <p:cond delay="1808"/>
                                          </p:stCondLst>
                                        </p:cTn>
                                        <p:tgtEl>
                                          <p:spTgt spid="1363"/>
                                        </p:tgtEl>
                                      </p:cBhvr>
                                      <p:to x="100000" y="95000"/>
                                    </p:animScale>
                                    <p:animScale>
                                      <p:cBhvr>
                                        <p:cTn id="20" dur="166" decel="50000">
                                          <p:stCondLst>
                                            <p:cond delay="1834"/>
                                          </p:stCondLst>
                                        </p:cTn>
                                        <p:tgtEl>
                                          <p:spTgt spid="136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2" name="Google Shape;3402;p67"/>
          <p:cNvSpPr txBox="1">
            <a:spLocks noGrp="1"/>
          </p:cNvSpPr>
          <p:nvPr>
            <p:ph type="subTitle" idx="1"/>
          </p:nvPr>
        </p:nvSpPr>
        <p:spPr>
          <a:xfrm>
            <a:off x="4960475" y="2808031"/>
            <a:ext cx="3286800" cy="23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403" name="Google Shape;3403;p67"/>
          <p:cNvSpPr txBox="1">
            <a:spLocks noGrp="1"/>
          </p:cNvSpPr>
          <p:nvPr>
            <p:ph type="title"/>
          </p:nvPr>
        </p:nvSpPr>
        <p:spPr>
          <a:xfrm>
            <a:off x="3526133" y="969544"/>
            <a:ext cx="3442129" cy="121237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5000" dirty="0">
                <a:solidFill>
                  <a:srgbClr val="FFFF00"/>
                </a:solidFill>
                <a:effectLst>
                  <a:reflection blurRad="6350" stA="55000" endA="300" endPos="45500" dir="5400000" sy="-100000" algn="bl" rotWithShape="0"/>
                </a:effectLst>
                <a:latin typeface="Architecture" panose="020B0500000000000000" pitchFamily="34" charset="0"/>
                <a:ea typeface="Architecture" panose="020B0500000000000000" pitchFamily="34" charset="0"/>
                <a:cs typeface="Architecture" panose="020B0500000000000000" pitchFamily="34" charset="0"/>
              </a:rPr>
              <a:t>TẠM BIỆT CÁC EM</a:t>
            </a:r>
            <a:endParaRPr sz="5000" dirty="0">
              <a:solidFill>
                <a:srgbClr val="FFFF00"/>
              </a:solidFill>
              <a:effectLst>
                <a:reflection blurRad="6350" stA="55000" endA="300" endPos="45500" dir="5400000" sy="-100000" algn="bl" rotWithShape="0"/>
              </a:effectLst>
              <a:latin typeface="Architecture" panose="020B0500000000000000" pitchFamily="34" charset="0"/>
              <a:ea typeface="Architecture" panose="020B0500000000000000" pitchFamily="34" charset="0"/>
              <a:cs typeface="Architecture" panose="020B0500000000000000" pitchFamily="34" charset="0"/>
            </a:endParaRPr>
          </a:p>
        </p:txBody>
      </p:sp>
      <p:grpSp>
        <p:nvGrpSpPr>
          <p:cNvPr id="3404" name="Google Shape;3404;p67"/>
          <p:cNvGrpSpPr/>
          <p:nvPr/>
        </p:nvGrpSpPr>
        <p:grpSpPr>
          <a:xfrm rot="-275920">
            <a:off x="1636333" y="1192385"/>
            <a:ext cx="1769871" cy="4608888"/>
            <a:chOff x="854735" y="498718"/>
            <a:chExt cx="2038800" cy="3981900"/>
          </a:xfrm>
        </p:grpSpPr>
        <p:sp>
          <p:nvSpPr>
            <p:cNvPr id="3405" name="Google Shape;3405;p67"/>
            <p:cNvSpPr/>
            <p:nvPr/>
          </p:nvSpPr>
          <p:spPr>
            <a:xfrm>
              <a:off x="854735" y="498718"/>
              <a:ext cx="2038800" cy="3981900"/>
            </a:xfrm>
            <a:prstGeom prst="roundRect">
              <a:avLst>
                <a:gd name="adj" fmla="val 9938"/>
              </a:avLst>
            </a:prstGeom>
            <a:solidFill>
              <a:schemeClr val="dk1"/>
            </a:solidFill>
            <a:ln w="9525" cap="flat" cmpd="sng">
              <a:solidFill>
                <a:schemeClr val="dk1"/>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6" name="Google Shape;3406;p67"/>
            <p:cNvGrpSpPr/>
            <p:nvPr/>
          </p:nvGrpSpPr>
          <p:grpSpPr>
            <a:xfrm>
              <a:off x="914011" y="584690"/>
              <a:ext cx="1915078" cy="3806369"/>
              <a:chOff x="3336600" y="3468450"/>
              <a:chExt cx="336250" cy="668300"/>
            </a:xfrm>
          </p:grpSpPr>
          <p:sp>
            <p:nvSpPr>
              <p:cNvPr id="3407" name="Google Shape;3407;p67"/>
              <p:cNvSpPr/>
              <p:nvPr/>
            </p:nvSpPr>
            <p:spPr>
              <a:xfrm>
                <a:off x="3336600" y="3468450"/>
                <a:ext cx="336250" cy="668300"/>
              </a:xfrm>
              <a:custGeom>
                <a:avLst/>
                <a:gdLst/>
                <a:ahLst/>
                <a:cxnLst/>
                <a:rect l="l" t="t" r="r" b="b"/>
                <a:pathLst>
                  <a:path w="13450" h="26732" extrusionOk="0">
                    <a:moveTo>
                      <a:pt x="12354" y="461"/>
                    </a:moveTo>
                    <a:cubicBezTo>
                      <a:pt x="12730" y="461"/>
                      <a:pt x="13031" y="762"/>
                      <a:pt x="13031" y="1139"/>
                    </a:cubicBezTo>
                    <a:lnTo>
                      <a:pt x="13031" y="24221"/>
                    </a:lnTo>
                    <a:cubicBezTo>
                      <a:pt x="13031" y="24598"/>
                      <a:pt x="12730" y="24899"/>
                      <a:pt x="12354" y="24899"/>
                    </a:cubicBezTo>
                    <a:lnTo>
                      <a:pt x="1097" y="24899"/>
                    </a:lnTo>
                    <a:cubicBezTo>
                      <a:pt x="720" y="24899"/>
                      <a:pt x="419" y="24598"/>
                      <a:pt x="419" y="24221"/>
                    </a:cubicBezTo>
                    <a:lnTo>
                      <a:pt x="419" y="1139"/>
                    </a:lnTo>
                    <a:cubicBezTo>
                      <a:pt x="419" y="762"/>
                      <a:pt x="720" y="461"/>
                      <a:pt x="1097" y="461"/>
                    </a:cubicBezTo>
                    <a:close/>
                    <a:moveTo>
                      <a:pt x="1022" y="0"/>
                    </a:moveTo>
                    <a:cubicBezTo>
                      <a:pt x="461" y="0"/>
                      <a:pt x="1" y="452"/>
                      <a:pt x="1" y="1021"/>
                    </a:cubicBezTo>
                    <a:lnTo>
                      <a:pt x="1" y="25711"/>
                    </a:lnTo>
                    <a:cubicBezTo>
                      <a:pt x="1" y="26280"/>
                      <a:pt x="461" y="26732"/>
                      <a:pt x="1022" y="26732"/>
                    </a:cubicBezTo>
                    <a:lnTo>
                      <a:pt x="12429" y="26732"/>
                    </a:lnTo>
                    <a:cubicBezTo>
                      <a:pt x="12998" y="26732"/>
                      <a:pt x="13450" y="26271"/>
                      <a:pt x="13450" y="25711"/>
                    </a:cubicBezTo>
                    <a:lnTo>
                      <a:pt x="13450" y="1021"/>
                    </a:lnTo>
                    <a:cubicBezTo>
                      <a:pt x="13450" y="452"/>
                      <a:pt x="12998" y="0"/>
                      <a:pt x="12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67"/>
              <p:cNvSpPr/>
              <p:nvPr/>
            </p:nvSpPr>
            <p:spPr>
              <a:xfrm>
                <a:off x="3490375" y="4105350"/>
                <a:ext cx="18250" cy="18225"/>
              </a:xfrm>
              <a:custGeom>
                <a:avLst/>
                <a:gdLst/>
                <a:ahLst/>
                <a:cxnLst/>
                <a:rect l="l" t="t" r="r" b="b"/>
                <a:pathLst>
                  <a:path w="730" h="729" extrusionOk="0">
                    <a:moveTo>
                      <a:pt x="511" y="84"/>
                    </a:moveTo>
                    <a:cubicBezTo>
                      <a:pt x="587" y="84"/>
                      <a:pt x="645" y="143"/>
                      <a:pt x="645" y="218"/>
                    </a:cubicBezTo>
                    <a:lnTo>
                      <a:pt x="645" y="511"/>
                    </a:lnTo>
                    <a:cubicBezTo>
                      <a:pt x="645" y="586"/>
                      <a:pt x="587" y="653"/>
                      <a:pt x="511" y="653"/>
                    </a:cubicBezTo>
                    <a:lnTo>
                      <a:pt x="219" y="653"/>
                    </a:lnTo>
                    <a:cubicBezTo>
                      <a:pt x="143" y="653"/>
                      <a:pt x="76" y="586"/>
                      <a:pt x="76" y="511"/>
                    </a:cubicBezTo>
                    <a:lnTo>
                      <a:pt x="76" y="218"/>
                    </a:lnTo>
                    <a:cubicBezTo>
                      <a:pt x="76" y="143"/>
                      <a:pt x="143" y="84"/>
                      <a:pt x="219" y="84"/>
                    </a:cubicBezTo>
                    <a:close/>
                    <a:moveTo>
                      <a:pt x="219" y="0"/>
                    </a:moveTo>
                    <a:cubicBezTo>
                      <a:pt x="101" y="0"/>
                      <a:pt x="1" y="101"/>
                      <a:pt x="1" y="218"/>
                    </a:cubicBezTo>
                    <a:lnTo>
                      <a:pt x="1" y="511"/>
                    </a:lnTo>
                    <a:cubicBezTo>
                      <a:pt x="1" y="628"/>
                      <a:pt x="101" y="729"/>
                      <a:pt x="219" y="729"/>
                    </a:cubicBezTo>
                    <a:lnTo>
                      <a:pt x="511" y="729"/>
                    </a:lnTo>
                    <a:cubicBezTo>
                      <a:pt x="629" y="729"/>
                      <a:pt x="729" y="628"/>
                      <a:pt x="729" y="511"/>
                    </a:cubicBezTo>
                    <a:lnTo>
                      <a:pt x="729" y="218"/>
                    </a:lnTo>
                    <a:cubicBezTo>
                      <a:pt x="729" y="101"/>
                      <a:pt x="629" y="0"/>
                      <a:pt x="51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409" name="Google Shape;3409;p67"/>
          <p:cNvPicPr preferRelativeResize="0"/>
          <p:nvPr/>
        </p:nvPicPr>
        <p:blipFill rotWithShape="1">
          <a:blip r:embed="rId3">
            <a:alphaModFix/>
          </a:blip>
          <a:srcRect l="7170" r="64148"/>
          <a:stretch/>
        </p:blipFill>
        <p:spPr>
          <a:xfrm rot="-256907">
            <a:off x="1777453" y="1442031"/>
            <a:ext cx="1510817" cy="3943435"/>
          </a:xfrm>
          <a:prstGeom prst="roundRect">
            <a:avLst>
              <a:gd name="adj" fmla="val 4250"/>
            </a:avLst>
          </a:prstGeom>
          <a:noFill/>
          <a:ln w="38100" cap="flat" cmpd="sng">
            <a:solidFill>
              <a:schemeClr val="lt1"/>
            </a:solidFill>
            <a:prstDash val="solid"/>
            <a:round/>
            <a:headEnd type="none" w="sm" len="sm"/>
            <a:tailEnd type="none" w="sm" len="sm"/>
          </a:ln>
        </p:spPr>
      </p:pic>
      <p:grpSp>
        <p:nvGrpSpPr>
          <p:cNvPr id="3420" name="Google Shape;3420;p67"/>
          <p:cNvGrpSpPr/>
          <p:nvPr/>
        </p:nvGrpSpPr>
        <p:grpSpPr>
          <a:xfrm>
            <a:off x="681914" y="4216306"/>
            <a:ext cx="647398" cy="818541"/>
            <a:chOff x="3915275" y="5783675"/>
            <a:chExt cx="959250" cy="909625"/>
          </a:xfrm>
        </p:grpSpPr>
        <p:sp>
          <p:nvSpPr>
            <p:cNvPr id="3421" name="Google Shape;3421;p67"/>
            <p:cNvSpPr/>
            <p:nvPr/>
          </p:nvSpPr>
          <p:spPr>
            <a:xfrm>
              <a:off x="3915275" y="5783675"/>
              <a:ext cx="959250" cy="909625"/>
            </a:xfrm>
            <a:custGeom>
              <a:avLst/>
              <a:gdLst/>
              <a:ahLst/>
              <a:cxnLst/>
              <a:rect l="l" t="t" r="r" b="b"/>
              <a:pathLst>
                <a:path w="38370" h="36385" extrusionOk="0">
                  <a:moveTo>
                    <a:pt x="19174" y="1"/>
                  </a:moveTo>
                  <a:cubicBezTo>
                    <a:pt x="18146" y="1"/>
                    <a:pt x="17188" y="571"/>
                    <a:pt x="16731" y="1507"/>
                  </a:cubicBezTo>
                  <a:lnTo>
                    <a:pt x="12349" y="10409"/>
                  </a:lnTo>
                  <a:lnTo>
                    <a:pt x="2465" y="11847"/>
                  </a:lnTo>
                  <a:cubicBezTo>
                    <a:pt x="1438" y="11984"/>
                    <a:pt x="617" y="12692"/>
                    <a:pt x="297" y="13673"/>
                  </a:cubicBezTo>
                  <a:cubicBezTo>
                    <a:pt x="0" y="14632"/>
                    <a:pt x="251" y="15682"/>
                    <a:pt x="982" y="16435"/>
                  </a:cubicBezTo>
                  <a:lnTo>
                    <a:pt x="8126" y="23397"/>
                  </a:lnTo>
                  <a:lnTo>
                    <a:pt x="6437" y="33234"/>
                  </a:lnTo>
                  <a:cubicBezTo>
                    <a:pt x="6277" y="34261"/>
                    <a:pt x="6665" y="35266"/>
                    <a:pt x="7533" y="35859"/>
                  </a:cubicBezTo>
                  <a:cubicBezTo>
                    <a:pt x="7989" y="36202"/>
                    <a:pt x="8514" y="36384"/>
                    <a:pt x="9085" y="36384"/>
                  </a:cubicBezTo>
                  <a:cubicBezTo>
                    <a:pt x="9518" y="36384"/>
                    <a:pt x="9952" y="36270"/>
                    <a:pt x="10340" y="36065"/>
                  </a:cubicBezTo>
                  <a:lnTo>
                    <a:pt x="19174" y="31408"/>
                  </a:lnTo>
                  <a:lnTo>
                    <a:pt x="27984" y="36065"/>
                  </a:lnTo>
                  <a:cubicBezTo>
                    <a:pt x="28349" y="36270"/>
                    <a:pt x="28806" y="36384"/>
                    <a:pt x="29239" y="36384"/>
                  </a:cubicBezTo>
                  <a:cubicBezTo>
                    <a:pt x="29810" y="36384"/>
                    <a:pt x="30358" y="36202"/>
                    <a:pt x="30837" y="35859"/>
                  </a:cubicBezTo>
                  <a:cubicBezTo>
                    <a:pt x="31659" y="35266"/>
                    <a:pt x="32093" y="34239"/>
                    <a:pt x="31910" y="33234"/>
                  </a:cubicBezTo>
                  <a:lnTo>
                    <a:pt x="30244" y="23397"/>
                  </a:lnTo>
                  <a:lnTo>
                    <a:pt x="37365" y="16435"/>
                  </a:lnTo>
                  <a:cubicBezTo>
                    <a:pt x="38119" y="15727"/>
                    <a:pt x="38370" y="14654"/>
                    <a:pt x="38050" y="13696"/>
                  </a:cubicBezTo>
                  <a:cubicBezTo>
                    <a:pt x="37731" y="12714"/>
                    <a:pt x="36909" y="12007"/>
                    <a:pt x="35882" y="11870"/>
                  </a:cubicBezTo>
                  <a:lnTo>
                    <a:pt x="26021" y="10432"/>
                  </a:lnTo>
                  <a:lnTo>
                    <a:pt x="21593" y="1507"/>
                  </a:lnTo>
                  <a:cubicBezTo>
                    <a:pt x="21137" y="594"/>
                    <a:pt x="20201" y="1"/>
                    <a:pt x="19174"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7"/>
            <p:cNvSpPr/>
            <p:nvPr/>
          </p:nvSpPr>
          <p:spPr>
            <a:xfrm>
              <a:off x="3960350" y="5825900"/>
              <a:ext cx="868525" cy="825175"/>
            </a:xfrm>
            <a:custGeom>
              <a:avLst/>
              <a:gdLst/>
              <a:ahLst/>
              <a:cxnLst/>
              <a:rect l="l" t="t" r="r" b="b"/>
              <a:pathLst>
                <a:path w="34741" h="33007" extrusionOk="0">
                  <a:moveTo>
                    <a:pt x="17371" y="1"/>
                  </a:moveTo>
                  <a:cubicBezTo>
                    <a:pt x="17005" y="1"/>
                    <a:pt x="16663" y="183"/>
                    <a:pt x="16480" y="526"/>
                  </a:cubicBezTo>
                  <a:lnTo>
                    <a:pt x="11664" y="10295"/>
                  </a:lnTo>
                  <a:lnTo>
                    <a:pt x="913" y="11870"/>
                  </a:lnTo>
                  <a:cubicBezTo>
                    <a:pt x="525" y="11916"/>
                    <a:pt x="229" y="12167"/>
                    <a:pt x="115" y="12509"/>
                  </a:cubicBezTo>
                  <a:cubicBezTo>
                    <a:pt x="0" y="12851"/>
                    <a:pt x="69" y="13262"/>
                    <a:pt x="366" y="13513"/>
                  </a:cubicBezTo>
                  <a:lnTo>
                    <a:pt x="8149" y="21114"/>
                  </a:lnTo>
                  <a:lnTo>
                    <a:pt x="6323" y="31842"/>
                  </a:lnTo>
                  <a:cubicBezTo>
                    <a:pt x="6255" y="32207"/>
                    <a:pt x="6414" y="32572"/>
                    <a:pt x="6734" y="32801"/>
                  </a:cubicBezTo>
                  <a:cubicBezTo>
                    <a:pt x="6904" y="32932"/>
                    <a:pt x="7112" y="32995"/>
                    <a:pt x="7319" y="32995"/>
                  </a:cubicBezTo>
                  <a:cubicBezTo>
                    <a:pt x="7472" y="32995"/>
                    <a:pt x="7625" y="32960"/>
                    <a:pt x="7761" y="32892"/>
                  </a:cubicBezTo>
                  <a:lnTo>
                    <a:pt x="17371" y="27825"/>
                  </a:lnTo>
                  <a:lnTo>
                    <a:pt x="26980" y="32892"/>
                  </a:lnTo>
                  <a:cubicBezTo>
                    <a:pt x="27117" y="32960"/>
                    <a:pt x="27300" y="33006"/>
                    <a:pt x="27436" y="33006"/>
                  </a:cubicBezTo>
                  <a:cubicBezTo>
                    <a:pt x="27642" y="33006"/>
                    <a:pt x="27847" y="32938"/>
                    <a:pt x="28007" y="32801"/>
                  </a:cubicBezTo>
                  <a:cubicBezTo>
                    <a:pt x="28327" y="32572"/>
                    <a:pt x="28464" y="32207"/>
                    <a:pt x="28418" y="31819"/>
                  </a:cubicBezTo>
                  <a:lnTo>
                    <a:pt x="26592" y="21091"/>
                  </a:lnTo>
                  <a:lnTo>
                    <a:pt x="34375" y="13513"/>
                  </a:lnTo>
                  <a:cubicBezTo>
                    <a:pt x="34626" y="13285"/>
                    <a:pt x="34741" y="12897"/>
                    <a:pt x="34626" y="12509"/>
                  </a:cubicBezTo>
                  <a:cubicBezTo>
                    <a:pt x="34512" y="12167"/>
                    <a:pt x="34193" y="11893"/>
                    <a:pt x="33828" y="11870"/>
                  </a:cubicBezTo>
                  <a:lnTo>
                    <a:pt x="23077" y="10295"/>
                  </a:lnTo>
                  <a:lnTo>
                    <a:pt x="18261" y="526"/>
                  </a:lnTo>
                  <a:cubicBezTo>
                    <a:pt x="18078" y="183"/>
                    <a:pt x="17736" y="1"/>
                    <a:pt x="1737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7"/>
            <p:cNvSpPr/>
            <p:nvPr/>
          </p:nvSpPr>
          <p:spPr>
            <a:xfrm>
              <a:off x="3986600" y="5850450"/>
              <a:ext cx="816025" cy="775500"/>
            </a:xfrm>
            <a:custGeom>
              <a:avLst/>
              <a:gdLst/>
              <a:ahLst/>
              <a:cxnLst/>
              <a:rect l="l" t="t" r="r" b="b"/>
              <a:pathLst>
                <a:path w="32641" h="31020" extrusionOk="0">
                  <a:moveTo>
                    <a:pt x="16321" y="0"/>
                  </a:moveTo>
                  <a:lnTo>
                    <a:pt x="11299" y="10226"/>
                  </a:lnTo>
                  <a:lnTo>
                    <a:pt x="0" y="11847"/>
                  </a:lnTo>
                  <a:lnTo>
                    <a:pt x="8149" y="19813"/>
                  </a:lnTo>
                  <a:lnTo>
                    <a:pt x="6255" y="31020"/>
                  </a:lnTo>
                  <a:lnTo>
                    <a:pt x="16321" y="25724"/>
                  </a:lnTo>
                  <a:lnTo>
                    <a:pt x="26386" y="31020"/>
                  </a:lnTo>
                  <a:lnTo>
                    <a:pt x="24469" y="19813"/>
                  </a:lnTo>
                  <a:lnTo>
                    <a:pt x="32641" y="11847"/>
                  </a:lnTo>
                  <a:lnTo>
                    <a:pt x="21365" y="10226"/>
                  </a:lnTo>
                  <a:lnTo>
                    <a:pt x="163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67"/>
            <p:cNvSpPr/>
            <p:nvPr/>
          </p:nvSpPr>
          <p:spPr>
            <a:xfrm>
              <a:off x="4059650" y="6137475"/>
              <a:ext cx="189075" cy="53525"/>
            </a:xfrm>
            <a:custGeom>
              <a:avLst/>
              <a:gdLst/>
              <a:ahLst/>
              <a:cxnLst/>
              <a:rect l="l" t="t" r="r" b="b"/>
              <a:pathLst>
                <a:path w="7563" h="2141" extrusionOk="0">
                  <a:moveTo>
                    <a:pt x="6574" y="0"/>
                  </a:moveTo>
                  <a:cubicBezTo>
                    <a:pt x="5204" y="23"/>
                    <a:pt x="3903" y="480"/>
                    <a:pt x="2557" y="662"/>
                  </a:cubicBezTo>
                  <a:cubicBezTo>
                    <a:pt x="1689" y="776"/>
                    <a:pt x="730" y="891"/>
                    <a:pt x="69" y="1621"/>
                  </a:cubicBezTo>
                  <a:cubicBezTo>
                    <a:pt x="0" y="1689"/>
                    <a:pt x="0" y="1849"/>
                    <a:pt x="91" y="1872"/>
                  </a:cubicBezTo>
                  <a:cubicBezTo>
                    <a:pt x="419" y="2079"/>
                    <a:pt x="788" y="2141"/>
                    <a:pt x="1164" y="2141"/>
                  </a:cubicBezTo>
                  <a:cubicBezTo>
                    <a:pt x="1574" y="2141"/>
                    <a:pt x="1993" y="2068"/>
                    <a:pt x="2374" y="2032"/>
                  </a:cubicBezTo>
                  <a:cubicBezTo>
                    <a:pt x="3698" y="1872"/>
                    <a:pt x="4999" y="1598"/>
                    <a:pt x="6323" y="1370"/>
                  </a:cubicBezTo>
                  <a:cubicBezTo>
                    <a:pt x="6779" y="1279"/>
                    <a:pt x="7373" y="1347"/>
                    <a:pt x="7487" y="685"/>
                  </a:cubicBezTo>
                  <a:cubicBezTo>
                    <a:pt x="7562" y="195"/>
                    <a:pt x="7139" y="79"/>
                    <a:pt x="6836" y="79"/>
                  </a:cubicBezTo>
                  <a:cubicBezTo>
                    <a:pt x="6772" y="79"/>
                    <a:pt x="6713" y="84"/>
                    <a:pt x="6665" y="92"/>
                  </a:cubicBezTo>
                  <a:cubicBezTo>
                    <a:pt x="6642" y="23"/>
                    <a:pt x="6597" y="0"/>
                    <a:pt x="6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7"/>
            <p:cNvSpPr/>
            <p:nvPr/>
          </p:nvSpPr>
          <p:spPr>
            <a:xfrm>
              <a:off x="4340175" y="5908650"/>
              <a:ext cx="57300" cy="108750"/>
            </a:xfrm>
            <a:custGeom>
              <a:avLst/>
              <a:gdLst/>
              <a:ahLst/>
              <a:cxnLst/>
              <a:rect l="l" t="t" r="r" b="b"/>
              <a:pathLst>
                <a:path w="2292" h="4350" extrusionOk="0">
                  <a:moveTo>
                    <a:pt x="1881" y="0"/>
                  </a:moveTo>
                  <a:cubicBezTo>
                    <a:pt x="1401" y="0"/>
                    <a:pt x="1128" y="822"/>
                    <a:pt x="945" y="1165"/>
                  </a:cubicBezTo>
                  <a:cubicBezTo>
                    <a:pt x="625" y="1758"/>
                    <a:pt x="374" y="2397"/>
                    <a:pt x="215" y="3036"/>
                  </a:cubicBezTo>
                  <a:cubicBezTo>
                    <a:pt x="108" y="3443"/>
                    <a:pt x="1" y="4350"/>
                    <a:pt x="589" y="4350"/>
                  </a:cubicBezTo>
                  <a:cubicBezTo>
                    <a:pt x="628" y="4350"/>
                    <a:pt x="671" y="4346"/>
                    <a:pt x="717" y="4337"/>
                  </a:cubicBezTo>
                  <a:cubicBezTo>
                    <a:pt x="1287" y="4223"/>
                    <a:pt x="1538" y="3150"/>
                    <a:pt x="1698" y="2694"/>
                  </a:cubicBezTo>
                  <a:cubicBezTo>
                    <a:pt x="1881" y="2055"/>
                    <a:pt x="1995" y="1393"/>
                    <a:pt x="2200" y="731"/>
                  </a:cubicBezTo>
                  <a:cubicBezTo>
                    <a:pt x="2223" y="525"/>
                    <a:pt x="2292" y="137"/>
                    <a:pt x="2041" y="23"/>
                  </a:cubicBezTo>
                  <a:cubicBezTo>
                    <a:pt x="1995" y="0"/>
                    <a:pt x="1949" y="0"/>
                    <a:pt x="1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8089" b="100000" l="0" r="95898">
                        <a14:foregroundMark x1="35348" y1="69219" x2="37566" y2="72994"/>
                      </a14:backgroundRemoval>
                    </a14:imgEffect>
                  </a14:imgLayer>
                </a14:imgProps>
              </a:ext>
              <a:ext uri="{28A0092B-C50C-407E-A947-70E740481C1C}">
                <a14:useLocalDpi xmlns:a14="http://schemas.microsoft.com/office/drawing/2010/main" val="0"/>
              </a:ext>
            </a:extLst>
          </a:blip>
          <a:stretch>
            <a:fillRect/>
          </a:stretch>
        </p:blipFill>
        <p:spPr>
          <a:xfrm>
            <a:off x="5090037" y="1889851"/>
            <a:ext cx="2836290" cy="3441032"/>
          </a:xfrm>
          <a:prstGeom prst="rect">
            <a:avLst/>
          </a:prstGeom>
        </p:spPr>
      </p:pic>
    </p:spTree>
    <p:extLst>
      <p:ext uri="{BB962C8B-B14F-4D97-AF65-F5344CB8AC3E}">
        <p14:creationId xmlns:p14="http://schemas.microsoft.com/office/powerpoint/2010/main" val="266636477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39"/>
          <p:cNvSpPr txBox="1">
            <a:spLocks noGrp="1"/>
          </p:cNvSpPr>
          <p:nvPr>
            <p:ph type="title"/>
          </p:nvPr>
        </p:nvSpPr>
        <p:spPr>
          <a:xfrm>
            <a:off x="1451919" y="519899"/>
            <a:ext cx="6281610" cy="7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ln w="0"/>
                <a:solidFill>
                  <a:schemeClr val="bg1">
                    <a:lumMod val="10000"/>
                    <a:lumOff val="90000"/>
                  </a:schemeClr>
                </a:solidFill>
                <a:effectLst>
                  <a:reflection blurRad="6350" stA="53000" endA="300" endPos="35500" dir="5400000" sy="-90000" algn="bl" rotWithShape="0"/>
                </a:effectLst>
                <a:latin typeface="UTM Sharnay" panose="02040603050506020204" pitchFamily="18" charset="0"/>
              </a:rPr>
              <a:t>CÁC EM HÃY CHUẨN BỊ</a:t>
            </a:r>
            <a:endParaRPr sz="3500" dirty="0">
              <a:ln w="0"/>
              <a:solidFill>
                <a:schemeClr val="bg1">
                  <a:lumMod val="10000"/>
                  <a:lumOff val="90000"/>
                </a:schemeClr>
              </a:solidFill>
              <a:effectLst>
                <a:reflection blurRad="6350" stA="53000" endA="300" endPos="35500" dir="5400000" sy="-90000" algn="bl" rotWithShape="0"/>
              </a:effectLst>
              <a:latin typeface="UTM Sharnay" panose="02040603050506020204" pitchFamily="18" charset="0"/>
            </a:endParaRPr>
          </a:p>
        </p:txBody>
      </p:sp>
      <p:sp>
        <p:nvSpPr>
          <p:cNvPr id="1345" name="Google Shape;1345;p39"/>
          <p:cNvSpPr txBox="1">
            <a:spLocks noGrp="1"/>
          </p:cNvSpPr>
          <p:nvPr>
            <p:ph type="title" idx="3"/>
          </p:nvPr>
        </p:nvSpPr>
        <p:spPr>
          <a:xfrm>
            <a:off x="1622597" y="2279905"/>
            <a:ext cx="732900" cy="7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346" name="Google Shape;1346;p39"/>
          <p:cNvSpPr txBox="1">
            <a:spLocks noGrp="1"/>
          </p:cNvSpPr>
          <p:nvPr>
            <p:ph type="title" idx="5"/>
          </p:nvPr>
        </p:nvSpPr>
        <p:spPr>
          <a:xfrm>
            <a:off x="5442663" y="3969633"/>
            <a:ext cx="732900" cy="7036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a:t>02</a:t>
            </a:r>
            <a:endParaRPr/>
          </a:p>
        </p:txBody>
      </p:sp>
      <p:sp>
        <p:nvSpPr>
          <p:cNvPr id="1351" name="Google Shape;1351;p39"/>
          <p:cNvSpPr txBox="1">
            <a:spLocks noGrp="1"/>
          </p:cNvSpPr>
          <p:nvPr>
            <p:ph type="title" idx="2"/>
          </p:nvPr>
        </p:nvSpPr>
        <p:spPr>
          <a:xfrm>
            <a:off x="2355497" y="2280885"/>
            <a:ext cx="3014666" cy="918172"/>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dirty="0"/>
              <a:t>TỜ GIẤY TRẮNG</a:t>
            </a:r>
            <a:endParaRPr dirty="0"/>
          </a:p>
        </p:txBody>
      </p:sp>
      <p:sp>
        <p:nvSpPr>
          <p:cNvPr id="1353" name="Google Shape;1353;p39"/>
          <p:cNvSpPr txBox="1">
            <a:spLocks noGrp="1"/>
          </p:cNvSpPr>
          <p:nvPr>
            <p:ph type="title" idx="4"/>
          </p:nvPr>
        </p:nvSpPr>
        <p:spPr>
          <a:xfrm>
            <a:off x="6175563" y="3969633"/>
            <a:ext cx="2493900" cy="7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CÂY BÚT</a:t>
            </a:r>
            <a:endParaRPr dirty="0"/>
          </a:p>
        </p:txBody>
      </p:sp>
      <p:sp>
        <p:nvSpPr>
          <p:cNvPr id="1355" name="Google Shape;1355;p39"/>
          <p:cNvSpPr/>
          <p:nvPr/>
        </p:nvSpPr>
        <p:spPr>
          <a:xfrm>
            <a:off x="-10534975" y="5320001"/>
            <a:ext cx="2047250" cy="2728367"/>
          </a:xfrm>
          <a:custGeom>
            <a:avLst/>
            <a:gdLst/>
            <a:ahLst/>
            <a:cxnLst/>
            <a:rect l="l" t="t" r="r" b="b"/>
            <a:pathLst>
              <a:path w="81890" h="81851" extrusionOk="0">
                <a:moveTo>
                  <a:pt x="40926" y="11064"/>
                </a:moveTo>
                <a:cubicBezTo>
                  <a:pt x="57465" y="11064"/>
                  <a:pt x="70787" y="24425"/>
                  <a:pt x="70787" y="40925"/>
                </a:cubicBezTo>
                <a:cubicBezTo>
                  <a:pt x="70787" y="57426"/>
                  <a:pt x="57465" y="70787"/>
                  <a:pt x="40926" y="70787"/>
                </a:cubicBezTo>
                <a:cubicBezTo>
                  <a:pt x="24426" y="70787"/>
                  <a:pt x="11065" y="57426"/>
                  <a:pt x="11065" y="40925"/>
                </a:cubicBezTo>
                <a:cubicBezTo>
                  <a:pt x="11065" y="24425"/>
                  <a:pt x="24426" y="11064"/>
                  <a:pt x="40926" y="11064"/>
                </a:cubicBezTo>
                <a:close/>
                <a:moveTo>
                  <a:pt x="40926" y="0"/>
                </a:moveTo>
                <a:cubicBezTo>
                  <a:pt x="18339" y="0"/>
                  <a:pt x="1" y="18338"/>
                  <a:pt x="1" y="40925"/>
                </a:cubicBezTo>
                <a:cubicBezTo>
                  <a:pt x="1" y="63513"/>
                  <a:pt x="18339" y="81851"/>
                  <a:pt x="40926" y="81851"/>
                </a:cubicBezTo>
                <a:cubicBezTo>
                  <a:pt x="63513" y="81851"/>
                  <a:pt x="81851" y="63513"/>
                  <a:pt x="81851" y="40925"/>
                </a:cubicBezTo>
                <a:cubicBezTo>
                  <a:pt x="81890" y="18338"/>
                  <a:pt x="63552" y="0"/>
                  <a:pt x="40926" y="0"/>
                </a:cubicBezTo>
                <a:close/>
              </a:path>
            </a:pathLst>
          </a:custGeom>
          <a:solidFill>
            <a:srgbClr val="F4BF42"/>
          </a:solidFill>
          <a:ln w="12450" cap="rnd" cmpd="sng">
            <a:solidFill>
              <a:srgbClr val="22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9"/>
          <p:cNvSpPr/>
          <p:nvPr/>
        </p:nvSpPr>
        <p:spPr>
          <a:xfrm>
            <a:off x="-10065625" y="-471033"/>
            <a:ext cx="1325600" cy="1768733"/>
          </a:xfrm>
          <a:custGeom>
            <a:avLst/>
            <a:gdLst/>
            <a:ahLst/>
            <a:cxnLst/>
            <a:rect l="l" t="t" r="r" b="b"/>
            <a:pathLst>
              <a:path w="53024" h="53062" extrusionOk="0">
                <a:moveTo>
                  <a:pt x="26493" y="7197"/>
                </a:moveTo>
                <a:cubicBezTo>
                  <a:pt x="37174" y="7197"/>
                  <a:pt x="45826" y="15850"/>
                  <a:pt x="45826" y="26531"/>
                </a:cubicBezTo>
                <a:cubicBezTo>
                  <a:pt x="45864" y="37212"/>
                  <a:pt x="37212" y="45864"/>
                  <a:pt x="26493" y="45864"/>
                </a:cubicBezTo>
                <a:cubicBezTo>
                  <a:pt x="15812" y="45864"/>
                  <a:pt x="7159" y="37212"/>
                  <a:pt x="7159" y="26531"/>
                </a:cubicBezTo>
                <a:cubicBezTo>
                  <a:pt x="7159" y="15850"/>
                  <a:pt x="15812" y="7197"/>
                  <a:pt x="26493" y="7197"/>
                </a:cubicBezTo>
                <a:close/>
                <a:moveTo>
                  <a:pt x="26493" y="0"/>
                </a:moveTo>
                <a:cubicBezTo>
                  <a:pt x="11907" y="0"/>
                  <a:pt x="0" y="11906"/>
                  <a:pt x="0" y="26531"/>
                </a:cubicBezTo>
                <a:cubicBezTo>
                  <a:pt x="0" y="41193"/>
                  <a:pt x="11907" y="53061"/>
                  <a:pt x="26531" y="53061"/>
                </a:cubicBezTo>
                <a:cubicBezTo>
                  <a:pt x="41194" y="53061"/>
                  <a:pt x="53023" y="41155"/>
                  <a:pt x="53023" y="26531"/>
                </a:cubicBezTo>
                <a:cubicBezTo>
                  <a:pt x="53023" y="11906"/>
                  <a:pt x="41117" y="0"/>
                  <a:pt x="26493" y="0"/>
                </a:cubicBezTo>
                <a:close/>
              </a:path>
            </a:pathLst>
          </a:custGeom>
          <a:solidFill>
            <a:srgbClr val="FF8744"/>
          </a:solidFill>
          <a:ln w="12450" cap="rnd" cmpd="sng">
            <a:solidFill>
              <a:srgbClr val="22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9"/>
          <p:cNvSpPr/>
          <p:nvPr/>
        </p:nvSpPr>
        <p:spPr>
          <a:xfrm>
            <a:off x="-10027700" y="1745134"/>
            <a:ext cx="1320800" cy="1091633"/>
          </a:xfrm>
          <a:custGeom>
            <a:avLst/>
            <a:gdLst/>
            <a:ahLst/>
            <a:cxnLst/>
            <a:rect l="l" t="t" r="r" b="b"/>
            <a:pathLst>
              <a:path w="52832" h="32749" extrusionOk="0">
                <a:moveTo>
                  <a:pt x="6123" y="1"/>
                </a:moveTo>
                <a:cubicBezTo>
                  <a:pt x="4517" y="1"/>
                  <a:pt x="3039" y="1035"/>
                  <a:pt x="2488" y="2655"/>
                </a:cubicBezTo>
                <a:cubicBezTo>
                  <a:pt x="1876" y="4493"/>
                  <a:pt x="1340" y="6599"/>
                  <a:pt x="957" y="8972"/>
                </a:cubicBezTo>
                <a:cubicBezTo>
                  <a:pt x="0" y="14408"/>
                  <a:pt x="2986" y="19232"/>
                  <a:pt x="8040" y="20381"/>
                </a:cubicBezTo>
                <a:cubicBezTo>
                  <a:pt x="8537" y="20495"/>
                  <a:pt x="8920" y="20534"/>
                  <a:pt x="9341" y="20572"/>
                </a:cubicBezTo>
                <a:cubicBezTo>
                  <a:pt x="9641" y="20602"/>
                  <a:pt x="9933" y="20616"/>
                  <a:pt x="10218" y="20616"/>
                </a:cubicBezTo>
                <a:cubicBezTo>
                  <a:pt x="15424" y="20616"/>
                  <a:pt x="18151" y="15829"/>
                  <a:pt x="19640" y="13107"/>
                </a:cubicBezTo>
                <a:cubicBezTo>
                  <a:pt x="19869" y="12686"/>
                  <a:pt x="20099" y="12226"/>
                  <a:pt x="20367" y="11843"/>
                </a:cubicBezTo>
                <a:cubicBezTo>
                  <a:pt x="20941" y="10925"/>
                  <a:pt x="21707" y="10197"/>
                  <a:pt x="22281" y="9814"/>
                </a:cubicBezTo>
                <a:lnTo>
                  <a:pt x="22281" y="9929"/>
                </a:lnTo>
                <a:cubicBezTo>
                  <a:pt x="22511" y="11078"/>
                  <a:pt x="22319" y="12418"/>
                  <a:pt x="22090" y="13949"/>
                </a:cubicBezTo>
                <a:cubicBezTo>
                  <a:pt x="21898" y="15289"/>
                  <a:pt x="21669" y="16820"/>
                  <a:pt x="21707" y="18428"/>
                </a:cubicBezTo>
                <a:cubicBezTo>
                  <a:pt x="21783" y="21338"/>
                  <a:pt x="23009" y="23826"/>
                  <a:pt x="25038" y="25434"/>
                </a:cubicBezTo>
                <a:cubicBezTo>
                  <a:pt x="26578" y="26609"/>
                  <a:pt x="28474" y="27196"/>
                  <a:pt x="30544" y="27196"/>
                </a:cubicBezTo>
                <a:cubicBezTo>
                  <a:pt x="31510" y="27196"/>
                  <a:pt x="32513" y="27068"/>
                  <a:pt x="33537" y="26812"/>
                </a:cubicBezTo>
                <a:cubicBezTo>
                  <a:pt x="36561" y="26047"/>
                  <a:pt x="38552" y="23941"/>
                  <a:pt x="40121" y="22218"/>
                </a:cubicBezTo>
                <a:cubicBezTo>
                  <a:pt x="41717" y="20511"/>
                  <a:pt x="42377" y="19919"/>
                  <a:pt x="43114" y="19919"/>
                </a:cubicBezTo>
                <a:cubicBezTo>
                  <a:pt x="43137" y="19919"/>
                  <a:pt x="43161" y="19920"/>
                  <a:pt x="43184" y="19921"/>
                </a:cubicBezTo>
                <a:cubicBezTo>
                  <a:pt x="43758" y="19960"/>
                  <a:pt x="45328" y="20074"/>
                  <a:pt x="44907" y="28573"/>
                </a:cubicBezTo>
                <a:lnTo>
                  <a:pt x="44907" y="28650"/>
                </a:lnTo>
                <a:cubicBezTo>
                  <a:pt x="44830" y="30717"/>
                  <a:pt x="46362" y="32478"/>
                  <a:pt x="48352" y="32708"/>
                </a:cubicBezTo>
                <a:cubicBezTo>
                  <a:pt x="48391" y="32708"/>
                  <a:pt x="48467" y="32746"/>
                  <a:pt x="48544" y="32746"/>
                </a:cubicBezTo>
                <a:cubicBezTo>
                  <a:pt x="48592" y="32748"/>
                  <a:pt x="48640" y="32749"/>
                  <a:pt x="48688" y="32749"/>
                </a:cubicBezTo>
                <a:cubicBezTo>
                  <a:pt x="50731" y="32749"/>
                  <a:pt x="52451" y="31167"/>
                  <a:pt x="52564" y="29109"/>
                </a:cubicBezTo>
                <a:lnTo>
                  <a:pt x="52564" y="28994"/>
                </a:lnTo>
                <a:cubicBezTo>
                  <a:pt x="52640" y="26697"/>
                  <a:pt x="52832" y="23252"/>
                  <a:pt x="52066" y="20151"/>
                </a:cubicBezTo>
                <a:cubicBezTo>
                  <a:pt x="50956" y="15404"/>
                  <a:pt x="47855" y="12571"/>
                  <a:pt x="43567" y="12341"/>
                </a:cubicBezTo>
                <a:cubicBezTo>
                  <a:pt x="43369" y="12329"/>
                  <a:pt x="43176" y="12324"/>
                  <a:pt x="42985" y="12324"/>
                </a:cubicBezTo>
                <a:cubicBezTo>
                  <a:pt x="38783" y="12324"/>
                  <a:pt x="36285" y="15074"/>
                  <a:pt x="34417" y="17088"/>
                </a:cubicBezTo>
                <a:cubicBezTo>
                  <a:pt x="33422" y="18198"/>
                  <a:pt x="32465" y="19232"/>
                  <a:pt x="31622" y="19424"/>
                </a:cubicBezTo>
                <a:cubicBezTo>
                  <a:pt x="31207" y="19523"/>
                  <a:pt x="30821" y="19565"/>
                  <a:pt x="30498" y="19565"/>
                </a:cubicBezTo>
                <a:cubicBezTo>
                  <a:pt x="30076" y="19565"/>
                  <a:pt x="29762" y="19494"/>
                  <a:pt x="29632" y="19385"/>
                </a:cubicBezTo>
                <a:cubicBezTo>
                  <a:pt x="29440" y="19232"/>
                  <a:pt x="29287" y="18811"/>
                  <a:pt x="29287" y="18275"/>
                </a:cubicBezTo>
                <a:cubicBezTo>
                  <a:pt x="29287" y="17356"/>
                  <a:pt x="29440" y="16284"/>
                  <a:pt x="29632" y="15174"/>
                </a:cubicBezTo>
                <a:cubicBezTo>
                  <a:pt x="29938" y="13222"/>
                  <a:pt x="30321" y="10925"/>
                  <a:pt x="29785" y="8436"/>
                </a:cubicBezTo>
                <a:cubicBezTo>
                  <a:pt x="28713" y="3306"/>
                  <a:pt x="25420" y="2196"/>
                  <a:pt x="24042" y="1966"/>
                </a:cubicBezTo>
                <a:cubicBezTo>
                  <a:pt x="23653" y="1898"/>
                  <a:pt x="23266" y="1866"/>
                  <a:pt x="22881" y="1866"/>
                </a:cubicBezTo>
                <a:cubicBezTo>
                  <a:pt x="19137" y="1866"/>
                  <a:pt x="15657" y="4918"/>
                  <a:pt x="13782" y="7938"/>
                </a:cubicBezTo>
                <a:cubicBezTo>
                  <a:pt x="13514" y="8436"/>
                  <a:pt x="13208" y="8972"/>
                  <a:pt x="12940" y="9470"/>
                </a:cubicBezTo>
                <a:cubicBezTo>
                  <a:pt x="11380" y="12284"/>
                  <a:pt x="10691" y="13026"/>
                  <a:pt x="10022" y="13026"/>
                </a:cubicBezTo>
                <a:cubicBezTo>
                  <a:pt x="9936" y="13026"/>
                  <a:pt x="9850" y="13014"/>
                  <a:pt x="9762" y="12992"/>
                </a:cubicBezTo>
                <a:cubicBezTo>
                  <a:pt x="8154" y="12609"/>
                  <a:pt x="8537" y="10389"/>
                  <a:pt x="8537" y="10312"/>
                </a:cubicBezTo>
                <a:cubicBezTo>
                  <a:pt x="8882" y="8321"/>
                  <a:pt x="9303" y="6560"/>
                  <a:pt x="9762" y="5029"/>
                </a:cubicBezTo>
                <a:cubicBezTo>
                  <a:pt x="10451" y="3038"/>
                  <a:pt x="9341" y="856"/>
                  <a:pt x="7350" y="205"/>
                </a:cubicBezTo>
                <a:cubicBezTo>
                  <a:pt x="6942" y="66"/>
                  <a:pt x="6528" y="1"/>
                  <a:pt x="6123" y="1"/>
                </a:cubicBezTo>
                <a:close/>
              </a:path>
            </a:pathLst>
          </a:custGeom>
          <a:solidFill>
            <a:srgbClr val="6197DD"/>
          </a:solidFill>
          <a:ln w="12450" cap="rnd" cmpd="sng">
            <a:solidFill>
              <a:srgbClr val="22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9"/>
          <p:cNvSpPr/>
          <p:nvPr/>
        </p:nvSpPr>
        <p:spPr>
          <a:xfrm>
            <a:off x="-10018150" y="3761400"/>
            <a:ext cx="953300" cy="1120067"/>
          </a:xfrm>
          <a:custGeom>
            <a:avLst/>
            <a:gdLst/>
            <a:ahLst/>
            <a:cxnLst/>
            <a:rect l="l" t="t" r="r" b="b"/>
            <a:pathLst>
              <a:path w="38132" h="33602" extrusionOk="0">
                <a:moveTo>
                  <a:pt x="13501" y="1"/>
                </a:moveTo>
                <a:cubicBezTo>
                  <a:pt x="8851" y="1"/>
                  <a:pt x="4678" y="1751"/>
                  <a:pt x="1647" y="4991"/>
                </a:cubicBezTo>
                <a:cubicBezTo>
                  <a:pt x="1" y="6714"/>
                  <a:pt x="77" y="9432"/>
                  <a:pt x="1800" y="11078"/>
                </a:cubicBezTo>
                <a:cubicBezTo>
                  <a:pt x="2637" y="11859"/>
                  <a:pt x="3708" y="12251"/>
                  <a:pt x="4778" y="12251"/>
                </a:cubicBezTo>
                <a:cubicBezTo>
                  <a:pt x="5910" y="12251"/>
                  <a:pt x="7041" y="11811"/>
                  <a:pt x="7887" y="10925"/>
                </a:cubicBezTo>
                <a:cubicBezTo>
                  <a:pt x="9411" y="9367"/>
                  <a:pt x="11385" y="8588"/>
                  <a:pt x="13701" y="8588"/>
                </a:cubicBezTo>
                <a:cubicBezTo>
                  <a:pt x="14004" y="8588"/>
                  <a:pt x="14312" y="8601"/>
                  <a:pt x="14625" y="8628"/>
                </a:cubicBezTo>
                <a:cubicBezTo>
                  <a:pt x="18913" y="9049"/>
                  <a:pt x="23775" y="12111"/>
                  <a:pt x="26149" y="15863"/>
                </a:cubicBezTo>
                <a:cubicBezTo>
                  <a:pt x="28446" y="19424"/>
                  <a:pt x="29211" y="24094"/>
                  <a:pt x="28178" y="28229"/>
                </a:cubicBezTo>
                <a:cubicBezTo>
                  <a:pt x="27603" y="30526"/>
                  <a:pt x="28982" y="32899"/>
                  <a:pt x="31279" y="33474"/>
                </a:cubicBezTo>
                <a:cubicBezTo>
                  <a:pt x="31624" y="33560"/>
                  <a:pt x="31971" y="33602"/>
                  <a:pt x="32313" y="33602"/>
                </a:cubicBezTo>
                <a:cubicBezTo>
                  <a:pt x="34239" y="33602"/>
                  <a:pt x="35997" y="32286"/>
                  <a:pt x="36485" y="30334"/>
                </a:cubicBezTo>
                <a:cubicBezTo>
                  <a:pt x="38131" y="23903"/>
                  <a:pt x="36983" y="16897"/>
                  <a:pt x="33384" y="11269"/>
                </a:cubicBezTo>
                <a:cubicBezTo>
                  <a:pt x="29556" y="5259"/>
                  <a:pt x="22320" y="780"/>
                  <a:pt x="15391" y="90"/>
                </a:cubicBezTo>
                <a:cubicBezTo>
                  <a:pt x="15238" y="90"/>
                  <a:pt x="15046" y="52"/>
                  <a:pt x="14893" y="52"/>
                </a:cubicBezTo>
                <a:cubicBezTo>
                  <a:pt x="14425" y="18"/>
                  <a:pt x="13961" y="1"/>
                  <a:pt x="13501" y="1"/>
                </a:cubicBezTo>
                <a:close/>
              </a:path>
            </a:pathLst>
          </a:custGeom>
          <a:solidFill>
            <a:srgbClr val="FEF7F2"/>
          </a:solidFill>
          <a:ln w="12450" cap="rnd" cmpd="sng">
            <a:solidFill>
              <a:srgbClr val="22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530" y="-138863"/>
            <a:ext cx="1560843" cy="2081124"/>
          </a:xfrm>
          <a:prstGeom prst="rect">
            <a:avLst/>
          </a:prstGeom>
        </p:spPr>
      </p:pic>
      <p:pic>
        <p:nvPicPr>
          <p:cNvPr id="1026" name="Picture 2" descr="Mẫu giấy 5 ô ly - Honda Anh D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15122">
            <a:off x="2150652" y="3860082"/>
            <a:ext cx="2132528" cy="1952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ột Cây Bút PNG, Vector, PSD, và biểu tượng để tải về miễn phí -  Dolatrees chia sẻ kiến thức về về các loại câ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7" b="96517" l="10000" r="90000">
                        <a14:foregroundMark x1="43889" y1="72471" x2="41000" y2="82421"/>
                        <a14:foregroundMark x1="39556" y1="88391" x2="39556" y2="90713"/>
                      </a14:backgroundRemoval>
                    </a14:imgEffect>
                  </a14:imgLayer>
                </a14:imgProps>
              </a:ext>
              <a:ext uri="{28A0092B-C50C-407E-A947-70E740481C1C}">
                <a14:useLocalDpi xmlns:a14="http://schemas.microsoft.com/office/drawing/2010/main" val="0"/>
              </a:ext>
            </a:extLst>
          </a:blip>
          <a:srcRect/>
          <a:stretch>
            <a:fillRect/>
          </a:stretch>
        </p:blipFill>
        <p:spPr bwMode="auto">
          <a:xfrm rot="812470">
            <a:off x="6309377" y="4795427"/>
            <a:ext cx="1792958" cy="18078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2254" b="100000" l="2763" r="96808"/>
                    </a14:imgEffect>
                  </a14:imgLayer>
                </a14:imgProps>
              </a:ext>
              <a:ext uri="{28A0092B-C50C-407E-A947-70E740481C1C}">
                <a14:useLocalDpi xmlns:a14="http://schemas.microsoft.com/office/drawing/2010/main" val="0"/>
              </a:ext>
            </a:extLst>
          </a:blip>
          <a:stretch>
            <a:fillRect/>
          </a:stretch>
        </p:blipFill>
        <p:spPr>
          <a:xfrm>
            <a:off x="-31095" y="2416076"/>
            <a:ext cx="2138964" cy="4514315"/>
          </a:xfrm>
          <a:prstGeom prst="rect">
            <a:avLst/>
          </a:prstGeom>
        </p:spPr>
      </p:pic>
    </p:spTree>
    <p:extLst>
      <p:ext uri="{BB962C8B-B14F-4D97-AF65-F5344CB8AC3E}">
        <p14:creationId xmlns:p14="http://schemas.microsoft.com/office/powerpoint/2010/main" val="417483595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31" name="Google Shape;1531;p41"/>
          <p:cNvSpPr/>
          <p:nvPr/>
        </p:nvSpPr>
        <p:spPr>
          <a:xfrm>
            <a:off x="7249230" y="864026"/>
            <a:ext cx="121991" cy="160468"/>
          </a:xfrm>
          <a:custGeom>
            <a:avLst/>
            <a:gdLst/>
            <a:ahLst/>
            <a:cxnLst/>
            <a:rect l="l" t="t" r="r" b="b"/>
            <a:pathLst>
              <a:path w="4166" h="4110" extrusionOk="0">
                <a:moveTo>
                  <a:pt x="2671" y="1"/>
                </a:moveTo>
                <a:cubicBezTo>
                  <a:pt x="2626" y="1"/>
                  <a:pt x="2583" y="28"/>
                  <a:pt x="2569" y="83"/>
                </a:cubicBezTo>
                <a:cubicBezTo>
                  <a:pt x="2107" y="1063"/>
                  <a:pt x="1733" y="1399"/>
                  <a:pt x="887" y="1399"/>
                </a:cubicBezTo>
                <a:cubicBezTo>
                  <a:pt x="695" y="1399"/>
                  <a:pt x="480" y="1382"/>
                  <a:pt x="234" y="1351"/>
                </a:cubicBezTo>
                <a:cubicBezTo>
                  <a:pt x="34" y="1351"/>
                  <a:pt x="1" y="1584"/>
                  <a:pt x="134" y="1618"/>
                </a:cubicBezTo>
                <a:cubicBezTo>
                  <a:pt x="1335" y="2151"/>
                  <a:pt x="1602" y="2618"/>
                  <a:pt x="1435" y="3953"/>
                </a:cubicBezTo>
                <a:cubicBezTo>
                  <a:pt x="1435" y="4057"/>
                  <a:pt x="1513" y="4109"/>
                  <a:pt x="1580" y="4109"/>
                </a:cubicBezTo>
                <a:cubicBezTo>
                  <a:pt x="1620" y="4109"/>
                  <a:pt x="1656" y="4090"/>
                  <a:pt x="1669" y="4053"/>
                </a:cubicBezTo>
                <a:cubicBezTo>
                  <a:pt x="2132" y="3045"/>
                  <a:pt x="2506" y="2704"/>
                  <a:pt x="3355" y="2704"/>
                </a:cubicBezTo>
                <a:cubicBezTo>
                  <a:pt x="3545" y="2704"/>
                  <a:pt x="3759" y="2721"/>
                  <a:pt x="4004" y="2752"/>
                </a:cubicBezTo>
                <a:cubicBezTo>
                  <a:pt x="4014" y="2754"/>
                  <a:pt x="4023" y="2756"/>
                  <a:pt x="4032" y="2756"/>
                </a:cubicBezTo>
                <a:cubicBezTo>
                  <a:pt x="4141" y="2756"/>
                  <a:pt x="4165" y="2578"/>
                  <a:pt x="4104" y="2485"/>
                </a:cubicBezTo>
                <a:cubicBezTo>
                  <a:pt x="2903" y="1951"/>
                  <a:pt x="2636" y="1484"/>
                  <a:pt x="2803" y="150"/>
                </a:cubicBezTo>
                <a:cubicBezTo>
                  <a:pt x="2803" y="53"/>
                  <a:pt x="2735" y="1"/>
                  <a:pt x="26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41"/>
          <p:cNvGrpSpPr/>
          <p:nvPr/>
        </p:nvGrpSpPr>
        <p:grpSpPr>
          <a:xfrm>
            <a:off x="6836088" y="475764"/>
            <a:ext cx="1632565" cy="1533856"/>
            <a:chOff x="8210225" y="8284700"/>
            <a:chExt cx="2569350" cy="1810500"/>
          </a:xfrm>
        </p:grpSpPr>
        <p:sp>
          <p:nvSpPr>
            <p:cNvPr id="1533" name="Google Shape;1533;p41"/>
            <p:cNvSpPr/>
            <p:nvPr/>
          </p:nvSpPr>
          <p:spPr>
            <a:xfrm>
              <a:off x="8599675" y="8284700"/>
              <a:ext cx="2179900" cy="1446075"/>
            </a:xfrm>
            <a:custGeom>
              <a:avLst/>
              <a:gdLst/>
              <a:ahLst/>
              <a:cxnLst/>
              <a:rect l="l" t="t" r="r" b="b"/>
              <a:pathLst>
                <a:path w="87196" h="57843" extrusionOk="0">
                  <a:moveTo>
                    <a:pt x="69417" y="1"/>
                  </a:moveTo>
                  <a:cubicBezTo>
                    <a:pt x="68716" y="1"/>
                    <a:pt x="68015" y="168"/>
                    <a:pt x="67382" y="401"/>
                  </a:cubicBezTo>
                  <a:lnTo>
                    <a:pt x="56574" y="5171"/>
                  </a:lnTo>
                  <a:cubicBezTo>
                    <a:pt x="56507" y="5204"/>
                    <a:pt x="56441" y="5204"/>
                    <a:pt x="56441" y="5204"/>
                  </a:cubicBezTo>
                  <a:cubicBezTo>
                    <a:pt x="56240" y="5204"/>
                    <a:pt x="55673" y="4838"/>
                    <a:pt x="55240" y="4571"/>
                  </a:cubicBezTo>
                  <a:cubicBezTo>
                    <a:pt x="54005" y="3837"/>
                    <a:pt x="52271" y="2769"/>
                    <a:pt x="49769" y="2769"/>
                  </a:cubicBezTo>
                  <a:cubicBezTo>
                    <a:pt x="48268" y="2769"/>
                    <a:pt x="46734" y="3170"/>
                    <a:pt x="45032" y="3904"/>
                  </a:cubicBezTo>
                  <a:lnTo>
                    <a:pt x="22249" y="13977"/>
                  </a:lnTo>
                  <a:lnTo>
                    <a:pt x="22183" y="13977"/>
                  </a:lnTo>
                  <a:cubicBezTo>
                    <a:pt x="19147" y="13977"/>
                    <a:pt x="16178" y="14578"/>
                    <a:pt x="13376" y="15845"/>
                  </a:cubicBezTo>
                  <a:cubicBezTo>
                    <a:pt x="12009" y="16479"/>
                    <a:pt x="10674" y="17213"/>
                    <a:pt x="9474" y="18080"/>
                  </a:cubicBezTo>
                  <a:cubicBezTo>
                    <a:pt x="8173" y="18180"/>
                    <a:pt x="7039" y="19048"/>
                    <a:pt x="6672" y="20349"/>
                  </a:cubicBezTo>
                  <a:cubicBezTo>
                    <a:pt x="6672" y="20382"/>
                    <a:pt x="6638" y="20415"/>
                    <a:pt x="6638" y="20515"/>
                  </a:cubicBezTo>
                  <a:cubicBezTo>
                    <a:pt x="3870" y="23317"/>
                    <a:pt x="1935" y="26753"/>
                    <a:pt x="1001" y="30556"/>
                  </a:cubicBezTo>
                  <a:cubicBezTo>
                    <a:pt x="1001" y="30656"/>
                    <a:pt x="968" y="30689"/>
                    <a:pt x="968" y="30756"/>
                  </a:cubicBezTo>
                  <a:cubicBezTo>
                    <a:pt x="834" y="31290"/>
                    <a:pt x="701" y="31857"/>
                    <a:pt x="634" y="32424"/>
                  </a:cubicBezTo>
                  <a:cubicBezTo>
                    <a:pt x="467" y="32657"/>
                    <a:pt x="334" y="32891"/>
                    <a:pt x="234" y="33158"/>
                  </a:cubicBezTo>
                  <a:cubicBezTo>
                    <a:pt x="0" y="33858"/>
                    <a:pt x="34" y="34592"/>
                    <a:pt x="367" y="35326"/>
                  </a:cubicBezTo>
                  <a:cubicBezTo>
                    <a:pt x="267" y="38528"/>
                    <a:pt x="901" y="41597"/>
                    <a:pt x="2202" y="44566"/>
                  </a:cubicBezTo>
                  <a:cubicBezTo>
                    <a:pt x="2302" y="44766"/>
                    <a:pt x="2369" y="44933"/>
                    <a:pt x="2469" y="45166"/>
                  </a:cubicBezTo>
                  <a:lnTo>
                    <a:pt x="2469" y="45733"/>
                  </a:lnTo>
                  <a:cubicBezTo>
                    <a:pt x="2569" y="46701"/>
                    <a:pt x="3202" y="47535"/>
                    <a:pt x="4036" y="47935"/>
                  </a:cubicBezTo>
                  <a:cubicBezTo>
                    <a:pt x="5404" y="50037"/>
                    <a:pt x="7172" y="51838"/>
                    <a:pt x="9173" y="53339"/>
                  </a:cubicBezTo>
                  <a:cubicBezTo>
                    <a:pt x="9374" y="53773"/>
                    <a:pt x="9740" y="54173"/>
                    <a:pt x="10207" y="54440"/>
                  </a:cubicBezTo>
                  <a:cubicBezTo>
                    <a:pt x="10608" y="54707"/>
                    <a:pt x="11075" y="54840"/>
                    <a:pt x="11542" y="54873"/>
                  </a:cubicBezTo>
                  <a:cubicBezTo>
                    <a:pt x="14777" y="56675"/>
                    <a:pt x="18413" y="57609"/>
                    <a:pt x="22116" y="57609"/>
                  </a:cubicBezTo>
                  <a:cubicBezTo>
                    <a:pt x="22516" y="57609"/>
                    <a:pt x="22883" y="57609"/>
                    <a:pt x="23250" y="57575"/>
                  </a:cubicBezTo>
                  <a:lnTo>
                    <a:pt x="23350" y="57609"/>
                  </a:lnTo>
                  <a:cubicBezTo>
                    <a:pt x="23684" y="57742"/>
                    <a:pt x="24051" y="57842"/>
                    <a:pt x="24418" y="57842"/>
                  </a:cubicBezTo>
                  <a:cubicBezTo>
                    <a:pt x="25085" y="57842"/>
                    <a:pt x="25685" y="57609"/>
                    <a:pt x="26186" y="57242"/>
                  </a:cubicBezTo>
                  <a:cubicBezTo>
                    <a:pt x="27820" y="56942"/>
                    <a:pt x="29388" y="56441"/>
                    <a:pt x="30922" y="55774"/>
                  </a:cubicBezTo>
                  <a:cubicBezTo>
                    <a:pt x="33758" y="54540"/>
                    <a:pt x="36226" y="52738"/>
                    <a:pt x="38261" y="50504"/>
                  </a:cubicBezTo>
                  <a:lnTo>
                    <a:pt x="48535" y="46000"/>
                  </a:lnTo>
                  <a:cubicBezTo>
                    <a:pt x="54606" y="43332"/>
                    <a:pt x="55440" y="39596"/>
                    <a:pt x="56040" y="37161"/>
                  </a:cubicBezTo>
                  <a:cubicBezTo>
                    <a:pt x="56374" y="35693"/>
                    <a:pt x="56441" y="35560"/>
                    <a:pt x="56774" y="35426"/>
                  </a:cubicBezTo>
                  <a:lnTo>
                    <a:pt x="73086" y="28221"/>
                  </a:lnTo>
                  <a:cubicBezTo>
                    <a:pt x="76255" y="26820"/>
                    <a:pt x="77055" y="24518"/>
                    <a:pt x="76688" y="22850"/>
                  </a:cubicBezTo>
                  <a:cubicBezTo>
                    <a:pt x="76355" y="21349"/>
                    <a:pt x="75121" y="20215"/>
                    <a:pt x="73553" y="19982"/>
                  </a:cubicBezTo>
                  <a:lnTo>
                    <a:pt x="80191" y="17046"/>
                  </a:lnTo>
                  <a:cubicBezTo>
                    <a:pt x="83126" y="15745"/>
                    <a:pt x="85128" y="14178"/>
                    <a:pt x="86128" y="12343"/>
                  </a:cubicBezTo>
                  <a:cubicBezTo>
                    <a:pt x="87062" y="10675"/>
                    <a:pt x="87196" y="8840"/>
                    <a:pt x="86462" y="7239"/>
                  </a:cubicBezTo>
                  <a:cubicBezTo>
                    <a:pt x="85461" y="4971"/>
                    <a:pt x="83126" y="3537"/>
                    <a:pt x="80224" y="3537"/>
                  </a:cubicBezTo>
                  <a:cubicBezTo>
                    <a:pt x="78390" y="3537"/>
                    <a:pt x="76221" y="4070"/>
                    <a:pt x="73853" y="5138"/>
                  </a:cubicBezTo>
                  <a:cubicBezTo>
                    <a:pt x="73720" y="5171"/>
                    <a:pt x="73586" y="5204"/>
                    <a:pt x="73519" y="5271"/>
                  </a:cubicBezTo>
                  <a:cubicBezTo>
                    <a:pt x="73786" y="4437"/>
                    <a:pt x="73753" y="3703"/>
                    <a:pt x="73686" y="3170"/>
                  </a:cubicBezTo>
                  <a:cubicBezTo>
                    <a:pt x="73286" y="1268"/>
                    <a:pt x="71518" y="1"/>
                    <a:pt x="69417" y="1"/>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1"/>
            <p:cNvSpPr/>
            <p:nvPr/>
          </p:nvSpPr>
          <p:spPr>
            <a:xfrm>
              <a:off x="9750500" y="9347975"/>
              <a:ext cx="833100" cy="567100"/>
            </a:xfrm>
            <a:custGeom>
              <a:avLst/>
              <a:gdLst/>
              <a:ahLst/>
              <a:cxnLst/>
              <a:rect l="l" t="t" r="r" b="b"/>
              <a:pathLst>
                <a:path w="33324" h="22684" extrusionOk="0">
                  <a:moveTo>
                    <a:pt x="25118" y="0"/>
                  </a:moveTo>
                  <a:cubicBezTo>
                    <a:pt x="24618" y="0"/>
                    <a:pt x="24184" y="67"/>
                    <a:pt x="23717" y="300"/>
                  </a:cubicBezTo>
                  <a:lnTo>
                    <a:pt x="20348" y="1801"/>
                  </a:lnTo>
                  <a:cubicBezTo>
                    <a:pt x="19814" y="1468"/>
                    <a:pt x="18914" y="1034"/>
                    <a:pt x="17746" y="1034"/>
                  </a:cubicBezTo>
                  <a:cubicBezTo>
                    <a:pt x="16946" y="1034"/>
                    <a:pt x="16178" y="1201"/>
                    <a:pt x="15344" y="1568"/>
                  </a:cubicBezTo>
                  <a:lnTo>
                    <a:pt x="6638" y="5404"/>
                  </a:lnTo>
                  <a:cubicBezTo>
                    <a:pt x="2068" y="7405"/>
                    <a:pt x="0" y="12743"/>
                    <a:pt x="2035" y="17313"/>
                  </a:cubicBezTo>
                  <a:cubicBezTo>
                    <a:pt x="3503" y="20548"/>
                    <a:pt x="6705" y="22683"/>
                    <a:pt x="10274" y="22683"/>
                  </a:cubicBezTo>
                  <a:cubicBezTo>
                    <a:pt x="11542" y="22683"/>
                    <a:pt x="12743" y="22416"/>
                    <a:pt x="13910" y="21916"/>
                  </a:cubicBezTo>
                  <a:lnTo>
                    <a:pt x="17913" y="20148"/>
                  </a:lnTo>
                  <a:cubicBezTo>
                    <a:pt x="20715" y="18880"/>
                    <a:pt x="21315" y="16979"/>
                    <a:pt x="21549" y="15912"/>
                  </a:cubicBezTo>
                  <a:lnTo>
                    <a:pt x="27053" y="13510"/>
                  </a:lnTo>
                  <a:cubicBezTo>
                    <a:pt x="29088" y="12576"/>
                    <a:pt x="29555" y="10908"/>
                    <a:pt x="29321" y="9740"/>
                  </a:cubicBezTo>
                  <a:cubicBezTo>
                    <a:pt x="29321" y="9674"/>
                    <a:pt x="29254" y="9640"/>
                    <a:pt x="29254" y="9540"/>
                  </a:cubicBezTo>
                  <a:lnTo>
                    <a:pt x="29721" y="9340"/>
                  </a:lnTo>
                  <a:cubicBezTo>
                    <a:pt x="31156" y="8706"/>
                    <a:pt x="32156" y="7906"/>
                    <a:pt x="32690" y="6905"/>
                  </a:cubicBezTo>
                  <a:cubicBezTo>
                    <a:pt x="33257" y="5871"/>
                    <a:pt x="33324" y="4704"/>
                    <a:pt x="32857" y="3669"/>
                  </a:cubicBezTo>
                  <a:cubicBezTo>
                    <a:pt x="32323" y="2168"/>
                    <a:pt x="30889" y="1301"/>
                    <a:pt x="29188" y="1301"/>
                  </a:cubicBezTo>
                  <a:cubicBezTo>
                    <a:pt x="28754" y="1301"/>
                    <a:pt x="28320" y="1334"/>
                    <a:pt x="27887" y="1468"/>
                  </a:cubicBezTo>
                  <a:cubicBezTo>
                    <a:pt x="27353" y="534"/>
                    <a:pt x="26319" y="0"/>
                    <a:pt x="25118"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1"/>
            <p:cNvSpPr/>
            <p:nvPr/>
          </p:nvSpPr>
          <p:spPr>
            <a:xfrm>
              <a:off x="8284450" y="9361300"/>
              <a:ext cx="364450" cy="244375"/>
            </a:xfrm>
            <a:custGeom>
              <a:avLst/>
              <a:gdLst/>
              <a:ahLst/>
              <a:cxnLst/>
              <a:rect l="l" t="t" r="r" b="b"/>
              <a:pathLst>
                <a:path w="14578" h="9775" extrusionOk="0">
                  <a:moveTo>
                    <a:pt x="10674" y="1"/>
                  </a:moveTo>
                  <a:cubicBezTo>
                    <a:pt x="10107" y="1"/>
                    <a:pt x="9507" y="168"/>
                    <a:pt x="9007" y="468"/>
                  </a:cubicBezTo>
                  <a:cubicBezTo>
                    <a:pt x="8606" y="701"/>
                    <a:pt x="8139" y="968"/>
                    <a:pt x="7639" y="1168"/>
                  </a:cubicBezTo>
                  <a:cubicBezTo>
                    <a:pt x="7072" y="1469"/>
                    <a:pt x="6571" y="1669"/>
                    <a:pt x="6104" y="1836"/>
                  </a:cubicBezTo>
                  <a:cubicBezTo>
                    <a:pt x="4837" y="2369"/>
                    <a:pt x="3903" y="2703"/>
                    <a:pt x="2936" y="3003"/>
                  </a:cubicBezTo>
                  <a:cubicBezTo>
                    <a:pt x="2669" y="3103"/>
                    <a:pt x="2469" y="3170"/>
                    <a:pt x="2235" y="3303"/>
                  </a:cubicBezTo>
                  <a:cubicBezTo>
                    <a:pt x="567" y="4271"/>
                    <a:pt x="0" y="6372"/>
                    <a:pt x="967" y="8040"/>
                  </a:cubicBezTo>
                  <a:cubicBezTo>
                    <a:pt x="1601" y="9107"/>
                    <a:pt x="2735" y="9775"/>
                    <a:pt x="3970" y="9775"/>
                  </a:cubicBezTo>
                  <a:cubicBezTo>
                    <a:pt x="4603" y="9775"/>
                    <a:pt x="5170" y="9608"/>
                    <a:pt x="5738" y="9308"/>
                  </a:cubicBezTo>
                  <a:cubicBezTo>
                    <a:pt x="6571" y="8807"/>
                    <a:pt x="7472" y="8340"/>
                    <a:pt x="8740" y="7773"/>
                  </a:cubicBezTo>
                  <a:cubicBezTo>
                    <a:pt x="9140" y="7540"/>
                    <a:pt x="9640" y="7306"/>
                    <a:pt x="10241" y="7106"/>
                  </a:cubicBezTo>
                  <a:cubicBezTo>
                    <a:pt x="10775" y="6872"/>
                    <a:pt x="11242" y="6706"/>
                    <a:pt x="11742" y="6539"/>
                  </a:cubicBezTo>
                  <a:cubicBezTo>
                    <a:pt x="11942" y="6472"/>
                    <a:pt x="12176" y="6372"/>
                    <a:pt x="12409" y="6272"/>
                  </a:cubicBezTo>
                  <a:cubicBezTo>
                    <a:pt x="13977" y="5338"/>
                    <a:pt x="14577" y="3270"/>
                    <a:pt x="13610" y="1669"/>
                  </a:cubicBezTo>
                  <a:cubicBezTo>
                    <a:pt x="13009" y="635"/>
                    <a:pt x="11909" y="1"/>
                    <a:pt x="10674"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1"/>
            <p:cNvSpPr/>
            <p:nvPr/>
          </p:nvSpPr>
          <p:spPr>
            <a:xfrm>
              <a:off x="8448725" y="9547275"/>
              <a:ext cx="322750" cy="297750"/>
            </a:xfrm>
            <a:custGeom>
              <a:avLst/>
              <a:gdLst/>
              <a:ahLst/>
              <a:cxnLst/>
              <a:rect l="l" t="t" r="r" b="b"/>
              <a:pathLst>
                <a:path w="12910" h="11910" extrusionOk="0">
                  <a:moveTo>
                    <a:pt x="9174" y="1"/>
                  </a:moveTo>
                  <a:cubicBezTo>
                    <a:pt x="8173" y="1"/>
                    <a:pt x="7206" y="434"/>
                    <a:pt x="6572" y="1201"/>
                  </a:cubicBezTo>
                  <a:cubicBezTo>
                    <a:pt x="6238" y="1568"/>
                    <a:pt x="5905" y="1935"/>
                    <a:pt x="5538" y="2369"/>
                  </a:cubicBezTo>
                  <a:cubicBezTo>
                    <a:pt x="5071" y="2836"/>
                    <a:pt x="4704" y="3203"/>
                    <a:pt x="4337" y="3536"/>
                  </a:cubicBezTo>
                  <a:cubicBezTo>
                    <a:pt x="3336" y="4437"/>
                    <a:pt x="2536" y="5104"/>
                    <a:pt x="1768" y="5705"/>
                  </a:cubicBezTo>
                  <a:cubicBezTo>
                    <a:pt x="1568" y="5871"/>
                    <a:pt x="1401" y="6038"/>
                    <a:pt x="1201" y="6238"/>
                  </a:cubicBezTo>
                  <a:cubicBezTo>
                    <a:pt x="0" y="7706"/>
                    <a:pt x="201" y="9908"/>
                    <a:pt x="1668" y="11109"/>
                  </a:cubicBezTo>
                  <a:cubicBezTo>
                    <a:pt x="2269" y="11609"/>
                    <a:pt x="3069" y="11909"/>
                    <a:pt x="3870" y="11909"/>
                  </a:cubicBezTo>
                  <a:cubicBezTo>
                    <a:pt x="4904" y="11909"/>
                    <a:pt x="5871" y="11442"/>
                    <a:pt x="6539" y="10642"/>
                  </a:cubicBezTo>
                  <a:cubicBezTo>
                    <a:pt x="7306" y="9741"/>
                    <a:pt x="8140" y="8874"/>
                    <a:pt x="8807" y="8206"/>
                  </a:cubicBezTo>
                  <a:cubicBezTo>
                    <a:pt x="9140" y="7873"/>
                    <a:pt x="9541" y="7473"/>
                    <a:pt x="10041" y="7072"/>
                  </a:cubicBezTo>
                  <a:cubicBezTo>
                    <a:pt x="10441" y="6672"/>
                    <a:pt x="10842" y="6338"/>
                    <a:pt x="11242" y="6038"/>
                  </a:cubicBezTo>
                  <a:cubicBezTo>
                    <a:pt x="11442" y="5871"/>
                    <a:pt x="11609" y="5705"/>
                    <a:pt x="11742" y="5538"/>
                  </a:cubicBezTo>
                  <a:cubicBezTo>
                    <a:pt x="12910" y="4103"/>
                    <a:pt x="12743" y="2002"/>
                    <a:pt x="11342" y="768"/>
                  </a:cubicBezTo>
                  <a:cubicBezTo>
                    <a:pt x="10742" y="267"/>
                    <a:pt x="9941" y="1"/>
                    <a:pt x="9174"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1"/>
            <p:cNvSpPr/>
            <p:nvPr/>
          </p:nvSpPr>
          <p:spPr>
            <a:xfrm>
              <a:off x="8691400" y="9679050"/>
              <a:ext cx="264375" cy="336925"/>
            </a:xfrm>
            <a:custGeom>
              <a:avLst/>
              <a:gdLst/>
              <a:ahLst/>
              <a:cxnLst/>
              <a:rect l="l" t="t" r="r" b="b"/>
              <a:pathLst>
                <a:path w="10575" h="13477" extrusionOk="0">
                  <a:moveTo>
                    <a:pt x="6805" y="0"/>
                  </a:moveTo>
                  <a:cubicBezTo>
                    <a:pt x="5371" y="0"/>
                    <a:pt x="4137" y="901"/>
                    <a:pt x="3636" y="2235"/>
                  </a:cubicBezTo>
                  <a:cubicBezTo>
                    <a:pt x="3470" y="2669"/>
                    <a:pt x="3236" y="3136"/>
                    <a:pt x="3036" y="3669"/>
                  </a:cubicBezTo>
                  <a:cubicBezTo>
                    <a:pt x="2736" y="4270"/>
                    <a:pt x="2536" y="4737"/>
                    <a:pt x="2302" y="5170"/>
                  </a:cubicBezTo>
                  <a:cubicBezTo>
                    <a:pt x="1868" y="6004"/>
                    <a:pt x="1301" y="7072"/>
                    <a:pt x="634" y="8106"/>
                  </a:cubicBezTo>
                  <a:cubicBezTo>
                    <a:pt x="501" y="8306"/>
                    <a:pt x="367" y="8573"/>
                    <a:pt x="301" y="8806"/>
                  </a:cubicBezTo>
                  <a:cubicBezTo>
                    <a:pt x="0" y="9674"/>
                    <a:pt x="34" y="10608"/>
                    <a:pt x="401" y="11475"/>
                  </a:cubicBezTo>
                  <a:cubicBezTo>
                    <a:pt x="801" y="12342"/>
                    <a:pt x="1502" y="12943"/>
                    <a:pt x="2369" y="13276"/>
                  </a:cubicBezTo>
                  <a:cubicBezTo>
                    <a:pt x="2736" y="13410"/>
                    <a:pt x="3136" y="13476"/>
                    <a:pt x="3536" y="13476"/>
                  </a:cubicBezTo>
                  <a:cubicBezTo>
                    <a:pt x="5004" y="13476"/>
                    <a:pt x="6338" y="12576"/>
                    <a:pt x="6805" y="11175"/>
                  </a:cubicBezTo>
                  <a:cubicBezTo>
                    <a:pt x="7139" y="10274"/>
                    <a:pt x="7506" y="9340"/>
                    <a:pt x="8073" y="8106"/>
                  </a:cubicBezTo>
                  <a:cubicBezTo>
                    <a:pt x="8306" y="7639"/>
                    <a:pt x="8507" y="7172"/>
                    <a:pt x="8807" y="6638"/>
                  </a:cubicBezTo>
                  <a:cubicBezTo>
                    <a:pt x="9040" y="6138"/>
                    <a:pt x="9340" y="5671"/>
                    <a:pt x="9574" y="5270"/>
                  </a:cubicBezTo>
                  <a:cubicBezTo>
                    <a:pt x="9707" y="5070"/>
                    <a:pt x="9841" y="4837"/>
                    <a:pt x="9908" y="4603"/>
                  </a:cubicBezTo>
                  <a:cubicBezTo>
                    <a:pt x="10575" y="2802"/>
                    <a:pt x="9674" y="834"/>
                    <a:pt x="7906" y="234"/>
                  </a:cubicBezTo>
                  <a:cubicBezTo>
                    <a:pt x="7539" y="100"/>
                    <a:pt x="7172" y="0"/>
                    <a:pt x="6805"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1"/>
            <p:cNvSpPr/>
            <p:nvPr/>
          </p:nvSpPr>
          <p:spPr>
            <a:xfrm>
              <a:off x="8970775" y="9741575"/>
              <a:ext cx="191825" cy="353625"/>
            </a:xfrm>
            <a:custGeom>
              <a:avLst/>
              <a:gdLst/>
              <a:ahLst/>
              <a:cxnLst/>
              <a:rect l="l" t="t" r="r" b="b"/>
              <a:pathLst>
                <a:path w="7673" h="14145" extrusionOk="0">
                  <a:moveTo>
                    <a:pt x="4303" y="1"/>
                  </a:moveTo>
                  <a:cubicBezTo>
                    <a:pt x="3369" y="1"/>
                    <a:pt x="2535" y="334"/>
                    <a:pt x="1901" y="1002"/>
                  </a:cubicBezTo>
                  <a:cubicBezTo>
                    <a:pt x="1268" y="1669"/>
                    <a:pt x="901" y="2503"/>
                    <a:pt x="901" y="3403"/>
                  </a:cubicBezTo>
                  <a:cubicBezTo>
                    <a:pt x="901" y="3904"/>
                    <a:pt x="867" y="4404"/>
                    <a:pt x="834" y="4938"/>
                  </a:cubicBezTo>
                  <a:cubicBezTo>
                    <a:pt x="767" y="5605"/>
                    <a:pt x="701" y="6105"/>
                    <a:pt x="667" y="6606"/>
                  </a:cubicBezTo>
                  <a:cubicBezTo>
                    <a:pt x="500" y="7940"/>
                    <a:pt x="334" y="8974"/>
                    <a:pt x="67" y="9941"/>
                  </a:cubicBezTo>
                  <a:cubicBezTo>
                    <a:pt x="33" y="10175"/>
                    <a:pt x="0" y="10442"/>
                    <a:pt x="0" y="10675"/>
                  </a:cubicBezTo>
                  <a:cubicBezTo>
                    <a:pt x="0" y="12610"/>
                    <a:pt x="1568" y="14144"/>
                    <a:pt x="3436" y="14144"/>
                  </a:cubicBezTo>
                  <a:lnTo>
                    <a:pt x="3503" y="14144"/>
                  </a:lnTo>
                  <a:cubicBezTo>
                    <a:pt x="5404" y="14144"/>
                    <a:pt x="6938" y="12576"/>
                    <a:pt x="6938" y="10642"/>
                  </a:cubicBezTo>
                  <a:cubicBezTo>
                    <a:pt x="6938" y="9674"/>
                    <a:pt x="7005" y="8640"/>
                    <a:pt x="7105" y="7273"/>
                  </a:cubicBezTo>
                  <a:cubicBezTo>
                    <a:pt x="7172" y="6772"/>
                    <a:pt x="7205" y="6272"/>
                    <a:pt x="7272" y="5638"/>
                  </a:cubicBezTo>
                  <a:cubicBezTo>
                    <a:pt x="7372" y="5071"/>
                    <a:pt x="7439" y="4571"/>
                    <a:pt x="7572" y="4070"/>
                  </a:cubicBezTo>
                  <a:cubicBezTo>
                    <a:pt x="7606" y="3804"/>
                    <a:pt x="7672" y="3603"/>
                    <a:pt x="7672" y="3337"/>
                  </a:cubicBezTo>
                  <a:cubicBezTo>
                    <a:pt x="7639" y="1502"/>
                    <a:pt x="6138" y="1"/>
                    <a:pt x="4303"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1"/>
            <p:cNvSpPr/>
            <p:nvPr/>
          </p:nvSpPr>
          <p:spPr>
            <a:xfrm>
              <a:off x="8241900" y="8852625"/>
              <a:ext cx="353625" cy="221825"/>
            </a:xfrm>
            <a:custGeom>
              <a:avLst/>
              <a:gdLst/>
              <a:ahLst/>
              <a:cxnLst/>
              <a:rect l="l" t="t" r="r" b="b"/>
              <a:pathLst>
                <a:path w="14145" h="8873" extrusionOk="0">
                  <a:moveTo>
                    <a:pt x="3570" y="0"/>
                  </a:moveTo>
                  <a:cubicBezTo>
                    <a:pt x="2169" y="0"/>
                    <a:pt x="902" y="834"/>
                    <a:pt x="368" y="2135"/>
                  </a:cubicBezTo>
                  <a:cubicBezTo>
                    <a:pt x="1" y="2969"/>
                    <a:pt x="1" y="3903"/>
                    <a:pt x="368" y="4803"/>
                  </a:cubicBezTo>
                  <a:cubicBezTo>
                    <a:pt x="768" y="5671"/>
                    <a:pt x="1435" y="6338"/>
                    <a:pt x="2269" y="6671"/>
                  </a:cubicBezTo>
                  <a:cubicBezTo>
                    <a:pt x="2503" y="6772"/>
                    <a:pt x="2770" y="6838"/>
                    <a:pt x="3003" y="6872"/>
                  </a:cubicBezTo>
                  <a:cubicBezTo>
                    <a:pt x="3937" y="7038"/>
                    <a:pt x="4971" y="7272"/>
                    <a:pt x="6305" y="7639"/>
                  </a:cubicBezTo>
                  <a:cubicBezTo>
                    <a:pt x="6772" y="7739"/>
                    <a:pt x="7239" y="7872"/>
                    <a:pt x="7873" y="8106"/>
                  </a:cubicBezTo>
                  <a:cubicBezTo>
                    <a:pt x="8407" y="8273"/>
                    <a:pt x="8907" y="8406"/>
                    <a:pt x="9374" y="8640"/>
                  </a:cubicBezTo>
                  <a:cubicBezTo>
                    <a:pt x="9808" y="8806"/>
                    <a:pt x="10208" y="8873"/>
                    <a:pt x="10675" y="8873"/>
                  </a:cubicBezTo>
                  <a:cubicBezTo>
                    <a:pt x="12043" y="8873"/>
                    <a:pt x="13277" y="8039"/>
                    <a:pt x="13811" y="6805"/>
                  </a:cubicBezTo>
                  <a:cubicBezTo>
                    <a:pt x="14144" y="5971"/>
                    <a:pt x="14144" y="5037"/>
                    <a:pt x="13811" y="4203"/>
                  </a:cubicBezTo>
                  <a:cubicBezTo>
                    <a:pt x="13477" y="3369"/>
                    <a:pt x="12810" y="2735"/>
                    <a:pt x="11976" y="2368"/>
                  </a:cubicBezTo>
                  <a:cubicBezTo>
                    <a:pt x="11776" y="2302"/>
                    <a:pt x="11509" y="2202"/>
                    <a:pt x="11242" y="2168"/>
                  </a:cubicBezTo>
                  <a:cubicBezTo>
                    <a:pt x="10742" y="2068"/>
                    <a:pt x="10275" y="1968"/>
                    <a:pt x="9708" y="1835"/>
                  </a:cubicBezTo>
                  <a:cubicBezTo>
                    <a:pt x="9074" y="1668"/>
                    <a:pt x="8574" y="1501"/>
                    <a:pt x="8073" y="1368"/>
                  </a:cubicBezTo>
                  <a:cubicBezTo>
                    <a:pt x="6806" y="967"/>
                    <a:pt x="5805" y="634"/>
                    <a:pt x="4904" y="234"/>
                  </a:cubicBezTo>
                  <a:cubicBezTo>
                    <a:pt x="4504" y="67"/>
                    <a:pt x="4037" y="0"/>
                    <a:pt x="3570"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1"/>
            <p:cNvSpPr/>
            <p:nvPr/>
          </p:nvSpPr>
          <p:spPr>
            <a:xfrm>
              <a:off x="8210225" y="9136150"/>
              <a:ext cx="359450" cy="182650"/>
            </a:xfrm>
            <a:custGeom>
              <a:avLst/>
              <a:gdLst/>
              <a:ahLst/>
              <a:cxnLst/>
              <a:rect l="l" t="t" r="r" b="b"/>
              <a:pathLst>
                <a:path w="14378" h="7306" extrusionOk="0">
                  <a:moveTo>
                    <a:pt x="10908" y="0"/>
                  </a:moveTo>
                  <a:cubicBezTo>
                    <a:pt x="10708" y="0"/>
                    <a:pt x="10541" y="0"/>
                    <a:pt x="10308" y="34"/>
                  </a:cubicBezTo>
                  <a:cubicBezTo>
                    <a:pt x="9807" y="134"/>
                    <a:pt x="9307" y="201"/>
                    <a:pt x="8773" y="267"/>
                  </a:cubicBezTo>
                  <a:cubicBezTo>
                    <a:pt x="8106" y="301"/>
                    <a:pt x="7606" y="334"/>
                    <a:pt x="7105" y="367"/>
                  </a:cubicBezTo>
                  <a:cubicBezTo>
                    <a:pt x="6305" y="434"/>
                    <a:pt x="5704" y="434"/>
                    <a:pt x="5071" y="434"/>
                  </a:cubicBezTo>
                  <a:cubicBezTo>
                    <a:pt x="4604" y="434"/>
                    <a:pt x="4137" y="434"/>
                    <a:pt x="3736" y="367"/>
                  </a:cubicBezTo>
                  <a:lnTo>
                    <a:pt x="3570" y="367"/>
                  </a:lnTo>
                  <a:cubicBezTo>
                    <a:pt x="1735" y="367"/>
                    <a:pt x="167" y="1835"/>
                    <a:pt x="100" y="3670"/>
                  </a:cubicBezTo>
                  <a:cubicBezTo>
                    <a:pt x="0" y="5604"/>
                    <a:pt x="1468" y="7206"/>
                    <a:pt x="3403" y="7306"/>
                  </a:cubicBezTo>
                  <a:lnTo>
                    <a:pt x="3570" y="7306"/>
                  </a:lnTo>
                  <a:cubicBezTo>
                    <a:pt x="3770" y="7306"/>
                    <a:pt x="3970" y="7306"/>
                    <a:pt x="4203" y="7272"/>
                  </a:cubicBezTo>
                  <a:cubicBezTo>
                    <a:pt x="5137" y="7106"/>
                    <a:pt x="6138" y="6972"/>
                    <a:pt x="7539" y="6839"/>
                  </a:cubicBezTo>
                  <a:cubicBezTo>
                    <a:pt x="8039" y="6805"/>
                    <a:pt x="8540" y="6772"/>
                    <a:pt x="9140" y="6705"/>
                  </a:cubicBezTo>
                  <a:lnTo>
                    <a:pt x="10908" y="6705"/>
                  </a:lnTo>
                  <a:cubicBezTo>
                    <a:pt x="12676" y="6705"/>
                    <a:pt x="14177" y="5304"/>
                    <a:pt x="14277" y="3503"/>
                  </a:cubicBezTo>
                  <a:cubicBezTo>
                    <a:pt x="14377" y="1668"/>
                    <a:pt x="12910" y="101"/>
                    <a:pt x="11075"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1"/>
            <p:cNvSpPr/>
            <p:nvPr/>
          </p:nvSpPr>
          <p:spPr>
            <a:xfrm>
              <a:off x="9166750" y="8345975"/>
              <a:ext cx="1551950" cy="1144625"/>
            </a:xfrm>
            <a:custGeom>
              <a:avLst/>
              <a:gdLst/>
              <a:ahLst/>
              <a:cxnLst/>
              <a:rect l="l" t="t" r="r" b="b"/>
              <a:pathLst>
                <a:path w="62078" h="45785" extrusionOk="0">
                  <a:moveTo>
                    <a:pt x="46651" y="0"/>
                  </a:moveTo>
                  <a:cubicBezTo>
                    <a:pt x="46306" y="0"/>
                    <a:pt x="45946" y="69"/>
                    <a:pt x="45599" y="218"/>
                  </a:cubicBezTo>
                  <a:cubicBezTo>
                    <a:pt x="43231" y="1252"/>
                    <a:pt x="38227" y="3454"/>
                    <a:pt x="34825" y="4955"/>
                  </a:cubicBezTo>
                  <a:cubicBezTo>
                    <a:pt x="34421" y="5132"/>
                    <a:pt x="34048" y="5207"/>
                    <a:pt x="33694" y="5207"/>
                  </a:cubicBezTo>
                  <a:cubicBezTo>
                    <a:pt x="31685" y="5207"/>
                    <a:pt x="30262" y="2798"/>
                    <a:pt x="27036" y="2798"/>
                  </a:cubicBezTo>
                  <a:cubicBezTo>
                    <a:pt x="25991" y="2798"/>
                    <a:pt x="24756" y="3051"/>
                    <a:pt x="23250" y="3721"/>
                  </a:cubicBezTo>
                  <a:cubicBezTo>
                    <a:pt x="18847" y="5689"/>
                    <a:pt x="7639" y="10592"/>
                    <a:pt x="0" y="13961"/>
                  </a:cubicBezTo>
                  <a:lnTo>
                    <a:pt x="14344" y="45784"/>
                  </a:lnTo>
                  <a:cubicBezTo>
                    <a:pt x="17713" y="44283"/>
                    <a:pt x="21549" y="42615"/>
                    <a:pt x="24851" y="41148"/>
                  </a:cubicBezTo>
                  <a:cubicBezTo>
                    <a:pt x="33090" y="37545"/>
                    <a:pt x="29254" y="32275"/>
                    <a:pt x="33057" y="30607"/>
                  </a:cubicBezTo>
                  <a:cubicBezTo>
                    <a:pt x="36860" y="28939"/>
                    <a:pt x="45733" y="25036"/>
                    <a:pt x="49369" y="23402"/>
                  </a:cubicBezTo>
                  <a:cubicBezTo>
                    <a:pt x="52460" y="22040"/>
                    <a:pt x="51838" y="19883"/>
                    <a:pt x="50188" y="19883"/>
                  </a:cubicBezTo>
                  <a:cubicBezTo>
                    <a:pt x="49897" y="19883"/>
                    <a:pt x="49575" y="19949"/>
                    <a:pt x="49235" y="20099"/>
                  </a:cubicBezTo>
                  <a:cubicBezTo>
                    <a:pt x="47000" y="21100"/>
                    <a:pt x="42397" y="23101"/>
                    <a:pt x="39662" y="24302"/>
                  </a:cubicBezTo>
                  <a:cubicBezTo>
                    <a:pt x="39309" y="24459"/>
                    <a:pt x="38982" y="24529"/>
                    <a:pt x="38685" y="24529"/>
                  </a:cubicBezTo>
                  <a:cubicBezTo>
                    <a:pt x="36651" y="24529"/>
                    <a:pt x="36041" y="21239"/>
                    <a:pt x="38428" y="20133"/>
                  </a:cubicBezTo>
                  <a:cubicBezTo>
                    <a:pt x="41196" y="18932"/>
                    <a:pt x="50937" y="14629"/>
                    <a:pt x="56507" y="12194"/>
                  </a:cubicBezTo>
                  <a:cubicBezTo>
                    <a:pt x="62011" y="9758"/>
                    <a:pt x="62078" y="7090"/>
                    <a:pt x="61511" y="5756"/>
                  </a:cubicBezTo>
                  <a:cubicBezTo>
                    <a:pt x="61116" y="4901"/>
                    <a:pt x="60089" y="3558"/>
                    <a:pt x="57541" y="3558"/>
                  </a:cubicBezTo>
                  <a:cubicBezTo>
                    <a:pt x="56209" y="3558"/>
                    <a:pt x="54461" y="3925"/>
                    <a:pt x="52171" y="4922"/>
                  </a:cubicBezTo>
                  <a:cubicBezTo>
                    <a:pt x="46672" y="7353"/>
                    <a:pt x="41655" y="9990"/>
                    <a:pt x="39753" y="9990"/>
                  </a:cubicBezTo>
                  <a:cubicBezTo>
                    <a:pt x="39358" y="9990"/>
                    <a:pt x="39098" y="9877"/>
                    <a:pt x="38995" y="9625"/>
                  </a:cubicBezTo>
                  <a:cubicBezTo>
                    <a:pt x="38361" y="8191"/>
                    <a:pt x="38661" y="7524"/>
                    <a:pt x="44865" y="4755"/>
                  </a:cubicBezTo>
                  <a:cubicBezTo>
                    <a:pt x="50175" y="2414"/>
                    <a:pt x="48694" y="0"/>
                    <a:pt x="46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1"/>
            <p:cNvSpPr/>
            <p:nvPr/>
          </p:nvSpPr>
          <p:spPr>
            <a:xfrm>
              <a:off x="9574525" y="8767950"/>
              <a:ext cx="487875" cy="234750"/>
            </a:xfrm>
            <a:custGeom>
              <a:avLst/>
              <a:gdLst/>
              <a:ahLst/>
              <a:cxnLst/>
              <a:rect l="l" t="t" r="r" b="b"/>
              <a:pathLst>
                <a:path w="19515" h="9390" extrusionOk="0">
                  <a:moveTo>
                    <a:pt x="18524" y="1"/>
                  </a:moveTo>
                  <a:cubicBezTo>
                    <a:pt x="18398" y="1"/>
                    <a:pt x="18270" y="28"/>
                    <a:pt x="18147" y="85"/>
                  </a:cubicBezTo>
                  <a:cubicBezTo>
                    <a:pt x="16713" y="819"/>
                    <a:pt x="15245" y="1519"/>
                    <a:pt x="13777" y="2186"/>
                  </a:cubicBezTo>
                  <a:lnTo>
                    <a:pt x="11576" y="3187"/>
                  </a:lnTo>
                  <a:lnTo>
                    <a:pt x="9374" y="4188"/>
                  </a:lnTo>
                  <a:cubicBezTo>
                    <a:pt x="6405" y="5522"/>
                    <a:pt x="3437" y="6823"/>
                    <a:pt x="501" y="8057"/>
                  </a:cubicBezTo>
                  <a:cubicBezTo>
                    <a:pt x="168" y="8224"/>
                    <a:pt x="1" y="8591"/>
                    <a:pt x="101" y="8991"/>
                  </a:cubicBezTo>
                  <a:cubicBezTo>
                    <a:pt x="198" y="9235"/>
                    <a:pt x="457" y="9390"/>
                    <a:pt x="719" y="9390"/>
                  </a:cubicBezTo>
                  <a:cubicBezTo>
                    <a:pt x="815" y="9390"/>
                    <a:pt x="912" y="9369"/>
                    <a:pt x="1001" y="9325"/>
                  </a:cubicBezTo>
                  <a:cubicBezTo>
                    <a:pt x="3937" y="7924"/>
                    <a:pt x="6906" y="6656"/>
                    <a:pt x="9874" y="5355"/>
                  </a:cubicBezTo>
                  <a:lnTo>
                    <a:pt x="12076" y="4388"/>
                  </a:lnTo>
                  <a:lnTo>
                    <a:pt x="14344" y="3420"/>
                  </a:lnTo>
                  <a:cubicBezTo>
                    <a:pt x="15812" y="2820"/>
                    <a:pt x="17313" y="2220"/>
                    <a:pt x="18814" y="1652"/>
                  </a:cubicBezTo>
                  <a:cubicBezTo>
                    <a:pt x="18881" y="1652"/>
                    <a:pt x="18881" y="1586"/>
                    <a:pt x="18914" y="1586"/>
                  </a:cubicBezTo>
                  <a:cubicBezTo>
                    <a:pt x="19348" y="1386"/>
                    <a:pt x="19515" y="885"/>
                    <a:pt x="19281" y="485"/>
                  </a:cubicBezTo>
                  <a:cubicBezTo>
                    <a:pt x="19138" y="174"/>
                    <a:pt x="18840" y="1"/>
                    <a:pt x="185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1"/>
            <p:cNvSpPr/>
            <p:nvPr/>
          </p:nvSpPr>
          <p:spPr>
            <a:xfrm>
              <a:off x="9604550" y="8902500"/>
              <a:ext cx="392800" cy="192775"/>
            </a:xfrm>
            <a:custGeom>
              <a:avLst/>
              <a:gdLst/>
              <a:ahLst/>
              <a:cxnLst/>
              <a:rect l="l" t="t" r="r" b="b"/>
              <a:pathLst>
                <a:path w="15712" h="7711" extrusionOk="0">
                  <a:moveTo>
                    <a:pt x="14732" y="1"/>
                  </a:moveTo>
                  <a:cubicBezTo>
                    <a:pt x="14600" y="1"/>
                    <a:pt x="14467" y="35"/>
                    <a:pt x="14344" y="107"/>
                  </a:cubicBezTo>
                  <a:cubicBezTo>
                    <a:pt x="13210" y="674"/>
                    <a:pt x="12076" y="1207"/>
                    <a:pt x="10908" y="1774"/>
                  </a:cubicBezTo>
                  <a:lnTo>
                    <a:pt x="9207" y="2542"/>
                  </a:lnTo>
                  <a:lnTo>
                    <a:pt x="7473" y="3342"/>
                  </a:lnTo>
                  <a:cubicBezTo>
                    <a:pt x="5171" y="4376"/>
                    <a:pt x="2836" y="5444"/>
                    <a:pt x="501" y="6378"/>
                  </a:cubicBezTo>
                  <a:cubicBezTo>
                    <a:pt x="167" y="6544"/>
                    <a:pt x="1" y="6978"/>
                    <a:pt x="167" y="7312"/>
                  </a:cubicBezTo>
                  <a:cubicBezTo>
                    <a:pt x="265" y="7556"/>
                    <a:pt x="506" y="7711"/>
                    <a:pt x="759" y="7711"/>
                  </a:cubicBezTo>
                  <a:cubicBezTo>
                    <a:pt x="851" y="7711"/>
                    <a:pt x="945" y="7690"/>
                    <a:pt x="1035" y="7645"/>
                  </a:cubicBezTo>
                  <a:cubicBezTo>
                    <a:pt x="3370" y="6578"/>
                    <a:pt x="5671" y="5544"/>
                    <a:pt x="8006" y="4543"/>
                  </a:cubicBezTo>
                  <a:lnTo>
                    <a:pt x="9741" y="3809"/>
                  </a:lnTo>
                  <a:lnTo>
                    <a:pt x="11509" y="3042"/>
                  </a:lnTo>
                  <a:cubicBezTo>
                    <a:pt x="12676" y="2608"/>
                    <a:pt x="13844" y="2108"/>
                    <a:pt x="15045" y="1674"/>
                  </a:cubicBezTo>
                  <a:cubicBezTo>
                    <a:pt x="15045" y="1674"/>
                    <a:pt x="15078" y="1641"/>
                    <a:pt x="15145" y="1641"/>
                  </a:cubicBezTo>
                  <a:cubicBezTo>
                    <a:pt x="15545" y="1374"/>
                    <a:pt x="15712" y="874"/>
                    <a:pt x="15512" y="473"/>
                  </a:cubicBezTo>
                  <a:cubicBezTo>
                    <a:pt x="15327" y="173"/>
                    <a:pt x="15030" y="1"/>
                    <a:pt x="14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1"/>
            <p:cNvSpPr/>
            <p:nvPr/>
          </p:nvSpPr>
          <p:spPr>
            <a:xfrm>
              <a:off x="9614550" y="9037775"/>
              <a:ext cx="319425" cy="159250"/>
            </a:xfrm>
            <a:custGeom>
              <a:avLst/>
              <a:gdLst/>
              <a:ahLst/>
              <a:cxnLst/>
              <a:rect l="l" t="t" r="r" b="b"/>
              <a:pathLst>
                <a:path w="12777" h="6370" extrusionOk="0">
                  <a:moveTo>
                    <a:pt x="11823" y="1"/>
                  </a:moveTo>
                  <a:cubicBezTo>
                    <a:pt x="11682" y="1"/>
                    <a:pt x="11540" y="34"/>
                    <a:pt x="11409" y="99"/>
                  </a:cubicBezTo>
                  <a:cubicBezTo>
                    <a:pt x="10508" y="566"/>
                    <a:pt x="9641" y="1000"/>
                    <a:pt x="8740" y="1434"/>
                  </a:cubicBezTo>
                  <a:lnTo>
                    <a:pt x="7406" y="2067"/>
                  </a:lnTo>
                  <a:lnTo>
                    <a:pt x="6005" y="2668"/>
                  </a:lnTo>
                  <a:cubicBezTo>
                    <a:pt x="4171" y="3502"/>
                    <a:pt x="2336" y="4302"/>
                    <a:pt x="501" y="5070"/>
                  </a:cubicBezTo>
                  <a:cubicBezTo>
                    <a:pt x="168" y="5236"/>
                    <a:pt x="1" y="5603"/>
                    <a:pt x="234" y="5970"/>
                  </a:cubicBezTo>
                  <a:cubicBezTo>
                    <a:pt x="308" y="6214"/>
                    <a:pt x="560" y="6369"/>
                    <a:pt x="820" y="6369"/>
                  </a:cubicBezTo>
                  <a:cubicBezTo>
                    <a:pt x="916" y="6369"/>
                    <a:pt x="1012" y="6349"/>
                    <a:pt x="1102" y="6304"/>
                  </a:cubicBezTo>
                  <a:cubicBezTo>
                    <a:pt x="2903" y="5437"/>
                    <a:pt x="4738" y="4636"/>
                    <a:pt x="6572" y="3835"/>
                  </a:cubicBezTo>
                  <a:lnTo>
                    <a:pt x="7940" y="3268"/>
                  </a:lnTo>
                  <a:lnTo>
                    <a:pt x="9308" y="2668"/>
                  </a:lnTo>
                  <a:cubicBezTo>
                    <a:pt x="10242" y="2301"/>
                    <a:pt x="11142" y="1967"/>
                    <a:pt x="12110" y="1634"/>
                  </a:cubicBezTo>
                  <a:cubicBezTo>
                    <a:pt x="12143" y="1634"/>
                    <a:pt x="12176" y="1634"/>
                    <a:pt x="12243" y="1600"/>
                  </a:cubicBezTo>
                  <a:cubicBezTo>
                    <a:pt x="12643" y="1334"/>
                    <a:pt x="12777" y="833"/>
                    <a:pt x="12577" y="433"/>
                  </a:cubicBezTo>
                  <a:cubicBezTo>
                    <a:pt x="12397" y="141"/>
                    <a:pt x="12112" y="1"/>
                    <a:pt x="11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1"/>
            <p:cNvSpPr/>
            <p:nvPr/>
          </p:nvSpPr>
          <p:spPr>
            <a:xfrm>
              <a:off x="9602875" y="9186075"/>
              <a:ext cx="235200" cy="122025"/>
            </a:xfrm>
            <a:custGeom>
              <a:avLst/>
              <a:gdLst/>
              <a:ahLst/>
              <a:cxnLst/>
              <a:rect l="l" t="t" r="r" b="b"/>
              <a:pathLst>
                <a:path w="9408" h="4881" extrusionOk="0">
                  <a:moveTo>
                    <a:pt x="8437" y="1"/>
                  </a:moveTo>
                  <a:cubicBezTo>
                    <a:pt x="8284" y="1"/>
                    <a:pt x="8124" y="45"/>
                    <a:pt x="7973" y="138"/>
                  </a:cubicBezTo>
                  <a:cubicBezTo>
                    <a:pt x="6772" y="805"/>
                    <a:pt x="5572" y="1373"/>
                    <a:pt x="4304" y="1973"/>
                  </a:cubicBezTo>
                  <a:cubicBezTo>
                    <a:pt x="3070" y="2540"/>
                    <a:pt x="1802" y="3107"/>
                    <a:pt x="568" y="3607"/>
                  </a:cubicBezTo>
                  <a:cubicBezTo>
                    <a:pt x="535" y="3607"/>
                    <a:pt x="535" y="3607"/>
                    <a:pt x="468" y="3641"/>
                  </a:cubicBezTo>
                  <a:cubicBezTo>
                    <a:pt x="134" y="3774"/>
                    <a:pt x="1" y="4175"/>
                    <a:pt x="168" y="4508"/>
                  </a:cubicBezTo>
                  <a:cubicBezTo>
                    <a:pt x="262" y="4744"/>
                    <a:pt x="507" y="4880"/>
                    <a:pt x="760" y="4880"/>
                  </a:cubicBezTo>
                  <a:cubicBezTo>
                    <a:pt x="865" y="4880"/>
                    <a:pt x="971" y="4857"/>
                    <a:pt x="1068" y="4808"/>
                  </a:cubicBezTo>
                  <a:cubicBezTo>
                    <a:pt x="2303" y="4208"/>
                    <a:pt x="3570" y="3674"/>
                    <a:pt x="4804" y="3140"/>
                  </a:cubicBezTo>
                  <a:cubicBezTo>
                    <a:pt x="6072" y="2607"/>
                    <a:pt x="7306" y="2106"/>
                    <a:pt x="8640" y="1673"/>
                  </a:cubicBezTo>
                  <a:cubicBezTo>
                    <a:pt x="8740" y="1673"/>
                    <a:pt x="8807" y="1639"/>
                    <a:pt x="8841" y="1606"/>
                  </a:cubicBezTo>
                  <a:cubicBezTo>
                    <a:pt x="9274" y="1339"/>
                    <a:pt x="9408" y="839"/>
                    <a:pt x="9141" y="439"/>
                  </a:cubicBezTo>
                  <a:cubicBezTo>
                    <a:pt x="8989" y="156"/>
                    <a:pt x="8723" y="1"/>
                    <a:pt x="8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1"/>
            <p:cNvSpPr/>
            <p:nvPr/>
          </p:nvSpPr>
          <p:spPr>
            <a:xfrm>
              <a:off x="9526175" y="8724575"/>
              <a:ext cx="392800" cy="192250"/>
            </a:xfrm>
            <a:custGeom>
              <a:avLst/>
              <a:gdLst/>
              <a:ahLst/>
              <a:cxnLst/>
              <a:rect l="l" t="t" r="r" b="b"/>
              <a:pathLst>
                <a:path w="15712" h="7690" extrusionOk="0">
                  <a:moveTo>
                    <a:pt x="14727" y="0"/>
                  </a:moveTo>
                  <a:cubicBezTo>
                    <a:pt x="14599" y="0"/>
                    <a:pt x="14468" y="27"/>
                    <a:pt x="14344" y="85"/>
                  </a:cubicBezTo>
                  <a:cubicBezTo>
                    <a:pt x="13209" y="652"/>
                    <a:pt x="12109" y="1219"/>
                    <a:pt x="10941" y="1753"/>
                  </a:cubicBezTo>
                  <a:lnTo>
                    <a:pt x="9207" y="2554"/>
                  </a:lnTo>
                  <a:lnTo>
                    <a:pt x="7472" y="3321"/>
                  </a:lnTo>
                  <a:cubicBezTo>
                    <a:pt x="5170" y="4388"/>
                    <a:pt x="2835" y="5422"/>
                    <a:pt x="500" y="6390"/>
                  </a:cubicBezTo>
                  <a:cubicBezTo>
                    <a:pt x="167" y="6556"/>
                    <a:pt x="0" y="6957"/>
                    <a:pt x="167" y="7290"/>
                  </a:cubicBezTo>
                  <a:cubicBezTo>
                    <a:pt x="264" y="7534"/>
                    <a:pt x="505" y="7689"/>
                    <a:pt x="758" y="7689"/>
                  </a:cubicBezTo>
                  <a:cubicBezTo>
                    <a:pt x="851" y="7689"/>
                    <a:pt x="945" y="7668"/>
                    <a:pt x="1034" y="7624"/>
                  </a:cubicBezTo>
                  <a:cubicBezTo>
                    <a:pt x="3369" y="6590"/>
                    <a:pt x="5671" y="5556"/>
                    <a:pt x="8006" y="4555"/>
                  </a:cubicBezTo>
                  <a:lnTo>
                    <a:pt x="9774" y="3788"/>
                  </a:lnTo>
                  <a:lnTo>
                    <a:pt x="11508" y="3054"/>
                  </a:lnTo>
                  <a:cubicBezTo>
                    <a:pt x="12676" y="2587"/>
                    <a:pt x="13843" y="2086"/>
                    <a:pt x="15044" y="1653"/>
                  </a:cubicBezTo>
                  <a:cubicBezTo>
                    <a:pt x="15044" y="1653"/>
                    <a:pt x="15111" y="1619"/>
                    <a:pt x="15144" y="1619"/>
                  </a:cubicBezTo>
                  <a:cubicBezTo>
                    <a:pt x="15544" y="1386"/>
                    <a:pt x="15711" y="886"/>
                    <a:pt x="15511" y="452"/>
                  </a:cubicBezTo>
                  <a:cubicBezTo>
                    <a:pt x="15345" y="167"/>
                    <a:pt x="15043" y="0"/>
                    <a:pt x="1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1"/>
            <p:cNvSpPr/>
            <p:nvPr/>
          </p:nvSpPr>
          <p:spPr>
            <a:xfrm>
              <a:off x="9458625" y="8681275"/>
              <a:ext cx="318575" cy="159650"/>
            </a:xfrm>
            <a:custGeom>
              <a:avLst/>
              <a:gdLst/>
              <a:ahLst/>
              <a:cxnLst/>
              <a:rect l="l" t="t" r="r" b="b"/>
              <a:pathLst>
                <a:path w="12743" h="6386" extrusionOk="0">
                  <a:moveTo>
                    <a:pt x="11818" y="1"/>
                  </a:moveTo>
                  <a:cubicBezTo>
                    <a:pt x="11671" y="1"/>
                    <a:pt x="11519" y="38"/>
                    <a:pt x="11375" y="116"/>
                  </a:cubicBezTo>
                  <a:cubicBezTo>
                    <a:pt x="10508" y="549"/>
                    <a:pt x="9640" y="1016"/>
                    <a:pt x="8706" y="1450"/>
                  </a:cubicBezTo>
                  <a:lnTo>
                    <a:pt x="7372" y="2051"/>
                  </a:lnTo>
                  <a:lnTo>
                    <a:pt x="6004" y="2684"/>
                  </a:lnTo>
                  <a:cubicBezTo>
                    <a:pt x="4170" y="3518"/>
                    <a:pt x="2335" y="4319"/>
                    <a:pt x="500" y="5053"/>
                  </a:cubicBezTo>
                  <a:cubicBezTo>
                    <a:pt x="134" y="5220"/>
                    <a:pt x="0" y="5653"/>
                    <a:pt x="200" y="5987"/>
                  </a:cubicBezTo>
                  <a:cubicBezTo>
                    <a:pt x="298" y="6231"/>
                    <a:pt x="539" y="6386"/>
                    <a:pt x="791" y="6386"/>
                  </a:cubicBezTo>
                  <a:cubicBezTo>
                    <a:pt x="884" y="6386"/>
                    <a:pt x="978" y="6365"/>
                    <a:pt x="1068" y="6320"/>
                  </a:cubicBezTo>
                  <a:cubicBezTo>
                    <a:pt x="2869" y="5420"/>
                    <a:pt x="4703" y="4652"/>
                    <a:pt x="6538" y="3852"/>
                  </a:cubicBezTo>
                  <a:lnTo>
                    <a:pt x="7906" y="3251"/>
                  </a:lnTo>
                  <a:lnTo>
                    <a:pt x="9307" y="2684"/>
                  </a:lnTo>
                  <a:cubicBezTo>
                    <a:pt x="10207" y="2317"/>
                    <a:pt x="11141" y="1984"/>
                    <a:pt x="12075" y="1650"/>
                  </a:cubicBezTo>
                  <a:cubicBezTo>
                    <a:pt x="12142" y="1650"/>
                    <a:pt x="12175" y="1650"/>
                    <a:pt x="12209" y="1584"/>
                  </a:cubicBezTo>
                  <a:cubicBezTo>
                    <a:pt x="12642" y="1350"/>
                    <a:pt x="12743" y="850"/>
                    <a:pt x="12542" y="416"/>
                  </a:cubicBezTo>
                  <a:cubicBezTo>
                    <a:pt x="12387" y="149"/>
                    <a:pt x="12112" y="1"/>
                    <a:pt x="1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1"/>
            <p:cNvSpPr/>
            <p:nvPr/>
          </p:nvSpPr>
          <p:spPr>
            <a:xfrm>
              <a:off x="9367725" y="8630900"/>
              <a:ext cx="279375" cy="143325"/>
            </a:xfrm>
            <a:custGeom>
              <a:avLst/>
              <a:gdLst/>
              <a:ahLst/>
              <a:cxnLst/>
              <a:rect l="l" t="t" r="r" b="b"/>
              <a:pathLst>
                <a:path w="11175" h="5733" extrusionOk="0">
                  <a:moveTo>
                    <a:pt x="10189" y="1"/>
                  </a:moveTo>
                  <a:cubicBezTo>
                    <a:pt x="10048" y="1"/>
                    <a:pt x="9905" y="42"/>
                    <a:pt x="9774" y="129"/>
                  </a:cubicBezTo>
                  <a:cubicBezTo>
                    <a:pt x="9007" y="530"/>
                    <a:pt x="8273" y="897"/>
                    <a:pt x="7506" y="1297"/>
                  </a:cubicBezTo>
                  <a:cubicBezTo>
                    <a:pt x="6772" y="1664"/>
                    <a:pt x="6004" y="2031"/>
                    <a:pt x="5204" y="2364"/>
                  </a:cubicBezTo>
                  <a:cubicBezTo>
                    <a:pt x="3669" y="3065"/>
                    <a:pt x="2135" y="3799"/>
                    <a:pt x="534" y="4399"/>
                  </a:cubicBezTo>
                  <a:cubicBezTo>
                    <a:pt x="167" y="4566"/>
                    <a:pt x="0" y="5000"/>
                    <a:pt x="167" y="5333"/>
                  </a:cubicBezTo>
                  <a:cubicBezTo>
                    <a:pt x="265" y="5577"/>
                    <a:pt x="505" y="5732"/>
                    <a:pt x="758" y="5732"/>
                  </a:cubicBezTo>
                  <a:cubicBezTo>
                    <a:pt x="851" y="5732"/>
                    <a:pt x="945" y="5711"/>
                    <a:pt x="1034" y="5667"/>
                  </a:cubicBezTo>
                  <a:cubicBezTo>
                    <a:pt x="2602" y="4899"/>
                    <a:pt x="4136" y="4232"/>
                    <a:pt x="5704" y="3565"/>
                  </a:cubicBezTo>
                  <a:cubicBezTo>
                    <a:pt x="6471" y="3232"/>
                    <a:pt x="7272" y="2865"/>
                    <a:pt x="8039" y="2564"/>
                  </a:cubicBezTo>
                  <a:cubicBezTo>
                    <a:pt x="8806" y="2298"/>
                    <a:pt x="9640" y="1964"/>
                    <a:pt x="10441" y="1697"/>
                  </a:cubicBezTo>
                  <a:cubicBezTo>
                    <a:pt x="10508" y="1664"/>
                    <a:pt x="10541" y="1664"/>
                    <a:pt x="10608" y="1630"/>
                  </a:cubicBezTo>
                  <a:cubicBezTo>
                    <a:pt x="11008" y="1364"/>
                    <a:pt x="11175" y="863"/>
                    <a:pt x="10941" y="463"/>
                  </a:cubicBezTo>
                  <a:cubicBezTo>
                    <a:pt x="10762" y="172"/>
                    <a:pt x="10478" y="1"/>
                    <a:pt x="10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1"/>
            <p:cNvSpPr/>
            <p:nvPr/>
          </p:nvSpPr>
          <p:spPr>
            <a:xfrm>
              <a:off x="9941450" y="9410300"/>
              <a:ext cx="580450" cy="426375"/>
            </a:xfrm>
            <a:custGeom>
              <a:avLst/>
              <a:gdLst/>
              <a:ahLst/>
              <a:cxnLst/>
              <a:rect l="l" t="t" r="r" b="b"/>
              <a:pathLst>
                <a:path w="23218" h="17055" extrusionOk="0">
                  <a:moveTo>
                    <a:pt x="17454" y="0"/>
                  </a:moveTo>
                  <a:cubicBezTo>
                    <a:pt x="17330" y="0"/>
                    <a:pt x="17202" y="24"/>
                    <a:pt x="17080" y="76"/>
                  </a:cubicBezTo>
                  <a:cubicBezTo>
                    <a:pt x="16213" y="443"/>
                    <a:pt x="14344" y="1277"/>
                    <a:pt x="13044" y="1877"/>
                  </a:cubicBezTo>
                  <a:cubicBezTo>
                    <a:pt x="12890" y="1944"/>
                    <a:pt x="12750" y="1972"/>
                    <a:pt x="12616" y="1972"/>
                  </a:cubicBezTo>
                  <a:cubicBezTo>
                    <a:pt x="11861" y="1972"/>
                    <a:pt x="11343" y="1063"/>
                    <a:pt x="10131" y="1063"/>
                  </a:cubicBezTo>
                  <a:cubicBezTo>
                    <a:pt x="9740" y="1063"/>
                    <a:pt x="9275" y="1158"/>
                    <a:pt x="8707" y="1410"/>
                  </a:cubicBezTo>
                  <a:cubicBezTo>
                    <a:pt x="7039" y="2110"/>
                    <a:pt x="2870" y="4012"/>
                    <a:pt x="1" y="5246"/>
                  </a:cubicBezTo>
                  <a:lnTo>
                    <a:pt x="5371" y="17055"/>
                  </a:lnTo>
                  <a:cubicBezTo>
                    <a:pt x="6606" y="16521"/>
                    <a:pt x="8073" y="15887"/>
                    <a:pt x="9274" y="15353"/>
                  </a:cubicBezTo>
                  <a:cubicBezTo>
                    <a:pt x="12376" y="13986"/>
                    <a:pt x="10942" y="12018"/>
                    <a:pt x="12376" y="11384"/>
                  </a:cubicBezTo>
                  <a:cubicBezTo>
                    <a:pt x="13777" y="10750"/>
                    <a:pt x="17113" y="9316"/>
                    <a:pt x="18447" y="8715"/>
                  </a:cubicBezTo>
                  <a:cubicBezTo>
                    <a:pt x="19598" y="8226"/>
                    <a:pt x="19359" y="7414"/>
                    <a:pt x="18737" y="7414"/>
                  </a:cubicBezTo>
                  <a:cubicBezTo>
                    <a:pt x="18638" y="7414"/>
                    <a:pt x="18529" y="7435"/>
                    <a:pt x="18414" y="7481"/>
                  </a:cubicBezTo>
                  <a:cubicBezTo>
                    <a:pt x="17580" y="7848"/>
                    <a:pt x="15879" y="8582"/>
                    <a:pt x="14845" y="9049"/>
                  </a:cubicBezTo>
                  <a:cubicBezTo>
                    <a:pt x="14709" y="9108"/>
                    <a:pt x="14583" y="9135"/>
                    <a:pt x="14468" y="9135"/>
                  </a:cubicBezTo>
                  <a:cubicBezTo>
                    <a:pt x="13683" y="9135"/>
                    <a:pt x="13446" y="7893"/>
                    <a:pt x="14378" y="7514"/>
                  </a:cubicBezTo>
                  <a:cubicBezTo>
                    <a:pt x="15412" y="7047"/>
                    <a:pt x="19048" y="5446"/>
                    <a:pt x="21116" y="4546"/>
                  </a:cubicBezTo>
                  <a:cubicBezTo>
                    <a:pt x="23184" y="3612"/>
                    <a:pt x="23218" y="2611"/>
                    <a:pt x="23017" y="2177"/>
                  </a:cubicBezTo>
                  <a:cubicBezTo>
                    <a:pt x="22865" y="1850"/>
                    <a:pt x="22485" y="1339"/>
                    <a:pt x="21543" y="1339"/>
                  </a:cubicBezTo>
                  <a:cubicBezTo>
                    <a:pt x="21042" y="1339"/>
                    <a:pt x="20383" y="1483"/>
                    <a:pt x="19515" y="1877"/>
                  </a:cubicBezTo>
                  <a:cubicBezTo>
                    <a:pt x="17448" y="2759"/>
                    <a:pt x="15609" y="3754"/>
                    <a:pt x="14882" y="3754"/>
                  </a:cubicBezTo>
                  <a:cubicBezTo>
                    <a:pt x="14728" y="3754"/>
                    <a:pt x="14624" y="3710"/>
                    <a:pt x="14578" y="3612"/>
                  </a:cubicBezTo>
                  <a:cubicBezTo>
                    <a:pt x="14344" y="3078"/>
                    <a:pt x="14445" y="2844"/>
                    <a:pt x="16780" y="1777"/>
                  </a:cubicBezTo>
                  <a:cubicBezTo>
                    <a:pt x="18786" y="889"/>
                    <a:pt x="18207" y="0"/>
                    <a:pt x="17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1"/>
            <p:cNvSpPr/>
            <p:nvPr/>
          </p:nvSpPr>
          <p:spPr>
            <a:xfrm>
              <a:off x="8623025" y="8696250"/>
              <a:ext cx="1059100" cy="964875"/>
            </a:xfrm>
            <a:custGeom>
              <a:avLst/>
              <a:gdLst/>
              <a:ahLst/>
              <a:cxnLst/>
              <a:rect l="l" t="t" r="r" b="b"/>
              <a:pathLst>
                <a:path w="42364" h="38595" extrusionOk="0">
                  <a:moveTo>
                    <a:pt x="21182" y="1"/>
                  </a:moveTo>
                  <a:cubicBezTo>
                    <a:pt x="16245" y="1"/>
                    <a:pt x="11308" y="1885"/>
                    <a:pt x="7539" y="5655"/>
                  </a:cubicBezTo>
                  <a:cubicBezTo>
                    <a:pt x="0" y="13193"/>
                    <a:pt x="0" y="25402"/>
                    <a:pt x="7539" y="32941"/>
                  </a:cubicBezTo>
                  <a:cubicBezTo>
                    <a:pt x="11308" y="36710"/>
                    <a:pt x="16245" y="38595"/>
                    <a:pt x="21182" y="38595"/>
                  </a:cubicBezTo>
                  <a:cubicBezTo>
                    <a:pt x="26119" y="38595"/>
                    <a:pt x="31056" y="36710"/>
                    <a:pt x="34825" y="32941"/>
                  </a:cubicBezTo>
                  <a:cubicBezTo>
                    <a:pt x="42364" y="25402"/>
                    <a:pt x="42364" y="13193"/>
                    <a:pt x="34825" y="5655"/>
                  </a:cubicBezTo>
                  <a:cubicBezTo>
                    <a:pt x="31056" y="1885"/>
                    <a:pt x="26119" y="1"/>
                    <a:pt x="21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1"/>
            <p:cNvSpPr/>
            <p:nvPr/>
          </p:nvSpPr>
          <p:spPr>
            <a:xfrm>
              <a:off x="9355200" y="9174950"/>
              <a:ext cx="34225" cy="26050"/>
            </a:xfrm>
            <a:custGeom>
              <a:avLst/>
              <a:gdLst/>
              <a:ahLst/>
              <a:cxnLst/>
              <a:rect l="l" t="t" r="r" b="b"/>
              <a:pathLst>
                <a:path w="1369" h="1042" extrusionOk="0">
                  <a:moveTo>
                    <a:pt x="1018" y="1"/>
                  </a:moveTo>
                  <a:cubicBezTo>
                    <a:pt x="946" y="1"/>
                    <a:pt x="871" y="27"/>
                    <a:pt x="801" y="83"/>
                  </a:cubicBezTo>
                  <a:cubicBezTo>
                    <a:pt x="601" y="216"/>
                    <a:pt x="368" y="316"/>
                    <a:pt x="201" y="450"/>
                  </a:cubicBezTo>
                  <a:cubicBezTo>
                    <a:pt x="34" y="550"/>
                    <a:pt x="1" y="750"/>
                    <a:pt x="101" y="917"/>
                  </a:cubicBezTo>
                  <a:cubicBezTo>
                    <a:pt x="161" y="998"/>
                    <a:pt x="271" y="1042"/>
                    <a:pt x="385" y="1042"/>
                  </a:cubicBezTo>
                  <a:cubicBezTo>
                    <a:pt x="459" y="1042"/>
                    <a:pt x="535" y="1023"/>
                    <a:pt x="601" y="984"/>
                  </a:cubicBezTo>
                  <a:cubicBezTo>
                    <a:pt x="801" y="884"/>
                    <a:pt x="1001" y="750"/>
                    <a:pt x="1168" y="617"/>
                  </a:cubicBezTo>
                  <a:cubicBezTo>
                    <a:pt x="1335" y="550"/>
                    <a:pt x="1368" y="316"/>
                    <a:pt x="1268" y="150"/>
                  </a:cubicBezTo>
                  <a:cubicBezTo>
                    <a:pt x="1210" y="53"/>
                    <a:pt x="1118" y="1"/>
                    <a:pt x="101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1"/>
            <p:cNvSpPr/>
            <p:nvPr/>
          </p:nvSpPr>
          <p:spPr>
            <a:xfrm>
              <a:off x="9501975" y="9001675"/>
              <a:ext cx="111775" cy="96125"/>
            </a:xfrm>
            <a:custGeom>
              <a:avLst/>
              <a:gdLst/>
              <a:ahLst/>
              <a:cxnLst/>
              <a:rect l="l" t="t" r="r" b="b"/>
              <a:pathLst>
                <a:path w="4471" h="3845" extrusionOk="0">
                  <a:moveTo>
                    <a:pt x="4070" y="1"/>
                  </a:moveTo>
                  <a:cubicBezTo>
                    <a:pt x="3987" y="1"/>
                    <a:pt x="3903" y="26"/>
                    <a:pt x="3837" y="76"/>
                  </a:cubicBezTo>
                  <a:cubicBezTo>
                    <a:pt x="3303" y="676"/>
                    <a:pt x="2703" y="1243"/>
                    <a:pt x="2102" y="1744"/>
                  </a:cubicBezTo>
                  <a:cubicBezTo>
                    <a:pt x="1502" y="2311"/>
                    <a:pt x="868" y="2811"/>
                    <a:pt x="167" y="3245"/>
                  </a:cubicBezTo>
                  <a:lnTo>
                    <a:pt x="134" y="3311"/>
                  </a:lnTo>
                  <a:cubicBezTo>
                    <a:pt x="1" y="3411"/>
                    <a:pt x="1" y="3645"/>
                    <a:pt x="134" y="3745"/>
                  </a:cubicBezTo>
                  <a:cubicBezTo>
                    <a:pt x="201" y="3812"/>
                    <a:pt x="284" y="3845"/>
                    <a:pt x="368" y="3845"/>
                  </a:cubicBezTo>
                  <a:cubicBezTo>
                    <a:pt x="451" y="3845"/>
                    <a:pt x="534" y="3812"/>
                    <a:pt x="601" y="3745"/>
                  </a:cubicBezTo>
                  <a:cubicBezTo>
                    <a:pt x="1168" y="3178"/>
                    <a:pt x="1802" y="2678"/>
                    <a:pt x="2436" y="2144"/>
                  </a:cubicBezTo>
                  <a:lnTo>
                    <a:pt x="4304" y="509"/>
                  </a:lnTo>
                  <a:lnTo>
                    <a:pt x="4337" y="476"/>
                  </a:lnTo>
                  <a:cubicBezTo>
                    <a:pt x="4471" y="409"/>
                    <a:pt x="4471" y="209"/>
                    <a:pt x="4304" y="76"/>
                  </a:cubicBezTo>
                  <a:cubicBezTo>
                    <a:pt x="4237" y="26"/>
                    <a:pt x="4154" y="1"/>
                    <a:pt x="407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1"/>
            <p:cNvSpPr/>
            <p:nvPr/>
          </p:nvSpPr>
          <p:spPr>
            <a:xfrm>
              <a:off x="9149225" y="8727725"/>
              <a:ext cx="204350" cy="175300"/>
            </a:xfrm>
            <a:custGeom>
              <a:avLst/>
              <a:gdLst/>
              <a:ahLst/>
              <a:cxnLst/>
              <a:rect l="l" t="t" r="r" b="b"/>
              <a:pathLst>
                <a:path w="8174" h="7012" extrusionOk="0">
                  <a:moveTo>
                    <a:pt x="7800" y="0"/>
                  </a:moveTo>
                  <a:cubicBezTo>
                    <a:pt x="7759" y="0"/>
                    <a:pt x="7716" y="9"/>
                    <a:pt x="7673" y="26"/>
                  </a:cubicBezTo>
                  <a:cubicBezTo>
                    <a:pt x="6872" y="359"/>
                    <a:pt x="6172" y="760"/>
                    <a:pt x="5438" y="1193"/>
                  </a:cubicBezTo>
                  <a:cubicBezTo>
                    <a:pt x="4737" y="1660"/>
                    <a:pt x="4070" y="2161"/>
                    <a:pt x="3503" y="2694"/>
                  </a:cubicBezTo>
                  <a:cubicBezTo>
                    <a:pt x="2869" y="3261"/>
                    <a:pt x="2269" y="3862"/>
                    <a:pt x="1735" y="4496"/>
                  </a:cubicBezTo>
                  <a:cubicBezTo>
                    <a:pt x="1201" y="5129"/>
                    <a:pt x="701" y="5763"/>
                    <a:pt x="167" y="6364"/>
                  </a:cubicBezTo>
                  <a:lnTo>
                    <a:pt x="101" y="6430"/>
                  </a:lnTo>
                  <a:cubicBezTo>
                    <a:pt x="1" y="6597"/>
                    <a:pt x="67" y="6831"/>
                    <a:pt x="234" y="6964"/>
                  </a:cubicBezTo>
                  <a:cubicBezTo>
                    <a:pt x="288" y="6996"/>
                    <a:pt x="351" y="7011"/>
                    <a:pt x="416" y="7011"/>
                  </a:cubicBezTo>
                  <a:cubicBezTo>
                    <a:pt x="555" y="7011"/>
                    <a:pt x="700" y="6944"/>
                    <a:pt x="768" y="6831"/>
                  </a:cubicBezTo>
                  <a:cubicBezTo>
                    <a:pt x="1201" y="6164"/>
                    <a:pt x="1702" y="5496"/>
                    <a:pt x="2235" y="4929"/>
                  </a:cubicBezTo>
                  <a:cubicBezTo>
                    <a:pt x="2769" y="4296"/>
                    <a:pt x="3303" y="3762"/>
                    <a:pt x="3903" y="3195"/>
                  </a:cubicBezTo>
                  <a:cubicBezTo>
                    <a:pt x="4470" y="2661"/>
                    <a:pt x="5104" y="2161"/>
                    <a:pt x="5771" y="1727"/>
                  </a:cubicBezTo>
                  <a:cubicBezTo>
                    <a:pt x="6438" y="1327"/>
                    <a:pt x="7139" y="960"/>
                    <a:pt x="7906" y="660"/>
                  </a:cubicBezTo>
                  <a:cubicBezTo>
                    <a:pt x="8073" y="593"/>
                    <a:pt x="8173" y="359"/>
                    <a:pt x="8073" y="193"/>
                  </a:cubicBezTo>
                  <a:cubicBezTo>
                    <a:pt x="8024" y="69"/>
                    <a:pt x="7919" y="0"/>
                    <a:pt x="780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1"/>
            <p:cNvSpPr/>
            <p:nvPr/>
          </p:nvSpPr>
          <p:spPr>
            <a:xfrm>
              <a:off x="9100850" y="8956025"/>
              <a:ext cx="21725" cy="22050"/>
            </a:xfrm>
            <a:custGeom>
              <a:avLst/>
              <a:gdLst/>
              <a:ahLst/>
              <a:cxnLst/>
              <a:rect l="l" t="t" r="r" b="b"/>
              <a:pathLst>
                <a:path w="869" h="882" extrusionOk="0">
                  <a:moveTo>
                    <a:pt x="528" y="0"/>
                  </a:moveTo>
                  <a:cubicBezTo>
                    <a:pt x="412" y="0"/>
                    <a:pt x="301" y="45"/>
                    <a:pt x="234" y="134"/>
                  </a:cubicBezTo>
                  <a:lnTo>
                    <a:pt x="101" y="367"/>
                  </a:lnTo>
                  <a:cubicBezTo>
                    <a:pt x="1" y="534"/>
                    <a:pt x="34" y="734"/>
                    <a:pt x="201" y="834"/>
                  </a:cubicBezTo>
                  <a:cubicBezTo>
                    <a:pt x="248" y="858"/>
                    <a:pt x="312" y="881"/>
                    <a:pt x="381" y="881"/>
                  </a:cubicBezTo>
                  <a:cubicBezTo>
                    <a:pt x="409" y="881"/>
                    <a:pt x="439" y="877"/>
                    <a:pt x="468" y="868"/>
                  </a:cubicBezTo>
                  <a:cubicBezTo>
                    <a:pt x="501" y="834"/>
                    <a:pt x="601" y="801"/>
                    <a:pt x="635" y="734"/>
                  </a:cubicBezTo>
                  <a:lnTo>
                    <a:pt x="801" y="501"/>
                  </a:lnTo>
                  <a:cubicBezTo>
                    <a:pt x="868" y="334"/>
                    <a:pt x="835" y="134"/>
                    <a:pt x="701" y="34"/>
                  </a:cubicBezTo>
                  <a:cubicBezTo>
                    <a:pt x="646" y="11"/>
                    <a:pt x="586" y="0"/>
                    <a:pt x="528" y="0"/>
                  </a:cubicBezTo>
                  <a:close/>
                </a:path>
              </a:pathLst>
            </a:custGeom>
            <a:solidFill>
              <a:srgbClr val="FF781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1"/>
            <p:cNvSpPr/>
            <p:nvPr/>
          </p:nvSpPr>
          <p:spPr>
            <a:xfrm>
              <a:off x="8661375" y="8803325"/>
              <a:ext cx="902350" cy="867200"/>
            </a:xfrm>
            <a:custGeom>
              <a:avLst/>
              <a:gdLst/>
              <a:ahLst/>
              <a:cxnLst/>
              <a:rect l="l" t="t" r="r" b="b"/>
              <a:pathLst>
                <a:path w="36094" h="34688" extrusionOk="0">
                  <a:moveTo>
                    <a:pt x="7054" y="0"/>
                  </a:moveTo>
                  <a:cubicBezTo>
                    <a:pt x="6834" y="0"/>
                    <a:pt x="6600" y="190"/>
                    <a:pt x="6539" y="438"/>
                  </a:cubicBezTo>
                  <a:cubicBezTo>
                    <a:pt x="6072" y="2105"/>
                    <a:pt x="5705" y="3773"/>
                    <a:pt x="5404" y="5441"/>
                  </a:cubicBezTo>
                  <a:cubicBezTo>
                    <a:pt x="5171" y="7142"/>
                    <a:pt x="5038" y="8844"/>
                    <a:pt x="5104" y="10545"/>
                  </a:cubicBezTo>
                  <a:cubicBezTo>
                    <a:pt x="5204" y="13213"/>
                    <a:pt x="5738" y="15849"/>
                    <a:pt x="6572" y="18350"/>
                  </a:cubicBezTo>
                  <a:cubicBezTo>
                    <a:pt x="6605" y="18517"/>
                    <a:pt x="6505" y="18717"/>
                    <a:pt x="6338" y="18717"/>
                  </a:cubicBezTo>
                  <a:lnTo>
                    <a:pt x="5671" y="18717"/>
                  </a:lnTo>
                  <a:cubicBezTo>
                    <a:pt x="5538" y="18717"/>
                    <a:pt x="5404" y="18717"/>
                    <a:pt x="5271" y="18684"/>
                  </a:cubicBezTo>
                  <a:cubicBezTo>
                    <a:pt x="4837" y="18617"/>
                    <a:pt x="4404" y="18384"/>
                    <a:pt x="4003" y="18184"/>
                  </a:cubicBezTo>
                  <a:cubicBezTo>
                    <a:pt x="3203" y="17650"/>
                    <a:pt x="2569" y="16883"/>
                    <a:pt x="2069" y="16015"/>
                  </a:cubicBezTo>
                  <a:cubicBezTo>
                    <a:pt x="1535" y="15181"/>
                    <a:pt x="1101" y="14281"/>
                    <a:pt x="701" y="13347"/>
                  </a:cubicBezTo>
                  <a:cubicBezTo>
                    <a:pt x="627" y="13223"/>
                    <a:pt x="498" y="13154"/>
                    <a:pt x="368" y="13154"/>
                  </a:cubicBezTo>
                  <a:cubicBezTo>
                    <a:pt x="322" y="13154"/>
                    <a:pt x="277" y="13163"/>
                    <a:pt x="234" y="13180"/>
                  </a:cubicBezTo>
                  <a:cubicBezTo>
                    <a:pt x="67" y="13280"/>
                    <a:pt x="1" y="13480"/>
                    <a:pt x="67" y="13647"/>
                  </a:cubicBezTo>
                  <a:cubicBezTo>
                    <a:pt x="534" y="14548"/>
                    <a:pt x="1001" y="15482"/>
                    <a:pt x="1535" y="16349"/>
                  </a:cubicBezTo>
                  <a:cubicBezTo>
                    <a:pt x="2069" y="17216"/>
                    <a:pt x="2769" y="18050"/>
                    <a:pt x="3670" y="18651"/>
                  </a:cubicBezTo>
                  <a:cubicBezTo>
                    <a:pt x="4104" y="18951"/>
                    <a:pt x="4604" y="19151"/>
                    <a:pt x="5171" y="19218"/>
                  </a:cubicBezTo>
                  <a:cubicBezTo>
                    <a:pt x="5271" y="19284"/>
                    <a:pt x="5404" y="19284"/>
                    <a:pt x="5571" y="19284"/>
                  </a:cubicBezTo>
                  <a:cubicBezTo>
                    <a:pt x="5705" y="19284"/>
                    <a:pt x="5838" y="19318"/>
                    <a:pt x="6005" y="19318"/>
                  </a:cubicBezTo>
                  <a:cubicBezTo>
                    <a:pt x="6238" y="19318"/>
                    <a:pt x="6439" y="19284"/>
                    <a:pt x="6705" y="19284"/>
                  </a:cubicBezTo>
                  <a:cubicBezTo>
                    <a:pt x="6839" y="19284"/>
                    <a:pt x="6939" y="19318"/>
                    <a:pt x="7006" y="19451"/>
                  </a:cubicBezTo>
                  <a:cubicBezTo>
                    <a:pt x="7106" y="19818"/>
                    <a:pt x="7272" y="20152"/>
                    <a:pt x="7439" y="20519"/>
                  </a:cubicBezTo>
                  <a:cubicBezTo>
                    <a:pt x="7873" y="21453"/>
                    <a:pt x="8273" y="22320"/>
                    <a:pt x="8774" y="23154"/>
                  </a:cubicBezTo>
                  <a:cubicBezTo>
                    <a:pt x="8840" y="23221"/>
                    <a:pt x="8774" y="23354"/>
                    <a:pt x="8707" y="23354"/>
                  </a:cubicBezTo>
                  <a:cubicBezTo>
                    <a:pt x="6739" y="23821"/>
                    <a:pt x="4737" y="24155"/>
                    <a:pt x="2703" y="24388"/>
                  </a:cubicBezTo>
                  <a:cubicBezTo>
                    <a:pt x="2536" y="24455"/>
                    <a:pt x="2402" y="24555"/>
                    <a:pt x="2402" y="24788"/>
                  </a:cubicBezTo>
                  <a:cubicBezTo>
                    <a:pt x="2436" y="24955"/>
                    <a:pt x="2569" y="25055"/>
                    <a:pt x="2769" y="25055"/>
                  </a:cubicBezTo>
                  <a:cubicBezTo>
                    <a:pt x="4871" y="24822"/>
                    <a:pt x="6906" y="24455"/>
                    <a:pt x="8940" y="23954"/>
                  </a:cubicBezTo>
                  <a:cubicBezTo>
                    <a:pt x="8977" y="23940"/>
                    <a:pt x="9012" y="23933"/>
                    <a:pt x="9045" y="23933"/>
                  </a:cubicBezTo>
                  <a:cubicBezTo>
                    <a:pt x="9164" y="23933"/>
                    <a:pt x="9262" y="24017"/>
                    <a:pt x="9341" y="24121"/>
                  </a:cubicBezTo>
                  <a:cubicBezTo>
                    <a:pt x="10241" y="25522"/>
                    <a:pt x="11275" y="26890"/>
                    <a:pt x="12443" y="28124"/>
                  </a:cubicBezTo>
                  <a:cubicBezTo>
                    <a:pt x="12510" y="28191"/>
                    <a:pt x="12510" y="28291"/>
                    <a:pt x="12409" y="28324"/>
                  </a:cubicBezTo>
                  <a:cubicBezTo>
                    <a:pt x="12109" y="28458"/>
                    <a:pt x="11842" y="28558"/>
                    <a:pt x="11542" y="28724"/>
                  </a:cubicBezTo>
                  <a:cubicBezTo>
                    <a:pt x="11008" y="29025"/>
                    <a:pt x="10508" y="29358"/>
                    <a:pt x="10041" y="29792"/>
                  </a:cubicBezTo>
                  <a:cubicBezTo>
                    <a:pt x="9574" y="30192"/>
                    <a:pt x="9174" y="30659"/>
                    <a:pt x="8874" y="31193"/>
                  </a:cubicBezTo>
                  <a:cubicBezTo>
                    <a:pt x="8774" y="31360"/>
                    <a:pt x="8840" y="31560"/>
                    <a:pt x="9007" y="31660"/>
                  </a:cubicBezTo>
                  <a:cubicBezTo>
                    <a:pt x="9060" y="31681"/>
                    <a:pt x="9116" y="31692"/>
                    <a:pt x="9170" y="31692"/>
                  </a:cubicBezTo>
                  <a:cubicBezTo>
                    <a:pt x="9287" y="31692"/>
                    <a:pt x="9395" y="31640"/>
                    <a:pt x="9441" y="31526"/>
                  </a:cubicBezTo>
                  <a:cubicBezTo>
                    <a:pt x="9741" y="31059"/>
                    <a:pt x="10108" y="30659"/>
                    <a:pt x="10508" y="30292"/>
                  </a:cubicBezTo>
                  <a:cubicBezTo>
                    <a:pt x="10908" y="29892"/>
                    <a:pt x="11375" y="29625"/>
                    <a:pt x="11876" y="29358"/>
                  </a:cubicBezTo>
                  <a:cubicBezTo>
                    <a:pt x="12209" y="29191"/>
                    <a:pt x="12510" y="29058"/>
                    <a:pt x="12843" y="28958"/>
                  </a:cubicBezTo>
                  <a:cubicBezTo>
                    <a:pt x="12892" y="28929"/>
                    <a:pt x="12944" y="28917"/>
                    <a:pt x="12997" y="28917"/>
                  </a:cubicBezTo>
                  <a:cubicBezTo>
                    <a:pt x="13124" y="28917"/>
                    <a:pt x="13259" y="28987"/>
                    <a:pt x="13377" y="29058"/>
                  </a:cubicBezTo>
                  <a:cubicBezTo>
                    <a:pt x="15779" y="31460"/>
                    <a:pt x="18681" y="33328"/>
                    <a:pt x="21783" y="34662"/>
                  </a:cubicBezTo>
                  <a:cubicBezTo>
                    <a:pt x="21826" y="34679"/>
                    <a:pt x="21873" y="34688"/>
                    <a:pt x="21921" y="34688"/>
                  </a:cubicBezTo>
                  <a:cubicBezTo>
                    <a:pt x="22059" y="34688"/>
                    <a:pt x="22200" y="34619"/>
                    <a:pt x="22250" y="34495"/>
                  </a:cubicBezTo>
                  <a:cubicBezTo>
                    <a:pt x="22350" y="34329"/>
                    <a:pt x="22250" y="34128"/>
                    <a:pt x="22083" y="34028"/>
                  </a:cubicBezTo>
                  <a:cubicBezTo>
                    <a:pt x="19114" y="32794"/>
                    <a:pt x="16379" y="31026"/>
                    <a:pt x="14044" y="28825"/>
                  </a:cubicBezTo>
                  <a:cubicBezTo>
                    <a:pt x="13944" y="28724"/>
                    <a:pt x="14011" y="28624"/>
                    <a:pt x="14077" y="28624"/>
                  </a:cubicBezTo>
                  <a:cubicBezTo>
                    <a:pt x="14411" y="28524"/>
                    <a:pt x="14744" y="28458"/>
                    <a:pt x="15078" y="28391"/>
                  </a:cubicBezTo>
                  <a:cubicBezTo>
                    <a:pt x="15739" y="28294"/>
                    <a:pt x="16399" y="28242"/>
                    <a:pt x="17054" y="28242"/>
                  </a:cubicBezTo>
                  <a:cubicBezTo>
                    <a:pt x="17522" y="28242"/>
                    <a:pt x="17988" y="28269"/>
                    <a:pt x="18447" y="28324"/>
                  </a:cubicBezTo>
                  <a:cubicBezTo>
                    <a:pt x="19581" y="28458"/>
                    <a:pt x="20749" y="28624"/>
                    <a:pt x="21916" y="28724"/>
                  </a:cubicBezTo>
                  <a:cubicBezTo>
                    <a:pt x="23084" y="28841"/>
                    <a:pt x="24260" y="28908"/>
                    <a:pt x="25435" y="28908"/>
                  </a:cubicBezTo>
                  <a:cubicBezTo>
                    <a:pt x="26611" y="28908"/>
                    <a:pt x="27787" y="28841"/>
                    <a:pt x="28955" y="28691"/>
                  </a:cubicBezTo>
                  <a:cubicBezTo>
                    <a:pt x="30122" y="28524"/>
                    <a:pt x="31290" y="28291"/>
                    <a:pt x="32457" y="27957"/>
                  </a:cubicBezTo>
                  <a:cubicBezTo>
                    <a:pt x="33591" y="27557"/>
                    <a:pt x="34725" y="27123"/>
                    <a:pt x="35760" y="26523"/>
                  </a:cubicBezTo>
                  <a:cubicBezTo>
                    <a:pt x="36026" y="26389"/>
                    <a:pt x="36093" y="26056"/>
                    <a:pt x="35960" y="25856"/>
                  </a:cubicBezTo>
                  <a:cubicBezTo>
                    <a:pt x="35911" y="25539"/>
                    <a:pt x="35738" y="25400"/>
                    <a:pt x="35557" y="25400"/>
                  </a:cubicBezTo>
                  <a:cubicBezTo>
                    <a:pt x="35490" y="25400"/>
                    <a:pt x="35422" y="25419"/>
                    <a:pt x="35359" y="25455"/>
                  </a:cubicBezTo>
                  <a:cubicBezTo>
                    <a:pt x="34359" y="25989"/>
                    <a:pt x="33291" y="26490"/>
                    <a:pt x="32224" y="26856"/>
                  </a:cubicBezTo>
                  <a:cubicBezTo>
                    <a:pt x="31123" y="27190"/>
                    <a:pt x="30022" y="27490"/>
                    <a:pt x="28888" y="27657"/>
                  </a:cubicBezTo>
                  <a:cubicBezTo>
                    <a:pt x="27610" y="27845"/>
                    <a:pt x="26310" y="27927"/>
                    <a:pt x="25014" y="27927"/>
                  </a:cubicBezTo>
                  <a:cubicBezTo>
                    <a:pt x="24009" y="27927"/>
                    <a:pt x="23006" y="27878"/>
                    <a:pt x="22016" y="27790"/>
                  </a:cubicBezTo>
                  <a:cubicBezTo>
                    <a:pt x="20849" y="27690"/>
                    <a:pt x="19715" y="27524"/>
                    <a:pt x="18547" y="27424"/>
                  </a:cubicBezTo>
                  <a:cubicBezTo>
                    <a:pt x="18067" y="27370"/>
                    <a:pt x="17592" y="27344"/>
                    <a:pt x="17116" y="27344"/>
                  </a:cubicBezTo>
                  <a:cubicBezTo>
                    <a:pt x="16402" y="27344"/>
                    <a:pt x="15685" y="27404"/>
                    <a:pt x="14945" y="27524"/>
                  </a:cubicBezTo>
                  <a:cubicBezTo>
                    <a:pt x="14511" y="27624"/>
                    <a:pt x="14044" y="27690"/>
                    <a:pt x="13577" y="27857"/>
                  </a:cubicBezTo>
                  <a:cubicBezTo>
                    <a:pt x="13535" y="27866"/>
                    <a:pt x="13491" y="27870"/>
                    <a:pt x="13447" y="27870"/>
                  </a:cubicBezTo>
                  <a:cubicBezTo>
                    <a:pt x="13314" y="27870"/>
                    <a:pt x="13177" y="27832"/>
                    <a:pt x="13077" y="27757"/>
                  </a:cubicBezTo>
                  <a:cubicBezTo>
                    <a:pt x="12009" y="26623"/>
                    <a:pt x="11042" y="25389"/>
                    <a:pt x="10208" y="24121"/>
                  </a:cubicBezTo>
                  <a:cubicBezTo>
                    <a:pt x="10074" y="23888"/>
                    <a:pt x="10175" y="23621"/>
                    <a:pt x="10408" y="23587"/>
                  </a:cubicBezTo>
                  <a:cubicBezTo>
                    <a:pt x="11942" y="23187"/>
                    <a:pt x="13444" y="22754"/>
                    <a:pt x="14945" y="22220"/>
                  </a:cubicBezTo>
                  <a:cubicBezTo>
                    <a:pt x="16913" y="21553"/>
                    <a:pt x="18881" y="20819"/>
                    <a:pt x="20749" y="19952"/>
                  </a:cubicBezTo>
                  <a:cubicBezTo>
                    <a:pt x="21716" y="19518"/>
                    <a:pt x="22617" y="19051"/>
                    <a:pt x="23584" y="18617"/>
                  </a:cubicBezTo>
                  <a:lnTo>
                    <a:pt x="26386" y="17183"/>
                  </a:lnTo>
                  <a:lnTo>
                    <a:pt x="26419" y="17183"/>
                  </a:lnTo>
                  <a:cubicBezTo>
                    <a:pt x="26586" y="17049"/>
                    <a:pt x="26620" y="16849"/>
                    <a:pt x="26553" y="16683"/>
                  </a:cubicBezTo>
                  <a:cubicBezTo>
                    <a:pt x="26462" y="16569"/>
                    <a:pt x="26339" y="16517"/>
                    <a:pt x="26218" y="16517"/>
                  </a:cubicBezTo>
                  <a:cubicBezTo>
                    <a:pt x="26162" y="16517"/>
                    <a:pt x="26105" y="16528"/>
                    <a:pt x="26053" y="16549"/>
                  </a:cubicBezTo>
                  <a:cubicBezTo>
                    <a:pt x="25185" y="17116"/>
                    <a:pt x="24251" y="17617"/>
                    <a:pt x="23351" y="18050"/>
                  </a:cubicBezTo>
                  <a:cubicBezTo>
                    <a:pt x="22417" y="18517"/>
                    <a:pt x="21516" y="18984"/>
                    <a:pt x="20549" y="19418"/>
                  </a:cubicBezTo>
                  <a:cubicBezTo>
                    <a:pt x="18647" y="20252"/>
                    <a:pt x="16746" y="20986"/>
                    <a:pt x="14778" y="21653"/>
                  </a:cubicBezTo>
                  <a:cubicBezTo>
                    <a:pt x="13177" y="22186"/>
                    <a:pt x="11542" y="22687"/>
                    <a:pt x="9874" y="23120"/>
                  </a:cubicBezTo>
                  <a:cubicBezTo>
                    <a:pt x="9852" y="23125"/>
                    <a:pt x="9830" y="23127"/>
                    <a:pt x="9807" y="23127"/>
                  </a:cubicBezTo>
                  <a:cubicBezTo>
                    <a:pt x="9664" y="23127"/>
                    <a:pt x="9527" y="23040"/>
                    <a:pt x="9441" y="22954"/>
                  </a:cubicBezTo>
                  <a:cubicBezTo>
                    <a:pt x="8940" y="22053"/>
                    <a:pt x="8507" y="21186"/>
                    <a:pt x="8073" y="20285"/>
                  </a:cubicBezTo>
                  <a:lnTo>
                    <a:pt x="7706" y="19418"/>
                  </a:lnTo>
                  <a:cubicBezTo>
                    <a:pt x="7673" y="19251"/>
                    <a:pt x="7739" y="19084"/>
                    <a:pt x="7873" y="19018"/>
                  </a:cubicBezTo>
                  <a:cubicBezTo>
                    <a:pt x="8540" y="18817"/>
                    <a:pt x="9174" y="18517"/>
                    <a:pt x="9741" y="18150"/>
                  </a:cubicBezTo>
                  <a:cubicBezTo>
                    <a:pt x="10608" y="17583"/>
                    <a:pt x="11409" y="16849"/>
                    <a:pt x="12076" y="16115"/>
                  </a:cubicBezTo>
                  <a:cubicBezTo>
                    <a:pt x="12776" y="15348"/>
                    <a:pt x="13410" y="14514"/>
                    <a:pt x="13944" y="13680"/>
                  </a:cubicBezTo>
                  <a:cubicBezTo>
                    <a:pt x="14544" y="12846"/>
                    <a:pt x="15078" y="11979"/>
                    <a:pt x="15612" y="11112"/>
                  </a:cubicBezTo>
                  <a:cubicBezTo>
                    <a:pt x="16179" y="10245"/>
                    <a:pt x="16713" y="9411"/>
                    <a:pt x="17346" y="8577"/>
                  </a:cubicBezTo>
                  <a:cubicBezTo>
                    <a:pt x="17380" y="8510"/>
                    <a:pt x="17380" y="8510"/>
                    <a:pt x="17380" y="8477"/>
                  </a:cubicBezTo>
                  <a:cubicBezTo>
                    <a:pt x="17446" y="8277"/>
                    <a:pt x="17380" y="7976"/>
                    <a:pt x="17180" y="7876"/>
                  </a:cubicBezTo>
                  <a:cubicBezTo>
                    <a:pt x="17123" y="7860"/>
                    <a:pt x="17064" y="7852"/>
                    <a:pt x="17007" y="7852"/>
                  </a:cubicBezTo>
                  <a:cubicBezTo>
                    <a:pt x="16826" y="7852"/>
                    <a:pt x="16655" y="7933"/>
                    <a:pt x="16579" y="8110"/>
                  </a:cubicBezTo>
                  <a:cubicBezTo>
                    <a:pt x="16179" y="9010"/>
                    <a:pt x="15678" y="9878"/>
                    <a:pt x="15111" y="10778"/>
                  </a:cubicBezTo>
                  <a:cubicBezTo>
                    <a:pt x="14578" y="11646"/>
                    <a:pt x="14044" y="12480"/>
                    <a:pt x="13510" y="13313"/>
                  </a:cubicBezTo>
                  <a:cubicBezTo>
                    <a:pt x="12910" y="14147"/>
                    <a:pt x="12343" y="14948"/>
                    <a:pt x="11676" y="15682"/>
                  </a:cubicBezTo>
                  <a:cubicBezTo>
                    <a:pt x="11008" y="16449"/>
                    <a:pt x="10275" y="17116"/>
                    <a:pt x="9441" y="17650"/>
                  </a:cubicBezTo>
                  <a:cubicBezTo>
                    <a:pt x="8907" y="18017"/>
                    <a:pt x="8273" y="18284"/>
                    <a:pt x="7673" y="18484"/>
                  </a:cubicBezTo>
                  <a:cubicBezTo>
                    <a:pt x="7650" y="18490"/>
                    <a:pt x="7626" y="18492"/>
                    <a:pt x="7602" y="18492"/>
                  </a:cubicBezTo>
                  <a:cubicBezTo>
                    <a:pt x="7486" y="18492"/>
                    <a:pt x="7367" y="18428"/>
                    <a:pt x="7339" y="18317"/>
                  </a:cubicBezTo>
                  <a:cubicBezTo>
                    <a:pt x="6439" y="15815"/>
                    <a:pt x="5938" y="13180"/>
                    <a:pt x="5871" y="10578"/>
                  </a:cubicBezTo>
                  <a:cubicBezTo>
                    <a:pt x="5838" y="8910"/>
                    <a:pt x="5905" y="7242"/>
                    <a:pt x="6172" y="5575"/>
                  </a:cubicBezTo>
                  <a:cubicBezTo>
                    <a:pt x="6405" y="3907"/>
                    <a:pt x="6872" y="2272"/>
                    <a:pt x="7539" y="771"/>
                  </a:cubicBezTo>
                  <a:cubicBezTo>
                    <a:pt x="7539" y="738"/>
                    <a:pt x="7573" y="738"/>
                    <a:pt x="7573" y="671"/>
                  </a:cubicBezTo>
                  <a:cubicBezTo>
                    <a:pt x="7673" y="371"/>
                    <a:pt x="7439" y="71"/>
                    <a:pt x="7106" y="4"/>
                  </a:cubicBezTo>
                  <a:cubicBezTo>
                    <a:pt x="7089" y="1"/>
                    <a:pt x="7071" y="0"/>
                    <a:pt x="705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1"/>
            <p:cNvSpPr/>
            <p:nvPr/>
          </p:nvSpPr>
          <p:spPr>
            <a:xfrm>
              <a:off x="8623025" y="8649125"/>
              <a:ext cx="1059100" cy="1059125"/>
            </a:xfrm>
            <a:custGeom>
              <a:avLst/>
              <a:gdLst/>
              <a:ahLst/>
              <a:cxnLst/>
              <a:rect l="l" t="t" r="r" b="b"/>
              <a:pathLst>
                <a:path w="42364" h="42365" fill="none" extrusionOk="0">
                  <a:moveTo>
                    <a:pt x="34825" y="7540"/>
                  </a:moveTo>
                  <a:cubicBezTo>
                    <a:pt x="42364" y="15078"/>
                    <a:pt x="42364" y="27287"/>
                    <a:pt x="34825" y="34826"/>
                  </a:cubicBezTo>
                  <a:cubicBezTo>
                    <a:pt x="27286" y="42365"/>
                    <a:pt x="15078" y="42365"/>
                    <a:pt x="7539" y="34826"/>
                  </a:cubicBezTo>
                  <a:cubicBezTo>
                    <a:pt x="0" y="27287"/>
                    <a:pt x="0" y="15078"/>
                    <a:pt x="7539" y="7540"/>
                  </a:cubicBezTo>
                  <a:cubicBezTo>
                    <a:pt x="15078" y="1"/>
                    <a:pt x="27286" y="1"/>
                    <a:pt x="34825" y="7540"/>
                  </a:cubicBez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1"/>
            <p:cNvSpPr/>
            <p:nvPr/>
          </p:nvSpPr>
          <p:spPr>
            <a:xfrm>
              <a:off x="9833875" y="9527100"/>
              <a:ext cx="348625" cy="325575"/>
            </a:xfrm>
            <a:custGeom>
              <a:avLst/>
              <a:gdLst/>
              <a:ahLst/>
              <a:cxnLst/>
              <a:rect l="l" t="t" r="r" b="b"/>
              <a:pathLst>
                <a:path w="13945" h="13023" extrusionOk="0">
                  <a:moveTo>
                    <a:pt x="6991" y="0"/>
                  </a:moveTo>
                  <a:cubicBezTo>
                    <a:pt x="3816" y="0"/>
                    <a:pt x="1049" y="2305"/>
                    <a:pt x="535" y="5544"/>
                  </a:cubicBezTo>
                  <a:cubicBezTo>
                    <a:pt x="1" y="9080"/>
                    <a:pt x="2436" y="12416"/>
                    <a:pt x="6005" y="12950"/>
                  </a:cubicBezTo>
                  <a:cubicBezTo>
                    <a:pt x="6332" y="12999"/>
                    <a:pt x="6658" y="13023"/>
                    <a:pt x="6980" y="13023"/>
                  </a:cubicBezTo>
                  <a:cubicBezTo>
                    <a:pt x="10135" y="13023"/>
                    <a:pt x="12926" y="10721"/>
                    <a:pt x="13410" y="7512"/>
                  </a:cubicBezTo>
                  <a:cubicBezTo>
                    <a:pt x="13944" y="3943"/>
                    <a:pt x="11509" y="641"/>
                    <a:pt x="7973" y="74"/>
                  </a:cubicBezTo>
                  <a:cubicBezTo>
                    <a:pt x="7643" y="24"/>
                    <a:pt x="7315" y="0"/>
                    <a:pt x="69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1"/>
            <p:cNvSpPr/>
            <p:nvPr/>
          </p:nvSpPr>
          <p:spPr>
            <a:xfrm>
              <a:off x="9833875" y="9515575"/>
              <a:ext cx="348625" cy="348625"/>
            </a:xfrm>
            <a:custGeom>
              <a:avLst/>
              <a:gdLst/>
              <a:ahLst/>
              <a:cxnLst/>
              <a:rect l="l" t="t" r="r" b="b"/>
              <a:pathLst>
                <a:path w="13945" h="13945" fill="none" extrusionOk="0">
                  <a:moveTo>
                    <a:pt x="7973" y="535"/>
                  </a:moveTo>
                  <a:cubicBezTo>
                    <a:pt x="11509" y="1102"/>
                    <a:pt x="13944" y="4404"/>
                    <a:pt x="13410" y="7973"/>
                  </a:cubicBezTo>
                  <a:cubicBezTo>
                    <a:pt x="12877" y="11509"/>
                    <a:pt x="9541" y="13944"/>
                    <a:pt x="6005" y="13411"/>
                  </a:cubicBezTo>
                  <a:cubicBezTo>
                    <a:pt x="2436" y="12877"/>
                    <a:pt x="1" y="9541"/>
                    <a:pt x="535" y="6005"/>
                  </a:cubicBezTo>
                  <a:cubicBezTo>
                    <a:pt x="1102" y="2436"/>
                    <a:pt x="4404" y="1"/>
                    <a:pt x="7973" y="535"/>
                  </a:cubicBez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1"/>
            <p:cNvSpPr/>
            <p:nvPr/>
          </p:nvSpPr>
          <p:spPr>
            <a:xfrm>
              <a:off x="8740600" y="9137550"/>
              <a:ext cx="180150" cy="270750"/>
            </a:xfrm>
            <a:custGeom>
              <a:avLst/>
              <a:gdLst/>
              <a:ahLst/>
              <a:cxnLst/>
              <a:rect l="l" t="t" r="r" b="b"/>
              <a:pathLst>
                <a:path w="7206" h="10830" extrusionOk="0">
                  <a:moveTo>
                    <a:pt x="2160" y="0"/>
                  </a:moveTo>
                  <a:cubicBezTo>
                    <a:pt x="2002" y="0"/>
                    <a:pt x="1848" y="26"/>
                    <a:pt x="1702" y="78"/>
                  </a:cubicBezTo>
                  <a:cubicBezTo>
                    <a:pt x="267" y="578"/>
                    <a:pt x="1" y="3380"/>
                    <a:pt x="1035" y="6316"/>
                  </a:cubicBezTo>
                  <a:cubicBezTo>
                    <a:pt x="1960" y="8974"/>
                    <a:pt x="3662" y="10830"/>
                    <a:pt x="5037" y="10830"/>
                  </a:cubicBezTo>
                  <a:cubicBezTo>
                    <a:pt x="5198" y="10830"/>
                    <a:pt x="5354" y="10805"/>
                    <a:pt x="5504" y="10752"/>
                  </a:cubicBezTo>
                  <a:cubicBezTo>
                    <a:pt x="6905" y="10252"/>
                    <a:pt x="7206" y="7450"/>
                    <a:pt x="6172" y="4481"/>
                  </a:cubicBezTo>
                  <a:cubicBezTo>
                    <a:pt x="5216" y="1853"/>
                    <a:pt x="3512" y="0"/>
                    <a:pt x="2160" y="0"/>
                  </a:cubicBezTo>
                  <a:close/>
                </a:path>
              </a:pathLst>
            </a:custGeom>
            <a:solidFill>
              <a:srgbClr val="FCEDDE"/>
            </a:solidFill>
            <a:ln w="22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1"/>
            <p:cNvSpPr/>
            <p:nvPr/>
          </p:nvSpPr>
          <p:spPr>
            <a:xfrm>
              <a:off x="8746450" y="9182900"/>
              <a:ext cx="129275" cy="183300"/>
            </a:xfrm>
            <a:custGeom>
              <a:avLst/>
              <a:gdLst/>
              <a:ahLst/>
              <a:cxnLst/>
              <a:rect l="l" t="t" r="r" b="b"/>
              <a:pathLst>
                <a:path w="5171" h="7332" extrusionOk="0">
                  <a:moveTo>
                    <a:pt x="1677" y="1"/>
                  </a:moveTo>
                  <a:cubicBezTo>
                    <a:pt x="1548" y="1"/>
                    <a:pt x="1422" y="22"/>
                    <a:pt x="1301" y="65"/>
                  </a:cubicBezTo>
                  <a:cubicBezTo>
                    <a:pt x="267" y="432"/>
                    <a:pt x="0" y="2333"/>
                    <a:pt x="701" y="4302"/>
                  </a:cubicBezTo>
                  <a:cubicBezTo>
                    <a:pt x="1352" y="6080"/>
                    <a:pt x="2531" y="7331"/>
                    <a:pt x="3511" y="7331"/>
                  </a:cubicBezTo>
                  <a:cubicBezTo>
                    <a:pt x="3634" y="7331"/>
                    <a:pt x="3754" y="7311"/>
                    <a:pt x="3869" y="7270"/>
                  </a:cubicBezTo>
                  <a:cubicBezTo>
                    <a:pt x="4937" y="6937"/>
                    <a:pt x="5170" y="5002"/>
                    <a:pt x="4470" y="3001"/>
                  </a:cubicBezTo>
                  <a:cubicBezTo>
                    <a:pt x="4270" y="2467"/>
                    <a:pt x="4036" y="1967"/>
                    <a:pt x="3769" y="1566"/>
                  </a:cubicBezTo>
                  <a:lnTo>
                    <a:pt x="2835" y="2634"/>
                  </a:lnTo>
                  <a:lnTo>
                    <a:pt x="2802" y="465"/>
                  </a:lnTo>
                  <a:cubicBezTo>
                    <a:pt x="2432" y="169"/>
                    <a:pt x="2043" y="1"/>
                    <a:pt x="1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1"/>
            <p:cNvSpPr/>
            <p:nvPr/>
          </p:nvSpPr>
          <p:spPr>
            <a:xfrm>
              <a:off x="8983275" y="9041650"/>
              <a:ext cx="180150" cy="270750"/>
            </a:xfrm>
            <a:custGeom>
              <a:avLst/>
              <a:gdLst/>
              <a:ahLst/>
              <a:cxnLst/>
              <a:rect l="l" t="t" r="r" b="b"/>
              <a:pathLst>
                <a:path w="7206" h="10830" extrusionOk="0">
                  <a:moveTo>
                    <a:pt x="2160" y="0"/>
                  </a:moveTo>
                  <a:cubicBezTo>
                    <a:pt x="2002" y="0"/>
                    <a:pt x="1848" y="25"/>
                    <a:pt x="1702" y="78"/>
                  </a:cubicBezTo>
                  <a:cubicBezTo>
                    <a:pt x="267" y="578"/>
                    <a:pt x="0" y="3380"/>
                    <a:pt x="1068" y="6316"/>
                  </a:cubicBezTo>
                  <a:cubicBezTo>
                    <a:pt x="1994" y="8974"/>
                    <a:pt x="3695" y="10830"/>
                    <a:pt x="5071" y="10830"/>
                  </a:cubicBezTo>
                  <a:cubicBezTo>
                    <a:pt x="5231" y="10830"/>
                    <a:pt x="5388" y="10804"/>
                    <a:pt x="5538" y="10752"/>
                  </a:cubicBezTo>
                  <a:cubicBezTo>
                    <a:pt x="6939" y="10252"/>
                    <a:pt x="7206" y="7450"/>
                    <a:pt x="6172" y="4481"/>
                  </a:cubicBezTo>
                  <a:cubicBezTo>
                    <a:pt x="5216" y="1853"/>
                    <a:pt x="3511" y="0"/>
                    <a:pt x="2160" y="0"/>
                  </a:cubicBezTo>
                  <a:close/>
                </a:path>
              </a:pathLst>
            </a:custGeom>
            <a:solidFill>
              <a:srgbClr val="FCEDDE"/>
            </a:solidFill>
            <a:ln w="22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1"/>
            <p:cNvSpPr/>
            <p:nvPr/>
          </p:nvSpPr>
          <p:spPr>
            <a:xfrm>
              <a:off x="8989100" y="9087000"/>
              <a:ext cx="129300" cy="183275"/>
            </a:xfrm>
            <a:custGeom>
              <a:avLst/>
              <a:gdLst/>
              <a:ahLst/>
              <a:cxnLst/>
              <a:rect l="l" t="t" r="r" b="b"/>
              <a:pathLst>
                <a:path w="5172" h="7331" extrusionOk="0">
                  <a:moveTo>
                    <a:pt x="1678" y="1"/>
                  </a:moveTo>
                  <a:cubicBezTo>
                    <a:pt x="1549" y="1"/>
                    <a:pt x="1423" y="22"/>
                    <a:pt x="1302" y="65"/>
                  </a:cubicBezTo>
                  <a:cubicBezTo>
                    <a:pt x="268" y="432"/>
                    <a:pt x="1" y="2300"/>
                    <a:pt x="735" y="4301"/>
                  </a:cubicBezTo>
                  <a:cubicBezTo>
                    <a:pt x="1357" y="6079"/>
                    <a:pt x="2532" y="7331"/>
                    <a:pt x="3535" y="7331"/>
                  </a:cubicBezTo>
                  <a:cubicBezTo>
                    <a:pt x="3661" y="7331"/>
                    <a:pt x="3785" y="7311"/>
                    <a:pt x="3904" y="7270"/>
                  </a:cubicBezTo>
                  <a:cubicBezTo>
                    <a:pt x="4938" y="6937"/>
                    <a:pt x="5171" y="5002"/>
                    <a:pt x="4471" y="3001"/>
                  </a:cubicBezTo>
                  <a:cubicBezTo>
                    <a:pt x="4271" y="2467"/>
                    <a:pt x="4071" y="1966"/>
                    <a:pt x="3770" y="1566"/>
                  </a:cubicBezTo>
                  <a:lnTo>
                    <a:pt x="2836" y="2634"/>
                  </a:lnTo>
                  <a:lnTo>
                    <a:pt x="2803" y="465"/>
                  </a:lnTo>
                  <a:cubicBezTo>
                    <a:pt x="2433" y="169"/>
                    <a:pt x="2044" y="1"/>
                    <a:pt x="16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1"/>
            <p:cNvSpPr/>
            <p:nvPr/>
          </p:nvSpPr>
          <p:spPr>
            <a:xfrm>
              <a:off x="8949075" y="9361325"/>
              <a:ext cx="235200" cy="214025"/>
            </a:xfrm>
            <a:custGeom>
              <a:avLst/>
              <a:gdLst/>
              <a:ahLst/>
              <a:cxnLst/>
              <a:rect l="l" t="t" r="r" b="b"/>
              <a:pathLst>
                <a:path w="9408" h="8561" extrusionOk="0">
                  <a:moveTo>
                    <a:pt x="2792" y="0"/>
                  </a:moveTo>
                  <a:cubicBezTo>
                    <a:pt x="2192" y="0"/>
                    <a:pt x="1662" y="172"/>
                    <a:pt x="1268" y="534"/>
                  </a:cubicBezTo>
                  <a:cubicBezTo>
                    <a:pt x="1" y="1701"/>
                    <a:pt x="535" y="4303"/>
                    <a:pt x="2436" y="6371"/>
                  </a:cubicBezTo>
                  <a:cubicBezTo>
                    <a:pt x="3747" y="7772"/>
                    <a:pt x="5333" y="8561"/>
                    <a:pt x="6614" y="8561"/>
                  </a:cubicBezTo>
                  <a:cubicBezTo>
                    <a:pt x="7224" y="8561"/>
                    <a:pt x="7765" y="8382"/>
                    <a:pt x="8173" y="8006"/>
                  </a:cubicBezTo>
                  <a:cubicBezTo>
                    <a:pt x="9408" y="6838"/>
                    <a:pt x="8874" y="4236"/>
                    <a:pt x="6972" y="2168"/>
                  </a:cubicBezTo>
                  <a:cubicBezTo>
                    <a:pt x="5678" y="782"/>
                    <a:pt x="4074" y="0"/>
                    <a:pt x="27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1"/>
            <p:cNvSpPr/>
            <p:nvPr/>
          </p:nvSpPr>
          <p:spPr>
            <a:xfrm>
              <a:off x="8928325" y="8884150"/>
              <a:ext cx="142525" cy="196500"/>
            </a:xfrm>
            <a:custGeom>
              <a:avLst/>
              <a:gdLst/>
              <a:ahLst/>
              <a:cxnLst/>
              <a:rect l="l" t="t" r="r" b="b"/>
              <a:pathLst>
                <a:path w="5701" h="7860" extrusionOk="0">
                  <a:moveTo>
                    <a:pt x="4818" y="1"/>
                  </a:moveTo>
                  <a:cubicBezTo>
                    <a:pt x="4606" y="1"/>
                    <a:pt x="4395" y="94"/>
                    <a:pt x="4233" y="273"/>
                  </a:cubicBezTo>
                  <a:cubicBezTo>
                    <a:pt x="2499" y="2275"/>
                    <a:pt x="1198" y="4543"/>
                    <a:pt x="197" y="7012"/>
                  </a:cubicBezTo>
                  <a:cubicBezTo>
                    <a:pt x="1" y="7522"/>
                    <a:pt x="394" y="7860"/>
                    <a:pt x="785" y="7860"/>
                  </a:cubicBezTo>
                  <a:cubicBezTo>
                    <a:pt x="1058" y="7860"/>
                    <a:pt x="1329" y="7696"/>
                    <a:pt x="1398" y="7312"/>
                  </a:cubicBezTo>
                  <a:cubicBezTo>
                    <a:pt x="1598" y="6178"/>
                    <a:pt x="2165" y="4977"/>
                    <a:pt x="2832" y="4043"/>
                  </a:cubicBezTo>
                  <a:cubicBezTo>
                    <a:pt x="3499" y="3042"/>
                    <a:pt x="4333" y="2108"/>
                    <a:pt x="5267" y="1408"/>
                  </a:cubicBezTo>
                  <a:cubicBezTo>
                    <a:pt x="5701" y="1107"/>
                    <a:pt x="5701" y="540"/>
                    <a:pt x="5334" y="207"/>
                  </a:cubicBezTo>
                  <a:cubicBezTo>
                    <a:pt x="5180" y="68"/>
                    <a:pt x="4998" y="1"/>
                    <a:pt x="48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1"/>
            <p:cNvSpPr/>
            <p:nvPr/>
          </p:nvSpPr>
          <p:spPr>
            <a:xfrm>
              <a:off x="8661375" y="9046925"/>
              <a:ext cx="212225" cy="90200"/>
            </a:xfrm>
            <a:custGeom>
              <a:avLst/>
              <a:gdLst/>
              <a:ahLst/>
              <a:cxnLst/>
              <a:rect l="l" t="t" r="r" b="b"/>
              <a:pathLst>
                <a:path w="8489" h="3608" extrusionOk="0">
                  <a:moveTo>
                    <a:pt x="701" y="0"/>
                  </a:moveTo>
                  <a:cubicBezTo>
                    <a:pt x="267" y="67"/>
                    <a:pt x="1" y="434"/>
                    <a:pt x="34" y="868"/>
                  </a:cubicBezTo>
                  <a:cubicBezTo>
                    <a:pt x="64" y="1233"/>
                    <a:pt x="429" y="1543"/>
                    <a:pt x="797" y="1543"/>
                  </a:cubicBezTo>
                  <a:cubicBezTo>
                    <a:pt x="832" y="1543"/>
                    <a:pt x="867" y="1540"/>
                    <a:pt x="901" y="1535"/>
                  </a:cubicBezTo>
                  <a:cubicBezTo>
                    <a:pt x="1269" y="1512"/>
                    <a:pt x="1669" y="1473"/>
                    <a:pt x="2057" y="1473"/>
                  </a:cubicBezTo>
                  <a:cubicBezTo>
                    <a:pt x="2232" y="1473"/>
                    <a:pt x="2404" y="1481"/>
                    <a:pt x="2569" y="1501"/>
                  </a:cubicBezTo>
                  <a:cubicBezTo>
                    <a:pt x="4204" y="1601"/>
                    <a:pt x="5905" y="2168"/>
                    <a:pt x="7039" y="3369"/>
                  </a:cubicBezTo>
                  <a:cubicBezTo>
                    <a:pt x="7191" y="3538"/>
                    <a:pt x="7365" y="3608"/>
                    <a:pt x="7530" y="3608"/>
                  </a:cubicBezTo>
                  <a:cubicBezTo>
                    <a:pt x="8052" y="3608"/>
                    <a:pt x="8489" y="2909"/>
                    <a:pt x="7906" y="2402"/>
                  </a:cubicBezTo>
                  <a:cubicBezTo>
                    <a:pt x="6372" y="1335"/>
                    <a:pt x="4604" y="601"/>
                    <a:pt x="2736" y="234"/>
                  </a:cubicBezTo>
                  <a:cubicBezTo>
                    <a:pt x="2069" y="100"/>
                    <a:pt x="1368" y="0"/>
                    <a:pt x="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1"/>
            <p:cNvSpPr/>
            <p:nvPr/>
          </p:nvSpPr>
          <p:spPr>
            <a:xfrm>
              <a:off x="8355325" y="9423150"/>
              <a:ext cx="220175" cy="119500"/>
            </a:xfrm>
            <a:custGeom>
              <a:avLst/>
              <a:gdLst/>
              <a:ahLst/>
              <a:cxnLst/>
              <a:rect l="l" t="t" r="r" b="b"/>
              <a:pathLst>
                <a:path w="8807" h="4780" extrusionOk="0">
                  <a:moveTo>
                    <a:pt x="7827" y="0"/>
                  </a:moveTo>
                  <a:cubicBezTo>
                    <a:pt x="7683" y="0"/>
                    <a:pt x="7537" y="41"/>
                    <a:pt x="7406" y="129"/>
                  </a:cubicBezTo>
                  <a:cubicBezTo>
                    <a:pt x="6905" y="396"/>
                    <a:pt x="6338" y="696"/>
                    <a:pt x="5805" y="963"/>
                  </a:cubicBezTo>
                  <a:cubicBezTo>
                    <a:pt x="5271" y="1196"/>
                    <a:pt x="4737" y="1463"/>
                    <a:pt x="4170" y="1663"/>
                  </a:cubicBezTo>
                  <a:cubicBezTo>
                    <a:pt x="3103" y="2130"/>
                    <a:pt x="1969" y="2530"/>
                    <a:pt x="834" y="2897"/>
                  </a:cubicBezTo>
                  <a:cubicBezTo>
                    <a:pt x="768" y="2897"/>
                    <a:pt x="734" y="2964"/>
                    <a:pt x="601" y="2997"/>
                  </a:cubicBezTo>
                  <a:cubicBezTo>
                    <a:pt x="134" y="3298"/>
                    <a:pt x="0" y="3865"/>
                    <a:pt x="267" y="4332"/>
                  </a:cubicBezTo>
                  <a:cubicBezTo>
                    <a:pt x="469" y="4623"/>
                    <a:pt x="791" y="4779"/>
                    <a:pt x="1123" y="4779"/>
                  </a:cubicBezTo>
                  <a:cubicBezTo>
                    <a:pt x="1285" y="4779"/>
                    <a:pt x="1448" y="4742"/>
                    <a:pt x="1602" y="4665"/>
                  </a:cubicBezTo>
                  <a:cubicBezTo>
                    <a:pt x="2636" y="4065"/>
                    <a:pt x="3670" y="3531"/>
                    <a:pt x="4771" y="3031"/>
                  </a:cubicBezTo>
                  <a:cubicBezTo>
                    <a:pt x="5304" y="2797"/>
                    <a:pt x="5838" y="2530"/>
                    <a:pt x="6405" y="2330"/>
                  </a:cubicBezTo>
                  <a:cubicBezTo>
                    <a:pt x="6939" y="2063"/>
                    <a:pt x="7473" y="1863"/>
                    <a:pt x="8073" y="1697"/>
                  </a:cubicBezTo>
                  <a:cubicBezTo>
                    <a:pt x="8106" y="1663"/>
                    <a:pt x="8173" y="1663"/>
                    <a:pt x="8240" y="1596"/>
                  </a:cubicBezTo>
                  <a:cubicBezTo>
                    <a:pt x="8640" y="1396"/>
                    <a:pt x="8807" y="863"/>
                    <a:pt x="8540" y="462"/>
                  </a:cubicBezTo>
                  <a:cubicBezTo>
                    <a:pt x="8406" y="171"/>
                    <a:pt x="8121" y="0"/>
                    <a:pt x="78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1"/>
            <p:cNvSpPr/>
            <p:nvPr/>
          </p:nvSpPr>
          <p:spPr>
            <a:xfrm>
              <a:off x="8517950" y="9608925"/>
              <a:ext cx="183475" cy="172550"/>
            </a:xfrm>
            <a:custGeom>
              <a:avLst/>
              <a:gdLst/>
              <a:ahLst/>
              <a:cxnLst/>
              <a:rect l="l" t="t" r="r" b="b"/>
              <a:pathLst>
                <a:path w="7339" h="6902" extrusionOk="0">
                  <a:moveTo>
                    <a:pt x="6367" y="0"/>
                  </a:moveTo>
                  <a:cubicBezTo>
                    <a:pt x="6122" y="0"/>
                    <a:pt x="5884" y="101"/>
                    <a:pt x="5738" y="303"/>
                  </a:cubicBezTo>
                  <a:cubicBezTo>
                    <a:pt x="5337" y="770"/>
                    <a:pt x="4937" y="1237"/>
                    <a:pt x="4503" y="1637"/>
                  </a:cubicBezTo>
                  <a:cubicBezTo>
                    <a:pt x="4103" y="2071"/>
                    <a:pt x="3669" y="2471"/>
                    <a:pt x="3236" y="2905"/>
                  </a:cubicBezTo>
                  <a:cubicBezTo>
                    <a:pt x="2335" y="3739"/>
                    <a:pt x="1468" y="4540"/>
                    <a:pt x="500" y="5240"/>
                  </a:cubicBezTo>
                  <a:cubicBezTo>
                    <a:pt x="467" y="5273"/>
                    <a:pt x="400" y="5307"/>
                    <a:pt x="334" y="5307"/>
                  </a:cubicBezTo>
                  <a:cubicBezTo>
                    <a:pt x="0" y="5740"/>
                    <a:pt x="67" y="6341"/>
                    <a:pt x="467" y="6674"/>
                  </a:cubicBezTo>
                  <a:cubicBezTo>
                    <a:pt x="664" y="6826"/>
                    <a:pt x="896" y="6902"/>
                    <a:pt x="1121" y="6902"/>
                  </a:cubicBezTo>
                  <a:cubicBezTo>
                    <a:pt x="1391" y="6902"/>
                    <a:pt x="1653" y="6793"/>
                    <a:pt x="1835" y="6574"/>
                  </a:cubicBezTo>
                  <a:cubicBezTo>
                    <a:pt x="2602" y="5640"/>
                    <a:pt x="3436" y="4773"/>
                    <a:pt x="4270" y="3939"/>
                  </a:cubicBezTo>
                  <a:cubicBezTo>
                    <a:pt x="4670" y="3472"/>
                    <a:pt x="5104" y="3105"/>
                    <a:pt x="5571" y="2672"/>
                  </a:cubicBezTo>
                  <a:cubicBezTo>
                    <a:pt x="6004" y="2271"/>
                    <a:pt x="6471" y="1904"/>
                    <a:pt x="6938" y="1504"/>
                  </a:cubicBezTo>
                  <a:lnTo>
                    <a:pt x="7039" y="1404"/>
                  </a:lnTo>
                  <a:cubicBezTo>
                    <a:pt x="7339" y="1037"/>
                    <a:pt x="7305" y="470"/>
                    <a:pt x="6938" y="203"/>
                  </a:cubicBezTo>
                  <a:cubicBezTo>
                    <a:pt x="6773" y="68"/>
                    <a:pt x="6568" y="0"/>
                    <a:pt x="6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1"/>
            <p:cNvSpPr/>
            <p:nvPr/>
          </p:nvSpPr>
          <p:spPr>
            <a:xfrm>
              <a:off x="8750600" y="9742625"/>
              <a:ext cx="132625" cy="208800"/>
            </a:xfrm>
            <a:custGeom>
              <a:avLst/>
              <a:gdLst/>
              <a:ahLst/>
              <a:cxnLst/>
              <a:rect l="l" t="t" r="r" b="b"/>
              <a:pathLst>
                <a:path w="5305" h="8352" extrusionOk="0">
                  <a:moveTo>
                    <a:pt x="4326" y="1"/>
                  </a:moveTo>
                  <a:cubicBezTo>
                    <a:pt x="3987" y="1"/>
                    <a:pt x="3664" y="202"/>
                    <a:pt x="3537" y="559"/>
                  </a:cubicBezTo>
                  <a:cubicBezTo>
                    <a:pt x="3337" y="1126"/>
                    <a:pt x="3136" y="1693"/>
                    <a:pt x="2870" y="2227"/>
                  </a:cubicBezTo>
                  <a:cubicBezTo>
                    <a:pt x="2636" y="2761"/>
                    <a:pt x="2369" y="3261"/>
                    <a:pt x="2102" y="3795"/>
                  </a:cubicBezTo>
                  <a:cubicBezTo>
                    <a:pt x="1535" y="4896"/>
                    <a:pt x="1002" y="5930"/>
                    <a:pt x="334" y="6930"/>
                  </a:cubicBezTo>
                  <a:cubicBezTo>
                    <a:pt x="301" y="6964"/>
                    <a:pt x="301" y="7064"/>
                    <a:pt x="168" y="7064"/>
                  </a:cubicBezTo>
                  <a:cubicBezTo>
                    <a:pt x="1" y="7564"/>
                    <a:pt x="268" y="8131"/>
                    <a:pt x="768" y="8298"/>
                  </a:cubicBezTo>
                  <a:cubicBezTo>
                    <a:pt x="876" y="8334"/>
                    <a:pt x="987" y="8351"/>
                    <a:pt x="1097" y="8351"/>
                  </a:cubicBezTo>
                  <a:cubicBezTo>
                    <a:pt x="1495" y="8351"/>
                    <a:pt x="1871" y="8123"/>
                    <a:pt x="2002" y="7731"/>
                  </a:cubicBezTo>
                  <a:cubicBezTo>
                    <a:pt x="2436" y="6597"/>
                    <a:pt x="2870" y="5529"/>
                    <a:pt x="3370" y="4429"/>
                  </a:cubicBezTo>
                  <a:cubicBezTo>
                    <a:pt x="3637" y="3895"/>
                    <a:pt x="3870" y="3395"/>
                    <a:pt x="4170" y="2861"/>
                  </a:cubicBezTo>
                  <a:cubicBezTo>
                    <a:pt x="4437" y="2361"/>
                    <a:pt x="4704" y="1793"/>
                    <a:pt x="5038" y="1293"/>
                  </a:cubicBezTo>
                  <a:cubicBezTo>
                    <a:pt x="5104" y="1260"/>
                    <a:pt x="5104" y="1193"/>
                    <a:pt x="5138" y="1126"/>
                  </a:cubicBezTo>
                  <a:cubicBezTo>
                    <a:pt x="5305" y="726"/>
                    <a:pt x="5104" y="226"/>
                    <a:pt x="4637" y="59"/>
                  </a:cubicBezTo>
                  <a:cubicBezTo>
                    <a:pt x="4536" y="20"/>
                    <a:pt x="4430" y="1"/>
                    <a:pt x="4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1"/>
            <p:cNvSpPr/>
            <p:nvPr/>
          </p:nvSpPr>
          <p:spPr>
            <a:xfrm>
              <a:off x="9034150" y="9803300"/>
              <a:ext cx="65900" cy="229350"/>
            </a:xfrm>
            <a:custGeom>
              <a:avLst/>
              <a:gdLst/>
              <a:ahLst/>
              <a:cxnLst/>
              <a:rect l="l" t="t" r="r" b="b"/>
              <a:pathLst>
                <a:path w="2636" h="9174" extrusionOk="0">
                  <a:moveTo>
                    <a:pt x="1768" y="0"/>
                  </a:moveTo>
                  <a:cubicBezTo>
                    <a:pt x="1268" y="0"/>
                    <a:pt x="868" y="434"/>
                    <a:pt x="868" y="868"/>
                  </a:cubicBezTo>
                  <a:cubicBezTo>
                    <a:pt x="868" y="1468"/>
                    <a:pt x="834" y="2102"/>
                    <a:pt x="801" y="2669"/>
                  </a:cubicBezTo>
                  <a:cubicBezTo>
                    <a:pt x="701" y="3303"/>
                    <a:pt x="667" y="3870"/>
                    <a:pt x="601" y="4470"/>
                  </a:cubicBezTo>
                  <a:cubicBezTo>
                    <a:pt x="467" y="5671"/>
                    <a:pt x="267" y="6838"/>
                    <a:pt x="0" y="8006"/>
                  </a:cubicBezTo>
                  <a:cubicBezTo>
                    <a:pt x="0" y="8039"/>
                    <a:pt x="0" y="8139"/>
                    <a:pt x="34" y="8206"/>
                  </a:cubicBezTo>
                  <a:cubicBezTo>
                    <a:pt x="34" y="8773"/>
                    <a:pt x="467" y="9173"/>
                    <a:pt x="1001" y="9173"/>
                  </a:cubicBezTo>
                  <a:cubicBezTo>
                    <a:pt x="1535" y="9173"/>
                    <a:pt x="1968" y="8773"/>
                    <a:pt x="1968" y="8206"/>
                  </a:cubicBezTo>
                  <a:cubicBezTo>
                    <a:pt x="1968" y="7005"/>
                    <a:pt x="2035" y="5804"/>
                    <a:pt x="2135" y="4637"/>
                  </a:cubicBezTo>
                  <a:cubicBezTo>
                    <a:pt x="2202" y="4003"/>
                    <a:pt x="2269" y="3436"/>
                    <a:pt x="2335" y="2836"/>
                  </a:cubicBezTo>
                  <a:cubicBezTo>
                    <a:pt x="2369" y="2269"/>
                    <a:pt x="2502" y="1668"/>
                    <a:pt x="2635" y="1101"/>
                  </a:cubicBezTo>
                  <a:lnTo>
                    <a:pt x="2635" y="868"/>
                  </a:lnTo>
                  <a:cubicBezTo>
                    <a:pt x="2635" y="367"/>
                    <a:pt x="2202"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1"/>
            <p:cNvSpPr/>
            <p:nvPr/>
          </p:nvSpPr>
          <p:spPr>
            <a:xfrm>
              <a:off x="8304450" y="8916700"/>
              <a:ext cx="227700" cy="95850"/>
            </a:xfrm>
            <a:custGeom>
              <a:avLst/>
              <a:gdLst/>
              <a:ahLst/>
              <a:cxnLst/>
              <a:rect l="l" t="t" r="r" b="b"/>
              <a:pathLst>
                <a:path w="9108" h="3834" extrusionOk="0">
                  <a:moveTo>
                    <a:pt x="1096" y="0"/>
                  </a:moveTo>
                  <a:cubicBezTo>
                    <a:pt x="713" y="0"/>
                    <a:pt x="352" y="220"/>
                    <a:pt x="201" y="573"/>
                  </a:cubicBezTo>
                  <a:cubicBezTo>
                    <a:pt x="1" y="1073"/>
                    <a:pt x="268" y="1607"/>
                    <a:pt x="701" y="1807"/>
                  </a:cubicBezTo>
                  <a:cubicBezTo>
                    <a:pt x="801" y="1874"/>
                    <a:pt x="868" y="1874"/>
                    <a:pt x="935" y="1874"/>
                  </a:cubicBezTo>
                  <a:cubicBezTo>
                    <a:pt x="2069" y="2074"/>
                    <a:pt x="3270" y="2374"/>
                    <a:pt x="4437" y="2641"/>
                  </a:cubicBezTo>
                  <a:cubicBezTo>
                    <a:pt x="5004" y="2808"/>
                    <a:pt x="5538" y="2974"/>
                    <a:pt x="6138" y="3141"/>
                  </a:cubicBezTo>
                  <a:cubicBezTo>
                    <a:pt x="6705" y="3308"/>
                    <a:pt x="7273" y="3541"/>
                    <a:pt x="7806" y="3775"/>
                  </a:cubicBezTo>
                  <a:cubicBezTo>
                    <a:pt x="7917" y="3814"/>
                    <a:pt x="8028" y="3833"/>
                    <a:pt x="8135" y="3833"/>
                  </a:cubicBezTo>
                  <a:cubicBezTo>
                    <a:pt x="8480" y="3833"/>
                    <a:pt x="8788" y="3639"/>
                    <a:pt x="8940" y="3308"/>
                  </a:cubicBezTo>
                  <a:cubicBezTo>
                    <a:pt x="9107" y="2874"/>
                    <a:pt x="8874" y="2374"/>
                    <a:pt x="8473" y="2207"/>
                  </a:cubicBezTo>
                  <a:cubicBezTo>
                    <a:pt x="8440" y="2140"/>
                    <a:pt x="8340" y="2140"/>
                    <a:pt x="8307" y="2140"/>
                  </a:cubicBezTo>
                  <a:cubicBezTo>
                    <a:pt x="7706" y="2074"/>
                    <a:pt x="7139" y="1907"/>
                    <a:pt x="6539" y="1773"/>
                  </a:cubicBezTo>
                  <a:cubicBezTo>
                    <a:pt x="5972" y="1607"/>
                    <a:pt x="5371" y="1440"/>
                    <a:pt x="4837" y="1273"/>
                  </a:cubicBezTo>
                  <a:cubicBezTo>
                    <a:pt x="3703" y="906"/>
                    <a:pt x="2603" y="539"/>
                    <a:pt x="1468" y="72"/>
                  </a:cubicBezTo>
                  <a:cubicBezTo>
                    <a:pt x="1346" y="23"/>
                    <a:pt x="1220"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1"/>
            <p:cNvSpPr/>
            <p:nvPr/>
          </p:nvSpPr>
          <p:spPr>
            <a:xfrm>
              <a:off x="8273600" y="9197850"/>
              <a:ext cx="231850" cy="58400"/>
            </a:xfrm>
            <a:custGeom>
              <a:avLst/>
              <a:gdLst/>
              <a:ahLst/>
              <a:cxnLst/>
              <a:rect l="l" t="t" r="r" b="b"/>
              <a:pathLst>
                <a:path w="9274" h="2336" extrusionOk="0">
                  <a:moveTo>
                    <a:pt x="8206" y="1"/>
                  </a:moveTo>
                  <a:cubicBezTo>
                    <a:pt x="7606" y="134"/>
                    <a:pt x="7039" y="168"/>
                    <a:pt x="6405" y="234"/>
                  </a:cubicBezTo>
                  <a:cubicBezTo>
                    <a:pt x="5838" y="301"/>
                    <a:pt x="5238" y="334"/>
                    <a:pt x="4604" y="368"/>
                  </a:cubicBezTo>
                  <a:cubicBezTo>
                    <a:pt x="3874" y="388"/>
                    <a:pt x="3157" y="421"/>
                    <a:pt x="2437" y="421"/>
                  </a:cubicBezTo>
                  <a:cubicBezTo>
                    <a:pt x="1972" y="421"/>
                    <a:pt x="1506" y="407"/>
                    <a:pt x="1035" y="368"/>
                  </a:cubicBezTo>
                  <a:cubicBezTo>
                    <a:pt x="1014" y="367"/>
                    <a:pt x="993" y="366"/>
                    <a:pt x="973" y="366"/>
                  </a:cubicBezTo>
                  <a:cubicBezTo>
                    <a:pt x="465" y="366"/>
                    <a:pt x="34" y="757"/>
                    <a:pt x="34" y="1302"/>
                  </a:cubicBezTo>
                  <a:cubicBezTo>
                    <a:pt x="0" y="1836"/>
                    <a:pt x="401" y="2303"/>
                    <a:pt x="934" y="2303"/>
                  </a:cubicBezTo>
                  <a:cubicBezTo>
                    <a:pt x="1035" y="2336"/>
                    <a:pt x="1101" y="2336"/>
                    <a:pt x="1201" y="2336"/>
                  </a:cubicBezTo>
                  <a:cubicBezTo>
                    <a:pt x="2369" y="2136"/>
                    <a:pt x="3570" y="2002"/>
                    <a:pt x="4737" y="1869"/>
                  </a:cubicBezTo>
                  <a:cubicBezTo>
                    <a:pt x="5338" y="1836"/>
                    <a:pt x="5905" y="1802"/>
                    <a:pt x="6538" y="1735"/>
                  </a:cubicBezTo>
                  <a:cubicBezTo>
                    <a:pt x="6822" y="1719"/>
                    <a:pt x="7122" y="1710"/>
                    <a:pt x="7422" y="1710"/>
                  </a:cubicBezTo>
                  <a:cubicBezTo>
                    <a:pt x="7723" y="1710"/>
                    <a:pt x="8023" y="1719"/>
                    <a:pt x="8306" y="1735"/>
                  </a:cubicBezTo>
                  <a:cubicBezTo>
                    <a:pt x="8341" y="1740"/>
                    <a:pt x="8375" y="1743"/>
                    <a:pt x="8409" y="1743"/>
                  </a:cubicBezTo>
                  <a:cubicBezTo>
                    <a:pt x="8835" y="1743"/>
                    <a:pt x="9210" y="1365"/>
                    <a:pt x="9240" y="902"/>
                  </a:cubicBezTo>
                  <a:cubicBezTo>
                    <a:pt x="9274" y="468"/>
                    <a:pt x="8907" y="34"/>
                    <a:pt x="8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41"/>
          <p:cNvGrpSpPr/>
          <p:nvPr/>
        </p:nvGrpSpPr>
        <p:grpSpPr>
          <a:xfrm>
            <a:off x="42111" y="4544762"/>
            <a:ext cx="1436050" cy="1931433"/>
            <a:chOff x="3461825" y="9143650"/>
            <a:chExt cx="1436050" cy="1448575"/>
          </a:xfrm>
        </p:grpSpPr>
        <p:sp>
          <p:nvSpPr>
            <p:cNvPr id="1573" name="Google Shape;1573;p41"/>
            <p:cNvSpPr/>
            <p:nvPr/>
          </p:nvSpPr>
          <p:spPr>
            <a:xfrm>
              <a:off x="3461825" y="9143650"/>
              <a:ext cx="1436050" cy="1448575"/>
            </a:xfrm>
            <a:custGeom>
              <a:avLst/>
              <a:gdLst/>
              <a:ahLst/>
              <a:cxnLst/>
              <a:rect l="l" t="t" r="r" b="b"/>
              <a:pathLst>
                <a:path w="57442" h="57943" extrusionOk="0">
                  <a:moveTo>
                    <a:pt x="16546" y="34325"/>
                  </a:moveTo>
                  <a:cubicBezTo>
                    <a:pt x="16445" y="35159"/>
                    <a:pt x="16279" y="35926"/>
                    <a:pt x="16045" y="36594"/>
                  </a:cubicBezTo>
                  <a:cubicBezTo>
                    <a:pt x="16179" y="35760"/>
                    <a:pt x="16345" y="35026"/>
                    <a:pt x="16546" y="34325"/>
                  </a:cubicBezTo>
                  <a:close/>
                  <a:moveTo>
                    <a:pt x="51771" y="1"/>
                  </a:moveTo>
                  <a:cubicBezTo>
                    <a:pt x="51237" y="1"/>
                    <a:pt x="50470" y="67"/>
                    <a:pt x="47434" y="1302"/>
                  </a:cubicBezTo>
                  <a:cubicBezTo>
                    <a:pt x="45400" y="2069"/>
                    <a:pt x="43865" y="2703"/>
                    <a:pt x="43031" y="3570"/>
                  </a:cubicBezTo>
                  <a:cubicBezTo>
                    <a:pt x="42197" y="3837"/>
                    <a:pt x="41230" y="4170"/>
                    <a:pt x="40096" y="4637"/>
                  </a:cubicBezTo>
                  <a:cubicBezTo>
                    <a:pt x="37294" y="5705"/>
                    <a:pt x="36026" y="6672"/>
                    <a:pt x="35559" y="8040"/>
                  </a:cubicBezTo>
                  <a:lnTo>
                    <a:pt x="35226" y="9074"/>
                  </a:lnTo>
                  <a:cubicBezTo>
                    <a:pt x="34725" y="8373"/>
                    <a:pt x="33891" y="7873"/>
                    <a:pt x="32757" y="7873"/>
                  </a:cubicBezTo>
                  <a:cubicBezTo>
                    <a:pt x="32090" y="7873"/>
                    <a:pt x="31056" y="8006"/>
                    <a:pt x="28454" y="9040"/>
                  </a:cubicBezTo>
                  <a:cubicBezTo>
                    <a:pt x="25452" y="10208"/>
                    <a:pt x="23017" y="11375"/>
                    <a:pt x="23017" y="13710"/>
                  </a:cubicBezTo>
                  <a:lnTo>
                    <a:pt x="23017" y="14211"/>
                  </a:lnTo>
                  <a:cubicBezTo>
                    <a:pt x="21783" y="13677"/>
                    <a:pt x="20515" y="13410"/>
                    <a:pt x="19114" y="13410"/>
                  </a:cubicBezTo>
                  <a:cubicBezTo>
                    <a:pt x="17546" y="13410"/>
                    <a:pt x="15778" y="13811"/>
                    <a:pt x="14010" y="14511"/>
                  </a:cubicBezTo>
                  <a:cubicBezTo>
                    <a:pt x="9841" y="16146"/>
                    <a:pt x="6405" y="19148"/>
                    <a:pt x="3836" y="23384"/>
                  </a:cubicBezTo>
                  <a:cubicBezTo>
                    <a:pt x="1268" y="27554"/>
                    <a:pt x="0" y="32757"/>
                    <a:pt x="0" y="38828"/>
                  </a:cubicBezTo>
                  <a:cubicBezTo>
                    <a:pt x="0" y="44432"/>
                    <a:pt x="1068" y="48502"/>
                    <a:pt x="3236" y="51104"/>
                  </a:cubicBezTo>
                  <a:cubicBezTo>
                    <a:pt x="3937" y="52872"/>
                    <a:pt x="4937" y="54273"/>
                    <a:pt x="6171" y="55374"/>
                  </a:cubicBezTo>
                  <a:cubicBezTo>
                    <a:pt x="8073" y="57075"/>
                    <a:pt x="10408" y="57942"/>
                    <a:pt x="13010" y="57942"/>
                  </a:cubicBezTo>
                  <a:cubicBezTo>
                    <a:pt x="14678" y="57942"/>
                    <a:pt x="16445" y="57575"/>
                    <a:pt x="18280" y="56875"/>
                  </a:cubicBezTo>
                  <a:cubicBezTo>
                    <a:pt x="21349" y="55674"/>
                    <a:pt x="23951" y="53772"/>
                    <a:pt x="26219" y="51271"/>
                  </a:cubicBezTo>
                  <a:cubicBezTo>
                    <a:pt x="26786" y="51671"/>
                    <a:pt x="27520" y="51871"/>
                    <a:pt x="28287" y="51871"/>
                  </a:cubicBezTo>
                  <a:cubicBezTo>
                    <a:pt x="28954" y="51871"/>
                    <a:pt x="29688" y="51738"/>
                    <a:pt x="30756" y="51404"/>
                  </a:cubicBezTo>
                  <a:cubicBezTo>
                    <a:pt x="30789" y="51404"/>
                    <a:pt x="33024" y="50670"/>
                    <a:pt x="33024" y="50670"/>
                  </a:cubicBezTo>
                  <a:cubicBezTo>
                    <a:pt x="33057" y="50670"/>
                    <a:pt x="33124" y="50604"/>
                    <a:pt x="33191" y="50604"/>
                  </a:cubicBezTo>
                  <a:cubicBezTo>
                    <a:pt x="35559" y="49703"/>
                    <a:pt x="38862" y="48402"/>
                    <a:pt x="38862" y="45533"/>
                  </a:cubicBezTo>
                  <a:lnTo>
                    <a:pt x="38862" y="45333"/>
                  </a:lnTo>
                  <a:cubicBezTo>
                    <a:pt x="39796" y="46334"/>
                    <a:pt x="41063" y="46868"/>
                    <a:pt x="42431" y="46868"/>
                  </a:cubicBezTo>
                  <a:lnTo>
                    <a:pt x="42898" y="46868"/>
                  </a:lnTo>
                  <a:cubicBezTo>
                    <a:pt x="43098" y="46868"/>
                    <a:pt x="43298" y="46834"/>
                    <a:pt x="43532" y="46734"/>
                  </a:cubicBezTo>
                  <a:lnTo>
                    <a:pt x="44432" y="46501"/>
                  </a:lnTo>
                  <a:cubicBezTo>
                    <a:pt x="44532" y="46434"/>
                    <a:pt x="44599" y="46434"/>
                    <a:pt x="44732" y="46401"/>
                  </a:cubicBezTo>
                  <a:cubicBezTo>
                    <a:pt x="45533" y="46067"/>
                    <a:pt x="46300" y="45600"/>
                    <a:pt x="47101" y="44933"/>
                  </a:cubicBezTo>
                  <a:cubicBezTo>
                    <a:pt x="47568" y="44566"/>
                    <a:pt x="48202" y="43999"/>
                    <a:pt x="48902" y="43265"/>
                  </a:cubicBezTo>
                  <a:cubicBezTo>
                    <a:pt x="49202" y="43332"/>
                    <a:pt x="49469" y="43365"/>
                    <a:pt x="49736" y="43365"/>
                  </a:cubicBezTo>
                  <a:cubicBezTo>
                    <a:pt x="50470" y="43365"/>
                    <a:pt x="51237" y="43232"/>
                    <a:pt x="51938" y="42931"/>
                  </a:cubicBezTo>
                  <a:cubicBezTo>
                    <a:pt x="54906" y="41764"/>
                    <a:pt x="57141" y="38395"/>
                    <a:pt x="57141" y="35092"/>
                  </a:cubicBezTo>
                  <a:cubicBezTo>
                    <a:pt x="57141" y="33658"/>
                    <a:pt x="56741" y="32357"/>
                    <a:pt x="55940" y="31356"/>
                  </a:cubicBezTo>
                  <a:cubicBezTo>
                    <a:pt x="56407" y="30823"/>
                    <a:pt x="56708" y="30156"/>
                    <a:pt x="56708" y="29322"/>
                  </a:cubicBezTo>
                  <a:lnTo>
                    <a:pt x="57441" y="5371"/>
                  </a:lnTo>
                  <a:lnTo>
                    <a:pt x="57441" y="5304"/>
                  </a:lnTo>
                  <a:cubicBezTo>
                    <a:pt x="57441" y="4204"/>
                    <a:pt x="56908" y="3203"/>
                    <a:pt x="56040" y="2636"/>
                  </a:cubicBezTo>
                  <a:cubicBezTo>
                    <a:pt x="55807" y="2469"/>
                    <a:pt x="55240" y="2069"/>
                    <a:pt x="54373" y="2035"/>
                  </a:cubicBezTo>
                  <a:cubicBezTo>
                    <a:pt x="54106" y="868"/>
                    <a:pt x="53072" y="1"/>
                    <a:pt x="51771"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1"/>
            <p:cNvSpPr/>
            <p:nvPr/>
          </p:nvSpPr>
          <p:spPr>
            <a:xfrm>
              <a:off x="3566900" y="9255700"/>
              <a:ext cx="1269275" cy="1275650"/>
            </a:xfrm>
            <a:custGeom>
              <a:avLst/>
              <a:gdLst/>
              <a:ahLst/>
              <a:cxnLst/>
              <a:rect l="l" t="t" r="r" b="b"/>
              <a:pathLst>
                <a:path w="50771" h="51026" extrusionOk="0">
                  <a:moveTo>
                    <a:pt x="14144" y="24740"/>
                  </a:moveTo>
                  <a:cubicBezTo>
                    <a:pt x="14678" y="24740"/>
                    <a:pt x="15178" y="25006"/>
                    <a:pt x="15578" y="25574"/>
                  </a:cubicBezTo>
                  <a:cubicBezTo>
                    <a:pt x="16345" y="26508"/>
                    <a:pt x="16712" y="28175"/>
                    <a:pt x="16712" y="30544"/>
                  </a:cubicBezTo>
                  <a:cubicBezTo>
                    <a:pt x="16712" y="32945"/>
                    <a:pt x="16345" y="35014"/>
                    <a:pt x="15545" y="36581"/>
                  </a:cubicBezTo>
                  <a:cubicBezTo>
                    <a:pt x="14778" y="38116"/>
                    <a:pt x="13877" y="39083"/>
                    <a:pt x="12743" y="39550"/>
                  </a:cubicBezTo>
                  <a:cubicBezTo>
                    <a:pt x="12387" y="39673"/>
                    <a:pt x="12068" y="39736"/>
                    <a:pt x="11779" y="39736"/>
                  </a:cubicBezTo>
                  <a:cubicBezTo>
                    <a:pt x="11201" y="39736"/>
                    <a:pt x="10741" y="39483"/>
                    <a:pt x="10341" y="38950"/>
                  </a:cubicBezTo>
                  <a:cubicBezTo>
                    <a:pt x="9641" y="38049"/>
                    <a:pt x="9274" y="36381"/>
                    <a:pt x="9274" y="34013"/>
                  </a:cubicBezTo>
                  <a:cubicBezTo>
                    <a:pt x="9274" y="31578"/>
                    <a:pt x="9707" y="29543"/>
                    <a:pt x="10508" y="27909"/>
                  </a:cubicBezTo>
                  <a:cubicBezTo>
                    <a:pt x="11242" y="26341"/>
                    <a:pt x="12176" y="25340"/>
                    <a:pt x="13243" y="24906"/>
                  </a:cubicBezTo>
                  <a:cubicBezTo>
                    <a:pt x="13577" y="24773"/>
                    <a:pt x="13844" y="24740"/>
                    <a:pt x="14144" y="24740"/>
                  </a:cubicBezTo>
                  <a:close/>
                  <a:moveTo>
                    <a:pt x="49986" y="0"/>
                  </a:moveTo>
                  <a:cubicBezTo>
                    <a:pt x="49549" y="0"/>
                    <a:pt x="48645" y="256"/>
                    <a:pt x="46300" y="1189"/>
                  </a:cubicBezTo>
                  <a:cubicBezTo>
                    <a:pt x="43131" y="2424"/>
                    <a:pt x="42531" y="2891"/>
                    <a:pt x="42397" y="3358"/>
                  </a:cubicBezTo>
                  <a:cubicBezTo>
                    <a:pt x="41563" y="3558"/>
                    <a:pt x="40463" y="3925"/>
                    <a:pt x="39028" y="4492"/>
                  </a:cubicBezTo>
                  <a:cubicBezTo>
                    <a:pt x="36260" y="5559"/>
                    <a:pt x="35726" y="6226"/>
                    <a:pt x="35526" y="6760"/>
                  </a:cubicBezTo>
                  <a:lnTo>
                    <a:pt x="32090" y="16934"/>
                  </a:lnTo>
                  <a:lnTo>
                    <a:pt x="32090" y="8862"/>
                  </a:lnTo>
                  <a:cubicBezTo>
                    <a:pt x="32090" y="8561"/>
                    <a:pt x="31957" y="8261"/>
                    <a:pt x="31690" y="8094"/>
                  </a:cubicBezTo>
                  <a:cubicBezTo>
                    <a:pt x="31515" y="7978"/>
                    <a:pt x="31289" y="7902"/>
                    <a:pt x="30943" y="7902"/>
                  </a:cubicBezTo>
                  <a:cubicBezTo>
                    <a:pt x="30296" y="7902"/>
                    <a:pt x="29233" y="8167"/>
                    <a:pt x="27320" y="8928"/>
                  </a:cubicBezTo>
                  <a:cubicBezTo>
                    <a:pt x="23717" y="10363"/>
                    <a:pt x="23017" y="11096"/>
                    <a:pt x="23017" y="11897"/>
                  </a:cubicBezTo>
                  <a:lnTo>
                    <a:pt x="23017" y="16000"/>
                  </a:lnTo>
                  <a:cubicBezTo>
                    <a:pt x="22783" y="15733"/>
                    <a:pt x="22583" y="15533"/>
                    <a:pt x="22350" y="15333"/>
                  </a:cubicBezTo>
                  <a:cubicBezTo>
                    <a:pt x="20922" y="14081"/>
                    <a:pt x="19231" y="13449"/>
                    <a:pt x="17283" y="13449"/>
                  </a:cubicBezTo>
                  <a:cubicBezTo>
                    <a:pt x="15908" y="13449"/>
                    <a:pt x="14405" y="13764"/>
                    <a:pt x="12776" y="14399"/>
                  </a:cubicBezTo>
                  <a:cubicBezTo>
                    <a:pt x="9040" y="15900"/>
                    <a:pt x="5905" y="18602"/>
                    <a:pt x="3536" y="22538"/>
                  </a:cubicBezTo>
                  <a:cubicBezTo>
                    <a:pt x="1168" y="26407"/>
                    <a:pt x="0" y="31278"/>
                    <a:pt x="0" y="37048"/>
                  </a:cubicBezTo>
                  <a:cubicBezTo>
                    <a:pt x="0" y="42853"/>
                    <a:pt x="1201" y="46889"/>
                    <a:pt x="3670" y="49057"/>
                  </a:cubicBezTo>
                  <a:cubicBezTo>
                    <a:pt x="5104" y="50358"/>
                    <a:pt x="6872" y="51025"/>
                    <a:pt x="8840" y="51025"/>
                  </a:cubicBezTo>
                  <a:cubicBezTo>
                    <a:pt x="10174" y="51025"/>
                    <a:pt x="11609" y="50725"/>
                    <a:pt x="13210" y="50091"/>
                  </a:cubicBezTo>
                  <a:cubicBezTo>
                    <a:pt x="16946" y="48623"/>
                    <a:pt x="20048" y="45921"/>
                    <a:pt x="22416" y="42085"/>
                  </a:cubicBezTo>
                  <a:cubicBezTo>
                    <a:pt x="22650" y="41752"/>
                    <a:pt x="22850" y="41385"/>
                    <a:pt x="23050" y="41018"/>
                  </a:cubicBezTo>
                  <a:lnTo>
                    <a:pt x="23050" y="43953"/>
                  </a:lnTo>
                  <a:cubicBezTo>
                    <a:pt x="23050" y="44254"/>
                    <a:pt x="23184" y="44520"/>
                    <a:pt x="23384" y="44620"/>
                  </a:cubicBezTo>
                  <a:cubicBezTo>
                    <a:pt x="23551" y="44754"/>
                    <a:pt x="23817" y="44854"/>
                    <a:pt x="24151" y="44854"/>
                  </a:cubicBezTo>
                  <a:cubicBezTo>
                    <a:pt x="24551" y="44854"/>
                    <a:pt x="25085" y="44721"/>
                    <a:pt x="25886" y="44520"/>
                  </a:cubicBezTo>
                  <a:lnTo>
                    <a:pt x="28054" y="43787"/>
                  </a:lnTo>
                  <a:lnTo>
                    <a:pt x="28087" y="43787"/>
                  </a:lnTo>
                  <a:cubicBezTo>
                    <a:pt x="31490" y="42452"/>
                    <a:pt x="32157" y="41752"/>
                    <a:pt x="32157" y="41018"/>
                  </a:cubicBezTo>
                  <a:lnTo>
                    <a:pt x="32157" y="30877"/>
                  </a:lnTo>
                  <a:lnTo>
                    <a:pt x="35893" y="38249"/>
                  </a:lnTo>
                  <a:cubicBezTo>
                    <a:pt x="36555" y="39487"/>
                    <a:pt x="37440" y="39806"/>
                    <a:pt x="38163" y="39806"/>
                  </a:cubicBezTo>
                  <a:cubicBezTo>
                    <a:pt x="38278" y="39806"/>
                    <a:pt x="38389" y="39797"/>
                    <a:pt x="38495" y="39784"/>
                  </a:cubicBezTo>
                  <a:cubicBezTo>
                    <a:pt x="38528" y="39784"/>
                    <a:pt x="38561" y="39784"/>
                    <a:pt x="38595" y="39750"/>
                  </a:cubicBezTo>
                  <a:lnTo>
                    <a:pt x="39529" y="39517"/>
                  </a:lnTo>
                  <a:lnTo>
                    <a:pt x="39562" y="39517"/>
                  </a:lnTo>
                  <a:cubicBezTo>
                    <a:pt x="40096" y="39283"/>
                    <a:pt x="40696" y="38950"/>
                    <a:pt x="41230" y="38449"/>
                  </a:cubicBezTo>
                  <a:cubicBezTo>
                    <a:pt x="41830" y="37949"/>
                    <a:pt x="42931" y="36915"/>
                    <a:pt x="43999" y="35781"/>
                  </a:cubicBezTo>
                  <a:cubicBezTo>
                    <a:pt x="44432" y="36081"/>
                    <a:pt x="44933" y="36248"/>
                    <a:pt x="45533" y="36248"/>
                  </a:cubicBezTo>
                  <a:cubicBezTo>
                    <a:pt x="45933" y="36248"/>
                    <a:pt x="46400" y="36181"/>
                    <a:pt x="46834" y="36014"/>
                  </a:cubicBezTo>
                  <a:cubicBezTo>
                    <a:pt x="48869" y="35214"/>
                    <a:pt x="50436" y="32779"/>
                    <a:pt x="50436" y="30510"/>
                  </a:cubicBezTo>
                  <a:cubicBezTo>
                    <a:pt x="50403" y="29343"/>
                    <a:pt x="49936" y="28342"/>
                    <a:pt x="49102" y="27742"/>
                  </a:cubicBezTo>
                  <a:cubicBezTo>
                    <a:pt x="48660" y="27434"/>
                    <a:pt x="48139" y="27270"/>
                    <a:pt x="47573" y="27270"/>
                  </a:cubicBezTo>
                  <a:cubicBezTo>
                    <a:pt x="47158" y="27270"/>
                    <a:pt x="46718" y="27358"/>
                    <a:pt x="46267" y="27542"/>
                  </a:cubicBezTo>
                  <a:cubicBezTo>
                    <a:pt x="45500" y="27875"/>
                    <a:pt x="44732" y="28409"/>
                    <a:pt x="44132" y="29109"/>
                  </a:cubicBezTo>
                  <a:lnTo>
                    <a:pt x="38628" y="21871"/>
                  </a:lnTo>
                  <a:lnTo>
                    <a:pt x="42598" y="11530"/>
                  </a:lnTo>
                  <a:lnTo>
                    <a:pt x="43098" y="26874"/>
                  </a:lnTo>
                  <a:cubicBezTo>
                    <a:pt x="43098" y="27075"/>
                    <a:pt x="43231" y="27341"/>
                    <a:pt x="43398" y="27442"/>
                  </a:cubicBezTo>
                  <a:cubicBezTo>
                    <a:pt x="43532" y="27542"/>
                    <a:pt x="43598" y="27575"/>
                    <a:pt x="43798" y="27575"/>
                  </a:cubicBezTo>
                  <a:cubicBezTo>
                    <a:pt x="44199" y="27575"/>
                    <a:pt x="44933" y="27375"/>
                    <a:pt x="46767" y="26608"/>
                  </a:cubicBezTo>
                  <a:cubicBezTo>
                    <a:pt x="49636" y="25507"/>
                    <a:pt x="49969" y="25173"/>
                    <a:pt x="49969" y="24606"/>
                  </a:cubicBezTo>
                  <a:lnTo>
                    <a:pt x="50770" y="722"/>
                  </a:lnTo>
                  <a:cubicBezTo>
                    <a:pt x="50770" y="489"/>
                    <a:pt x="50637" y="255"/>
                    <a:pt x="50436" y="155"/>
                  </a:cubicBezTo>
                  <a:cubicBezTo>
                    <a:pt x="50320" y="74"/>
                    <a:pt x="50220" y="0"/>
                    <a:pt x="49986" y="0"/>
                  </a:cubicBezTo>
                  <a:close/>
                </a:path>
              </a:pathLst>
            </a:custGeom>
            <a:solidFill>
              <a:srgbClr val="27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1"/>
            <p:cNvSpPr/>
            <p:nvPr/>
          </p:nvSpPr>
          <p:spPr>
            <a:xfrm>
              <a:off x="3525200" y="9542125"/>
              <a:ext cx="614625" cy="904700"/>
            </a:xfrm>
            <a:custGeom>
              <a:avLst/>
              <a:gdLst/>
              <a:ahLst/>
              <a:cxnLst/>
              <a:rect l="l" t="t" r="r" b="b"/>
              <a:pathLst>
                <a:path w="24585" h="36188" extrusionOk="0">
                  <a:moveTo>
                    <a:pt x="13371" y="9878"/>
                  </a:moveTo>
                  <a:cubicBezTo>
                    <a:pt x="14141" y="9878"/>
                    <a:pt x="14807" y="10249"/>
                    <a:pt x="15378" y="10981"/>
                  </a:cubicBezTo>
                  <a:cubicBezTo>
                    <a:pt x="16212" y="12015"/>
                    <a:pt x="16646" y="13816"/>
                    <a:pt x="16646" y="16351"/>
                  </a:cubicBezTo>
                  <a:cubicBezTo>
                    <a:pt x="16646" y="18920"/>
                    <a:pt x="16212" y="20988"/>
                    <a:pt x="15412" y="22689"/>
                  </a:cubicBezTo>
                  <a:cubicBezTo>
                    <a:pt x="14644" y="24357"/>
                    <a:pt x="13544" y="25491"/>
                    <a:pt x="12243" y="25992"/>
                  </a:cubicBezTo>
                  <a:cubicBezTo>
                    <a:pt x="11798" y="26158"/>
                    <a:pt x="11386" y="26244"/>
                    <a:pt x="11006" y="26244"/>
                  </a:cubicBezTo>
                  <a:cubicBezTo>
                    <a:pt x="10245" y="26244"/>
                    <a:pt x="9607" y="25903"/>
                    <a:pt x="9074" y="25191"/>
                  </a:cubicBezTo>
                  <a:cubicBezTo>
                    <a:pt x="8306" y="24157"/>
                    <a:pt x="7873" y="22389"/>
                    <a:pt x="7873" y="19821"/>
                  </a:cubicBezTo>
                  <a:cubicBezTo>
                    <a:pt x="7873" y="17319"/>
                    <a:pt x="8306" y="15217"/>
                    <a:pt x="9140" y="13449"/>
                  </a:cubicBezTo>
                  <a:cubicBezTo>
                    <a:pt x="9974" y="11681"/>
                    <a:pt x="11008" y="10614"/>
                    <a:pt x="12243" y="10114"/>
                  </a:cubicBezTo>
                  <a:cubicBezTo>
                    <a:pt x="12641" y="9956"/>
                    <a:pt x="13017" y="9878"/>
                    <a:pt x="13371" y="9878"/>
                  </a:cubicBezTo>
                  <a:close/>
                  <a:moveTo>
                    <a:pt x="16614" y="0"/>
                  </a:moveTo>
                  <a:cubicBezTo>
                    <a:pt x="15323" y="0"/>
                    <a:pt x="13909" y="302"/>
                    <a:pt x="12376" y="907"/>
                  </a:cubicBezTo>
                  <a:cubicBezTo>
                    <a:pt x="8740" y="2308"/>
                    <a:pt x="5738" y="4943"/>
                    <a:pt x="3470" y="8746"/>
                  </a:cubicBezTo>
                  <a:cubicBezTo>
                    <a:pt x="1168" y="12549"/>
                    <a:pt x="1" y="17252"/>
                    <a:pt x="1" y="22889"/>
                  </a:cubicBezTo>
                  <a:cubicBezTo>
                    <a:pt x="1" y="28493"/>
                    <a:pt x="1135" y="32330"/>
                    <a:pt x="3403" y="34398"/>
                  </a:cubicBezTo>
                  <a:cubicBezTo>
                    <a:pt x="4733" y="35591"/>
                    <a:pt x="6305" y="36188"/>
                    <a:pt x="8104" y="36188"/>
                  </a:cubicBezTo>
                  <a:cubicBezTo>
                    <a:pt x="9372" y="36188"/>
                    <a:pt x="10753" y="35891"/>
                    <a:pt x="12243" y="35298"/>
                  </a:cubicBezTo>
                  <a:cubicBezTo>
                    <a:pt x="15879" y="33897"/>
                    <a:pt x="18847" y="31295"/>
                    <a:pt x="21149" y="27593"/>
                  </a:cubicBezTo>
                  <a:cubicBezTo>
                    <a:pt x="23417" y="23890"/>
                    <a:pt x="24585" y="19120"/>
                    <a:pt x="24585" y="13316"/>
                  </a:cubicBezTo>
                  <a:cubicBezTo>
                    <a:pt x="24585" y="7545"/>
                    <a:pt x="23484" y="3642"/>
                    <a:pt x="21216" y="1708"/>
                  </a:cubicBezTo>
                  <a:cubicBezTo>
                    <a:pt x="19923" y="569"/>
                    <a:pt x="18385" y="0"/>
                    <a:pt x="16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1"/>
            <p:cNvSpPr/>
            <p:nvPr/>
          </p:nvSpPr>
          <p:spPr>
            <a:xfrm>
              <a:off x="3622775" y="9804125"/>
              <a:ext cx="185975" cy="260650"/>
            </a:xfrm>
            <a:custGeom>
              <a:avLst/>
              <a:gdLst/>
              <a:ahLst/>
              <a:cxnLst/>
              <a:rect l="l" t="t" r="r" b="b"/>
              <a:pathLst>
                <a:path w="7439" h="10426" extrusionOk="0">
                  <a:moveTo>
                    <a:pt x="7406" y="1"/>
                  </a:moveTo>
                  <a:cubicBezTo>
                    <a:pt x="7406" y="1"/>
                    <a:pt x="4270" y="668"/>
                    <a:pt x="2469" y="3937"/>
                  </a:cubicBezTo>
                  <a:cubicBezTo>
                    <a:pt x="667" y="7172"/>
                    <a:pt x="0" y="10074"/>
                    <a:pt x="1668" y="10408"/>
                  </a:cubicBezTo>
                  <a:cubicBezTo>
                    <a:pt x="1750" y="10420"/>
                    <a:pt x="1828" y="10425"/>
                    <a:pt x="1904" y="10425"/>
                  </a:cubicBezTo>
                  <a:cubicBezTo>
                    <a:pt x="2265" y="10425"/>
                    <a:pt x="2578" y="10301"/>
                    <a:pt x="2936" y="10108"/>
                  </a:cubicBezTo>
                  <a:cubicBezTo>
                    <a:pt x="3636" y="9607"/>
                    <a:pt x="4003" y="8807"/>
                    <a:pt x="4070" y="7973"/>
                  </a:cubicBezTo>
                  <a:cubicBezTo>
                    <a:pt x="4170" y="6072"/>
                    <a:pt x="4537" y="4404"/>
                    <a:pt x="5271" y="2936"/>
                  </a:cubicBezTo>
                  <a:cubicBezTo>
                    <a:pt x="5905" y="1635"/>
                    <a:pt x="6605" y="734"/>
                    <a:pt x="7439" y="101"/>
                  </a:cubicBezTo>
                  <a:lnTo>
                    <a:pt x="7406" y="1"/>
                  </a:lnTo>
                  <a:close/>
                </a:path>
              </a:pathLst>
            </a:custGeom>
            <a:solidFill>
              <a:srgbClr val="272727">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1"/>
            <p:cNvSpPr/>
            <p:nvPr/>
          </p:nvSpPr>
          <p:spPr>
            <a:xfrm>
              <a:off x="3525200" y="9528925"/>
              <a:ext cx="614625" cy="931525"/>
            </a:xfrm>
            <a:custGeom>
              <a:avLst/>
              <a:gdLst/>
              <a:ahLst/>
              <a:cxnLst/>
              <a:rect l="l" t="t" r="r" b="b"/>
              <a:pathLst>
                <a:path w="24585" h="37261" fill="none" extrusionOk="0">
                  <a:moveTo>
                    <a:pt x="12243" y="35826"/>
                  </a:moveTo>
                  <a:cubicBezTo>
                    <a:pt x="8640" y="37261"/>
                    <a:pt x="5671" y="36960"/>
                    <a:pt x="3403" y="34926"/>
                  </a:cubicBezTo>
                  <a:cubicBezTo>
                    <a:pt x="1135" y="32858"/>
                    <a:pt x="1" y="29021"/>
                    <a:pt x="1" y="23417"/>
                  </a:cubicBezTo>
                  <a:cubicBezTo>
                    <a:pt x="1" y="17780"/>
                    <a:pt x="1168" y="13077"/>
                    <a:pt x="3470" y="9274"/>
                  </a:cubicBezTo>
                  <a:cubicBezTo>
                    <a:pt x="5738" y="5471"/>
                    <a:pt x="8740" y="2836"/>
                    <a:pt x="12376" y="1435"/>
                  </a:cubicBezTo>
                  <a:cubicBezTo>
                    <a:pt x="16012" y="1"/>
                    <a:pt x="18981" y="268"/>
                    <a:pt x="21216" y="2236"/>
                  </a:cubicBezTo>
                  <a:cubicBezTo>
                    <a:pt x="23484" y="4170"/>
                    <a:pt x="24585" y="8073"/>
                    <a:pt x="24585" y="13844"/>
                  </a:cubicBezTo>
                  <a:cubicBezTo>
                    <a:pt x="24585" y="19648"/>
                    <a:pt x="23417" y="24418"/>
                    <a:pt x="21149" y="28121"/>
                  </a:cubicBezTo>
                  <a:cubicBezTo>
                    <a:pt x="18847" y="31823"/>
                    <a:pt x="15879" y="34425"/>
                    <a:pt x="12243" y="35826"/>
                  </a:cubicBezTo>
                  <a:close/>
                  <a:moveTo>
                    <a:pt x="12243" y="10642"/>
                  </a:moveTo>
                  <a:cubicBezTo>
                    <a:pt x="11008" y="11142"/>
                    <a:pt x="9974" y="12209"/>
                    <a:pt x="9140" y="13977"/>
                  </a:cubicBezTo>
                  <a:cubicBezTo>
                    <a:pt x="8306" y="15745"/>
                    <a:pt x="7873" y="17847"/>
                    <a:pt x="7873" y="20349"/>
                  </a:cubicBezTo>
                  <a:cubicBezTo>
                    <a:pt x="7873" y="22917"/>
                    <a:pt x="8306" y="24685"/>
                    <a:pt x="9074" y="25719"/>
                  </a:cubicBezTo>
                  <a:cubicBezTo>
                    <a:pt x="9874" y="26787"/>
                    <a:pt x="10908" y="27020"/>
                    <a:pt x="12243" y="26520"/>
                  </a:cubicBezTo>
                  <a:cubicBezTo>
                    <a:pt x="13544" y="26019"/>
                    <a:pt x="14644" y="24885"/>
                    <a:pt x="15412" y="23217"/>
                  </a:cubicBezTo>
                  <a:cubicBezTo>
                    <a:pt x="16212" y="21516"/>
                    <a:pt x="16646" y="19448"/>
                    <a:pt x="16646" y="16879"/>
                  </a:cubicBezTo>
                  <a:cubicBezTo>
                    <a:pt x="16646" y="14344"/>
                    <a:pt x="16212" y="12543"/>
                    <a:pt x="15378" y="11509"/>
                  </a:cubicBezTo>
                  <a:cubicBezTo>
                    <a:pt x="14544" y="10442"/>
                    <a:pt x="13510" y="10141"/>
                    <a:pt x="12243" y="10642"/>
                  </a:cubicBezTo>
                  <a:close/>
                </a:path>
              </a:pathLst>
            </a:custGeom>
            <a:noFill/>
            <a:ln w="28575" cap="rnd" cmpd="sng">
              <a:solidFill>
                <a:srgbClr val="2731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1"/>
            <p:cNvSpPr/>
            <p:nvPr/>
          </p:nvSpPr>
          <p:spPr>
            <a:xfrm>
              <a:off x="4100600" y="9282675"/>
              <a:ext cx="545425" cy="1010925"/>
            </a:xfrm>
            <a:custGeom>
              <a:avLst/>
              <a:gdLst/>
              <a:ahLst/>
              <a:cxnLst/>
              <a:rect l="l" t="t" r="r" b="b"/>
              <a:pathLst>
                <a:path w="21817" h="40437" extrusionOk="0">
                  <a:moveTo>
                    <a:pt x="20291" y="0"/>
                  </a:moveTo>
                  <a:cubicBezTo>
                    <a:pt x="19451" y="0"/>
                    <a:pt x="17862" y="445"/>
                    <a:pt x="15545" y="1345"/>
                  </a:cubicBezTo>
                  <a:cubicBezTo>
                    <a:pt x="13677" y="2112"/>
                    <a:pt x="12643" y="2746"/>
                    <a:pt x="12477" y="3246"/>
                  </a:cubicBezTo>
                  <a:lnTo>
                    <a:pt x="7740" y="17323"/>
                  </a:lnTo>
                  <a:lnTo>
                    <a:pt x="7740" y="5114"/>
                  </a:lnTo>
                  <a:cubicBezTo>
                    <a:pt x="7740" y="4928"/>
                    <a:pt x="7587" y="4836"/>
                    <a:pt x="7277" y="4836"/>
                  </a:cubicBezTo>
                  <a:cubicBezTo>
                    <a:pt x="6697" y="4836"/>
                    <a:pt x="5567" y="5162"/>
                    <a:pt x="3870" y="5814"/>
                  </a:cubicBezTo>
                  <a:cubicBezTo>
                    <a:pt x="1302" y="6815"/>
                    <a:pt x="1" y="7616"/>
                    <a:pt x="1" y="8149"/>
                  </a:cubicBezTo>
                  <a:lnTo>
                    <a:pt x="1" y="40206"/>
                  </a:lnTo>
                  <a:cubicBezTo>
                    <a:pt x="1" y="40361"/>
                    <a:pt x="138" y="40436"/>
                    <a:pt x="411" y="40436"/>
                  </a:cubicBezTo>
                  <a:cubicBezTo>
                    <a:pt x="726" y="40436"/>
                    <a:pt x="1223" y="40336"/>
                    <a:pt x="1902" y="40139"/>
                  </a:cubicBezTo>
                  <a:lnTo>
                    <a:pt x="4071" y="39439"/>
                  </a:lnTo>
                  <a:cubicBezTo>
                    <a:pt x="6506" y="38505"/>
                    <a:pt x="7707" y="37771"/>
                    <a:pt x="7707" y="37304"/>
                  </a:cubicBezTo>
                  <a:lnTo>
                    <a:pt x="7840" y="37304"/>
                  </a:lnTo>
                  <a:lnTo>
                    <a:pt x="7840" y="26496"/>
                  </a:lnTo>
                  <a:cubicBezTo>
                    <a:pt x="7840" y="26157"/>
                    <a:pt x="8192" y="25852"/>
                    <a:pt x="8462" y="25852"/>
                  </a:cubicBezTo>
                  <a:cubicBezTo>
                    <a:pt x="8563" y="25852"/>
                    <a:pt x="8653" y="25895"/>
                    <a:pt x="8707" y="25996"/>
                  </a:cubicBezTo>
                  <a:lnTo>
                    <a:pt x="12844" y="34135"/>
                  </a:lnTo>
                  <a:cubicBezTo>
                    <a:pt x="13266" y="34920"/>
                    <a:pt x="13799" y="35350"/>
                    <a:pt x="14514" y="35350"/>
                  </a:cubicBezTo>
                  <a:cubicBezTo>
                    <a:pt x="14589" y="35350"/>
                    <a:pt x="14666" y="35345"/>
                    <a:pt x="14745" y="35336"/>
                  </a:cubicBezTo>
                  <a:lnTo>
                    <a:pt x="15679" y="35102"/>
                  </a:lnTo>
                  <a:cubicBezTo>
                    <a:pt x="16146" y="34869"/>
                    <a:pt x="16646" y="34602"/>
                    <a:pt x="17147" y="34168"/>
                  </a:cubicBezTo>
                  <a:cubicBezTo>
                    <a:pt x="17847" y="33534"/>
                    <a:pt x="19482" y="32033"/>
                    <a:pt x="20649" y="30632"/>
                  </a:cubicBezTo>
                  <a:cubicBezTo>
                    <a:pt x="21583" y="29498"/>
                    <a:pt x="21817" y="28130"/>
                    <a:pt x="21216" y="27330"/>
                  </a:cubicBezTo>
                  <a:lnTo>
                    <a:pt x="14211" y="18157"/>
                  </a:lnTo>
                  <a:lnTo>
                    <a:pt x="20916" y="511"/>
                  </a:lnTo>
                  <a:cubicBezTo>
                    <a:pt x="20983" y="444"/>
                    <a:pt x="20983" y="411"/>
                    <a:pt x="20983" y="311"/>
                  </a:cubicBezTo>
                  <a:cubicBezTo>
                    <a:pt x="20928" y="104"/>
                    <a:pt x="20697" y="0"/>
                    <a:pt x="20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1"/>
            <p:cNvSpPr/>
            <p:nvPr/>
          </p:nvSpPr>
          <p:spPr>
            <a:xfrm>
              <a:off x="4145650" y="9486400"/>
              <a:ext cx="147625" cy="408475"/>
            </a:xfrm>
            <a:custGeom>
              <a:avLst/>
              <a:gdLst/>
              <a:ahLst/>
              <a:cxnLst/>
              <a:rect l="l" t="t" r="r" b="b"/>
              <a:pathLst>
                <a:path w="5905" h="16339" extrusionOk="0">
                  <a:moveTo>
                    <a:pt x="5905" y="0"/>
                  </a:moveTo>
                  <a:cubicBezTo>
                    <a:pt x="5905" y="0"/>
                    <a:pt x="5504" y="5471"/>
                    <a:pt x="3870" y="8640"/>
                  </a:cubicBezTo>
                  <a:cubicBezTo>
                    <a:pt x="2235" y="11809"/>
                    <a:pt x="0" y="14844"/>
                    <a:pt x="1835" y="16145"/>
                  </a:cubicBezTo>
                  <a:cubicBezTo>
                    <a:pt x="2022" y="16278"/>
                    <a:pt x="2205" y="16338"/>
                    <a:pt x="2383" y="16338"/>
                  </a:cubicBezTo>
                  <a:cubicBezTo>
                    <a:pt x="3951" y="16338"/>
                    <a:pt x="5138" y="11674"/>
                    <a:pt x="5438" y="10775"/>
                  </a:cubicBezTo>
                  <a:cubicBezTo>
                    <a:pt x="5538" y="10475"/>
                    <a:pt x="5704" y="9641"/>
                    <a:pt x="5905" y="8640"/>
                  </a:cubicBezTo>
                  <a:lnTo>
                    <a:pt x="5905" y="0"/>
                  </a:lnTo>
                  <a:close/>
                </a:path>
              </a:pathLst>
            </a:custGeom>
            <a:solidFill>
              <a:srgbClr val="272727">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1"/>
            <p:cNvSpPr/>
            <p:nvPr/>
          </p:nvSpPr>
          <p:spPr>
            <a:xfrm>
              <a:off x="4100600" y="9274575"/>
              <a:ext cx="545425" cy="1021600"/>
            </a:xfrm>
            <a:custGeom>
              <a:avLst/>
              <a:gdLst/>
              <a:ahLst/>
              <a:cxnLst/>
              <a:rect l="l" t="t" r="r" b="b"/>
              <a:pathLst>
                <a:path w="21817" h="40864" fill="none" extrusionOk="0">
                  <a:moveTo>
                    <a:pt x="7707" y="37628"/>
                  </a:moveTo>
                  <a:cubicBezTo>
                    <a:pt x="7707" y="38095"/>
                    <a:pt x="6506" y="38829"/>
                    <a:pt x="4071" y="39763"/>
                  </a:cubicBezTo>
                  <a:lnTo>
                    <a:pt x="1902" y="40463"/>
                  </a:lnTo>
                  <a:cubicBezTo>
                    <a:pt x="635" y="40830"/>
                    <a:pt x="1" y="40863"/>
                    <a:pt x="1" y="40530"/>
                  </a:cubicBezTo>
                  <a:lnTo>
                    <a:pt x="1" y="8473"/>
                  </a:lnTo>
                  <a:cubicBezTo>
                    <a:pt x="1" y="7940"/>
                    <a:pt x="1302" y="7139"/>
                    <a:pt x="3870" y="6138"/>
                  </a:cubicBezTo>
                  <a:cubicBezTo>
                    <a:pt x="6472" y="5138"/>
                    <a:pt x="7740" y="4904"/>
                    <a:pt x="7740" y="5438"/>
                  </a:cubicBezTo>
                  <a:lnTo>
                    <a:pt x="7740" y="17647"/>
                  </a:lnTo>
                  <a:lnTo>
                    <a:pt x="12477" y="3570"/>
                  </a:lnTo>
                  <a:cubicBezTo>
                    <a:pt x="12643" y="3070"/>
                    <a:pt x="13677" y="2436"/>
                    <a:pt x="15545" y="1669"/>
                  </a:cubicBezTo>
                  <a:cubicBezTo>
                    <a:pt x="18981" y="334"/>
                    <a:pt x="20816" y="1"/>
                    <a:pt x="20983" y="635"/>
                  </a:cubicBezTo>
                  <a:cubicBezTo>
                    <a:pt x="20983" y="735"/>
                    <a:pt x="20983" y="768"/>
                    <a:pt x="20916" y="835"/>
                  </a:cubicBezTo>
                  <a:lnTo>
                    <a:pt x="14211" y="18481"/>
                  </a:lnTo>
                  <a:lnTo>
                    <a:pt x="21216" y="27654"/>
                  </a:lnTo>
                  <a:cubicBezTo>
                    <a:pt x="21817" y="28454"/>
                    <a:pt x="21583" y="29822"/>
                    <a:pt x="20649" y="30956"/>
                  </a:cubicBezTo>
                  <a:cubicBezTo>
                    <a:pt x="19482" y="32357"/>
                    <a:pt x="17847" y="33858"/>
                    <a:pt x="17147" y="34492"/>
                  </a:cubicBezTo>
                  <a:cubicBezTo>
                    <a:pt x="16646" y="34926"/>
                    <a:pt x="16146" y="35193"/>
                    <a:pt x="15679" y="35426"/>
                  </a:cubicBezTo>
                  <a:lnTo>
                    <a:pt x="14745" y="35660"/>
                  </a:lnTo>
                  <a:cubicBezTo>
                    <a:pt x="13911" y="35760"/>
                    <a:pt x="13311" y="35326"/>
                    <a:pt x="12844" y="34459"/>
                  </a:cubicBezTo>
                  <a:lnTo>
                    <a:pt x="8707" y="26320"/>
                  </a:lnTo>
                  <a:cubicBezTo>
                    <a:pt x="8507" y="25953"/>
                    <a:pt x="7840" y="26353"/>
                    <a:pt x="7840" y="26820"/>
                  </a:cubicBezTo>
                  <a:lnTo>
                    <a:pt x="7840" y="37628"/>
                  </a:lnTo>
                  <a:close/>
                </a:path>
              </a:pathLst>
            </a:custGeom>
            <a:noFill/>
            <a:ln w="28575" cap="rnd" cmpd="sng">
              <a:solidFill>
                <a:srgbClr val="2731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1"/>
            <p:cNvSpPr/>
            <p:nvPr/>
          </p:nvSpPr>
          <p:spPr>
            <a:xfrm>
              <a:off x="4583450" y="9207000"/>
              <a:ext cx="176825" cy="654975"/>
            </a:xfrm>
            <a:custGeom>
              <a:avLst/>
              <a:gdLst/>
              <a:ahLst/>
              <a:cxnLst/>
              <a:rect l="l" t="t" r="r" b="b"/>
              <a:pathLst>
                <a:path w="7073" h="26199" extrusionOk="0">
                  <a:moveTo>
                    <a:pt x="6938" y="0"/>
                  </a:moveTo>
                  <a:cubicBezTo>
                    <a:pt x="6570" y="0"/>
                    <a:pt x="5442" y="385"/>
                    <a:pt x="3537" y="1136"/>
                  </a:cubicBezTo>
                  <a:cubicBezTo>
                    <a:pt x="1168" y="2037"/>
                    <a:pt x="1" y="2637"/>
                    <a:pt x="1" y="2871"/>
                  </a:cubicBezTo>
                  <a:lnTo>
                    <a:pt x="768" y="26154"/>
                  </a:lnTo>
                  <a:cubicBezTo>
                    <a:pt x="768" y="26184"/>
                    <a:pt x="799" y="26199"/>
                    <a:pt x="860" y="26199"/>
                  </a:cubicBezTo>
                  <a:cubicBezTo>
                    <a:pt x="1135" y="26199"/>
                    <a:pt x="2034" y="25894"/>
                    <a:pt x="3537" y="25320"/>
                  </a:cubicBezTo>
                  <a:cubicBezTo>
                    <a:pt x="5371" y="24619"/>
                    <a:pt x="6272" y="24152"/>
                    <a:pt x="6272" y="23952"/>
                  </a:cubicBezTo>
                  <a:lnTo>
                    <a:pt x="7073" y="69"/>
                  </a:lnTo>
                  <a:cubicBezTo>
                    <a:pt x="7073" y="23"/>
                    <a:pt x="7028" y="0"/>
                    <a:pt x="6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1"/>
            <p:cNvSpPr/>
            <p:nvPr/>
          </p:nvSpPr>
          <p:spPr>
            <a:xfrm>
              <a:off x="4590125" y="9886725"/>
              <a:ext cx="160975" cy="192175"/>
            </a:xfrm>
            <a:custGeom>
              <a:avLst/>
              <a:gdLst/>
              <a:ahLst/>
              <a:cxnLst/>
              <a:rect l="l" t="t" r="r" b="b"/>
              <a:pathLst>
                <a:path w="6439" h="7687" extrusionOk="0">
                  <a:moveTo>
                    <a:pt x="4256" y="1"/>
                  </a:moveTo>
                  <a:cubicBezTo>
                    <a:pt x="3936" y="1"/>
                    <a:pt x="3593" y="65"/>
                    <a:pt x="3236" y="199"/>
                  </a:cubicBezTo>
                  <a:cubicBezTo>
                    <a:pt x="1435" y="866"/>
                    <a:pt x="1" y="3101"/>
                    <a:pt x="1" y="5103"/>
                  </a:cubicBezTo>
                  <a:cubicBezTo>
                    <a:pt x="1" y="6687"/>
                    <a:pt x="921" y="7686"/>
                    <a:pt x="2181" y="7686"/>
                  </a:cubicBezTo>
                  <a:cubicBezTo>
                    <a:pt x="2513" y="7686"/>
                    <a:pt x="2868" y="7617"/>
                    <a:pt x="3236" y="7471"/>
                  </a:cubicBezTo>
                  <a:cubicBezTo>
                    <a:pt x="5004" y="6804"/>
                    <a:pt x="6439" y="4569"/>
                    <a:pt x="6439" y="2601"/>
                  </a:cubicBezTo>
                  <a:cubicBezTo>
                    <a:pt x="6439" y="1003"/>
                    <a:pt x="5525" y="1"/>
                    <a:pt x="4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1"/>
            <p:cNvSpPr/>
            <p:nvPr/>
          </p:nvSpPr>
          <p:spPr>
            <a:xfrm>
              <a:off x="4583450" y="9202875"/>
              <a:ext cx="176825" cy="662150"/>
            </a:xfrm>
            <a:custGeom>
              <a:avLst/>
              <a:gdLst/>
              <a:ahLst/>
              <a:cxnLst/>
              <a:rect l="l" t="t" r="r" b="b"/>
              <a:pathLst>
                <a:path w="7073" h="26486" fill="none" extrusionOk="0">
                  <a:moveTo>
                    <a:pt x="6272" y="24117"/>
                  </a:moveTo>
                  <a:cubicBezTo>
                    <a:pt x="6272" y="24317"/>
                    <a:pt x="5371" y="24784"/>
                    <a:pt x="3537" y="25485"/>
                  </a:cubicBezTo>
                  <a:cubicBezTo>
                    <a:pt x="1702" y="26185"/>
                    <a:pt x="768" y="26486"/>
                    <a:pt x="768" y="26319"/>
                  </a:cubicBezTo>
                  <a:lnTo>
                    <a:pt x="1" y="3036"/>
                  </a:lnTo>
                  <a:cubicBezTo>
                    <a:pt x="1" y="2802"/>
                    <a:pt x="1168" y="2202"/>
                    <a:pt x="3537" y="1301"/>
                  </a:cubicBezTo>
                  <a:cubicBezTo>
                    <a:pt x="5905" y="367"/>
                    <a:pt x="7073" y="0"/>
                    <a:pt x="7073" y="234"/>
                  </a:cubicBezTo>
                  <a:close/>
                </a:path>
              </a:pathLst>
            </a:custGeom>
            <a:noFill/>
            <a:ln w="28575" cap="rnd" cmpd="sng">
              <a:solidFill>
                <a:srgbClr val="2731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1"/>
            <p:cNvSpPr/>
            <p:nvPr/>
          </p:nvSpPr>
          <p:spPr>
            <a:xfrm>
              <a:off x="4590125" y="9875000"/>
              <a:ext cx="160975" cy="216025"/>
            </a:xfrm>
            <a:custGeom>
              <a:avLst/>
              <a:gdLst/>
              <a:ahLst/>
              <a:cxnLst/>
              <a:rect l="l" t="t" r="r" b="b"/>
              <a:pathLst>
                <a:path w="6439" h="8641" fill="none" extrusionOk="0">
                  <a:moveTo>
                    <a:pt x="6439" y="3070"/>
                  </a:moveTo>
                  <a:cubicBezTo>
                    <a:pt x="6439" y="5038"/>
                    <a:pt x="5004" y="7273"/>
                    <a:pt x="3236" y="7940"/>
                  </a:cubicBezTo>
                  <a:cubicBezTo>
                    <a:pt x="1468" y="8640"/>
                    <a:pt x="1" y="7573"/>
                    <a:pt x="1" y="5572"/>
                  </a:cubicBezTo>
                  <a:cubicBezTo>
                    <a:pt x="1" y="3570"/>
                    <a:pt x="1435" y="1335"/>
                    <a:pt x="3236" y="668"/>
                  </a:cubicBezTo>
                  <a:cubicBezTo>
                    <a:pt x="5004" y="1"/>
                    <a:pt x="6439" y="1068"/>
                    <a:pt x="6439" y="3070"/>
                  </a:cubicBezTo>
                  <a:close/>
                </a:path>
              </a:pathLst>
            </a:custGeom>
            <a:noFill/>
            <a:ln w="28575" cap="rnd" cmpd="sng">
              <a:solidFill>
                <a:srgbClr val="2731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1"/>
            <p:cNvSpPr/>
            <p:nvPr/>
          </p:nvSpPr>
          <p:spPr>
            <a:xfrm>
              <a:off x="4242409" y="9698850"/>
              <a:ext cx="66047" cy="178575"/>
            </a:xfrm>
            <a:custGeom>
              <a:avLst/>
              <a:gdLst/>
              <a:ahLst/>
              <a:cxnLst/>
              <a:rect l="l" t="t" r="r" b="b"/>
              <a:pathLst>
                <a:path w="3648" h="7143" extrusionOk="0">
                  <a:moveTo>
                    <a:pt x="2618" y="1"/>
                  </a:moveTo>
                  <a:cubicBezTo>
                    <a:pt x="2308" y="1"/>
                    <a:pt x="2010" y="172"/>
                    <a:pt x="1908" y="568"/>
                  </a:cubicBezTo>
                  <a:cubicBezTo>
                    <a:pt x="1407" y="2469"/>
                    <a:pt x="807" y="4304"/>
                    <a:pt x="73" y="6105"/>
                  </a:cubicBezTo>
                  <a:cubicBezTo>
                    <a:pt x="0" y="6777"/>
                    <a:pt x="481" y="7142"/>
                    <a:pt x="972" y="7142"/>
                  </a:cubicBezTo>
                  <a:cubicBezTo>
                    <a:pt x="1383" y="7142"/>
                    <a:pt x="1801" y="6886"/>
                    <a:pt x="1908" y="6339"/>
                  </a:cubicBezTo>
                  <a:cubicBezTo>
                    <a:pt x="2175" y="4537"/>
                    <a:pt x="2808" y="2803"/>
                    <a:pt x="3442" y="1102"/>
                  </a:cubicBezTo>
                  <a:cubicBezTo>
                    <a:pt x="3648" y="443"/>
                    <a:pt x="3118" y="1"/>
                    <a:pt x="2618" y="1"/>
                  </a:cubicBezTo>
                  <a:close/>
                </a:path>
              </a:pathLst>
            </a:custGeom>
            <a:solidFill>
              <a:srgbClr val="27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1"/>
            <p:cNvSpPr/>
            <p:nvPr/>
          </p:nvSpPr>
          <p:spPr>
            <a:xfrm>
              <a:off x="4405350" y="9636550"/>
              <a:ext cx="66049" cy="108174"/>
            </a:xfrm>
            <a:custGeom>
              <a:avLst/>
              <a:gdLst/>
              <a:ahLst/>
              <a:cxnLst/>
              <a:rect l="l" t="t" r="r" b="b"/>
              <a:pathLst>
                <a:path w="5153" h="5131" extrusionOk="0">
                  <a:moveTo>
                    <a:pt x="1356" y="0"/>
                  </a:moveTo>
                  <a:cubicBezTo>
                    <a:pt x="623" y="0"/>
                    <a:pt x="1" y="967"/>
                    <a:pt x="663" y="1681"/>
                  </a:cubicBezTo>
                  <a:cubicBezTo>
                    <a:pt x="1631" y="2681"/>
                    <a:pt x="2598" y="3649"/>
                    <a:pt x="3332" y="4749"/>
                  </a:cubicBezTo>
                  <a:cubicBezTo>
                    <a:pt x="3518" y="5020"/>
                    <a:pt x="3759" y="5131"/>
                    <a:pt x="3993" y="5131"/>
                  </a:cubicBezTo>
                  <a:cubicBezTo>
                    <a:pt x="4597" y="5131"/>
                    <a:pt x="5153" y="4388"/>
                    <a:pt x="4600" y="3715"/>
                  </a:cubicBezTo>
                  <a:cubicBezTo>
                    <a:pt x="3599" y="2681"/>
                    <a:pt x="2865" y="1480"/>
                    <a:pt x="2031" y="313"/>
                  </a:cubicBezTo>
                  <a:cubicBezTo>
                    <a:pt x="1819" y="92"/>
                    <a:pt x="1582" y="0"/>
                    <a:pt x="1356" y="0"/>
                  </a:cubicBezTo>
                  <a:close/>
                </a:path>
              </a:pathLst>
            </a:custGeom>
            <a:solidFill>
              <a:srgbClr val="27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1"/>
            <p:cNvSpPr/>
            <p:nvPr/>
          </p:nvSpPr>
          <p:spPr>
            <a:xfrm>
              <a:off x="3671984" y="9775825"/>
              <a:ext cx="176834" cy="139677"/>
            </a:xfrm>
            <a:custGeom>
              <a:avLst/>
              <a:gdLst/>
              <a:ahLst/>
              <a:cxnLst/>
              <a:rect l="l" t="t" r="r" b="b"/>
              <a:pathLst>
                <a:path w="9578" h="7587" extrusionOk="0">
                  <a:moveTo>
                    <a:pt x="8696" y="0"/>
                  </a:moveTo>
                  <a:cubicBezTo>
                    <a:pt x="8657" y="0"/>
                    <a:pt x="8617" y="3"/>
                    <a:pt x="8576" y="9"/>
                  </a:cubicBezTo>
                  <a:cubicBezTo>
                    <a:pt x="7676" y="142"/>
                    <a:pt x="6842" y="376"/>
                    <a:pt x="6075" y="776"/>
                  </a:cubicBezTo>
                  <a:cubicBezTo>
                    <a:pt x="3740" y="1844"/>
                    <a:pt x="1872" y="3645"/>
                    <a:pt x="537" y="5846"/>
                  </a:cubicBezTo>
                  <a:cubicBezTo>
                    <a:pt x="0" y="6813"/>
                    <a:pt x="764" y="7586"/>
                    <a:pt x="1527" y="7586"/>
                  </a:cubicBezTo>
                  <a:cubicBezTo>
                    <a:pt x="1949" y="7586"/>
                    <a:pt x="2370" y="7350"/>
                    <a:pt x="2572" y="6780"/>
                  </a:cubicBezTo>
                  <a:cubicBezTo>
                    <a:pt x="3439" y="4179"/>
                    <a:pt x="5908" y="1810"/>
                    <a:pt x="8710" y="1610"/>
                  </a:cubicBezTo>
                  <a:cubicBezTo>
                    <a:pt x="9210" y="1610"/>
                    <a:pt x="9577" y="1176"/>
                    <a:pt x="9510" y="676"/>
                  </a:cubicBezTo>
                  <a:cubicBezTo>
                    <a:pt x="9449" y="310"/>
                    <a:pt x="9110" y="0"/>
                    <a:pt x="8696" y="0"/>
                  </a:cubicBezTo>
                  <a:close/>
                </a:path>
              </a:pathLst>
            </a:custGeom>
            <a:solidFill>
              <a:srgbClr val="27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 name="PA_库_图片 961">
            <a:extLst>
              <a:ext uri="{FF2B5EF4-FFF2-40B4-BE49-F238E27FC236}">
                <a16:creationId xmlns:a16="http://schemas.microsoft.com/office/drawing/2014/main" xmlns="" id="{C1B30673-4585-4D37-A536-A68F8BD544A1}"/>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101490" y="276300"/>
            <a:ext cx="4866126" cy="6004185"/>
          </a:xfrm>
          <a:prstGeom prst="rect">
            <a:avLst/>
          </a:prstGeom>
        </p:spPr>
      </p:pic>
      <p:sp>
        <p:nvSpPr>
          <p:cNvPr id="4" name="TextBox 3"/>
          <p:cNvSpPr txBox="1"/>
          <p:nvPr/>
        </p:nvSpPr>
        <p:spPr>
          <a:xfrm>
            <a:off x="2492429" y="1867869"/>
            <a:ext cx="4159142" cy="2585323"/>
          </a:xfrm>
          <a:prstGeom prst="rect">
            <a:avLst/>
          </a:prstGeom>
          <a:noFill/>
        </p:spPr>
        <p:txBody>
          <a:bodyPr wrap="square" rtlCol="0">
            <a:spAutoFit/>
          </a:bodyPr>
          <a:lstStyle/>
          <a:p>
            <a:pPr algn="ctr"/>
            <a:r>
              <a:rPr lang="en-US" sz="4000" b="1" dirty="0" err="1">
                <a:solidFill>
                  <a:schemeClr val="tx2">
                    <a:lumMod val="75000"/>
                  </a:schemeClr>
                </a:solidFill>
                <a:latin typeface="UVF HarringTon" panose="04040505050A02020702" pitchFamily="82" charset="0"/>
              </a:rPr>
              <a:t>Hãy</a:t>
            </a:r>
            <a:r>
              <a:rPr lang="en-US" sz="4000" b="1" dirty="0">
                <a:solidFill>
                  <a:schemeClr val="tx2">
                    <a:lumMod val="75000"/>
                  </a:schemeClr>
                </a:solidFill>
                <a:latin typeface="UVF HarringTon" panose="04040505050A02020702" pitchFamily="82" charset="0"/>
              </a:rPr>
              <a:t> </a:t>
            </a:r>
            <a:r>
              <a:rPr lang="en-US" sz="4000" b="1" dirty="0" err="1">
                <a:solidFill>
                  <a:schemeClr val="tx2">
                    <a:lumMod val="75000"/>
                  </a:schemeClr>
                </a:solidFill>
                <a:latin typeface="UVF HarringTon" panose="04040505050A02020702" pitchFamily="82" charset="0"/>
              </a:rPr>
              <a:t>nhắm</a:t>
            </a:r>
            <a:r>
              <a:rPr lang="en-US" sz="4000" b="1" dirty="0">
                <a:solidFill>
                  <a:schemeClr val="tx2">
                    <a:lumMod val="75000"/>
                  </a:schemeClr>
                </a:solidFill>
                <a:latin typeface="UVF HarringTon" panose="04040505050A02020702" pitchFamily="82" charset="0"/>
              </a:rPr>
              <a:t> </a:t>
            </a:r>
            <a:r>
              <a:rPr lang="en-US" sz="4000" b="1" dirty="0" err="1">
                <a:solidFill>
                  <a:schemeClr val="tx2">
                    <a:lumMod val="75000"/>
                  </a:schemeClr>
                </a:solidFill>
                <a:latin typeface="UVF HarringTon" panose="04040505050A02020702" pitchFamily="82" charset="0"/>
              </a:rPr>
              <a:t>mắt</a:t>
            </a:r>
            <a:r>
              <a:rPr lang="en-US" sz="4000" b="1" dirty="0">
                <a:solidFill>
                  <a:schemeClr val="tx2">
                    <a:lumMod val="75000"/>
                  </a:schemeClr>
                </a:solidFill>
                <a:latin typeface="UVF HarringTon" panose="04040505050A02020702" pitchFamily="82" charset="0"/>
              </a:rPr>
              <a:t> </a:t>
            </a:r>
            <a:r>
              <a:rPr lang="en-US" sz="4000" b="1" dirty="0" err="1">
                <a:solidFill>
                  <a:schemeClr val="tx2">
                    <a:lumMod val="75000"/>
                  </a:schemeClr>
                </a:solidFill>
                <a:latin typeface="UVF HarringTon" panose="04040505050A02020702" pitchFamily="82" charset="0"/>
              </a:rPr>
              <a:t>lại</a:t>
            </a:r>
            <a:r>
              <a:rPr lang="en-US" sz="4000" b="1" dirty="0">
                <a:solidFill>
                  <a:schemeClr val="tx2">
                    <a:lumMod val="75000"/>
                  </a:schemeClr>
                </a:solidFill>
                <a:latin typeface="UVF HarringTon" panose="04040505050A02020702" pitchFamily="82" charset="0"/>
              </a:rPr>
              <a:t> </a:t>
            </a:r>
            <a:r>
              <a:rPr lang="en-US" sz="4000" b="1" dirty="0" err="1">
                <a:solidFill>
                  <a:schemeClr val="tx2">
                    <a:lumMod val="75000"/>
                  </a:schemeClr>
                </a:solidFill>
                <a:latin typeface="UVF HarringTon" panose="04040505050A02020702" pitchFamily="82" charset="0"/>
              </a:rPr>
              <a:t>và</a:t>
            </a:r>
            <a:r>
              <a:rPr lang="en-US" sz="4000" b="1" dirty="0">
                <a:solidFill>
                  <a:schemeClr val="tx2">
                    <a:lumMod val="75000"/>
                  </a:schemeClr>
                </a:solidFill>
                <a:latin typeface="UVF HarringTon" panose="04040505050A02020702" pitchFamily="82" charset="0"/>
              </a:rPr>
              <a:t> </a:t>
            </a:r>
            <a:r>
              <a:rPr lang="en-US" sz="4000" b="1" dirty="0" err="1">
                <a:solidFill>
                  <a:schemeClr val="tx2">
                    <a:lumMod val="75000"/>
                  </a:schemeClr>
                </a:solidFill>
                <a:latin typeface="UVF HarringTon" panose="04040505050A02020702" pitchFamily="82" charset="0"/>
              </a:rPr>
              <a:t>viết</a:t>
            </a:r>
            <a:r>
              <a:rPr lang="en-US" sz="4000" b="1" dirty="0">
                <a:solidFill>
                  <a:schemeClr val="tx2">
                    <a:lumMod val="75000"/>
                  </a:schemeClr>
                </a:solidFill>
                <a:latin typeface="UVF HarringTon" panose="04040505050A02020702" pitchFamily="82" charset="0"/>
              </a:rPr>
              <a:t> </a:t>
            </a:r>
            <a:r>
              <a:rPr lang="en-US" sz="4000" b="1" dirty="0" err="1">
                <a:solidFill>
                  <a:schemeClr val="tx2">
                    <a:lumMod val="75000"/>
                  </a:schemeClr>
                </a:solidFill>
                <a:latin typeface="UVF HarringTon" panose="04040505050A02020702" pitchFamily="82" charset="0"/>
              </a:rPr>
              <a:t>tên</a:t>
            </a:r>
            <a:r>
              <a:rPr lang="en-US" sz="4000" b="1" dirty="0">
                <a:solidFill>
                  <a:schemeClr val="tx2">
                    <a:lumMod val="75000"/>
                  </a:schemeClr>
                </a:solidFill>
                <a:latin typeface="UVF HarringTon" panose="04040505050A02020702" pitchFamily="82" charset="0"/>
              </a:rPr>
              <a:t> </a:t>
            </a:r>
            <a:r>
              <a:rPr lang="en-US" sz="4000" b="1" dirty="0" err="1">
                <a:solidFill>
                  <a:schemeClr val="tx2">
                    <a:lumMod val="75000"/>
                  </a:schemeClr>
                </a:solidFill>
                <a:latin typeface="UVF HarringTon" panose="04040505050A02020702" pitchFamily="82" charset="0"/>
              </a:rPr>
              <a:t>mình</a:t>
            </a:r>
            <a:r>
              <a:rPr lang="en-US" sz="4000" b="1" dirty="0">
                <a:solidFill>
                  <a:schemeClr val="tx2">
                    <a:lumMod val="75000"/>
                  </a:schemeClr>
                </a:solidFill>
                <a:latin typeface="UVF HarringTon" panose="04040505050A02020702" pitchFamily="82" charset="0"/>
              </a:rPr>
              <a:t> </a:t>
            </a:r>
            <a:r>
              <a:rPr lang="en-US" sz="4000" b="1" dirty="0" err="1">
                <a:solidFill>
                  <a:schemeClr val="tx2">
                    <a:lumMod val="75000"/>
                  </a:schemeClr>
                </a:solidFill>
                <a:latin typeface="UVF HarringTon" panose="04040505050A02020702" pitchFamily="82" charset="0"/>
              </a:rPr>
              <a:t>lên</a:t>
            </a:r>
            <a:r>
              <a:rPr lang="en-US" sz="4000" b="1" dirty="0">
                <a:solidFill>
                  <a:schemeClr val="tx2">
                    <a:lumMod val="75000"/>
                  </a:schemeClr>
                </a:solidFill>
                <a:latin typeface="UVF HarringTon" panose="04040505050A02020702" pitchFamily="82" charset="0"/>
              </a:rPr>
              <a:t> </a:t>
            </a:r>
            <a:r>
              <a:rPr lang="en-US" sz="4000" b="1" dirty="0" err="1">
                <a:solidFill>
                  <a:schemeClr val="tx2">
                    <a:lumMod val="75000"/>
                  </a:schemeClr>
                </a:solidFill>
                <a:latin typeface="UVF HarringTon" panose="04040505050A02020702" pitchFamily="82" charset="0"/>
              </a:rPr>
              <a:t>giấy</a:t>
            </a:r>
            <a:r>
              <a:rPr lang="en-US" sz="4000" b="1" dirty="0">
                <a:solidFill>
                  <a:schemeClr val="tx2">
                    <a:lumMod val="75000"/>
                  </a:schemeClr>
                </a:solidFill>
                <a:latin typeface="UVF HarringTon" panose="04040505050A02020702" pitchFamily="82" charset="0"/>
              </a:rPr>
              <a:t> </a:t>
            </a:r>
            <a:r>
              <a:rPr lang="en-US" sz="4000" b="1" dirty="0" err="1">
                <a:solidFill>
                  <a:schemeClr val="tx2">
                    <a:lumMod val="75000"/>
                  </a:schemeClr>
                </a:solidFill>
                <a:latin typeface="UVF HarringTon" panose="04040505050A02020702" pitchFamily="82" charset="0"/>
              </a:rPr>
              <a:t>nhé</a:t>
            </a:r>
            <a:r>
              <a:rPr lang="en-US" sz="4000" b="1" dirty="0">
                <a:solidFill>
                  <a:schemeClr val="tx2">
                    <a:lumMod val="75000"/>
                  </a:schemeClr>
                </a:solidFill>
                <a:latin typeface="UVF HarringTon" panose="04040505050A02020702" pitchFamily="82" charset="0"/>
              </a:rPr>
              <a:t>!</a:t>
            </a:r>
          </a:p>
        </p:txBody>
      </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600" b="65667" l="77231" r="95354"/>
                    </a14:imgEffect>
                  </a14:imgLayer>
                </a14:imgProps>
              </a:ext>
              <a:ext uri="{28A0092B-C50C-407E-A947-70E740481C1C}">
                <a14:useLocalDpi xmlns:a14="http://schemas.microsoft.com/office/drawing/2010/main" val="0"/>
              </a:ext>
            </a:extLst>
          </a:blip>
          <a:srcRect l="77401" t="20599" r="2650" b="29324"/>
          <a:stretch/>
        </p:blipFill>
        <p:spPr>
          <a:xfrm>
            <a:off x="7287555" y="3311029"/>
            <a:ext cx="1749507" cy="4053876"/>
          </a:xfrm>
          <a:prstGeom prst="rect">
            <a:avLst/>
          </a:prstGeom>
        </p:spPr>
      </p:pic>
    </p:spTree>
    <p:extLst>
      <p:ext uri="{BB962C8B-B14F-4D97-AF65-F5344CB8AC3E}">
        <p14:creationId xmlns:p14="http://schemas.microsoft.com/office/powerpoint/2010/main" val="3776416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000" fill="hold"/>
                                        <p:tgtEl>
                                          <p:spTgt spid="63"/>
                                        </p:tgtEl>
                                        <p:attrNameLst>
                                          <p:attrName>ppt_w</p:attrName>
                                        </p:attrNameLst>
                                      </p:cBhvr>
                                      <p:tavLst>
                                        <p:tav tm="0">
                                          <p:val>
                                            <p:fltVal val="0"/>
                                          </p:val>
                                        </p:tav>
                                        <p:tav tm="100000">
                                          <p:val>
                                            <p:strVal val="#ppt_w"/>
                                          </p:val>
                                        </p:tav>
                                      </p:tavLst>
                                    </p:anim>
                                    <p:anim calcmode="lin" valueType="num">
                                      <p:cBhvr>
                                        <p:cTn id="8" dur="1000" fill="hold"/>
                                        <p:tgtEl>
                                          <p:spTgt spid="6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06174" y="1339517"/>
            <a:ext cx="5323528" cy="414688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59382" y="1504744"/>
            <a:ext cx="5270321" cy="2862322"/>
          </a:xfrm>
          <a:prstGeom prst="rect">
            <a:avLst/>
          </a:prstGeom>
          <a:noFill/>
        </p:spPr>
        <p:txBody>
          <a:bodyPr wrap="square" rtlCol="0">
            <a:spAutoFit/>
          </a:bodyPr>
          <a:lstStyle/>
          <a:p>
            <a:pPr algn="ctr"/>
            <a:r>
              <a:rPr lang="en-US" sz="4500" b="1" dirty="0" err="1">
                <a:solidFill>
                  <a:srgbClr val="0070C0"/>
                </a:solidFill>
                <a:latin typeface="UVF HarringTon" panose="04040505050A02020702" pitchFamily="82" charset="0"/>
              </a:rPr>
              <a:t>Hãy</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tưởng</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tượng</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cuộc</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sống</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không</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có</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ánh</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sáng</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thì</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mọi</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vật</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sẽ</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ra</a:t>
            </a:r>
            <a:r>
              <a:rPr lang="en-US" sz="4500" b="1" dirty="0">
                <a:solidFill>
                  <a:srgbClr val="0070C0"/>
                </a:solidFill>
                <a:latin typeface="UVF HarringTon" panose="04040505050A02020702" pitchFamily="82" charset="0"/>
              </a:rPr>
              <a:t> </a:t>
            </a:r>
            <a:r>
              <a:rPr lang="en-US" sz="4500" b="1" dirty="0" err="1">
                <a:solidFill>
                  <a:srgbClr val="0070C0"/>
                </a:solidFill>
                <a:latin typeface="UVF HarringTon" panose="04040505050A02020702" pitchFamily="82" charset="0"/>
              </a:rPr>
              <a:t>sao</a:t>
            </a:r>
            <a:r>
              <a:rPr lang="en-US" sz="4500" b="1" dirty="0">
                <a:solidFill>
                  <a:srgbClr val="0070C0"/>
                </a:solidFill>
                <a:latin typeface="UVF HarringTon" panose="04040505050A02020702" pitchFamily="82" charset="0"/>
              </a:rPr>
              <a:t>?</a:t>
            </a:r>
          </a:p>
        </p:txBody>
      </p:sp>
      <p:pic>
        <p:nvPicPr>
          <p:cNvPr id="8" name="Picture 2" descr="Du học sinh có nên về nước trong dịch Covid19 - GLC Ed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5684" r="98934">
                        <a14:foregroundMark x1="84902" y1="2333" x2="84902" y2="7333"/>
                        <a14:foregroundMark x1="75488" y1="18000" x2="74778" y2="19667"/>
                      </a14:backgroundRemoval>
                    </a14:imgEffect>
                  </a14:imgLayer>
                </a14:imgProps>
              </a:ext>
              <a:ext uri="{28A0092B-C50C-407E-A947-70E740481C1C}">
                <a14:useLocalDpi xmlns:a14="http://schemas.microsoft.com/office/drawing/2010/main" val="0"/>
              </a:ext>
            </a:extLst>
          </a:blip>
          <a:srcRect/>
          <a:stretch>
            <a:fillRect/>
          </a:stretch>
        </p:blipFill>
        <p:spPr bwMode="auto">
          <a:xfrm>
            <a:off x="5481232" y="1567874"/>
            <a:ext cx="3722926" cy="529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615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flipH="1">
            <a:off x="2320157" y="2614863"/>
            <a:ext cx="1722454" cy="149462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1" name="Picture 6" descr="Cute girl raising hands for answer or trying to participate education concept cartoon hand drawn cartoon art illustration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94" b="99601" l="9744" r="89776">
                        <a14:foregroundMark x1="45847" y1="21756" x2="47284" y2="25948"/>
                        <a14:foregroundMark x1="42971" y1="86028" x2="43450" y2="89820"/>
                        <a14:foregroundMark x1="50958" y1="84431" x2="52236" y2="88024"/>
                      </a14:backgroundRemoval>
                    </a14:imgEffect>
                  </a14:imgLayer>
                </a14:imgProps>
              </a:ext>
              <a:ext uri="{28A0092B-C50C-407E-A947-70E740481C1C}">
                <a14:useLocalDpi xmlns:a14="http://schemas.microsoft.com/office/drawing/2010/main" val="0"/>
              </a:ext>
            </a:extLst>
          </a:blip>
          <a:srcRect/>
          <a:stretch>
            <a:fillRect/>
          </a:stretch>
        </p:blipFill>
        <p:spPr bwMode="auto">
          <a:xfrm>
            <a:off x="6349526" y="3659497"/>
            <a:ext cx="3080854" cy="32875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1838" b="99539" l="0" r="100000"/>
                    </a14:imgEffect>
                  </a14:imgLayer>
                </a14:imgProps>
              </a:ext>
              <a:ext uri="{28A0092B-C50C-407E-A947-70E740481C1C}">
                <a14:useLocalDpi xmlns:a14="http://schemas.microsoft.com/office/drawing/2010/main" val="0"/>
              </a:ext>
            </a:extLst>
          </a:blip>
          <a:stretch>
            <a:fillRect/>
          </a:stretch>
        </p:blipFill>
        <p:spPr>
          <a:xfrm>
            <a:off x="1" y="3156213"/>
            <a:ext cx="4314813" cy="3800232"/>
          </a:xfrm>
          <a:prstGeom prst="rect">
            <a:avLst/>
          </a:prstGeom>
        </p:spPr>
      </p:pic>
      <p:cxnSp>
        <p:nvCxnSpPr>
          <p:cNvPr id="16" name="Straight Arrow Connector 15"/>
          <p:cNvCxnSpPr/>
          <p:nvPr/>
        </p:nvCxnSpPr>
        <p:spPr>
          <a:xfrm>
            <a:off x="4796196" y="2784127"/>
            <a:ext cx="395353" cy="151264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a:off x="5847125" y="2472490"/>
            <a:ext cx="1689300" cy="15380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27" name="Group 26"/>
          <p:cNvGrpSpPr/>
          <p:nvPr/>
        </p:nvGrpSpPr>
        <p:grpSpPr>
          <a:xfrm>
            <a:off x="2925896" y="1728855"/>
            <a:ext cx="7097788" cy="9055492"/>
            <a:chOff x="3237788" y="1408251"/>
            <a:chExt cx="7097788" cy="6791619"/>
          </a:xfrm>
        </p:grpSpPr>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ackgroundRemoval t="3268" b="95346" l="0" r="96530"/>
                      </a14:imgEffect>
                    </a14:imgLayer>
                  </a14:imgProps>
                </a:ext>
                <a:ext uri="{28A0092B-C50C-407E-A947-70E740481C1C}">
                  <a14:useLocalDpi xmlns:a14="http://schemas.microsoft.com/office/drawing/2010/main" val="0"/>
                </a:ext>
              </a:extLst>
            </a:blip>
            <a:stretch>
              <a:fillRect/>
            </a:stretch>
          </p:blipFill>
          <p:spPr>
            <a:xfrm>
              <a:off x="3237788" y="1408251"/>
              <a:ext cx="5340206" cy="4217393"/>
            </a:xfrm>
            <a:prstGeom prst="rect">
              <a:avLst/>
            </a:prstGeom>
          </p:spPr>
        </p:pic>
        <p:pic>
          <p:nvPicPr>
            <p:cNvPr id="24" name="Picture 23"/>
            <p:cNvPicPr>
              <a:picLocks noChangeAspect="1"/>
            </p:cNvPicPr>
            <p:nvPr/>
          </p:nvPicPr>
          <p:blipFill>
            <a:blip r:embed="rId8" cstate="print">
              <a:extLst>
                <a:ext uri="{BEBA8EAE-BF5A-486C-A8C5-ECC9F3942E4B}">
                  <a14:imgProps xmlns:a14="http://schemas.microsoft.com/office/drawing/2010/main">
                    <a14:imgLayer r:embed="rId9">
                      <a14:imgEffect>
                        <a14:backgroundRemoval t="4784" b="38680" l="0" r="35897"/>
                      </a14:imgEffect>
                    </a14:imgLayer>
                  </a14:imgProps>
                </a:ext>
                <a:ext uri="{28A0092B-C50C-407E-A947-70E740481C1C}">
                  <a14:useLocalDpi xmlns:a14="http://schemas.microsoft.com/office/drawing/2010/main" val="0"/>
                </a:ext>
              </a:extLst>
            </a:blip>
            <a:stretch>
              <a:fillRect/>
            </a:stretch>
          </p:blipFill>
          <p:spPr>
            <a:xfrm>
              <a:off x="4565976" y="3643365"/>
              <a:ext cx="5769600" cy="4556505"/>
            </a:xfrm>
            <a:prstGeom prst="rect">
              <a:avLst/>
            </a:prstGeom>
          </p:spPr>
        </p:pic>
      </p:grpSp>
      <p:pic>
        <p:nvPicPr>
          <p:cNvPr id="30"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0211" y="-184753"/>
            <a:ext cx="2438003" cy="3250671"/>
          </a:xfrm>
          <a:prstGeom prst="rect">
            <a:avLst/>
          </a:prstGeom>
        </p:spPr>
      </p:pic>
    </p:spTree>
    <p:extLst>
      <p:ext uri="{BB962C8B-B14F-4D97-AF65-F5344CB8AC3E}">
        <p14:creationId xmlns:p14="http://schemas.microsoft.com/office/powerpoint/2010/main" val="10763803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grpSp>
        <p:nvGrpSpPr>
          <p:cNvPr id="1242" name="Google Shape;1242;p37"/>
          <p:cNvGrpSpPr/>
          <p:nvPr/>
        </p:nvGrpSpPr>
        <p:grpSpPr>
          <a:xfrm>
            <a:off x="1723546" y="742751"/>
            <a:ext cx="5340055" cy="1273367"/>
            <a:chOff x="2087800" y="1026725"/>
            <a:chExt cx="4975800" cy="733525"/>
          </a:xfrm>
        </p:grpSpPr>
        <p:sp>
          <p:nvSpPr>
            <p:cNvPr id="1243" name="Google Shape;1243;p37"/>
            <p:cNvSpPr/>
            <p:nvPr/>
          </p:nvSpPr>
          <p:spPr>
            <a:xfrm>
              <a:off x="2087800" y="1026725"/>
              <a:ext cx="4975800" cy="369600"/>
            </a:xfrm>
            <a:prstGeom prst="rect">
              <a:avLst/>
            </a:prstGeom>
            <a:solidFill>
              <a:srgbClr val="F1F1E6"/>
            </a:solidFill>
            <a:ln>
              <a:noFill/>
            </a:ln>
            <a:effectLst>
              <a:outerShdw dist="190500" dir="300000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37"/>
            <p:cNvSpPr/>
            <p:nvPr/>
          </p:nvSpPr>
          <p:spPr>
            <a:xfrm>
              <a:off x="2087800" y="1390650"/>
              <a:ext cx="4975800" cy="369600"/>
            </a:xfrm>
            <a:prstGeom prst="rect">
              <a:avLst/>
            </a:prstGeom>
            <a:solidFill>
              <a:srgbClr val="E33D5F"/>
            </a:solidFill>
            <a:ln>
              <a:noFill/>
            </a:ln>
            <a:effectLst>
              <a:outerShdw dist="190500" dir="300000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7" name="Google Shape;1247;p37"/>
          <p:cNvSpPr/>
          <p:nvPr/>
        </p:nvSpPr>
        <p:spPr>
          <a:xfrm>
            <a:off x="2036251" y="6467434"/>
            <a:ext cx="25"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37"/>
          <p:cNvSpPr/>
          <p:nvPr/>
        </p:nvSpPr>
        <p:spPr>
          <a:xfrm>
            <a:off x="2106301" y="6545268"/>
            <a:ext cx="25"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37"/>
          <p:cNvSpPr/>
          <p:nvPr/>
        </p:nvSpPr>
        <p:spPr>
          <a:xfrm>
            <a:off x="7063601" y="2016117"/>
            <a:ext cx="723173" cy="947720"/>
          </a:xfrm>
          <a:custGeom>
            <a:avLst/>
            <a:gdLst/>
            <a:ahLst/>
            <a:cxnLst/>
            <a:rect l="l" t="t" r="r" b="b"/>
            <a:pathLst>
              <a:path w="38662" h="38000" extrusionOk="0">
                <a:moveTo>
                  <a:pt x="19379" y="1"/>
                </a:moveTo>
                <a:cubicBezTo>
                  <a:pt x="18859" y="1"/>
                  <a:pt x="18339" y="331"/>
                  <a:pt x="18244" y="993"/>
                </a:cubicBezTo>
                <a:cubicBezTo>
                  <a:pt x="16448" y="12809"/>
                  <a:pt x="13140" y="16117"/>
                  <a:pt x="1324" y="17913"/>
                </a:cubicBezTo>
                <a:cubicBezTo>
                  <a:pt x="1" y="18008"/>
                  <a:pt x="1" y="19898"/>
                  <a:pt x="1324" y="20087"/>
                </a:cubicBezTo>
                <a:cubicBezTo>
                  <a:pt x="13140" y="21883"/>
                  <a:pt x="16448" y="25192"/>
                  <a:pt x="18244" y="37007"/>
                </a:cubicBezTo>
                <a:cubicBezTo>
                  <a:pt x="18292" y="37669"/>
                  <a:pt x="18788" y="38000"/>
                  <a:pt x="19308" y="38000"/>
                </a:cubicBezTo>
                <a:cubicBezTo>
                  <a:pt x="19828" y="38000"/>
                  <a:pt x="20371" y="37669"/>
                  <a:pt x="20513" y="37007"/>
                </a:cubicBezTo>
                <a:cubicBezTo>
                  <a:pt x="22214" y="25192"/>
                  <a:pt x="25523" y="21883"/>
                  <a:pt x="37338" y="20087"/>
                </a:cubicBezTo>
                <a:cubicBezTo>
                  <a:pt x="38662" y="19993"/>
                  <a:pt x="38662" y="18102"/>
                  <a:pt x="37338" y="17913"/>
                </a:cubicBezTo>
                <a:cubicBezTo>
                  <a:pt x="25523" y="16117"/>
                  <a:pt x="22214" y="12809"/>
                  <a:pt x="20513" y="993"/>
                </a:cubicBezTo>
                <a:cubicBezTo>
                  <a:pt x="20418" y="331"/>
                  <a:pt x="19899" y="1"/>
                  <a:pt x="19379" y="1"/>
                </a:cubicBezTo>
                <a:close/>
              </a:path>
            </a:pathLst>
          </a:custGeom>
          <a:solidFill>
            <a:srgbClr val="F1F1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37"/>
          <p:cNvSpPr/>
          <p:nvPr/>
        </p:nvSpPr>
        <p:spPr>
          <a:xfrm>
            <a:off x="7705460" y="2546002"/>
            <a:ext cx="463267" cy="609409"/>
          </a:xfrm>
          <a:custGeom>
            <a:avLst/>
            <a:gdLst/>
            <a:ahLst/>
            <a:cxnLst/>
            <a:rect l="l" t="t" r="r" b="b"/>
            <a:pathLst>
              <a:path w="24767" h="24435" extrusionOk="0">
                <a:moveTo>
                  <a:pt x="12395" y="0"/>
                </a:moveTo>
                <a:cubicBezTo>
                  <a:pt x="12076" y="0"/>
                  <a:pt x="11769" y="213"/>
                  <a:pt x="11722" y="638"/>
                </a:cubicBezTo>
                <a:cubicBezTo>
                  <a:pt x="10493" y="8295"/>
                  <a:pt x="8413" y="10469"/>
                  <a:pt x="851" y="11509"/>
                </a:cubicBezTo>
                <a:cubicBezTo>
                  <a:pt x="1" y="11603"/>
                  <a:pt x="1" y="12832"/>
                  <a:pt x="851" y="12927"/>
                </a:cubicBezTo>
                <a:cubicBezTo>
                  <a:pt x="8508" y="14155"/>
                  <a:pt x="10587" y="16235"/>
                  <a:pt x="11722" y="23797"/>
                </a:cubicBezTo>
                <a:cubicBezTo>
                  <a:pt x="11769" y="24222"/>
                  <a:pt x="12076" y="24435"/>
                  <a:pt x="12395" y="24435"/>
                </a:cubicBezTo>
                <a:cubicBezTo>
                  <a:pt x="12714" y="24435"/>
                  <a:pt x="13045" y="24222"/>
                  <a:pt x="13140" y="23797"/>
                </a:cubicBezTo>
                <a:cubicBezTo>
                  <a:pt x="14274" y="16140"/>
                  <a:pt x="16448" y="13966"/>
                  <a:pt x="24010" y="12927"/>
                </a:cubicBezTo>
                <a:cubicBezTo>
                  <a:pt x="24766" y="12832"/>
                  <a:pt x="24766" y="11509"/>
                  <a:pt x="24010" y="11509"/>
                </a:cubicBezTo>
                <a:cubicBezTo>
                  <a:pt x="16259" y="10374"/>
                  <a:pt x="14179" y="8200"/>
                  <a:pt x="13140" y="638"/>
                </a:cubicBezTo>
                <a:cubicBezTo>
                  <a:pt x="13045" y="213"/>
                  <a:pt x="12714" y="0"/>
                  <a:pt x="12395" y="0"/>
                </a:cubicBezTo>
                <a:close/>
              </a:path>
            </a:pathLst>
          </a:custGeom>
          <a:solidFill>
            <a:srgbClr val="F1F1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37"/>
          <p:cNvSpPr txBox="1"/>
          <p:nvPr/>
        </p:nvSpPr>
        <p:spPr>
          <a:xfrm>
            <a:off x="5932628" y="1337416"/>
            <a:ext cx="2034900" cy="590000"/>
          </a:xfrm>
          <a:prstGeom prst="rect">
            <a:avLst/>
          </a:prstGeom>
          <a:solidFill>
            <a:srgbClr val="F1F1E6"/>
          </a:solidFill>
          <a:ln w="38100" cap="flat" cmpd="sng">
            <a:solidFill>
              <a:srgbClr val="272727"/>
            </a:solidFill>
            <a:prstDash val="solid"/>
            <a:round/>
            <a:headEnd type="none" w="sm" len="sm"/>
            <a:tailEnd type="none" w="sm" len="sm"/>
          </a:ln>
          <a:effectLst>
            <a:outerShdw dist="190500" dir="3000000" algn="bl" rotWithShape="0">
              <a:schemeClr val="lt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7030A0"/>
                </a:solidFill>
                <a:effectLst/>
                <a:uLnTx/>
                <a:uFillTx/>
                <a:latin typeface="UVF HarringTon" panose="04040505050A02020702" pitchFamily="82" charset="0"/>
                <a:cs typeface="Arial"/>
                <a:sym typeface="Arial"/>
              </a:rPr>
              <a:t>Khoa</a:t>
            </a:r>
            <a:r>
              <a:rPr kumimoji="0" lang="en-US" sz="2800" b="1" i="0" u="none" strike="noStrike" kern="0" cap="none" spc="0" normalizeH="0" baseline="0" noProof="0" dirty="0">
                <a:ln>
                  <a:noFill/>
                </a:ln>
                <a:solidFill>
                  <a:srgbClr val="7030A0"/>
                </a:solidFill>
                <a:effectLst/>
                <a:uLnTx/>
                <a:uFillTx/>
                <a:latin typeface="UVF HarringTon" panose="04040505050A02020702" pitchFamily="82" charset="0"/>
                <a:cs typeface="Arial"/>
                <a:sym typeface="Arial"/>
              </a:rPr>
              <a:t> </a:t>
            </a:r>
            <a:r>
              <a:rPr kumimoji="0" lang="en-US" sz="2800" b="1" i="0" u="none" strike="noStrike" kern="0" cap="none" spc="0" normalizeH="0" baseline="0" noProof="0" dirty="0" err="1">
                <a:ln>
                  <a:noFill/>
                </a:ln>
                <a:solidFill>
                  <a:srgbClr val="7030A0"/>
                </a:solidFill>
                <a:effectLst/>
                <a:uLnTx/>
                <a:uFillTx/>
                <a:latin typeface="UVF HarringTon" panose="04040505050A02020702" pitchFamily="82" charset="0"/>
                <a:cs typeface="Arial"/>
                <a:sym typeface="Arial"/>
              </a:rPr>
              <a:t>học</a:t>
            </a:r>
            <a:r>
              <a:rPr kumimoji="0" lang="en-US" sz="2800" b="1" i="0" u="none" strike="noStrike" kern="0" cap="none" spc="0" normalizeH="0" baseline="0" noProof="0" dirty="0">
                <a:ln>
                  <a:noFill/>
                </a:ln>
                <a:solidFill>
                  <a:srgbClr val="7030A0"/>
                </a:solidFill>
                <a:effectLst/>
                <a:uLnTx/>
                <a:uFillTx/>
                <a:latin typeface="UVF HarringTon" panose="04040505050A02020702" pitchFamily="82" charset="0"/>
                <a:cs typeface="Arial"/>
                <a:sym typeface="Arial"/>
              </a:rPr>
              <a:t> 4</a:t>
            </a:r>
          </a:p>
        </p:txBody>
      </p:sp>
      <p:grpSp>
        <p:nvGrpSpPr>
          <p:cNvPr id="1252" name="Google Shape;1252;p37"/>
          <p:cNvGrpSpPr/>
          <p:nvPr/>
        </p:nvGrpSpPr>
        <p:grpSpPr>
          <a:xfrm>
            <a:off x="9631575" y="-4536634"/>
            <a:ext cx="1049250" cy="1395867"/>
            <a:chOff x="9631575" y="-3402475"/>
            <a:chExt cx="1049250" cy="1046900"/>
          </a:xfrm>
        </p:grpSpPr>
        <p:sp>
          <p:nvSpPr>
            <p:cNvPr id="1253" name="Google Shape;1253;p37"/>
            <p:cNvSpPr/>
            <p:nvPr/>
          </p:nvSpPr>
          <p:spPr>
            <a:xfrm>
              <a:off x="9631575" y="-3402475"/>
              <a:ext cx="1049250" cy="1046900"/>
            </a:xfrm>
            <a:custGeom>
              <a:avLst/>
              <a:gdLst/>
              <a:ahLst/>
              <a:cxnLst/>
              <a:rect l="l" t="t" r="r" b="b"/>
              <a:pathLst>
                <a:path w="41970" h="41876" extrusionOk="0">
                  <a:moveTo>
                    <a:pt x="20890" y="1"/>
                  </a:moveTo>
                  <a:lnTo>
                    <a:pt x="16826" y="5200"/>
                  </a:lnTo>
                  <a:lnTo>
                    <a:pt x="10492" y="2837"/>
                  </a:lnTo>
                  <a:lnTo>
                    <a:pt x="9453" y="9453"/>
                  </a:lnTo>
                  <a:lnTo>
                    <a:pt x="2836" y="10493"/>
                  </a:lnTo>
                  <a:lnTo>
                    <a:pt x="5199" y="16732"/>
                  </a:lnTo>
                  <a:lnTo>
                    <a:pt x="0" y="20891"/>
                  </a:lnTo>
                  <a:lnTo>
                    <a:pt x="5199" y="25145"/>
                  </a:lnTo>
                  <a:lnTo>
                    <a:pt x="2836" y="31383"/>
                  </a:lnTo>
                  <a:lnTo>
                    <a:pt x="9453" y="32423"/>
                  </a:lnTo>
                  <a:lnTo>
                    <a:pt x="10492" y="39040"/>
                  </a:lnTo>
                  <a:lnTo>
                    <a:pt x="16826" y="36677"/>
                  </a:lnTo>
                  <a:lnTo>
                    <a:pt x="20890" y="41876"/>
                  </a:lnTo>
                  <a:lnTo>
                    <a:pt x="25144" y="36677"/>
                  </a:lnTo>
                  <a:lnTo>
                    <a:pt x="31477" y="39040"/>
                  </a:lnTo>
                  <a:lnTo>
                    <a:pt x="32517" y="32423"/>
                  </a:lnTo>
                  <a:lnTo>
                    <a:pt x="39134" y="31383"/>
                  </a:lnTo>
                  <a:lnTo>
                    <a:pt x="36770" y="25145"/>
                  </a:lnTo>
                  <a:lnTo>
                    <a:pt x="41969" y="20891"/>
                  </a:lnTo>
                  <a:lnTo>
                    <a:pt x="36770" y="16732"/>
                  </a:lnTo>
                  <a:lnTo>
                    <a:pt x="39134" y="10493"/>
                  </a:lnTo>
                  <a:lnTo>
                    <a:pt x="32517" y="9453"/>
                  </a:lnTo>
                  <a:lnTo>
                    <a:pt x="31477" y="2837"/>
                  </a:lnTo>
                  <a:lnTo>
                    <a:pt x="25144" y="5200"/>
                  </a:lnTo>
                  <a:lnTo>
                    <a:pt x="20890" y="1"/>
                  </a:lnTo>
                  <a:close/>
                </a:path>
              </a:pathLst>
            </a:custGeom>
            <a:solidFill>
              <a:srgbClr val="FFC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37"/>
            <p:cNvSpPr/>
            <p:nvPr/>
          </p:nvSpPr>
          <p:spPr>
            <a:xfrm>
              <a:off x="9631575" y="-3402475"/>
              <a:ext cx="1049250" cy="1046900"/>
            </a:xfrm>
            <a:custGeom>
              <a:avLst/>
              <a:gdLst/>
              <a:ahLst/>
              <a:cxnLst/>
              <a:rect l="l" t="t" r="r" b="b"/>
              <a:pathLst>
                <a:path w="41970" h="41876" fill="none" extrusionOk="0">
                  <a:moveTo>
                    <a:pt x="20890" y="1"/>
                  </a:moveTo>
                  <a:lnTo>
                    <a:pt x="25144" y="5200"/>
                  </a:lnTo>
                  <a:lnTo>
                    <a:pt x="31477" y="2837"/>
                  </a:lnTo>
                  <a:lnTo>
                    <a:pt x="32517" y="9453"/>
                  </a:lnTo>
                  <a:lnTo>
                    <a:pt x="39134" y="10493"/>
                  </a:lnTo>
                  <a:lnTo>
                    <a:pt x="36770" y="16732"/>
                  </a:lnTo>
                  <a:lnTo>
                    <a:pt x="41969" y="20891"/>
                  </a:lnTo>
                  <a:lnTo>
                    <a:pt x="36770" y="25145"/>
                  </a:lnTo>
                  <a:lnTo>
                    <a:pt x="39134" y="31383"/>
                  </a:lnTo>
                  <a:lnTo>
                    <a:pt x="32517" y="32423"/>
                  </a:lnTo>
                  <a:lnTo>
                    <a:pt x="31477" y="39040"/>
                  </a:lnTo>
                  <a:lnTo>
                    <a:pt x="25144" y="36677"/>
                  </a:lnTo>
                  <a:lnTo>
                    <a:pt x="20890" y="41876"/>
                  </a:lnTo>
                  <a:lnTo>
                    <a:pt x="16826" y="36677"/>
                  </a:lnTo>
                  <a:lnTo>
                    <a:pt x="10492" y="39040"/>
                  </a:lnTo>
                  <a:lnTo>
                    <a:pt x="9453" y="32423"/>
                  </a:lnTo>
                  <a:lnTo>
                    <a:pt x="2836" y="31383"/>
                  </a:lnTo>
                  <a:lnTo>
                    <a:pt x="5199" y="25145"/>
                  </a:lnTo>
                  <a:lnTo>
                    <a:pt x="0" y="20891"/>
                  </a:lnTo>
                  <a:lnTo>
                    <a:pt x="5199" y="16732"/>
                  </a:lnTo>
                  <a:lnTo>
                    <a:pt x="2836" y="10493"/>
                  </a:lnTo>
                  <a:lnTo>
                    <a:pt x="9453" y="9453"/>
                  </a:lnTo>
                  <a:lnTo>
                    <a:pt x="10492" y="2837"/>
                  </a:lnTo>
                  <a:lnTo>
                    <a:pt x="16826" y="5200"/>
                  </a:lnTo>
                  <a:close/>
                </a:path>
              </a:pathLst>
            </a:custGeom>
            <a:noFill/>
            <a:ln w="47275" cap="rnd" cmpd="sng">
              <a:solidFill>
                <a:srgbClr val="2731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37"/>
            <p:cNvSpPr/>
            <p:nvPr/>
          </p:nvSpPr>
          <p:spPr>
            <a:xfrm>
              <a:off x="9969500" y="-3059800"/>
              <a:ext cx="118175" cy="212700"/>
            </a:xfrm>
            <a:custGeom>
              <a:avLst/>
              <a:gdLst/>
              <a:ahLst/>
              <a:cxnLst/>
              <a:rect l="l" t="t" r="r" b="b"/>
              <a:pathLst>
                <a:path w="4727" h="8508" extrusionOk="0">
                  <a:moveTo>
                    <a:pt x="2174" y="0"/>
                  </a:moveTo>
                  <a:cubicBezTo>
                    <a:pt x="1607" y="0"/>
                    <a:pt x="1040" y="473"/>
                    <a:pt x="662" y="1134"/>
                  </a:cubicBezTo>
                  <a:lnTo>
                    <a:pt x="1891" y="3025"/>
                  </a:lnTo>
                  <a:lnTo>
                    <a:pt x="189" y="2552"/>
                  </a:lnTo>
                  <a:cubicBezTo>
                    <a:pt x="95" y="3025"/>
                    <a:pt x="0" y="3592"/>
                    <a:pt x="0" y="4254"/>
                  </a:cubicBezTo>
                  <a:cubicBezTo>
                    <a:pt x="0" y="6617"/>
                    <a:pt x="1040" y="8507"/>
                    <a:pt x="2363" y="8507"/>
                  </a:cubicBezTo>
                  <a:cubicBezTo>
                    <a:pt x="3592" y="8507"/>
                    <a:pt x="4726" y="6617"/>
                    <a:pt x="4726" y="4254"/>
                  </a:cubicBezTo>
                  <a:cubicBezTo>
                    <a:pt x="4537" y="1891"/>
                    <a:pt x="3498" y="0"/>
                    <a:pt x="2174" y="0"/>
                  </a:cubicBezTo>
                  <a:close/>
                </a:path>
              </a:pathLst>
            </a:custGeom>
            <a:solidFill>
              <a:srgbClr val="2731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37"/>
            <p:cNvSpPr/>
            <p:nvPr/>
          </p:nvSpPr>
          <p:spPr>
            <a:xfrm>
              <a:off x="10231800" y="-3059800"/>
              <a:ext cx="118175" cy="212700"/>
            </a:xfrm>
            <a:custGeom>
              <a:avLst/>
              <a:gdLst/>
              <a:ahLst/>
              <a:cxnLst/>
              <a:rect l="l" t="t" r="r" b="b"/>
              <a:pathLst>
                <a:path w="4727" h="8508" extrusionOk="0">
                  <a:moveTo>
                    <a:pt x="2269" y="0"/>
                  </a:moveTo>
                  <a:cubicBezTo>
                    <a:pt x="1607" y="0"/>
                    <a:pt x="1040" y="473"/>
                    <a:pt x="662" y="1134"/>
                  </a:cubicBezTo>
                  <a:lnTo>
                    <a:pt x="1891" y="3025"/>
                  </a:lnTo>
                  <a:lnTo>
                    <a:pt x="190" y="2552"/>
                  </a:lnTo>
                  <a:cubicBezTo>
                    <a:pt x="95" y="3025"/>
                    <a:pt x="1" y="3592"/>
                    <a:pt x="1" y="4254"/>
                  </a:cubicBezTo>
                  <a:cubicBezTo>
                    <a:pt x="1" y="6617"/>
                    <a:pt x="1040" y="8507"/>
                    <a:pt x="2364" y="8507"/>
                  </a:cubicBezTo>
                  <a:cubicBezTo>
                    <a:pt x="3687" y="8507"/>
                    <a:pt x="4727" y="6617"/>
                    <a:pt x="4727" y="4254"/>
                  </a:cubicBezTo>
                  <a:cubicBezTo>
                    <a:pt x="4443" y="1891"/>
                    <a:pt x="3403" y="0"/>
                    <a:pt x="2269" y="0"/>
                  </a:cubicBezTo>
                  <a:close/>
                </a:path>
              </a:pathLst>
            </a:custGeom>
            <a:solidFill>
              <a:srgbClr val="2731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37"/>
            <p:cNvSpPr/>
            <p:nvPr/>
          </p:nvSpPr>
          <p:spPr>
            <a:xfrm>
              <a:off x="10056925" y="-2806950"/>
              <a:ext cx="196175" cy="177250"/>
            </a:xfrm>
            <a:custGeom>
              <a:avLst/>
              <a:gdLst/>
              <a:ahLst/>
              <a:cxnLst/>
              <a:rect l="l" t="t" r="r" b="b"/>
              <a:pathLst>
                <a:path w="7847" h="7090" extrusionOk="0">
                  <a:moveTo>
                    <a:pt x="379" y="0"/>
                  </a:moveTo>
                  <a:cubicBezTo>
                    <a:pt x="379" y="0"/>
                    <a:pt x="1" y="7090"/>
                    <a:pt x="3876" y="7090"/>
                  </a:cubicBezTo>
                  <a:cubicBezTo>
                    <a:pt x="7846" y="7090"/>
                    <a:pt x="7468" y="0"/>
                    <a:pt x="7468" y="0"/>
                  </a:cubicBezTo>
                  <a:close/>
                </a:path>
              </a:pathLst>
            </a:custGeom>
            <a:solidFill>
              <a:srgbClr val="FCED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58" name="Google Shape;1258;p37"/>
          <p:cNvSpPr/>
          <p:nvPr/>
        </p:nvSpPr>
        <p:spPr>
          <a:xfrm>
            <a:off x="1166600" y="2760467"/>
            <a:ext cx="776739" cy="1020453"/>
          </a:xfrm>
          <a:custGeom>
            <a:avLst/>
            <a:gdLst/>
            <a:ahLst/>
            <a:cxnLst/>
            <a:rect l="l" t="t" r="r" b="b"/>
            <a:pathLst>
              <a:path w="38567" h="38001" extrusionOk="0">
                <a:moveTo>
                  <a:pt x="19366" y="1"/>
                </a:moveTo>
                <a:cubicBezTo>
                  <a:pt x="18858" y="1"/>
                  <a:pt x="18338" y="332"/>
                  <a:pt x="18244" y="994"/>
                </a:cubicBezTo>
                <a:cubicBezTo>
                  <a:pt x="16448" y="12809"/>
                  <a:pt x="13139" y="16118"/>
                  <a:pt x="1324" y="17914"/>
                </a:cubicBezTo>
                <a:cubicBezTo>
                  <a:pt x="0" y="18008"/>
                  <a:pt x="0" y="19899"/>
                  <a:pt x="1324" y="20182"/>
                </a:cubicBezTo>
                <a:cubicBezTo>
                  <a:pt x="13139" y="21884"/>
                  <a:pt x="16448" y="25192"/>
                  <a:pt x="18055" y="37008"/>
                </a:cubicBezTo>
                <a:cubicBezTo>
                  <a:pt x="18149" y="37669"/>
                  <a:pt x="18669" y="38000"/>
                  <a:pt x="19189" y="38000"/>
                </a:cubicBezTo>
                <a:cubicBezTo>
                  <a:pt x="19709" y="38000"/>
                  <a:pt x="20229" y="37669"/>
                  <a:pt x="20323" y="37008"/>
                </a:cubicBezTo>
                <a:cubicBezTo>
                  <a:pt x="22119" y="25192"/>
                  <a:pt x="25428" y="21884"/>
                  <a:pt x="37243" y="20182"/>
                </a:cubicBezTo>
                <a:cubicBezTo>
                  <a:pt x="38567" y="19899"/>
                  <a:pt x="38567" y="18103"/>
                  <a:pt x="37338" y="17914"/>
                </a:cubicBezTo>
                <a:cubicBezTo>
                  <a:pt x="25522" y="16118"/>
                  <a:pt x="22214" y="12809"/>
                  <a:pt x="20418" y="994"/>
                </a:cubicBezTo>
                <a:cubicBezTo>
                  <a:pt x="20370" y="332"/>
                  <a:pt x="19874" y="1"/>
                  <a:pt x="19366" y="1"/>
                </a:cubicBezTo>
                <a:close/>
              </a:path>
            </a:pathLst>
          </a:custGeom>
          <a:solidFill>
            <a:srgbClr val="E33D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p:cNvSpPr txBox="1"/>
          <p:nvPr/>
        </p:nvSpPr>
        <p:spPr>
          <a:xfrm>
            <a:off x="4819634" y="4177322"/>
            <a:ext cx="18394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86"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2" y="-233811"/>
            <a:ext cx="2288926" cy="3051901"/>
          </a:xfrm>
          <a:prstGeom prst="rect">
            <a:avLst/>
          </a:prstGeom>
        </p:spPr>
      </p:pic>
      <p:sp>
        <p:nvSpPr>
          <p:cNvPr id="5" name="TextBox 4"/>
          <p:cNvSpPr txBox="1"/>
          <p:nvPr/>
        </p:nvSpPr>
        <p:spPr>
          <a:xfrm>
            <a:off x="2458658" y="2083244"/>
            <a:ext cx="5113013"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FFFF00"/>
                </a:solidFill>
                <a:effectLst>
                  <a:glow rad="63500">
                    <a:srgbClr val="6A98C4">
                      <a:satMod val="175000"/>
                      <a:alpha val="40000"/>
                    </a:srgbClr>
                  </a:glow>
                  <a:reflection blurRad="6350" stA="55000" endA="50" endPos="85000" dist="60007" dir="5400000" sy="-100000" algn="bl" rotWithShape="0"/>
                </a:effectLst>
                <a:uLnTx/>
                <a:uFillTx/>
                <a:latin typeface="SVN-Whimsy" panose="02040603050506020204" pitchFamily="18" charset="0"/>
                <a:cs typeface="Arial"/>
                <a:sym typeface="Arial"/>
              </a:rPr>
              <a:t>ÁNH SÁNG </a:t>
            </a:r>
            <a:r>
              <a:rPr kumimoji="0" lang="en-US" sz="1400" b="1" i="0" u="none" strike="noStrike" kern="0" cap="none" spc="0" normalizeH="0" baseline="0" noProof="0" dirty="0">
                <a:ln>
                  <a:noFill/>
                </a:ln>
                <a:solidFill>
                  <a:srgbClr val="FFFF00"/>
                </a:solidFill>
                <a:effectLst>
                  <a:glow rad="63500">
                    <a:srgbClr val="6A98C4">
                      <a:satMod val="175000"/>
                      <a:alpha val="40000"/>
                    </a:srgbClr>
                  </a:glow>
                  <a:reflection blurRad="6350" stA="55000" endA="50" endPos="85000" dist="60007" dir="5400000" sy="-100000" algn="bl" rotWithShape="0"/>
                </a:effectLst>
                <a:uLnTx/>
                <a:uFillTx/>
                <a:latin typeface="SVN-Whimsy" panose="02040603050506020204" pitchFamily="18" charset="0"/>
                <a:cs typeface="Arial"/>
                <a:sym typeface="Arial"/>
              </a:rPr>
              <a:t/>
            </a:r>
            <a:br>
              <a:rPr kumimoji="0" lang="en-US" sz="1400" b="1" i="0" u="none" strike="noStrike" kern="0" cap="none" spc="0" normalizeH="0" baseline="0" noProof="0" dirty="0">
                <a:ln>
                  <a:noFill/>
                </a:ln>
                <a:solidFill>
                  <a:srgbClr val="FFFF00"/>
                </a:solidFill>
                <a:effectLst>
                  <a:glow rad="63500">
                    <a:srgbClr val="6A98C4">
                      <a:satMod val="175000"/>
                      <a:alpha val="40000"/>
                    </a:srgbClr>
                  </a:glow>
                  <a:reflection blurRad="6350" stA="55000" endA="50" endPos="85000" dist="60007" dir="5400000" sy="-100000" algn="bl" rotWithShape="0"/>
                </a:effectLst>
                <a:uLnTx/>
                <a:uFillTx/>
                <a:latin typeface="SVN-Whimsy" panose="02040603050506020204" pitchFamily="18" charset="0"/>
                <a:cs typeface="Arial"/>
                <a:sym typeface="Arial"/>
              </a:rPr>
            </a:br>
            <a:r>
              <a:rPr kumimoji="0" lang="en-US" sz="1400" b="1" i="0" u="none" strike="noStrike" kern="0" cap="none" spc="0" normalizeH="0" baseline="0" noProof="0" dirty="0">
                <a:ln>
                  <a:noFill/>
                </a:ln>
                <a:solidFill>
                  <a:srgbClr val="FFFF00"/>
                </a:solidFill>
                <a:effectLst>
                  <a:glow rad="63500">
                    <a:srgbClr val="6A98C4">
                      <a:satMod val="175000"/>
                      <a:alpha val="40000"/>
                    </a:srgbClr>
                  </a:glow>
                  <a:reflection blurRad="6350" stA="55000" endA="50" endPos="85000" dist="60007" dir="5400000" sy="-100000" algn="bl" rotWithShape="0"/>
                </a:effectLst>
                <a:uLnTx/>
                <a:uFillTx/>
                <a:latin typeface="SVN-Whimsy" panose="02040603050506020204" pitchFamily="18" charset="0"/>
                <a:cs typeface="Arial"/>
                <a:sym typeface="Arial"/>
              </a:rPr>
              <a:t>   </a:t>
            </a:r>
            <a:endParaRPr kumimoji="0" lang="en-US" sz="4000" b="0" i="0" u="none" strike="noStrike" kern="0" cap="none" spc="0" normalizeH="0" baseline="0" noProof="0" dirty="0">
              <a:ln>
                <a:noFill/>
              </a:ln>
              <a:solidFill>
                <a:srgbClr val="FFFF00"/>
              </a:solidFill>
              <a:effectLst>
                <a:glow rad="63500">
                  <a:srgbClr val="6A98C4">
                    <a:satMod val="175000"/>
                    <a:alpha val="40000"/>
                  </a:srgbClr>
                </a:glow>
                <a:reflection blurRad="6350" stA="55000" endA="50" endPos="85000" dist="60007" dir="5400000" sy="-100000" algn="bl" rotWithShape="0"/>
              </a:effectLst>
              <a:uLnTx/>
              <a:uFillTx/>
              <a:latin typeface="Arial"/>
              <a:cs typeface="Arial"/>
              <a:sym typeface="Arial"/>
            </a:endParaRPr>
          </a:p>
        </p:txBody>
      </p:sp>
      <p:sp>
        <p:nvSpPr>
          <p:cNvPr id="6" name="TextBox 5"/>
          <p:cNvSpPr txBox="1"/>
          <p:nvPr/>
        </p:nvSpPr>
        <p:spPr>
          <a:xfrm>
            <a:off x="1773801" y="3416440"/>
            <a:ext cx="5931659"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700" b="1" i="0" u="none" strike="noStrike" kern="0" cap="none" spc="0" normalizeH="0" baseline="0" noProof="0" dirty="0">
                <a:ln>
                  <a:noFill/>
                </a:ln>
                <a:solidFill>
                  <a:srgbClr val="002060"/>
                </a:solidFill>
                <a:effectLst>
                  <a:reflection blurRad="6350" stA="55000" endA="50" endPos="85000" dist="60007" dir="5400000" sy="-100000" algn="bl" rotWithShape="0"/>
                </a:effectLst>
                <a:uLnTx/>
                <a:uFillTx/>
                <a:latin typeface="SVN-Whimsy" panose="02040603050506020204" pitchFamily="18" charset="0"/>
                <a:cs typeface="Arial"/>
                <a:sym typeface="Arial"/>
              </a:rPr>
              <a:t>CẦN CHO SỰ SỐNG</a:t>
            </a:r>
            <a:endParaRPr kumimoji="0" lang="en-US" sz="4700" b="0" i="0" u="none" strike="noStrike" kern="0" cap="none" spc="0" normalizeH="0" baseline="0" noProof="0" dirty="0">
              <a:ln>
                <a:noFill/>
              </a:ln>
              <a:solidFill>
                <a:srgbClr val="002060"/>
              </a:solidFill>
              <a:effectLst/>
              <a:uLnTx/>
              <a:uFillTx/>
              <a:latin typeface="Arial"/>
              <a:cs typeface="Arial"/>
              <a:sym typeface="Aria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694" y="-654755"/>
            <a:ext cx="1483863" cy="3122107"/>
          </a:xfrm>
          <a:prstGeom prst="rect">
            <a:avLst/>
          </a:prstGeom>
        </p:spPr>
      </p:pic>
      <p:pic>
        <p:nvPicPr>
          <p:cNvPr id="25" name="Picture 2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6123" r="52908">
                        <a14:backgroundMark x1="27923" y1="13156" x2="49431" y2="33511"/>
                        <a14:backgroundMark x1="49723" y1="52933" x2="48785" y2="59178"/>
                        <a14:backgroundMark x1="21908" y1="52378" x2="20969" y2="59178"/>
                        <a14:backgroundMark x1="32338" y1="50356" x2="33369" y2="50622"/>
                        <a14:backgroundMark x1="25754" y1="57533" x2="26508" y2="60533"/>
                        <a14:backgroundMark x1="34308" y1="43156" x2="36846" y2="42067"/>
                      </a14:backgroundRemoval>
                    </a14:imgEffect>
                  </a14:imgLayer>
                </a14:imgProps>
              </a:ext>
              <a:ext uri="{28A0092B-C50C-407E-A947-70E740481C1C}">
                <a14:useLocalDpi xmlns:a14="http://schemas.microsoft.com/office/drawing/2010/main" val="0"/>
              </a:ext>
            </a:extLst>
          </a:blip>
          <a:stretch>
            <a:fillRect/>
          </a:stretch>
        </p:blipFill>
        <p:spPr>
          <a:xfrm>
            <a:off x="5739346" y="2757548"/>
            <a:ext cx="6469722" cy="5972051"/>
          </a:xfrm>
          <a:prstGeom prst="rect">
            <a:avLst/>
          </a:prstGeom>
        </p:spPr>
      </p:pic>
      <p:pic>
        <p:nvPicPr>
          <p:cNvPr id="26" name="Picture 25">
            <a:extLst>
              <a:ext uri="{FF2B5EF4-FFF2-40B4-BE49-F238E27FC236}">
                <a16:creationId xmlns:a16="http://schemas.microsoft.com/office/drawing/2014/main" xmlns="" id="{50159D33-7E9A-41CE-B009-00BAC679172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254" b="100000" l="2763" r="96808"/>
                    </a14:imgEffect>
                  </a14:imgLayer>
                </a14:imgProps>
              </a:ext>
              <a:ext uri="{28A0092B-C50C-407E-A947-70E740481C1C}">
                <a14:useLocalDpi xmlns:a14="http://schemas.microsoft.com/office/drawing/2010/main" val="0"/>
              </a:ext>
            </a:extLst>
          </a:blip>
          <a:stretch>
            <a:fillRect/>
          </a:stretch>
        </p:blipFill>
        <p:spPr>
          <a:xfrm>
            <a:off x="183668" y="3449849"/>
            <a:ext cx="1664973" cy="3513951"/>
          </a:xfrm>
          <a:prstGeom prst="rect">
            <a:avLst/>
          </a:prstGeom>
        </p:spPr>
      </p:pic>
    </p:spTree>
    <p:extLst>
      <p:ext uri="{BB962C8B-B14F-4D97-AF65-F5344CB8AC3E}">
        <p14:creationId xmlns:p14="http://schemas.microsoft.com/office/powerpoint/2010/main" val="27185099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6"/>
                                        </p:tgtEl>
                                        <p:attrNameLst>
                                          <p:attrName>r</p:attrName>
                                        </p:attrNameLst>
                                      </p:cBhvr>
                                    </p:animRot>
                                    <p:animRot by="-240000">
                                      <p:cBhvr>
                                        <p:cTn id="7" dur="200" fill="hold">
                                          <p:stCondLst>
                                            <p:cond delay="200"/>
                                          </p:stCondLst>
                                        </p:cTn>
                                        <p:tgtEl>
                                          <p:spTgt spid="86"/>
                                        </p:tgtEl>
                                        <p:attrNameLst>
                                          <p:attrName>r</p:attrName>
                                        </p:attrNameLst>
                                      </p:cBhvr>
                                    </p:animRot>
                                    <p:animRot by="240000">
                                      <p:cBhvr>
                                        <p:cTn id="8" dur="200" fill="hold">
                                          <p:stCondLst>
                                            <p:cond delay="400"/>
                                          </p:stCondLst>
                                        </p:cTn>
                                        <p:tgtEl>
                                          <p:spTgt spid="86"/>
                                        </p:tgtEl>
                                        <p:attrNameLst>
                                          <p:attrName>r</p:attrName>
                                        </p:attrNameLst>
                                      </p:cBhvr>
                                    </p:animRot>
                                    <p:animRot by="-240000">
                                      <p:cBhvr>
                                        <p:cTn id="9" dur="200" fill="hold">
                                          <p:stCondLst>
                                            <p:cond delay="600"/>
                                          </p:stCondLst>
                                        </p:cTn>
                                        <p:tgtEl>
                                          <p:spTgt spid="86"/>
                                        </p:tgtEl>
                                        <p:attrNameLst>
                                          <p:attrName>r</p:attrName>
                                        </p:attrNameLst>
                                      </p:cBhvr>
                                    </p:animRot>
                                    <p:animRot by="120000">
                                      <p:cBhvr>
                                        <p:cTn id="10" dur="200" fill="hold">
                                          <p:stCondLst>
                                            <p:cond delay="800"/>
                                          </p:stCondLst>
                                        </p:cTn>
                                        <p:tgtEl>
                                          <p:spTgt spid="8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80">
                                          <p:stCondLst>
                                            <p:cond delay="0"/>
                                          </p:stCondLst>
                                        </p:cTn>
                                        <p:tgtEl>
                                          <p:spTgt spid="5">
                                            <p:txEl>
                                              <p:pRg st="0" end="0"/>
                                            </p:txEl>
                                          </p:spTgt>
                                        </p:tgtEl>
                                      </p:cBhvr>
                                    </p:animEffect>
                                    <p:anim calcmode="lin" valueType="num">
                                      <p:cBhvr>
                                        <p:cTn id="16"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xEl>
                                              <p:pRg st="0" end="0"/>
                                            </p:txEl>
                                          </p:spTgt>
                                        </p:tgtEl>
                                      </p:cBhvr>
                                      <p:to x="100000" y="60000"/>
                                    </p:animScale>
                                    <p:animScale>
                                      <p:cBhvr>
                                        <p:cTn id="22" dur="166" decel="50000">
                                          <p:stCondLst>
                                            <p:cond delay="676"/>
                                          </p:stCondLst>
                                        </p:cTn>
                                        <p:tgtEl>
                                          <p:spTgt spid="5">
                                            <p:txEl>
                                              <p:pRg st="0" end="0"/>
                                            </p:txEl>
                                          </p:spTgt>
                                        </p:tgtEl>
                                      </p:cBhvr>
                                      <p:to x="100000" y="100000"/>
                                    </p:animScale>
                                    <p:animScale>
                                      <p:cBhvr>
                                        <p:cTn id="23" dur="26">
                                          <p:stCondLst>
                                            <p:cond delay="1312"/>
                                          </p:stCondLst>
                                        </p:cTn>
                                        <p:tgtEl>
                                          <p:spTgt spid="5">
                                            <p:txEl>
                                              <p:pRg st="0" end="0"/>
                                            </p:txEl>
                                          </p:spTgt>
                                        </p:tgtEl>
                                      </p:cBhvr>
                                      <p:to x="100000" y="80000"/>
                                    </p:animScale>
                                    <p:animScale>
                                      <p:cBhvr>
                                        <p:cTn id="24" dur="166" decel="50000">
                                          <p:stCondLst>
                                            <p:cond delay="1338"/>
                                          </p:stCondLst>
                                        </p:cTn>
                                        <p:tgtEl>
                                          <p:spTgt spid="5">
                                            <p:txEl>
                                              <p:pRg st="0" end="0"/>
                                            </p:txEl>
                                          </p:spTgt>
                                        </p:tgtEl>
                                      </p:cBhvr>
                                      <p:to x="100000" y="100000"/>
                                    </p:animScale>
                                    <p:animScale>
                                      <p:cBhvr>
                                        <p:cTn id="25" dur="26">
                                          <p:stCondLst>
                                            <p:cond delay="1642"/>
                                          </p:stCondLst>
                                        </p:cTn>
                                        <p:tgtEl>
                                          <p:spTgt spid="5">
                                            <p:txEl>
                                              <p:pRg st="0" end="0"/>
                                            </p:txEl>
                                          </p:spTgt>
                                        </p:tgtEl>
                                      </p:cBhvr>
                                      <p:to x="100000" y="90000"/>
                                    </p:animScale>
                                    <p:animScale>
                                      <p:cBhvr>
                                        <p:cTn id="26" dur="166" decel="50000">
                                          <p:stCondLst>
                                            <p:cond delay="1668"/>
                                          </p:stCondLst>
                                        </p:cTn>
                                        <p:tgtEl>
                                          <p:spTgt spid="5">
                                            <p:txEl>
                                              <p:pRg st="0" end="0"/>
                                            </p:txEl>
                                          </p:spTgt>
                                        </p:tgtEl>
                                      </p:cBhvr>
                                      <p:to x="100000" y="100000"/>
                                    </p:animScale>
                                    <p:animScale>
                                      <p:cBhvr>
                                        <p:cTn id="27" dur="26">
                                          <p:stCondLst>
                                            <p:cond delay="1808"/>
                                          </p:stCondLst>
                                        </p:cTn>
                                        <p:tgtEl>
                                          <p:spTgt spid="5">
                                            <p:txEl>
                                              <p:pRg st="0" end="0"/>
                                            </p:txEl>
                                          </p:spTgt>
                                        </p:tgtEl>
                                      </p:cBhvr>
                                      <p:to x="100000" y="95000"/>
                                    </p:animScale>
                                    <p:animScale>
                                      <p:cBhvr>
                                        <p:cTn id="28" dur="166" decel="50000">
                                          <p:stCondLst>
                                            <p:cond delay="1834"/>
                                          </p:stCondLst>
                                        </p:cTn>
                                        <p:tgtEl>
                                          <p:spTgt spid="5">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p:cTn id="3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9" name="Google Shape;2539;p55"/>
          <p:cNvSpPr txBox="1">
            <a:spLocks noGrp="1"/>
          </p:cNvSpPr>
          <p:nvPr>
            <p:ph type="subTitle" idx="4294967295"/>
          </p:nvPr>
        </p:nvSpPr>
        <p:spPr>
          <a:xfrm>
            <a:off x="5686319" y="3318226"/>
            <a:ext cx="3051282" cy="2551997"/>
          </a:xfrm>
          <a:prstGeom prst="rect">
            <a:avLst/>
          </a:prstGeom>
        </p:spPr>
        <p:txBody>
          <a:bodyPr spcFirstLastPara="1" wrap="square" lIns="91425" tIns="91425" rIns="91425" bIns="91425" anchor="ctr" anchorCtr="0">
            <a:noAutofit/>
          </a:bodyPr>
          <a:lstStyle/>
          <a:p>
            <a:pPr marL="0" indent="0"/>
            <a:r>
              <a:rPr lang="en-US" altLang="en-US" b="1" dirty="0">
                <a:solidFill>
                  <a:srgbClr val="6600FF"/>
                </a:solidFill>
                <a:latin typeface="Times New Roman" panose="02020603050405020304" pitchFamily="18" charset="0"/>
              </a:rPr>
              <a:t> </a:t>
            </a:r>
            <a:endParaRPr sz="4500" dirty="0"/>
          </a:p>
        </p:txBody>
      </p:sp>
      <p:sp>
        <p:nvSpPr>
          <p:cNvPr id="2540" name="Google Shape;2540;p55"/>
          <p:cNvSpPr txBox="1">
            <a:spLocks noGrp="1"/>
          </p:cNvSpPr>
          <p:nvPr>
            <p:ph type="title"/>
          </p:nvPr>
        </p:nvSpPr>
        <p:spPr>
          <a:xfrm>
            <a:off x="1967555" y="437777"/>
            <a:ext cx="5444067" cy="7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CÁC  HOẠT  ĐỘNG</a:t>
            </a:r>
            <a:endParaRPr dirty="0"/>
          </a:p>
        </p:txBody>
      </p:sp>
      <p:grpSp>
        <p:nvGrpSpPr>
          <p:cNvPr id="2541" name="Google Shape;2541;p55"/>
          <p:cNvGrpSpPr/>
          <p:nvPr/>
        </p:nvGrpSpPr>
        <p:grpSpPr>
          <a:xfrm>
            <a:off x="3589504" y="3239733"/>
            <a:ext cx="1964993" cy="2192833"/>
            <a:chOff x="977550" y="754061"/>
            <a:chExt cx="2439847" cy="2034114"/>
          </a:xfrm>
        </p:grpSpPr>
        <p:sp>
          <p:nvSpPr>
            <p:cNvPr id="2542" name="Google Shape;2542;p55"/>
            <p:cNvSpPr/>
            <p:nvPr/>
          </p:nvSpPr>
          <p:spPr>
            <a:xfrm>
              <a:off x="1343602" y="754061"/>
              <a:ext cx="2073796" cy="2034114"/>
            </a:xfrm>
            <a:custGeom>
              <a:avLst/>
              <a:gdLst/>
              <a:ahLst/>
              <a:cxnLst/>
              <a:rect l="l" t="t" r="r" b="b"/>
              <a:pathLst>
                <a:path w="84662" h="83042" extrusionOk="0">
                  <a:moveTo>
                    <a:pt x="34432" y="0"/>
                  </a:moveTo>
                  <a:cubicBezTo>
                    <a:pt x="33922" y="0"/>
                    <a:pt x="33419" y="47"/>
                    <a:pt x="32925" y="158"/>
                  </a:cubicBezTo>
                  <a:cubicBezTo>
                    <a:pt x="29889" y="858"/>
                    <a:pt x="27621" y="3827"/>
                    <a:pt x="24885" y="5161"/>
                  </a:cubicBezTo>
                  <a:cubicBezTo>
                    <a:pt x="22083" y="6529"/>
                    <a:pt x="18381" y="6462"/>
                    <a:pt x="15946" y="8364"/>
                  </a:cubicBezTo>
                  <a:cubicBezTo>
                    <a:pt x="13544" y="10332"/>
                    <a:pt x="12777" y="13968"/>
                    <a:pt x="10875" y="16369"/>
                  </a:cubicBezTo>
                  <a:cubicBezTo>
                    <a:pt x="8941" y="18804"/>
                    <a:pt x="5505" y="20339"/>
                    <a:pt x="4171" y="23141"/>
                  </a:cubicBezTo>
                  <a:cubicBezTo>
                    <a:pt x="2836" y="25876"/>
                    <a:pt x="3770" y="29512"/>
                    <a:pt x="3070" y="32548"/>
                  </a:cubicBezTo>
                  <a:cubicBezTo>
                    <a:pt x="2403" y="35516"/>
                    <a:pt x="1" y="38352"/>
                    <a:pt x="1" y="41521"/>
                  </a:cubicBezTo>
                  <a:cubicBezTo>
                    <a:pt x="1" y="44690"/>
                    <a:pt x="2403" y="47525"/>
                    <a:pt x="3070" y="50494"/>
                  </a:cubicBezTo>
                  <a:cubicBezTo>
                    <a:pt x="3770" y="53563"/>
                    <a:pt x="2836" y="57165"/>
                    <a:pt x="4171" y="59901"/>
                  </a:cubicBezTo>
                  <a:cubicBezTo>
                    <a:pt x="5572" y="62736"/>
                    <a:pt x="8941" y="64237"/>
                    <a:pt x="10875" y="66672"/>
                  </a:cubicBezTo>
                  <a:cubicBezTo>
                    <a:pt x="12777" y="69074"/>
                    <a:pt x="13544" y="72743"/>
                    <a:pt x="15946" y="74644"/>
                  </a:cubicBezTo>
                  <a:cubicBezTo>
                    <a:pt x="18381" y="76579"/>
                    <a:pt x="22083" y="76546"/>
                    <a:pt x="24852" y="77880"/>
                  </a:cubicBezTo>
                  <a:cubicBezTo>
                    <a:pt x="27621" y="79214"/>
                    <a:pt x="29856" y="82150"/>
                    <a:pt x="32925" y="82884"/>
                  </a:cubicBezTo>
                  <a:cubicBezTo>
                    <a:pt x="33414" y="82995"/>
                    <a:pt x="33913" y="83041"/>
                    <a:pt x="34421" y="83041"/>
                  </a:cubicBezTo>
                  <a:cubicBezTo>
                    <a:pt x="36957" y="83041"/>
                    <a:pt x="39691" y="81883"/>
                    <a:pt x="42331" y="81883"/>
                  </a:cubicBezTo>
                  <a:cubicBezTo>
                    <a:pt x="44972" y="81883"/>
                    <a:pt x="47705" y="83041"/>
                    <a:pt x="50261" y="83041"/>
                  </a:cubicBezTo>
                  <a:cubicBezTo>
                    <a:pt x="50773" y="83041"/>
                    <a:pt x="51277" y="82995"/>
                    <a:pt x="51771" y="82884"/>
                  </a:cubicBezTo>
                  <a:cubicBezTo>
                    <a:pt x="54807" y="82150"/>
                    <a:pt x="57075" y="79214"/>
                    <a:pt x="59810" y="77880"/>
                  </a:cubicBezTo>
                  <a:cubicBezTo>
                    <a:pt x="62612" y="76479"/>
                    <a:pt x="66315" y="76579"/>
                    <a:pt x="68750" y="74644"/>
                  </a:cubicBezTo>
                  <a:cubicBezTo>
                    <a:pt x="71152" y="72710"/>
                    <a:pt x="71919" y="69074"/>
                    <a:pt x="73820" y="66672"/>
                  </a:cubicBezTo>
                  <a:cubicBezTo>
                    <a:pt x="75722" y="64237"/>
                    <a:pt x="79158" y="62703"/>
                    <a:pt x="80492" y="59901"/>
                  </a:cubicBezTo>
                  <a:cubicBezTo>
                    <a:pt x="81826" y="57165"/>
                    <a:pt x="80892" y="53529"/>
                    <a:pt x="81626" y="50494"/>
                  </a:cubicBezTo>
                  <a:cubicBezTo>
                    <a:pt x="82293" y="47525"/>
                    <a:pt x="84662" y="44690"/>
                    <a:pt x="84662" y="41521"/>
                  </a:cubicBezTo>
                  <a:cubicBezTo>
                    <a:pt x="84662" y="38352"/>
                    <a:pt x="82293" y="35516"/>
                    <a:pt x="81626" y="32548"/>
                  </a:cubicBezTo>
                  <a:cubicBezTo>
                    <a:pt x="80926" y="29479"/>
                    <a:pt x="81826" y="25876"/>
                    <a:pt x="80492" y="23141"/>
                  </a:cubicBezTo>
                  <a:cubicBezTo>
                    <a:pt x="79124" y="20306"/>
                    <a:pt x="75755" y="18804"/>
                    <a:pt x="73820" y="16369"/>
                  </a:cubicBezTo>
                  <a:cubicBezTo>
                    <a:pt x="71919" y="13968"/>
                    <a:pt x="71152" y="10265"/>
                    <a:pt x="68750" y="8364"/>
                  </a:cubicBezTo>
                  <a:cubicBezTo>
                    <a:pt x="66315" y="6462"/>
                    <a:pt x="62612" y="6496"/>
                    <a:pt x="59810" y="5161"/>
                  </a:cubicBezTo>
                  <a:cubicBezTo>
                    <a:pt x="57075" y="3827"/>
                    <a:pt x="54807" y="858"/>
                    <a:pt x="51771" y="158"/>
                  </a:cubicBezTo>
                  <a:cubicBezTo>
                    <a:pt x="51277" y="47"/>
                    <a:pt x="50773" y="0"/>
                    <a:pt x="50261" y="0"/>
                  </a:cubicBezTo>
                  <a:cubicBezTo>
                    <a:pt x="47705" y="0"/>
                    <a:pt x="44972" y="1158"/>
                    <a:pt x="42331" y="1158"/>
                  </a:cubicBezTo>
                  <a:cubicBezTo>
                    <a:pt x="39691" y="1158"/>
                    <a:pt x="36980" y="0"/>
                    <a:pt x="34432"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2601200" y="1009500"/>
              <a:ext cx="26725" cy="25250"/>
            </a:xfrm>
            <a:custGeom>
              <a:avLst/>
              <a:gdLst/>
              <a:ahLst/>
              <a:cxnLst/>
              <a:rect l="l" t="t" r="r" b="b"/>
              <a:pathLst>
                <a:path w="1069" h="1010" extrusionOk="0">
                  <a:moveTo>
                    <a:pt x="551" y="0"/>
                  </a:moveTo>
                  <a:cubicBezTo>
                    <a:pt x="476" y="0"/>
                    <a:pt x="401" y="34"/>
                    <a:pt x="334" y="100"/>
                  </a:cubicBezTo>
                  <a:lnTo>
                    <a:pt x="134" y="301"/>
                  </a:lnTo>
                  <a:cubicBezTo>
                    <a:pt x="1" y="434"/>
                    <a:pt x="1" y="601"/>
                    <a:pt x="134" y="701"/>
                  </a:cubicBezTo>
                  <a:lnTo>
                    <a:pt x="334" y="934"/>
                  </a:lnTo>
                  <a:cubicBezTo>
                    <a:pt x="401" y="984"/>
                    <a:pt x="476" y="1009"/>
                    <a:pt x="551" y="1009"/>
                  </a:cubicBezTo>
                  <a:cubicBezTo>
                    <a:pt x="626" y="1009"/>
                    <a:pt x="701" y="984"/>
                    <a:pt x="768" y="934"/>
                  </a:cubicBezTo>
                  <a:lnTo>
                    <a:pt x="968" y="701"/>
                  </a:lnTo>
                  <a:cubicBezTo>
                    <a:pt x="1068" y="601"/>
                    <a:pt x="1068" y="434"/>
                    <a:pt x="968" y="301"/>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525325" y="2442200"/>
              <a:ext cx="27550" cy="25875"/>
            </a:xfrm>
            <a:custGeom>
              <a:avLst/>
              <a:gdLst/>
              <a:ahLst/>
              <a:cxnLst/>
              <a:rect l="l" t="t" r="r" b="b"/>
              <a:pathLst>
                <a:path w="1102" h="1035" extrusionOk="0">
                  <a:moveTo>
                    <a:pt x="551" y="0"/>
                  </a:moveTo>
                  <a:cubicBezTo>
                    <a:pt x="476" y="0"/>
                    <a:pt x="401" y="33"/>
                    <a:pt x="334" y="100"/>
                  </a:cubicBezTo>
                  <a:lnTo>
                    <a:pt x="134" y="334"/>
                  </a:lnTo>
                  <a:cubicBezTo>
                    <a:pt x="0" y="434"/>
                    <a:pt x="0" y="601"/>
                    <a:pt x="134" y="734"/>
                  </a:cubicBezTo>
                  <a:lnTo>
                    <a:pt x="334" y="934"/>
                  </a:lnTo>
                  <a:cubicBezTo>
                    <a:pt x="401" y="1001"/>
                    <a:pt x="476" y="1034"/>
                    <a:pt x="551" y="1034"/>
                  </a:cubicBezTo>
                  <a:cubicBezTo>
                    <a:pt x="626" y="1034"/>
                    <a:pt x="701" y="1001"/>
                    <a:pt x="767" y="934"/>
                  </a:cubicBezTo>
                  <a:lnTo>
                    <a:pt x="968" y="734"/>
                  </a:lnTo>
                  <a:cubicBezTo>
                    <a:pt x="1101" y="601"/>
                    <a:pt x="1101" y="400"/>
                    <a:pt x="968" y="334"/>
                  </a:cubicBezTo>
                  <a:lnTo>
                    <a:pt x="767"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601200" y="1073700"/>
              <a:ext cx="26725" cy="25875"/>
            </a:xfrm>
            <a:custGeom>
              <a:avLst/>
              <a:gdLst/>
              <a:ahLst/>
              <a:cxnLst/>
              <a:rect l="l" t="t" r="r" b="b"/>
              <a:pathLst>
                <a:path w="1069" h="1035" extrusionOk="0">
                  <a:moveTo>
                    <a:pt x="551" y="1"/>
                  </a:moveTo>
                  <a:cubicBezTo>
                    <a:pt x="476" y="1"/>
                    <a:pt x="401" y="34"/>
                    <a:pt x="334" y="101"/>
                  </a:cubicBezTo>
                  <a:lnTo>
                    <a:pt x="134" y="301"/>
                  </a:lnTo>
                  <a:cubicBezTo>
                    <a:pt x="1" y="435"/>
                    <a:pt x="1" y="601"/>
                    <a:pt x="134" y="735"/>
                  </a:cubicBezTo>
                  <a:lnTo>
                    <a:pt x="334" y="935"/>
                  </a:lnTo>
                  <a:cubicBezTo>
                    <a:pt x="401" y="1002"/>
                    <a:pt x="476" y="1035"/>
                    <a:pt x="551" y="1035"/>
                  </a:cubicBezTo>
                  <a:cubicBezTo>
                    <a:pt x="626" y="1035"/>
                    <a:pt x="701" y="1002"/>
                    <a:pt x="768" y="935"/>
                  </a:cubicBezTo>
                  <a:lnTo>
                    <a:pt x="968" y="735"/>
                  </a:lnTo>
                  <a:cubicBezTo>
                    <a:pt x="1068" y="601"/>
                    <a:pt x="1068" y="435"/>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525325" y="2377150"/>
              <a:ext cx="27550" cy="25250"/>
            </a:xfrm>
            <a:custGeom>
              <a:avLst/>
              <a:gdLst/>
              <a:ahLst/>
              <a:cxnLst/>
              <a:rect l="l" t="t" r="r" b="b"/>
              <a:pathLst>
                <a:path w="1102" h="1010" extrusionOk="0">
                  <a:moveTo>
                    <a:pt x="551" y="0"/>
                  </a:moveTo>
                  <a:cubicBezTo>
                    <a:pt x="476" y="0"/>
                    <a:pt x="401" y="34"/>
                    <a:pt x="334" y="100"/>
                  </a:cubicBezTo>
                  <a:lnTo>
                    <a:pt x="134" y="300"/>
                  </a:lnTo>
                  <a:cubicBezTo>
                    <a:pt x="0" y="434"/>
                    <a:pt x="0" y="601"/>
                    <a:pt x="134" y="701"/>
                  </a:cubicBezTo>
                  <a:lnTo>
                    <a:pt x="334" y="934"/>
                  </a:lnTo>
                  <a:cubicBezTo>
                    <a:pt x="401" y="984"/>
                    <a:pt x="476" y="1009"/>
                    <a:pt x="551" y="1009"/>
                  </a:cubicBezTo>
                  <a:cubicBezTo>
                    <a:pt x="626" y="1009"/>
                    <a:pt x="701" y="984"/>
                    <a:pt x="767" y="934"/>
                  </a:cubicBezTo>
                  <a:lnTo>
                    <a:pt x="968" y="701"/>
                  </a:lnTo>
                  <a:cubicBezTo>
                    <a:pt x="1101" y="601"/>
                    <a:pt x="1101" y="434"/>
                    <a:pt x="968" y="300"/>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2525325" y="2507225"/>
              <a:ext cx="27550" cy="25900"/>
            </a:xfrm>
            <a:custGeom>
              <a:avLst/>
              <a:gdLst/>
              <a:ahLst/>
              <a:cxnLst/>
              <a:rect l="l" t="t" r="r" b="b"/>
              <a:pathLst>
                <a:path w="1102" h="1036" extrusionOk="0">
                  <a:moveTo>
                    <a:pt x="551" y="1"/>
                  </a:moveTo>
                  <a:cubicBezTo>
                    <a:pt x="476" y="1"/>
                    <a:pt x="401" y="34"/>
                    <a:pt x="334" y="101"/>
                  </a:cubicBezTo>
                  <a:lnTo>
                    <a:pt x="134" y="301"/>
                  </a:lnTo>
                  <a:cubicBezTo>
                    <a:pt x="0" y="435"/>
                    <a:pt x="0" y="601"/>
                    <a:pt x="134" y="735"/>
                  </a:cubicBezTo>
                  <a:lnTo>
                    <a:pt x="334" y="935"/>
                  </a:lnTo>
                  <a:cubicBezTo>
                    <a:pt x="401" y="1002"/>
                    <a:pt x="476" y="1035"/>
                    <a:pt x="551" y="1035"/>
                  </a:cubicBezTo>
                  <a:cubicBezTo>
                    <a:pt x="626" y="1035"/>
                    <a:pt x="701" y="1002"/>
                    <a:pt x="767" y="935"/>
                  </a:cubicBezTo>
                  <a:lnTo>
                    <a:pt x="968" y="735"/>
                  </a:lnTo>
                  <a:cubicBezTo>
                    <a:pt x="1101" y="601"/>
                    <a:pt x="1101" y="435"/>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601200" y="1400400"/>
              <a:ext cx="26725" cy="25250"/>
            </a:xfrm>
            <a:custGeom>
              <a:avLst/>
              <a:gdLst/>
              <a:ahLst/>
              <a:cxnLst/>
              <a:rect l="l" t="t" r="r" b="b"/>
              <a:pathLst>
                <a:path w="1069" h="1010" extrusionOk="0">
                  <a:moveTo>
                    <a:pt x="551" y="1"/>
                  </a:moveTo>
                  <a:cubicBezTo>
                    <a:pt x="476" y="1"/>
                    <a:pt x="401" y="26"/>
                    <a:pt x="334" y="76"/>
                  </a:cubicBezTo>
                  <a:lnTo>
                    <a:pt x="134" y="309"/>
                  </a:lnTo>
                  <a:cubicBezTo>
                    <a:pt x="1" y="409"/>
                    <a:pt x="1" y="576"/>
                    <a:pt x="134" y="709"/>
                  </a:cubicBezTo>
                  <a:lnTo>
                    <a:pt x="334" y="910"/>
                  </a:lnTo>
                  <a:cubicBezTo>
                    <a:pt x="401" y="976"/>
                    <a:pt x="476" y="1010"/>
                    <a:pt x="551" y="1010"/>
                  </a:cubicBezTo>
                  <a:cubicBezTo>
                    <a:pt x="626" y="1010"/>
                    <a:pt x="701" y="976"/>
                    <a:pt x="768" y="910"/>
                  </a:cubicBezTo>
                  <a:lnTo>
                    <a:pt x="968" y="709"/>
                  </a:lnTo>
                  <a:cubicBezTo>
                    <a:pt x="1068" y="576"/>
                    <a:pt x="1068" y="376"/>
                    <a:pt x="968" y="309"/>
                  </a:cubicBezTo>
                  <a:lnTo>
                    <a:pt x="768" y="76"/>
                  </a:lnTo>
                  <a:cubicBezTo>
                    <a:pt x="701" y="26"/>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2601200" y="1139600"/>
              <a:ext cx="26725" cy="25875"/>
            </a:xfrm>
            <a:custGeom>
              <a:avLst/>
              <a:gdLst/>
              <a:ahLst/>
              <a:cxnLst/>
              <a:rect l="l" t="t" r="r" b="b"/>
              <a:pathLst>
                <a:path w="1069" h="1035" extrusionOk="0">
                  <a:moveTo>
                    <a:pt x="551" y="0"/>
                  </a:moveTo>
                  <a:cubicBezTo>
                    <a:pt x="476" y="0"/>
                    <a:pt x="401" y="34"/>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068" y="601"/>
                    <a:pt x="1068"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2601200" y="1334725"/>
              <a:ext cx="26725" cy="25250"/>
            </a:xfrm>
            <a:custGeom>
              <a:avLst/>
              <a:gdLst/>
              <a:ahLst/>
              <a:cxnLst/>
              <a:rect l="l" t="t" r="r" b="b"/>
              <a:pathLst>
                <a:path w="1069" h="1010" extrusionOk="0">
                  <a:moveTo>
                    <a:pt x="551" y="1"/>
                  </a:moveTo>
                  <a:cubicBezTo>
                    <a:pt x="476" y="1"/>
                    <a:pt x="401" y="34"/>
                    <a:pt x="334" y="101"/>
                  </a:cubicBezTo>
                  <a:lnTo>
                    <a:pt x="134" y="301"/>
                  </a:lnTo>
                  <a:cubicBezTo>
                    <a:pt x="1" y="434"/>
                    <a:pt x="1" y="601"/>
                    <a:pt x="134" y="701"/>
                  </a:cubicBezTo>
                  <a:lnTo>
                    <a:pt x="334" y="935"/>
                  </a:lnTo>
                  <a:cubicBezTo>
                    <a:pt x="401" y="985"/>
                    <a:pt x="476" y="1010"/>
                    <a:pt x="551" y="1010"/>
                  </a:cubicBezTo>
                  <a:cubicBezTo>
                    <a:pt x="626" y="1010"/>
                    <a:pt x="701" y="985"/>
                    <a:pt x="768" y="935"/>
                  </a:cubicBezTo>
                  <a:lnTo>
                    <a:pt x="968" y="701"/>
                  </a:lnTo>
                  <a:cubicBezTo>
                    <a:pt x="1068" y="601"/>
                    <a:pt x="1068" y="434"/>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2601200" y="1464825"/>
              <a:ext cx="26725" cy="25875"/>
            </a:xfrm>
            <a:custGeom>
              <a:avLst/>
              <a:gdLst/>
              <a:ahLst/>
              <a:cxnLst/>
              <a:rect l="l" t="t" r="r" b="b"/>
              <a:pathLst>
                <a:path w="1069" h="1035" extrusionOk="0">
                  <a:moveTo>
                    <a:pt x="551" y="0"/>
                  </a:moveTo>
                  <a:cubicBezTo>
                    <a:pt x="476" y="0"/>
                    <a:pt x="401" y="34"/>
                    <a:pt x="334" y="101"/>
                  </a:cubicBezTo>
                  <a:lnTo>
                    <a:pt x="134" y="301"/>
                  </a:lnTo>
                  <a:cubicBezTo>
                    <a:pt x="1" y="434"/>
                    <a:pt x="1" y="601"/>
                    <a:pt x="134" y="734"/>
                  </a:cubicBezTo>
                  <a:lnTo>
                    <a:pt x="334" y="934"/>
                  </a:lnTo>
                  <a:cubicBezTo>
                    <a:pt x="401" y="1001"/>
                    <a:pt x="476" y="1035"/>
                    <a:pt x="551" y="1035"/>
                  </a:cubicBezTo>
                  <a:cubicBezTo>
                    <a:pt x="626" y="1035"/>
                    <a:pt x="701" y="1001"/>
                    <a:pt x="768" y="934"/>
                  </a:cubicBezTo>
                  <a:lnTo>
                    <a:pt x="968" y="734"/>
                  </a:lnTo>
                  <a:cubicBezTo>
                    <a:pt x="1068" y="601"/>
                    <a:pt x="1068" y="434"/>
                    <a:pt x="968" y="301"/>
                  </a:cubicBezTo>
                  <a:lnTo>
                    <a:pt x="768" y="101"/>
                  </a:lnTo>
                  <a:cubicBezTo>
                    <a:pt x="701" y="34"/>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2525325" y="2312100"/>
              <a:ext cx="27550" cy="25875"/>
            </a:xfrm>
            <a:custGeom>
              <a:avLst/>
              <a:gdLst/>
              <a:ahLst/>
              <a:cxnLst/>
              <a:rect l="l" t="t" r="r" b="b"/>
              <a:pathLst>
                <a:path w="1102" h="1035" extrusionOk="0">
                  <a:moveTo>
                    <a:pt x="551" y="0"/>
                  </a:moveTo>
                  <a:cubicBezTo>
                    <a:pt x="476" y="0"/>
                    <a:pt x="401" y="34"/>
                    <a:pt x="334" y="100"/>
                  </a:cubicBezTo>
                  <a:lnTo>
                    <a:pt x="134" y="301"/>
                  </a:lnTo>
                  <a:cubicBezTo>
                    <a:pt x="0" y="434"/>
                    <a:pt x="0" y="601"/>
                    <a:pt x="134" y="734"/>
                  </a:cubicBezTo>
                  <a:lnTo>
                    <a:pt x="334" y="934"/>
                  </a:lnTo>
                  <a:cubicBezTo>
                    <a:pt x="401" y="1001"/>
                    <a:pt x="476" y="1034"/>
                    <a:pt x="551" y="1034"/>
                  </a:cubicBezTo>
                  <a:cubicBezTo>
                    <a:pt x="626" y="1034"/>
                    <a:pt x="701" y="1001"/>
                    <a:pt x="767" y="934"/>
                  </a:cubicBezTo>
                  <a:lnTo>
                    <a:pt x="968" y="734"/>
                  </a:lnTo>
                  <a:cubicBezTo>
                    <a:pt x="1101" y="601"/>
                    <a:pt x="1101" y="401"/>
                    <a:pt x="968" y="301"/>
                  </a:cubicBezTo>
                  <a:lnTo>
                    <a:pt x="767" y="100"/>
                  </a:lnTo>
                  <a:cubicBezTo>
                    <a:pt x="701" y="34"/>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601200" y="1204425"/>
              <a:ext cx="26725" cy="25250"/>
            </a:xfrm>
            <a:custGeom>
              <a:avLst/>
              <a:gdLst/>
              <a:ahLst/>
              <a:cxnLst/>
              <a:rect l="l" t="t" r="r" b="b"/>
              <a:pathLst>
                <a:path w="1069" h="1010" extrusionOk="0">
                  <a:moveTo>
                    <a:pt x="551" y="1"/>
                  </a:moveTo>
                  <a:cubicBezTo>
                    <a:pt x="476" y="1"/>
                    <a:pt x="401" y="26"/>
                    <a:pt x="334" y="76"/>
                  </a:cubicBezTo>
                  <a:lnTo>
                    <a:pt x="134" y="309"/>
                  </a:lnTo>
                  <a:cubicBezTo>
                    <a:pt x="1" y="409"/>
                    <a:pt x="1" y="576"/>
                    <a:pt x="134" y="710"/>
                  </a:cubicBezTo>
                  <a:lnTo>
                    <a:pt x="334" y="910"/>
                  </a:lnTo>
                  <a:cubicBezTo>
                    <a:pt x="401" y="976"/>
                    <a:pt x="476" y="1010"/>
                    <a:pt x="551" y="1010"/>
                  </a:cubicBezTo>
                  <a:cubicBezTo>
                    <a:pt x="626" y="1010"/>
                    <a:pt x="701" y="976"/>
                    <a:pt x="768" y="910"/>
                  </a:cubicBezTo>
                  <a:lnTo>
                    <a:pt x="968" y="710"/>
                  </a:lnTo>
                  <a:cubicBezTo>
                    <a:pt x="1068" y="576"/>
                    <a:pt x="1068" y="409"/>
                    <a:pt x="968" y="309"/>
                  </a:cubicBezTo>
                  <a:lnTo>
                    <a:pt x="768" y="76"/>
                  </a:lnTo>
                  <a:cubicBezTo>
                    <a:pt x="701" y="26"/>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601200" y="1269675"/>
              <a:ext cx="26725" cy="25875"/>
            </a:xfrm>
            <a:custGeom>
              <a:avLst/>
              <a:gdLst/>
              <a:ahLst/>
              <a:cxnLst/>
              <a:rect l="l" t="t" r="r" b="b"/>
              <a:pathLst>
                <a:path w="1069" h="1035" extrusionOk="0">
                  <a:moveTo>
                    <a:pt x="551" y="1"/>
                  </a:moveTo>
                  <a:cubicBezTo>
                    <a:pt x="476" y="1"/>
                    <a:pt x="401" y="34"/>
                    <a:pt x="334" y="101"/>
                  </a:cubicBezTo>
                  <a:lnTo>
                    <a:pt x="134" y="301"/>
                  </a:lnTo>
                  <a:cubicBezTo>
                    <a:pt x="1" y="435"/>
                    <a:pt x="1" y="601"/>
                    <a:pt x="134" y="735"/>
                  </a:cubicBezTo>
                  <a:lnTo>
                    <a:pt x="334" y="935"/>
                  </a:lnTo>
                  <a:cubicBezTo>
                    <a:pt x="401" y="1002"/>
                    <a:pt x="476" y="1035"/>
                    <a:pt x="551" y="1035"/>
                  </a:cubicBezTo>
                  <a:cubicBezTo>
                    <a:pt x="626" y="1035"/>
                    <a:pt x="701" y="1002"/>
                    <a:pt x="768" y="935"/>
                  </a:cubicBezTo>
                  <a:lnTo>
                    <a:pt x="968" y="735"/>
                  </a:lnTo>
                  <a:cubicBezTo>
                    <a:pt x="1068" y="601"/>
                    <a:pt x="1068" y="435"/>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2525325" y="1530700"/>
              <a:ext cx="27550" cy="25250"/>
            </a:xfrm>
            <a:custGeom>
              <a:avLst/>
              <a:gdLst/>
              <a:ahLst/>
              <a:cxnLst/>
              <a:rect l="l" t="t" r="r" b="b"/>
              <a:pathLst>
                <a:path w="1102" h="1010" extrusionOk="0">
                  <a:moveTo>
                    <a:pt x="551" y="1"/>
                  </a:moveTo>
                  <a:cubicBezTo>
                    <a:pt x="476" y="1"/>
                    <a:pt x="401" y="34"/>
                    <a:pt x="334" y="101"/>
                  </a:cubicBezTo>
                  <a:lnTo>
                    <a:pt x="134" y="301"/>
                  </a:lnTo>
                  <a:cubicBezTo>
                    <a:pt x="0" y="434"/>
                    <a:pt x="0" y="601"/>
                    <a:pt x="134" y="701"/>
                  </a:cubicBezTo>
                  <a:lnTo>
                    <a:pt x="334" y="935"/>
                  </a:lnTo>
                  <a:cubicBezTo>
                    <a:pt x="401" y="985"/>
                    <a:pt x="476" y="1010"/>
                    <a:pt x="551" y="1010"/>
                  </a:cubicBezTo>
                  <a:cubicBezTo>
                    <a:pt x="626" y="1010"/>
                    <a:pt x="701" y="985"/>
                    <a:pt x="767" y="935"/>
                  </a:cubicBezTo>
                  <a:lnTo>
                    <a:pt x="968" y="701"/>
                  </a:lnTo>
                  <a:cubicBezTo>
                    <a:pt x="1101" y="601"/>
                    <a:pt x="1101" y="368"/>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2525325" y="1594925"/>
              <a:ext cx="27550" cy="25875"/>
            </a:xfrm>
            <a:custGeom>
              <a:avLst/>
              <a:gdLst/>
              <a:ahLst/>
              <a:cxnLst/>
              <a:rect l="l" t="t" r="r" b="b"/>
              <a:pathLst>
                <a:path w="1102" h="1035" extrusionOk="0">
                  <a:moveTo>
                    <a:pt x="551" y="0"/>
                  </a:moveTo>
                  <a:cubicBezTo>
                    <a:pt x="476" y="0"/>
                    <a:pt x="401" y="34"/>
                    <a:pt x="334" y="100"/>
                  </a:cubicBezTo>
                  <a:lnTo>
                    <a:pt x="134" y="300"/>
                  </a:lnTo>
                  <a:cubicBezTo>
                    <a:pt x="0" y="434"/>
                    <a:pt x="0" y="601"/>
                    <a:pt x="134" y="734"/>
                  </a:cubicBezTo>
                  <a:lnTo>
                    <a:pt x="334" y="934"/>
                  </a:lnTo>
                  <a:cubicBezTo>
                    <a:pt x="401" y="1001"/>
                    <a:pt x="476" y="1034"/>
                    <a:pt x="551" y="1034"/>
                  </a:cubicBezTo>
                  <a:cubicBezTo>
                    <a:pt x="626" y="1034"/>
                    <a:pt x="701" y="1001"/>
                    <a:pt x="767" y="934"/>
                  </a:cubicBezTo>
                  <a:lnTo>
                    <a:pt x="968" y="734"/>
                  </a:lnTo>
                  <a:cubicBezTo>
                    <a:pt x="1101" y="601"/>
                    <a:pt x="1101" y="434"/>
                    <a:pt x="968" y="300"/>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525325" y="1660800"/>
              <a:ext cx="27550" cy="25875"/>
            </a:xfrm>
            <a:custGeom>
              <a:avLst/>
              <a:gdLst/>
              <a:ahLst/>
              <a:cxnLst/>
              <a:rect l="l" t="t" r="r" b="b"/>
              <a:pathLst>
                <a:path w="1102" h="1035" extrusionOk="0">
                  <a:moveTo>
                    <a:pt x="551" y="0"/>
                  </a:moveTo>
                  <a:cubicBezTo>
                    <a:pt x="476" y="0"/>
                    <a:pt x="401" y="34"/>
                    <a:pt x="334" y="100"/>
                  </a:cubicBezTo>
                  <a:lnTo>
                    <a:pt x="134" y="301"/>
                  </a:lnTo>
                  <a:cubicBezTo>
                    <a:pt x="0" y="434"/>
                    <a:pt x="0" y="601"/>
                    <a:pt x="134" y="701"/>
                  </a:cubicBezTo>
                  <a:lnTo>
                    <a:pt x="334" y="934"/>
                  </a:lnTo>
                  <a:cubicBezTo>
                    <a:pt x="401" y="1001"/>
                    <a:pt x="476" y="1034"/>
                    <a:pt x="551" y="1034"/>
                  </a:cubicBezTo>
                  <a:cubicBezTo>
                    <a:pt x="626" y="1034"/>
                    <a:pt x="701" y="1001"/>
                    <a:pt x="767" y="934"/>
                  </a:cubicBezTo>
                  <a:lnTo>
                    <a:pt x="968" y="701"/>
                  </a:lnTo>
                  <a:cubicBezTo>
                    <a:pt x="1101" y="601"/>
                    <a:pt x="1101" y="401"/>
                    <a:pt x="968" y="301"/>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2525325" y="1725625"/>
              <a:ext cx="27550" cy="25250"/>
            </a:xfrm>
            <a:custGeom>
              <a:avLst/>
              <a:gdLst/>
              <a:ahLst/>
              <a:cxnLst/>
              <a:rect l="l" t="t" r="r" b="b"/>
              <a:pathLst>
                <a:path w="1102" h="1010" extrusionOk="0">
                  <a:moveTo>
                    <a:pt x="551" y="1"/>
                  </a:moveTo>
                  <a:cubicBezTo>
                    <a:pt x="476" y="1"/>
                    <a:pt x="401" y="26"/>
                    <a:pt x="334" y="76"/>
                  </a:cubicBezTo>
                  <a:lnTo>
                    <a:pt x="134" y="309"/>
                  </a:lnTo>
                  <a:cubicBezTo>
                    <a:pt x="0" y="410"/>
                    <a:pt x="0" y="576"/>
                    <a:pt x="134" y="710"/>
                  </a:cubicBezTo>
                  <a:lnTo>
                    <a:pt x="334" y="910"/>
                  </a:lnTo>
                  <a:cubicBezTo>
                    <a:pt x="401" y="977"/>
                    <a:pt x="476" y="1010"/>
                    <a:pt x="551" y="1010"/>
                  </a:cubicBezTo>
                  <a:cubicBezTo>
                    <a:pt x="626" y="1010"/>
                    <a:pt x="701" y="977"/>
                    <a:pt x="767" y="910"/>
                  </a:cubicBezTo>
                  <a:lnTo>
                    <a:pt x="968" y="710"/>
                  </a:lnTo>
                  <a:cubicBezTo>
                    <a:pt x="1101" y="576"/>
                    <a:pt x="1101" y="410"/>
                    <a:pt x="968" y="309"/>
                  </a:cubicBezTo>
                  <a:lnTo>
                    <a:pt x="767" y="76"/>
                  </a:lnTo>
                  <a:cubicBezTo>
                    <a:pt x="701" y="26"/>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2525325" y="2246850"/>
              <a:ext cx="27550" cy="25250"/>
            </a:xfrm>
            <a:custGeom>
              <a:avLst/>
              <a:gdLst/>
              <a:ahLst/>
              <a:cxnLst/>
              <a:rect l="l" t="t" r="r" b="b"/>
              <a:pathLst>
                <a:path w="1102" h="1010" extrusionOk="0">
                  <a:moveTo>
                    <a:pt x="551" y="0"/>
                  </a:moveTo>
                  <a:cubicBezTo>
                    <a:pt x="476" y="0"/>
                    <a:pt x="401" y="25"/>
                    <a:pt x="334" y="75"/>
                  </a:cubicBezTo>
                  <a:lnTo>
                    <a:pt x="134" y="309"/>
                  </a:lnTo>
                  <a:cubicBezTo>
                    <a:pt x="0" y="409"/>
                    <a:pt x="0" y="576"/>
                    <a:pt x="134" y="709"/>
                  </a:cubicBezTo>
                  <a:lnTo>
                    <a:pt x="334" y="909"/>
                  </a:lnTo>
                  <a:cubicBezTo>
                    <a:pt x="401" y="976"/>
                    <a:pt x="476" y="1009"/>
                    <a:pt x="551" y="1009"/>
                  </a:cubicBezTo>
                  <a:cubicBezTo>
                    <a:pt x="626" y="1009"/>
                    <a:pt x="701" y="976"/>
                    <a:pt x="767" y="909"/>
                  </a:cubicBezTo>
                  <a:lnTo>
                    <a:pt x="968" y="709"/>
                  </a:lnTo>
                  <a:cubicBezTo>
                    <a:pt x="1101" y="576"/>
                    <a:pt x="1101" y="409"/>
                    <a:pt x="968" y="309"/>
                  </a:cubicBezTo>
                  <a:lnTo>
                    <a:pt x="767" y="75"/>
                  </a:lnTo>
                  <a:cubicBezTo>
                    <a:pt x="701" y="25"/>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2525325" y="1400400"/>
              <a:ext cx="27550" cy="25250"/>
            </a:xfrm>
            <a:custGeom>
              <a:avLst/>
              <a:gdLst/>
              <a:ahLst/>
              <a:cxnLst/>
              <a:rect l="l" t="t" r="r" b="b"/>
              <a:pathLst>
                <a:path w="1102" h="1010" extrusionOk="0">
                  <a:moveTo>
                    <a:pt x="551" y="1"/>
                  </a:moveTo>
                  <a:cubicBezTo>
                    <a:pt x="476" y="1"/>
                    <a:pt x="401" y="26"/>
                    <a:pt x="334" y="76"/>
                  </a:cubicBezTo>
                  <a:lnTo>
                    <a:pt x="134" y="309"/>
                  </a:lnTo>
                  <a:cubicBezTo>
                    <a:pt x="0" y="409"/>
                    <a:pt x="0" y="576"/>
                    <a:pt x="134" y="709"/>
                  </a:cubicBezTo>
                  <a:lnTo>
                    <a:pt x="334" y="910"/>
                  </a:lnTo>
                  <a:cubicBezTo>
                    <a:pt x="401" y="976"/>
                    <a:pt x="476" y="1010"/>
                    <a:pt x="551" y="1010"/>
                  </a:cubicBezTo>
                  <a:cubicBezTo>
                    <a:pt x="626" y="1010"/>
                    <a:pt x="701" y="976"/>
                    <a:pt x="767" y="910"/>
                  </a:cubicBezTo>
                  <a:lnTo>
                    <a:pt x="968" y="709"/>
                  </a:lnTo>
                  <a:cubicBezTo>
                    <a:pt x="1101" y="576"/>
                    <a:pt x="1101" y="376"/>
                    <a:pt x="968" y="309"/>
                  </a:cubicBezTo>
                  <a:lnTo>
                    <a:pt x="767" y="76"/>
                  </a:lnTo>
                  <a:cubicBezTo>
                    <a:pt x="701" y="26"/>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2525325" y="1790900"/>
              <a:ext cx="27550" cy="25875"/>
            </a:xfrm>
            <a:custGeom>
              <a:avLst/>
              <a:gdLst/>
              <a:ahLst/>
              <a:cxnLst/>
              <a:rect l="l" t="t" r="r" b="b"/>
              <a:pathLst>
                <a:path w="1102" h="1035" extrusionOk="0">
                  <a:moveTo>
                    <a:pt x="551" y="0"/>
                  </a:moveTo>
                  <a:cubicBezTo>
                    <a:pt x="476" y="0"/>
                    <a:pt x="401" y="33"/>
                    <a:pt x="334" y="100"/>
                  </a:cubicBezTo>
                  <a:lnTo>
                    <a:pt x="134" y="300"/>
                  </a:lnTo>
                  <a:cubicBezTo>
                    <a:pt x="0" y="434"/>
                    <a:pt x="0" y="601"/>
                    <a:pt x="134" y="734"/>
                  </a:cubicBezTo>
                  <a:lnTo>
                    <a:pt x="334" y="934"/>
                  </a:lnTo>
                  <a:cubicBezTo>
                    <a:pt x="401" y="1001"/>
                    <a:pt x="476" y="1034"/>
                    <a:pt x="551" y="1034"/>
                  </a:cubicBezTo>
                  <a:cubicBezTo>
                    <a:pt x="626" y="1034"/>
                    <a:pt x="701" y="1001"/>
                    <a:pt x="767" y="934"/>
                  </a:cubicBezTo>
                  <a:lnTo>
                    <a:pt x="968" y="734"/>
                  </a:lnTo>
                  <a:cubicBezTo>
                    <a:pt x="1101" y="601"/>
                    <a:pt x="1101" y="400"/>
                    <a:pt x="968" y="300"/>
                  </a:cubicBezTo>
                  <a:lnTo>
                    <a:pt x="767"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2525325" y="1464825"/>
              <a:ext cx="27550" cy="25875"/>
            </a:xfrm>
            <a:custGeom>
              <a:avLst/>
              <a:gdLst/>
              <a:ahLst/>
              <a:cxnLst/>
              <a:rect l="l" t="t" r="r" b="b"/>
              <a:pathLst>
                <a:path w="1102" h="1035" extrusionOk="0">
                  <a:moveTo>
                    <a:pt x="551" y="0"/>
                  </a:moveTo>
                  <a:cubicBezTo>
                    <a:pt x="476" y="0"/>
                    <a:pt x="401" y="34"/>
                    <a:pt x="334" y="101"/>
                  </a:cubicBezTo>
                  <a:lnTo>
                    <a:pt x="134" y="301"/>
                  </a:lnTo>
                  <a:cubicBezTo>
                    <a:pt x="0" y="434"/>
                    <a:pt x="0" y="601"/>
                    <a:pt x="134" y="734"/>
                  </a:cubicBezTo>
                  <a:lnTo>
                    <a:pt x="334" y="934"/>
                  </a:lnTo>
                  <a:cubicBezTo>
                    <a:pt x="401" y="1001"/>
                    <a:pt x="476" y="1035"/>
                    <a:pt x="551" y="1035"/>
                  </a:cubicBezTo>
                  <a:cubicBezTo>
                    <a:pt x="626" y="1035"/>
                    <a:pt x="701" y="1001"/>
                    <a:pt x="767" y="934"/>
                  </a:cubicBezTo>
                  <a:lnTo>
                    <a:pt x="968" y="734"/>
                  </a:lnTo>
                  <a:cubicBezTo>
                    <a:pt x="1101" y="601"/>
                    <a:pt x="1101" y="434"/>
                    <a:pt x="968" y="301"/>
                  </a:cubicBezTo>
                  <a:lnTo>
                    <a:pt x="767" y="101"/>
                  </a:lnTo>
                  <a:cubicBezTo>
                    <a:pt x="701" y="34"/>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2525325" y="2051900"/>
              <a:ext cx="27550" cy="25250"/>
            </a:xfrm>
            <a:custGeom>
              <a:avLst/>
              <a:gdLst/>
              <a:ahLst/>
              <a:cxnLst/>
              <a:rect l="l" t="t" r="r" b="b"/>
              <a:pathLst>
                <a:path w="1102" h="1010" extrusionOk="0">
                  <a:moveTo>
                    <a:pt x="551" y="1"/>
                  </a:moveTo>
                  <a:cubicBezTo>
                    <a:pt x="476" y="1"/>
                    <a:pt x="401" y="34"/>
                    <a:pt x="334" y="101"/>
                  </a:cubicBezTo>
                  <a:lnTo>
                    <a:pt x="134" y="301"/>
                  </a:lnTo>
                  <a:cubicBezTo>
                    <a:pt x="0" y="435"/>
                    <a:pt x="0" y="568"/>
                    <a:pt x="134" y="701"/>
                  </a:cubicBezTo>
                  <a:lnTo>
                    <a:pt x="334" y="935"/>
                  </a:lnTo>
                  <a:cubicBezTo>
                    <a:pt x="401" y="985"/>
                    <a:pt x="476" y="1010"/>
                    <a:pt x="551" y="1010"/>
                  </a:cubicBezTo>
                  <a:cubicBezTo>
                    <a:pt x="626" y="1010"/>
                    <a:pt x="701" y="985"/>
                    <a:pt x="767" y="935"/>
                  </a:cubicBezTo>
                  <a:lnTo>
                    <a:pt x="968" y="701"/>
                  </a:lnTo>
                  <a:cubicBezTo>
                    <a:pt x="1101" y="601"/>
                    <a:pt x="1101" y="368"/>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5"/>
            <p:cNvSpPr/>
            <p:nvPr/>
          </p:nvSpPr>
          <p:spPr>
            <a:xfrm>
              <a:off x="2525325" y="2116125"/>
              <a:ext cx="27550" cy="25875"/>
            </a:xfrm>
            <a:custGeom>
              <a:avLst/>
              <a:gdLst/>
              <a:ahLst/>
              <a:cxnLst/>
              <a:rect l="l" t="t" r="r" b="b"/>
              <a:pathLst>
                <a:path w="1102" h="1035" extrusionOk="0">
                  <a:moveTo>
                    <a:pt x="551" y="0"/>
                  </a:moveTo>
                  <a:cubicBezTo>
                    <a:pt x="476" y="0"/>
                    <a:pt x="401" y="34"/>
                    <a:pt x="334" y="101"/>
                  </a:cubicBezTo>
                  <a:lnTo>
                    <a:pt x="134" y="301"/>
                  </a:lnTo>
                  <a:cubicBezTo>
                    <a:pt x="0" y="434"/>
                    <a:pt x="0" y="601"/>
                    <a:pt x="134" y="734"/>
                  </a:cubicBezTo>
                  <a:lnTo>
                    <a:pt x="334" y="934"/>
                  </a:lnTo>
                  <a:cubicBezTo>
                    <a:pt x="401" y="1001"/>
                    <a:pt x="476" y="1035"/>
                    <a:pt x="551" y="1035"/>
                  </a:cubicBezTo>
                  <a:cubicBezTo>
                    <a:pt x="626" y="1035"/>
                    <a:pt x="701" y="1001"/>
                    <a:pt x="767" y="934"/>
                  </a:cubicBezTo>
                  <a:lnTo>
                    <a:pt x="968" y="734"/>
                  </a:lnTo>
                  <a:cubicBezTo>
                    <a:pt x="1101" y="601"/>
                    <a:pt x="1101" y="434"/>
                    <a:pt x="968" y="301"/>
                  </a:cubicBezTo>
                  <a:lnTo>
                    <a:pt x="767" y="101"/>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5"/>
            <p:cNvSpPr/>
            <p:nvPr/>
          </p:nvSpPr>
          <p:spPr>
            <a:xfrm>
              <a:off x="2525325" y="2182000"/>
              <a:ext cx="27550" cy="25875"/>
            </a:xfrm>
            <a:custGeom>
              <a:avLst/>
              <a:gdLst/>
              <a:ahLst/>
              <a:cxnLst/>
              <a:rect l="l" t="t" r="r" b="b"/>
              <a:pathLst>
                <a:path w="1102" h="1035" extrusionOk="0">
                  <a:moveTo>
                    <a:pt x="551" y="1"/>
                  </a:moveTo>
                  <a:cubicBezTo>
                    <a:pt x="476" y="1"/>
                    <a:pt x="401" y="34"/>
                    <a:pt x="334" y="101"/>
                  </a:cubicBezTo>
                  <a:lnTo>
                    <a:pt x="134" y="301"/>
                  </a:lnTo>
                  <a:cubicBezTo>
                    <a:pt x="0" y="434"/>
                    <a:pt x="0" y="601"/>
                    <a:pt x="134" y="735"/>
                  </a:cubicBezTo>
                  <a:lnTo>
                    <a:pt x="334" y="935"/>
                  </a:lnTo>
                  <a:cubicBezTo>
                    <a:pt x="401" y="1001"/>
                    <a:pt x="476" y="1035"/>
                    <a:pt x="551" y="1035"/>
                  </a:cubicBezTo>
                  <a:cubicBezTo>
                    <a:pt x="626" y="1035"/>
                    <a:pt x="701" y="1001"/>
                    <a:pt x="767" y="935"/>
                  </a:cubicBezTo>
                  <a:lnTo>
                    <a:pt x="968" y="735"/>
                  </a:lnTo>
                  <a:cubicBezTo>
                    <a:pt x="1101" y="601"/>
                    <a:pt x="1101" y="401"/>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2525325" y="1855925"/>
              <a:ext cx="27550" cy="25275"/>
            </a:xfrm>
            <a:custGeom>
              <a:avLst/>
              <a:gdLst/>
              <a:ahLst/>
              <a:cxnLst/>
              <a:rect l="l" t="t" r="r" b="b"/>
              <a:pathLst>
                <a:path w="1102" h="1011" extrusionOk="0">
                  <a:moveTo>
                    <a:pt x="551" y="1"/>
                  </a:moveTo>
                  <a:cubicBezTo>
                    <a:pt x="476" y="1"/>
                    <a:pt x="401" y="34"/>
                    <a:pt x="334" y="101"/>
                  </a:cubicBezTo>
                  <a:lnTo>
                    <a:pt x="134" y="301"/>
                  </a:lnTo>
                  <a:cubicBezTo>
                    <a:pt x="0" y="435"/>
                    <a:pt x="0" y="601"/>
                    <a:pt x="134" y="701"/>
                  </a:cubicBezTo>
                  <a:lnTo>
                    <a:pt x="334" y="935"/>
                  </a:lnTo>
                  <a:cubicBezTo>
                    <a:pt x="401" y="985"/>
                    <a:pt x="476" y="1010"/>
                    <a:pt x="551" y="1010"/>
                  </a:cubicBezTo>
                  <a:cubicBezTo>
                    <a:pt x="626" y="1010"/>
                    <a:pt x="701" y="985"/>
                    <a:pt x="767" y="935"/>
                  </a:cubicBezTo>
                  <a:lnTo>
                    <a:pt x="968" y="701"/>
                  </a:lnTo>
                  <a:cubicBezTo>
                    <a:pt x="1101" y="601"/>
                    <a:pt x="1101" y="401"/>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2525325" y="1986025"/>
              <a:ext cx="27550" cy="25875"/>
            </a:xfrm>
            <a:custGeom>
              <a:avLst/>
              <a:gdLst/>
              <a:ahLst/>
              <a:cxnLst/>
              <a:rect l="l" t="t" r="r" b="b"/>
              <a:pathLst>
                <a:path w="1102" h="1035" extrusionOk="0">
                  <a:moveTo>
                    <a:pt x="551" y="1"/>
                  </a:moveTo>
                  <a:cubicBezTo>
                    <a:pt x="476" y="1"/>
                    <a:pt x="401" y="34"/>
                    <a:pt x="334" y="101"/>
                  </a:cubicBezTo>
                  <a:lnTo>
                    <a:pt x="134" y="301"/>
                  </a:lnTo>
                  <a:cubicBezTo>
                    <a:pt x="0" y="434"/>
                    <a:pt x="0" y="601"/>
                    <a:pt x="134" y="735"/>
                  </a:cubicBezTo>
                  <a:lnTo>
                    <a:pt x="334" y="935"/>
                  </a:lnTo>
                  <a:cubicBezTo>
                    <a:pt x="401" y="1001"/>
                    <a:pt x="476" y="1035"/>
                    <a:pt x="551" y="1035"/>
                  </a:cubicBezTo>
                  <a:cubicBezTo>
                    <a:pt x="626" y="1035"/>
                    <a:pt x="701" y="1001"/>
                    <a:pt x="767" y="935"/>
                  </a:cubicBezTo>
                  <a:lnTo>
                    <a:pt x="968" y="735"/>
                  </a:lnTo>
                  <a:cubicBezTo>
                    <a:pt x="1101" y="601"/>
                    <a:pt x="1101" y="434"/>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2525325" y="1920975"/>
              <a:ext cx="27550" cy="25875"/>
            </a:xfrm>
            <a:custGeom>
              <a:avLst/>
              <a:gdLst/>
              <a:ahLst/>
              <a:cxnLst/>
              <a:rect l="l" t="t" r="r" b="b"/>
              <a:pathLst>
                <a:path w="1102" h="1035" extrusionOk="0">
                  <a:moveTo>
                    <a:pt x="551" y="1"/>
                  </a:moveTo>
                  <a:cubicBezTo>
                    <a:pt x="476" y="1"/>
                    <a:pt x="401" y="34"/>
                    <a:pt x="334" y="101"/>
                  </a:cubicBezTo>
                  <a:lnTo>
                    <a:pt x="134" y="301"/>
                  </a:lnTo>
                  <a:cubicBezTo>
                    <a:pt x="0" y="434"/>
                    <a:pt x="0" y="601"/>
                    <a:pt x="134" y="735"/>
                  </a:cubicBezTo>
                  <a:lnTo>
                    <a:pt x="334" y="935"/>
                  </a:lnTo>
                  <a:cubicBezTo>
                    <a:pt x="401" y="1002"/>
                    <a:pt x="476" y="1035"/>
                    <a:pt x="551" y="1035"/>
                  </a:cubicBezTo>
                  <a:cubicBezTo>
                    <a:pt x="626" y="1035"/>
                    <a:pt x="701" y="1002"/>
                    <a:pt x="767" y="935"/>
                  </a:cubicBezTo>
                  <a:lnTo>
                    <a:pt x="968" y="735"/>
                  </a:lnTo>
                  <a:cubicBezTo>
                    <a:pt x="1101" y="601"/>
                    <a:pt x="1101" y="401"/>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2601200" y="1530700"/>
              <a:ext cx="26725" cy="25250"/>
            </a:xfrm>
            <a:custGeom>
              <a:avLst/>
              <a:gdLst/>
              <a:ahLst/>
              <a:cxnLst/>
              <a:rect l="l" t="t" r="r" b="b"/>
              <a:pathLst>
                <a:path w="1069" h="1010" extrusionOk="0">
                  <a:moveTo>
                    <a:pt x="551" y="1"/>
                  </a:moveTo>
                  <a:cubicBezTo>
                    <a:pt x="476" y="1"/>
                    <a:pt x="401" y="34"/>
                    <a:pt x="334" y="101"/>
                  </a:cubicBezTo>
                  <a:lnTo>
                    <a:pt x="134" y="301"/>
                  </a:lnTo>
                  <a:cubicBezTo>
                    <a:pt x="1" y="434"/>
                    <a:pt x="1" y="601"/>
                    <a:pt x="134" y="701"/>
                  </a:cubicBezTo>
                  <a:lnTo>
                    <a:pt x="334" y="935"/>
                  </a:lnTo>
                  <a:cubicBezTo>
                    <a:pt x="401" y="985"/>
                    <a:pt x="476" y="1010"/>
                    <a:pt x="551" y="1010"/>
                  </a:cubicBezTo>
                  <a:cubicBezTo>
                    <a:pt x="626" y="1010"/>
                    <a:pt x="701" y="985"/>
                    <a:pt x="768" y="935"/>
                  </a:cubicBezTo>
                  <a:lnTo>
                    <a:pt x="968" y="701"/>
                  </a:lnTo>
                  <a:cubicBezTo>
                    <a:pt x="1068" y="601"/>
                    <a:pt x="1068" y="368"/>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2676250" y="1334725"/>
              <a:ext cx="27550" cy="25250"/>
            </a:xfrm>
            <a:custGeom>
              <a:avLst/>
              <a:gdLst/>
              <a:ahLst/>
              <a:cxnLst/>
              <a:rect l="l" t="t" r="r" b="b"/>
              <a:pathLst>
                <a:path w="1102" h="1010" extrusionOk="0">
                  <a:moveTo>
                    <a:pt x="551" y="1"/>
                  </a:moveTo>
                  <a:cubicBezTo>
                    <a:pt x="476" y="1"/>
                    <a:pt x="401" y="34"/>
                    <a:pt x="334" y="101"/>
                  </a:cubicBezTo>
                  <a:lnTo>
                    <a:pt x="134" y="301"/>
                  </a:lnTo>
                  <a:cubicBezTo>
                    <a:pt x="1" y="434"/>
                    <a:pt x="1" y="601"/>
                    <a:pt x="134" y="701"/>
                  </a:cubicBezTo>
                  <a:lnTo>
                    <a:pt x="334" y="935"/>
                  </a:lnTo>
                  <a:cubicBezTo>
                    <a:pt x="401" y="985"/>
                    <a:pt x="476" y="1010"/>
                    <a:pt x="551" y="1010"/>
                  </a:cubicBezTo>
                  <a:cubicBezTo>
                    <a:pt x="626" y="1010"/>
                    <a:pt x="701" y="985"/>
                    <a:pt x="768" y="935"/>
                  </a:cubicBezTo>
                  <a:lnTo>
                    <a:pt x="968" y="701"/>
                  </a:lnTo>
                  <a:cubicBezTo>
                    <a:pt x="1102" y="601"/>
                    <a:pt x="1102" y="434"/>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2676250" y="1269675"/>
              <a:ext cx="27550" cy="25875"/>
            </a:xfrm>
            <a:custGeom>
              <a:avLst/>
              <a:gdLst/>
              <a:ahLst/>
              <a:cxnLst/>
              <a:rect l="l" t="t" r="r" b="b"/>
              <a:pathLst>
                <a:path w="1102" h="1035" extrusionOk="0">
                  <a:moveTo>
                    <a:pt x="551" y="1"/>
                  </a:moveTo>
                  <a:cubicBezTo>
                    <a:pt x="476" y="1"/>
                    <a:pt x="401" y="34"/>
                    <a:pt x="334" y="101"/>
                  </a:cubicBezTo>
                  <a:lnTo>
                    <a:pt x="134" y="301"/>
                  </a:lnTo>
                  <a:cubicBezTo>
                    <a:pt x="1" y="435"/>
                    <a:pt x="1" y="601"/>
                    <a:pt x="134" y="735"/>
                  </a:cubicBezTo>
                  <a:lnTo>
                    <a:pt x="334" y="935"/>
                  </a:lnTo>
                  <a:cubicBezTo>
                    <a:pt x="401" y="1002"/>
                    <a:pt x="476" y="1035"/>
                    <a:pt x="551" y="1035"/>
                  </a:cubicBezTo>
                  <a:cubicBezTo>
                    <a:pt x="626" y="1035"/>
                    <a:pt x="701" y="1002"/>
                    <a:pt x="768" y="935"/>
                  </a:cubicBezTo>
                  <a:lnTo>
                    <a:pt x="968" y="735"/>
                  </a:lnTo>
                  <a:cubicBezTo>
                    <a:pt x="1102" y="601"/>
                    <a:pt x="1102" y="435"/>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2676250" y="1139600"/>
              <a:ext cx="27550" cy="25875"/>
            </a:xfrm>
            <a:custGeom>
              <a:avLst/>
              <a:gdLst/>
              <a:ahLst/>
              <a:cxnLst/>
              <a:rect l="l" t="t" r="r" b="b"/>
              <a:pathLst>
                <a:path w="1102" h="1035" extrusionOk="0">
                  <a:moveTo>
                    <a:pt x="551" y="0"/>
                  </a:moveTo>
                  <a:cubicBezTo>
                    <a:pt x="476" y="0"/>
                    <a:pt x="401" y="34"/>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2601200" y="1594925"/>
              <a:ext cx="26725" cy="25875"/>
            </a:xfrm>
            <a:custGeom>
              <a:avLst/>
              <a:gdLst/>
              <a:ahLst/>
              <a:cxnLst/>
              <a:rect l="l" t="t" r="r" b="b"/>
              <a:pathLst>
                <a:path w="1069" h="1035" extrusionOk="0">
                  <a:moveTo>
                    <a:pt x="551" y="0"/>
                  </a:moveTo>
                  <a:cubicBezTo>
                    <a:pt x="476" y="0"/>
                    <a:pt x="401" y="34"/>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068" y="601"/>
                    <a:pt x="1068"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2677925" y="1017825"/>
              <a:ext cx="23375" cy="15875"/>
            </a:xfrm>
            <a:custGeom>
              <a:avLst/>
              <a:gdLst/>
              <a:ahLst/>
              <a:cxnLst/>
              <a:rect l="l" t="t" r="r" b="b"/>
              <a:pathLst>
                <a:path w="935" h="635" extrusionOk="0">
                  <a:moveTo>
                    <a:pt x="101" y="1"/>
                  </a:moveTo>
                  <a:cubicBezTo>
                    <a:pt x="1" y="101"/>
                    <a:pt x="1" y="268"/>
                    <a:pt x="101" y="335"/>
                  </a:cubicBezTo>
                  <a:lnTo>
                    <a:pt x="334" y="535"/>
                  </a:lnTo>
                  <a:cubicBezTo>
                    <a:pt x="384" y="601"/>
                    <a:pt x="451" y="635"/>
                    <a:pt x="522" y="635"/>
                  </a:cubicBezTo>
                  <a:cubicBezTo>
                    <a:pt x="593" y="635"/>
                    <a:pt x="668" y="601"/>
                    <a:pt x="734" y="535"/>
                  </a:cubicBezTo>
                  <a:lnTo>
                    <a:pt x="935" y="335"/>
                  </a:lnTo>
                  <a:cubicBezTo>
                    <a:pt x="668" y="201"/>
                    <a:pt x="401" y="101"/>
                    <a:pt x="10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2601200" y="2442200"/>
              <a:ext cx="26725" cy="25875"/>
            </a:xfrm>
            <a:custGeom>
              <a:avLst/>
              <a:gdLst/>
              <a:ahLst/>
              <a:cxnLst/>
              <a:rect l="l" t="t" r="r" b="b"/>
              <a:pathLst>
                <a:path w="1069" h="1035" extrusionOk="0">
                  <a:moveTo>
                    <a:pt x="551" y="0"/>
                  </a:moveTo>
                  <a:cubicBezTo>
                    <a:pt x="476" y="0"/>
                    <a:pt x="401" y="33"/>
                    <a:pt x="334" y="100"/>
                  </a:cubicBezTo>
                  <a:lnTo>
                    <a:pt x="134" y="334"/>
                  </a:lnTo>
                  <a:cubicBezTo>
                    <a:pt x="1" y="434"/>
                    <a:pt x="1" y="601"/>
                    <a:pt x="134" y="734"/>
                  </a:cubicBezTo>
                  <a:lnTo>
                    <a:pt x="334" y="934"/>
                  </a:lnTo>
                  <a:cubicBezTo>
                    <a:pt x="401" y="1001"/>
                    <a:pt x="476" y="1034"/>
                    <a:pt x="551" y="1034"/>
                  </a:cubicBezTo>
                  <a:cubicBezTo>
                    <a:pt x="626" y="1034"/>
                    <a:pt x="701" y="1001"/>
                    <a:pt x="768" y="934"/>
                  </a:cubicBezTo>
                  <a:lnTo>
                    <a:pt x="968" y="734"/>
                  </a:lnTo>
                  <a:cubicBezTo>
                    <a:pt x="1068" y="601"/>
                    <a:pt x="1068" y="400"/>
                    <a:pt x="968" y="334"/>
                  </a:cubicBezTo>
                  <a:lnTo>
                    <a:pt x="768"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2676250" y="1073700"/>
              <a:ext cx="27550" cy="25875"/>
            </a:xfrm>
            <a:custGeom>
              <a:avLst/>
              <a:gdLst/>
              <a:ahLst/>
              <a:cxnLst/>
              <a:rect l="l" t="t" r="r" b="b"/>
              <a:pathLst>
                <a:path w="1102" h="1035" extrusionOk="0">
                  <a:moveTo>
                    <a:pt x="551" y="1"/>
                  </a:moveTo>
                  <a:cubicBezTo>
                    <a:pt x="476" y="1"/>
                    <a:pt x="401" y="34"/>
                    <a:pt x="334" y="101"/>
                  </a:cubicBezTo>
                  <a:lnTo>
                    <a:pt x="134" y="301"/>
                  </a:lnTo>
                  <a:cubicBezTo>
                    <a:pt x="1" y="435"/>
                    <a:pt x="1" y="601"/>
                    <a:pt x="134" y="735"/>
                  </a:cubicBezTo>
                  <a:lnTo>
                    <a:pt x="334" y="935"/>
                  </a:lnTo>
                  <a:cubicBezTo>
                    <a:pt x="401" y="1002"/>
                    <a:pt x="476" y="1035"/>
                    <a:pt x="551" y="1035"/>
                  </a:cubicBezTo>
                  <a:cubicBezTo>
                    <a:pt x="626" y="1035"/>
                    <a:pt x="701" y="1002"/>
                    <a:pt x="768" y="935"/>
                  </a:cubicBezTo>
                  <a:lnTo>
                    <a:pt x="968" y="735"/>
                  </a:lnTo>
                  <a:cubicBezTo>
                    <a:pt x="1102" y="601"/>
                    <a:pt x="1102" y="435"/>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2676250" y="1594925"/>
              <a:ext cx="27550" cy="25875"/>
            </a:xfrm>
            <a:custGeom>
              <a:avLst/>
              <a:gdLst/>
              <a:ahLst/>
              <a:cxnLst/>
              <a:rect l="l" t="t" r="r" b="b"/>
              <a:pathLst>
                <a:path w="1102" h="1035" extrusionOk="0">
                  <a:moveTo>
                    <a:pt x="551" y="0"/>
                  </a:moveTo>
                  <a:cubicBezTo>
                    <a:pt x="476" y="0"/>
                    <a:pt x="401" y="34"/>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2676250" y="1660800"/>
              <a:ext cx="27550" cy="25875"/>
            </a:xfrm>
            <a:custGeom>
              <a:avLst/>
              <a:gdLst/>
              <a:ahLst/>
              <a:cxnLst/>
              <a:rect l="l" t="t" r="r" b="b"/>
              <a:pathLst>
                <a:path w="1102" h="1035" extrusionOk="0">
                  <a:moveTo>
                    <a:pt x="551" y="0"/>
                  </a:moveTo>
                  <a:cubicBezTo>
                    <a:pt x="476" y="0"/>
                    <a:pt x="401" y="34"/>
                    <a:pt x="334" y="100"/>
                  </a:cubicBezTo>
                  <a:lnTo>
                    <a:pt x="134" y="301"/>
                  </a:lnTo>
                  <a:cubicBezTo>
                    <a:pt x="1" y="434"/>
                    <a:pt x="1" y="601"/>
                    <a:pt x="134" y="701"/>
                  </a:cubicBezTo>
                  <a:lnTo>
                    <a:pt x="334" y="934"/>
                  </a:lnTo>
                  <a:cubicBezTo>
                    <a:pt x="401" y="1001"/>
                    <a:pt x="476" y="1034"/>
                    <a:pt x="551" y="1034"/>
                  </a:cubicBezTo>
                  <a:cubicBezTo>
                    <a:pt x="626" y="1034"/>
                    <a:pt x="701" y="1001"/>
                    <a:pt x="768" y="934"/>
                  </a:cubicBezTo>
                  <a:lnTo>
                    <a:pt x="968" y="701"/>
                  </a:lnTo>
                  <a:cubicBezTo>
                    <a:pt x="1102" y="601"/>
                    <a:pt x="1102" y="401"/>
                    <a:pt x="968" y="301"/>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2676250" y="1725625"/>
              <a:ext cx="27550" cy="25250"/>
            </a:xfrm>
            <a:custGeom>
              <a:avLst/>
              <a:gdLst/>
              <a:ahLst/>
              <a:cxnLst/>
              <a:rect l="l" t="t" r="r" b="b"/>
              <a:pathLst>
                <a:path w="1102" h="1010" extrusionOk="0">
                  <a:moveTo>
                    <a:pt x="551" y="1"/>
                  </a:moveTo>
                  <a:cubicBezTo>
                    <a:pt x="476" y="1"/>
                    <a:pt x="401" y="26"/>
                    <a:pt x="334" y="76"/>
                  </a:cubicBezTo>
                  <a:lnTo>
                    <a:pt x="134" y="309"/>
                  </a:lnTo>
                  <a:cubicBezTo>
                    <a:pt x="1" y="410"/>
                    <a:pt x="1" y="576"/>
                    <a:pt x="134" y="710"/>
                  </a:cubicBezTo>
                  <a:lnTo>
                    <a:pt x="334" y="910"/>
                  </a:lnTo>
                  <a:cubicBezTo>
                    <a:pt x="401" y="977"/>
                    <a:pt x="476" y="1010"/>
                    <a:pt x="551" y="1010"/>
                  </a:cubicBezTo>
                  <a:cubicBezTo>
                    <a:pt x="626" y="1010"/>
                    <a:pt x="701" y="977"/>
                    <a:pt x="768" y="910"/>
                  </a:cubicBezTo>
                  <a:lnTo>
                    <a:pt x="968" y="710"/>
                  </a:lnTo>
                  <a:cubicBezTo>
                    <a:pt x="1102" y="576"/>
                    <a:pt x="1102" y="410"/>
                    <a:pt x="968" y="309"/>
                  </a:cubicBezTo>
                  <a:lnTo>
                    <a:pt x="768" y="76"/>
                  </a:lnTo>
                  <a:cubicBezTo>
                    <a:pt x="701" y="26"/>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2676250" y="1464825"/>
              <a:ext cx="27550" cy="25875"/>
            </a:xfrm>
            <a:custGeom>
              <a:avLst/>
              <a:gdLst/>
              <a:ahLst/>
              <a:cxnLst/>
              <a:rect l="l" t="t" r="r" b="b"/>
              <a:pathLst>
                <a:path w="1102" h="1035" extrusionOk="0">
                  <a:moveTo>
                    <a:pt x="551" y="0"/>
                  </a:moveTo>
                  <a:cubicBezTo>
                    <a:pt x="476" y="0"/>
                    <a:pt x="401" y="34"/>
                    <a:pt x="334" y="101"/>
                  </a:cubicBezTo>
                  <a:lnTo>
                    <a:pt x="134" y="301"/>
                  </a:lnTo>
                  <a:cubicBezTo>
                    <a:pt x="1" y="434"/>
                    <a:pt x="1" y="601"/>
                    <a:pt x="134" y="734"/>
                  </a:cubicBezTo>
                  <a:lnTo>
                    <a:pt x="334" y="934"/>
                  </a:lnTo>
                  <a:cubicBezTo>
                    <a:pt x="401" y="1001"/>
                    <a:pt x="476" y="1035"/>
                    <a:pt x="551" y="1035"/>
                  </a:cubicBezTo>
                  <a:cubicBezTo>
                    <a:pt x="626" y="1035"/>
                    <a:pt x="701" y="1001"/>
                    <a:pt x="768" y="934"/>
                  </a:cubicBezTo>
                  <a:lnTo>
                    <a:pt x="968" y="734"/>
                  </a:lnTo>
                  <a:cubicBezTo>
                    <a:pt x="1102" y="601"/>
                    <a:pt x="1102" y="434"/>
                    <a:pt x="968" y="301"/>
                  </a:cubicBezTo>
                  <a:lnTo>
                    <a:pt x="768" y="101"/>
                  </a:lnTo>
                  <a:cubicBezTo>
                    <a:pt x="701" y="34"/>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2676250" y="1400400"/>
              <a:ext cx="27550" cy="25250"/>
            </a:xfrm>
            <a:custGeom>
              <a:avLst/>
              <a:gdLst/>
              <a:ahLst/>
              <a:cxnLst/>
              <a:rect l="l" t="t" r="r" b="b"/>
              <a:pathLst>
                <a:path w="1102" h="1010" extrusionOk="0">
                  <a:moveTo>
                    <a:pt x="551" y="1"/>
                  </a:moveTo>
                  <a:cubicBezTo>
                    <a:pt x="476" y="1"/>
                    <a:pt x="401" y="26"/>
                    <a:pt x="334" y="76"/>
                  </a:cubicBezTo>
                  <a:lnTo>
                    <a:pt x="134" y="309"/>
                  </a:lnTo>
                  <a:cubicBezTo>
                    <a:pt x="1" y="409"/>
                    <a:pt x="1" y="576"/>
                    <a:pt x="134" y="709"/>
                  </a:cubicBezTo>
                  <a:lnTo>
                    <a:pt x="334" y="910"/>
                  </a:lnTo>
                  <a:cubicBezTo>
                    <a:pt x="401" y="976"/>
                    <a:pt x="476" y="1010"/>
                    <a:pt x="551" y="1010"/>
                  </a:cubicBezTo>
                  <a:cubicBezTo>
                    <a:pt x="626" y="1010"/>
                    <a:pt x="701" y="976"/>
                    <a:pt x="768" y="910"/>
                  </a:cubicBezTo>
                  <a:lnTo>
                    <a:pt x="968" y="709"/>
                  </a:lnTo>
                  <a:cubicBezTo>
                    <a:pt x="1102" y="576"/>
                    <a:pt x="1102" y="376"/>
                    <a:pt x="968" y="309"/>
                  </a:cubicBezTo>
                  <a:lnTo>
                    <a:pt x="768" y="76"/>
                  </a:lnTo>
                  <a:cubicBezTo>
                    <a:pt x="701" y="26"/>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2676250" y="1530700"/>
              <a:ext cx="27550" cy="25250"/>
            </a:xfrm>
            <a:custGeom>
              <a:avLst/>
              <a:gdLst/>
              <a:ahLst/>
              <a:cxnLst/>
              <a:rect l="l" t="t" r="r" b="b"/>
              <a:pathLst>
                <a:path w="1102" h="1010" extrusionOk="0">
                  <a:moveTo>
                    <a:pt x="551" y="1"/>
                  </a:moveTo>
                  <a:cubicBezTo>
                    <a:pt x="476" y="1"/>
                    <a:pt x="401" y="34"/>
                    <a:pt x="334" y="101"/>
                  </a:cubicBezTo>
                  <a:lnTo>
                    <a:pt x="134" y="301"/>
                  </a:lnTo>
                  <a:cubicBezTo>
                    <a:pt x="1" y="434"/>
                    <a:pt x="1" y="601"/>
                    <a:pt x="134" y="701"/>
                  </a:cubicBezTo>
                  <a:lnTo>
                    <a:pt x="334" y="935"/>
                  </a:lnTo>
                  <a:cubicBezTo>
                    <a:pt x="401" y="985"/>
                    <a:pt x="476" y="1010"/>
                    <a:pt x="551" y="1010"/>
                  </a:cubicBezTo>
                  <a:cubicBezTo>
                    <a:pt x="626" y="1010"/>
                    <a:pt x="701" y="985"/>
                    <a:pt x="768" y="935"/>
                  </a:cubicBezTo>
                  <a:lnTo>
                    <a:pt x="968" y="701"/>
                  </a:lnTo>
                  <a:cubicBezTo>
                    <a:pt x="1102" y="601"/>
                    <a:pt x="1102" y="368"/>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2676250" y="1204425"/>
              <a:ext cx="27550" cy="25250"/>
            </a:xfrm>
            <a:custGeom>
              <a:avLst/>
              <a:gdLst/>
              <a:ahLst/>
              <a:cxnLst/>
              <a:rect l="l" t="t" r="r" b="b"/>
              <a:pathLst>
                <a:path w="1102" h="1010" extrusionOk="0">
                  <a:moveTo>
                    <a:pt x="551" y="1"/>
                  </a:moveTo>
                  <a:cubicBezTo>
                    <a:pt x="476" y="1"/>
                    <a:pt x="401" y="26"/>
                    <a:pt x="334" y="76"/>
                  </a:cubicBezTo>
                  <a:lnTo>
                    <a:pt x="134" y="309"/>
                  </a:lnTo>
                  <a:cubicBezTo>
                    <a:pt x="1" y="409"/>
                    <a:pt x="1" y="576"/>
                    <a:pt x="134" y="710"/>
                  </a:cubicBezTo>
                  <a:lnTo>
                    <a:pt x="334" y="910"/>
                  </a:lnTo>
                  <a:cubicBezTo>
                    <a:pt x="401" y="976"/>
                    <a:pt x="476" y="1010"/>
                    <a:pt x="551" y="1010"/>
                  </a:cubicBezTo>
                  <a:cubicBezTo>
                    <a:pt x="626" y="1010"/>
                    <a:pt x="701" y="976"/>
                    <a:pt x="768" y="910"/>
                  </a:cubicBezTo>
                  <a:lnTo>
                    <a:pt x="968" y="710"/>
                  </a:lnTo>
                  <a:cubicBezTo>
                    <a:pt x="1102" y="576"/>
                    <a:pt x="1102" y="409"/>
                    <a:pt x="968" y="309"/>
                  </a:cubicBezTo>
                  <a:lnTo>
                    <a:pt x="768" y="76"/>
                  </a:lnTo>
                  <a:cubicBezTo>
                    <a:pt x="701" y="26"/>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2601200" y="1855925"/>
              <a:ext cx="26725" cy="25275"/>
            </a:xfrm>
            <a:custGeom>
              <a:avLst/>
              <a:gdLst/>
              <a:ahLst/>
              <a:cxnLst/>
              <a:rect l="l" t="t" r="r" b="b"/>
              <a:pathLst>
                <a:path w="1069" h="1011" extrusionOk="0">
                  <a:moveTo>
                    <a:pt x="551" y="1"/>
                  </a:moveTo>
                  <a:cubicBezTo>
                    <a:pt x="476" y="1"/>
                    <a:pt x="401" y="34"/>
                    <a:pt x="334" y="101"/>
                  </a:cubicBezTo>
                  <a:lnTo>
                    <a:pt x="134" y="301"/>
                  </a:lnTo>
                  <a:cubicBezTo>
                    <a:pt x="1" y="435"/>
                    <a:pt x="1" y="601"/>
                    <a:pt x="134" y="701"/>
                  </a:cubicBezTo>
                  <a:lnTo>
                    <a:pt x="334" y="935"/>
                  </a:lnTo>
                  <a:cubicBezTo>
                    <a:pt x="401" y="985"/>
                    <a:pt x="476" y="1010"/>
                    <a:pt x="551" y="1010"/>
                  </a:cubicBezTo>
                  <a:cubicBezTo>
                    <a:pt x="626" y="1010"/>
                    <a:pt x="701" y="985"/>
                    <a:pt x="768" y="935"/>
                  </a:cubicBezTo>
                  <a:lnTo>
                    <a:pt x="968" y="701"/>
                  </a:lnTo>
                  <a:cubicBezTo>
                    <a:pt x="1068" y="601"/>
                    <a:pt x="1068" y="401"/>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2601200" y="1986025"/>
              <a:ext cx="26725" cy="25875"/>
            </a:xfrm>
            <a:custGeom>
              <a:avLst/>
              <a:gdLst/>
              <a:ahLst/>
              <a:cxnLst/>
              <a:rect l="l" t="t" r="r" b="b"/>
              <a:pathLst>
                <a:path w="1069" h="1035" extrusionOk="0">
                  <a:moveTo>
                    <a:pt x="551" y="1"/>
                  </a:moveTo>
                  <a:cubicBezTo>
                    <a:pt x="476" y="1"/>
                    <a:pt x="401" y="34"/>
                    <a:pt x="334" y="101"/>
                  </a:cubicBezTo>
                  <a:lnTo>
                    <a:pt x="134" y="301"/>
                  </a:lnTo>
                  <a:cubicBezTo>
                    <a:pt x="1" y="434"/>
                    <a:pt x="1" y="601"/>
                    <a:pt x="134" y="735"/>
                  </a:cubicBezTo>
                  <a:lnTo>
                    <a:pt x="334" y="935"/>
                  </a:lnTo>
                  <a:cubicBezTo>
                    <a:pt x="401" y="1001"/>
                    <a:pt x="476" y="1035"/>
                    <a:pt x="551" y="1035"/>
                  </a:cubicBezTo>
                  <a:cubicBezTo>
                    <a:pt x="626" y="1035"/>
                    <a:pt x="701" y="1001"/>
                    <a:pt x="768" y="935"/>
                  </a:cubicBezTo>
                  <a:lnTo>
                    <a:pt x="968" y="735"/>
                  </a:lnTo>
                  <a:cubicBezTo>
                    <a:pt x="1068" y="601"/>
                    <a:pt x="1068" y="434"/>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2601200" y="1790900"/>
              <a:ext cx="26725" cy="25875"/>
            </a:xfrm>
            <a:custGeom>
              <a:avLst/>
              <a:gdLst/>
              <a:ahLst/>
              <a:cxnLst/>
              <a:rect l="l" t="t" r="r" b="b"/>
              <a:pathLst>
                <a:path w="1069" h="1035" extrusionOk="0">
                  <a:moveTo>
                    <a:pt x="551" y="0"/>
                  </a:moveTo>
                  <a:cubicBezTo>
                    <a:pt x="476" y="0"/>
                    <a:pt x="401" y="33"/>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068" y="601"/>
                    <a:pt x="1068" y="400"/>
                    <a:pt x="968" y="300"/>
                  </a:cubicBezTo>
                  <a:lnTo>
                    <a:pt x="768"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2601200" y="1920975"/>
              <a:ext cx="26725" cy="25875"/>
            </a:xfrm>
            <a:custGeom>
              <a:avLst/>
              <a:gdLst/>
              <a:ahLst/>
              <a:cxnLst/>
              <a:rect l="l" t="t" r="r" b="b"/>
              <a:pathLst>
                <a:path w="1069" h="1035" extrusionOk="0">
                  <a:moveTo>
                    <a:pt x="551" y="1"/>
                  </a:moveTo>
                  <a:cubicBezTo>
                    <a:pt x="476" y="1"/>
                    <a:pt x="401" y="34"/>
                    <a:pt x="334" y="101"/>
                  </a:cubicBezTo>
                  <a:lnTo>
                    <a:pt x="134" y="301"/>
                  </a:lnTo>
                  <a:cubicBezTo>
                    <a:pt x="1" y="434"/>
                    <a:pt x="1" y="601"/>
                    <a:pt x="134" y="735"/>
                  </a:cubicBezTo>
                  <a:lnTo>
                    <a:pt x="334" y="935"/>
                  </a:lnTo>
                  <a:cubicBezTo>
                    <a:pt x="401" y="1002"/>
                    <a:pt x="476" y="1035"/>
                    <a:pt x="551" y="1035"/>
                  </a:cubicBezTo>
                  <a:cubicBezTo>
                    <a:pt x="626" y="1035"/>
                    <a:pt x="701" y="1002"/>
                    <a:pt x="768" y="935"/>
                  </a:cubicBezTo>
                  <a:lnTo>
                    <a:pt x="968" y="735"/>
                  </a:lnTo>
                  <a:cubicBezTo>
                    <a:pt x="1068" y="601"/>
                    <a:pt x="1068" y="401"/>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2601200" y="2507225"/>
              <a:ext cx="27550" cy="25900"/>
            </a:xfrm>
            <a:custGeom>
              <a:avLst/>
              <a:gdLst/>
              <a:ahLst/>
              <a:cxnLst/>
              <a:rect l="l" t="t" r="r" b="b"/>
              <a:pathLst>
                <a:path w="1102" h="1036" extrusionOk="0">
                  <a:moveTo>
                    <a:pt x="551" y="1"/>
                  </a:moveTo>
                  <a:cubicBezTo>
                    <a:pt x="476" y="1"/>
                    <a:pt x="401" y="34"/>
                    <a:pt x="334" y="101"/>
                  </a:cubicBezTo>
                  <a:lnTo>
                    <a:pt x="134" y="301"/>
                  </a:lnTo>
                  <a:cubicBezTo>
                    <a:pt x="1" y="435"/>
                    <a:pt x="1" y="601"/>
                    <a:pt x="134" y="735"/>
                  </a:cubicBezTo>
                  <a:lnTo>
                    <a:pt x="334" y="935"/>
                  </a:lnTo>
                  <a:cubicBezTo>
                    <a:pt x="401" y="1002"/>
                    <a:pt x="476" y="1035"/>
                    <a:pt x="551" y="1035"/>
                  </a:cubicBezTo>
                  <a:cubicBezTo>
                    <a:pt x="626" y="1035"/>
                    <a:pt x="701" y="1002"/>
                    <a:pt x="768" y="935"/>
                  </a:cubicBezTo>
                  <a:lnTo>
                    <a:pt x="968" y="735"/>
                  </a:lnTo>
                  <a:cubicBezTo>
                    <a:pt x="1102" y="601"/>
                    <a:pt x="1102" y="435"/>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2601200" y="1725625"/>
              <a:ext cx="26725" cy="25250"/>
            </a:xfrm>
            <a:custGeom>
              <a:avLst/>
              <a:gdLst/>
              <a:ahLst/>
              <a:cxnLst/>
              <a:rect l="l" t="t" r="r" b="b"/>
              <a:pathLst>
                <a:path w="1069" h="1010" extrusionOk="0">
                  <a:moveTo>
                    <a:pt x="551" y="1"/>
                  </a:moveTo>
                  <a:cubicBezTo>
                    <a:pt x="476" y="1"/>
                    <a:pt x="401" y="26"/>
                    <a:pt x="334" y="76"/>
                  </a:cubicBezTo>
                  <a:lnTo>
                    <a:pt x="134" y="309"/>
                  </a:lnTo>
                  <a:cubicBezTo>
                    <a:pt x="1" y="410"/>
                    <a:pt x="1" y="576"/>
                    <a:pt x="134" y="710"/>
                  </a:cubicBezTo>
                  <a:lnTo>
                    <a:pt x="334" y="910"/>
                  </a:lnTo>
                  <a:cubicBezTo>
                    <a:pt x="401" y="977"/>
                    <a:pt x="476" y="1010"/>
                    <a:pt x="551" y="1010"/>
                  </a:cubicBezTo>
                  <a:cubicBezTo>
                    <a:pt x="626" y="1010"/>
                    <a:pt x="701" y="977"/>
                    <a:pt x="768" y="910"/>
                  </a:cubicBezTo>
                  <a:lnTo>
                    <a:pt x="968" y="710"/>
                  </a:lnTo>
                  <a:cubicBezTo>
                    <a:pt x="1068" y="576"/>
                    <a:pt x="1068" y="410"/>
                    <a:pt x="968" y="309"/>
                  </a:cubicBezTo>
                  <a:lnTo>
                    <a:pt x="768" y="76"/>
                  </a:lnTo>
                  <a:cubicBezTo>
                    <a:pt x="701" y="26"/>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2601200" y="1660800"/>
              <a:ext cx="26725" cy="25875"/>
            </a:xfrm>
            <a:custGeom>
              <a:avLst/>
              <a:gdLst/>
              <a:ahLst/>
              <a:cxnLst/>
              <a:rect l="l" t="t" r="r" b="b"/>
              <a:pathLst>
                <a:path w="1069" h="1035" extrusionOk="0">
                  <a:moveTo>
                    <a:pt x="551" y="0"/>
                  </a:moveTo>
                  <a:cubicBezTo>
                    <a:pt x="476" y="0"/>
                    <a:pt x="401" y="34"/>
                    <a:pt x="334" y="100"/>
                  </a:cubicBezTo>
                  <a:lnTo>
                    <a:pt x="134" y="301"/>
                  </a:lnTo>
                  <a:cubicBezTo>
                    <a:pt x="1" y="434"/>
                    <a:pt x="1" y="601"/>
                    <a:pt x="134" y="701"/>
                  </a:cubicBezTo>
                  <a:lnTo>
                    <a:pt x="334" y="934"/>
                  </a:lnTo>
                  <a:cubicBezTo>
                    <a:pt x="401" y="1001"/>
                    <a:pt x="476" y="1034"/>
                    <a:pt x="551" y="1034"/>
                  </a:cubicBezTo>
                  <a:cubicBezTo>
                    <a:pt x="626" y="1034"/>
                    <a:pt x="701" y="1001"/>
                    <a:pt x="768" y="934"/>
                  </a:cubicBezTo>
                  <a:lnTo>
                    <a:pt x="968" y="701"/>
                  </a:lnTo>
                  <a:cubicBezTo>
                    <a:pt x="1068" y="601"/>
                    <a:pt x="1068" y="401"/>
                    <a:pt x="968" y="301"/>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5"/>
            <p:cNvSpPr/>
            <p:nvPr/>
          </p:nvSpPr>
          <p:spPr>
            <a:xfrm>
              <a:off x="2601200" y="2312100"/>
              <a:ext cx="26725" cy="25875"/>
            </a:xfrm>
            <a:custGeom>
              <a:avLst/>
              <a:gdLst/>
              <a:ahLst/>
              <a:cxnLst/>
              <a:rect l="l" t="t" r="r" b="b"/>
              <a:pathLst>
                <a:path w="1069" h="1035" extrusionOk="0">
                  <a:moveTo>
                    <a:pt x="551" y="0"/>
                  </a:moveTo>
                  <a:cubicBezTo>
                    <a:pt x="476" y="0"/>
                    <a:pt x="401" y="34"/>
                    <a:pt x="334" y="100"/>
                  </a:cubicBezTo>
                  <a:lnTo>
                    <a:pt x="134" y="301"/>
                  </a:lnTo>
                  <a:cubicBezTo>
                    <a:pt x="1" y="434"/>
                    <a:pt x="1" y="601"/>
                    <a:pt x="134" y="734"/>
                  </a:cubicBezTo>
                  <a:lnTo>
                    <a:pt x="334" y="934"/>
                  </a:lnTo>
                  <a:cubicBezTo>
                    <a:pt x="401" y="1001"/>
                    <a:pt x="476" y="1034"/>
                    <a:pt x="551" y="1034"/>
                  </a:cubicBezTo>
                  <a:cubicBezTo>
                    <a:pt x="626" y="1034"/>
                    <a:pt x="701" y="1001"/>
                    <a:pt x="768" y="934"/>
                  </a:cubicBezTo>
                  <a:lnTo>
                    <a:pt x="968" y="734"/>
                  </a:lnTo>
                  <a:cubicBezTo>
                    <a:pt x="1068" y="601"/>
                    <a:pt x="1068" y="401"/>
                    <a:pt x="968" y="301"/>
                  </a:cubicBezTo>
                  <a:lnTo>
                    <a:pt x="768" y="100"/>
                  </a:lnTo>
                  <a:cubicBezTo>
                    <a:pt x="701" y="34"/>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5"/>
            <p:cNvSpPr/>
            <p:nvPr/>
          </p:nvSpPr>
          <p:spPr>
            <a:xfrm>
              <a:off x="2601200" y="2246850"/>
              <a:ext cx="26725" cy="25250"/>
            </a:xfrm>
            <a:custGeom>
              <a:avLst/>
              <a:gdLst/>
              <a:ahLst/>
              <a:cxnLst/>
              <a:rect l="l" t="t" r="r" b="b"/>
              <a:pathLst>
                <a:path w="1069" h="1010" extrusionOk="0">
                  <a:moveTo>
                    <a:pt x="551" y="0"/>
                  </a:moveTo>
                  <a:cubicBezTo>
                    <a:pt x="476" y="0"/>
                    <a:pt x="401" y="25"/>
                    <a:pt x="334" y="75"/>
                  </a:cubicBezTo>
                  <a:lnTo>
                    <a:pt x="134" y="309"/>
                  </a:lnTo>
                  <a:cubicBezTo>
                    <a:pt x="1" y="409"/>
                    <a:pt x="1" y="576"/>
                    <a:pt x="134" y="709"/>
                  </a:cubicBezTo>
                  <a:lnTo>
                    <a:pt x="334" y="909"/>
                  </a:lnTo>
                  <a:cubicBezTo>
                    <a:pt x="401" y="976"/>
                    <a:pt x="476" y="1009"/>
                    <a:pt x="551" y="1009"/>
                  </a:cubicBezTo>
                  <a:cubicBezTo>
                    <a:pt x="626" y="1009"/>
                    <a:pt x="701" y="976"/>
                    <a:pt x="768" y="909"/>
                  </a:cubicBezTo>
                  <a:lnTo>
                    <a:pt x="968" y="709"/>
                  </a:lnTo>
                  <a:cubicBezTo>
                    <a:pt x="1068" y="576"/>
                    <a:pt x="1068" y="409"/>
                    <a:pt x="968" y="309"/>
                  </a:cubicBezTo>
                  <a:lnTo>
                    <a:pt x="768" y="75"/>
                  </a:lnTo>
                  <a:cubicBezTo>
                    <a:pt x="701" y="25"/>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5"/>
            <p:cNvSpPr/>
            <p:nvPr/>
          </p:nvSpPr>
          <p:spPr>
            <a:xfrm>
              <a:off x="2601200" y="2377150"/>
              <a:ext cx="26725" cy="25250"/>
            </a:xfrm>
            <a:custGeom>
              <a:avLst/>
              <a:gdLst/>
              <a:ahLst/>
              <a:cxnLst/>
              <a:rect l="l" t="t" r="r" b="b"/>
              <a:pathLst>
                <a:path w="1069" h="1010" extrusionOk="0">
                  <a:moveTo>
                    <a:pt x="551" y="0"/>
                  </a:moveTo>
                  <a:cubicBezTo>
                    <a:pt x="476" y="0"/>
                    <a:pt x="401" y="34"/>
                    <a:pt x="334" y="100"/>
                  </a:cubicBezTo>
                  <a:lnTo>
                    <a:pt x="134" y="300"/>
                  </a:lnTo>
                  <a:cubicBezTo>
                    <a:pt x="1" y="434"/>
                    <a:pt x="1" y="601"/>
                    <a:pt x="134" y="701"/>
                  </a:cubicBezTo>
                  <a:lnTo>
                    <a:pt x="334" y="934"/>
                  </a:lnTo>
                  <a:cubicBezTo>
                    <a:pt x="401" y="984"/>
                    <a:pt x="476" y="1009"/>
                    <a:pt x="551" y="1009"/>
                  </a:cubicBezTo>
                  <a:cubicBezTo>
                    <a:pt x="626" y="1009"/>
                    <a:pt x="701" y="984"/>
                    <a:pt x="768" y="934"/>
                  </a:cubicBezTo>
                  <a:lnTo>
                    <a:pt x="968" y="701"/>
                  </a:lnTo>
                  <a:cubicBezTo>
                    <a:pt x="1068" y="601"/>
                    <a:pt x="1068"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5"/>
            <p:cNvSpPr/>
            <p:nvPr/>
          </p:nvSpPr>
          <p:spPr>
            <a:xfrm>
              <a:off x="2601200" y="2051900"/>
              <a:ext cx="26725" cy="25250"/>
            </a:xfrm>
            <a:custGeom>
              <a:avLst/>
              <a:gdLst/>
              <a:ahLst/>
              <a:cxnLst/>
              <a:rect l="l" t="t" r="r" b="b"/>
              <a:pathLst>
                <a:path w="1069" h="1010" extrusionOk="0">
                  <a:moveTo>
                    <a:pt x="551" y="1"/>
                  </a:moveTo>
                  <a:cubicBezTo>
                    <a:pt x="476" y="1"/>
                    <a:pt x="401" y="34"/>
                    <a:pt x="334" y="101"/>
                  </a:cubicBezTo>
                  <a:lnTo>
                    <a:pt x="134" y="301"/>
                  </a:lnTo>
                  <a:cubicBezTo>
                    <a:pt x="1" y="435"/>
                    <a:pt x="1" y="568"/>
                    <a:pt x="134" y="701"/>
                  </a:cubicBezTo>
                  <a:lnTo>
                    <a:pt x="334" y="935"/>
                  </a:lnTo>
                  <a:cubicBezTo>
                    <a:pt x="401" y="985"/>
                    <a:pt x="476" y="1010"/>
                    <a:pt x="551" y="1010"/>
                  </a:cubicBezTo>
                  <a:cubicBezTo>
                    <a:pt x="626" y="1010"/>
                    <a:pt x="701" y="985"/>
                    <a:pt x="768" y="935"/>
                  </a:cubicBezTo>
                  <a:lnTo>
                    <a:pt x="968" y="701"/>
                  </a:lnTo>
                  <a:cubicBezTo>
                    <a:pt x="1068" y="601"/>
                    <a:pt x="1068" y="368"/>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5"/>
            <p:cNvSpPr/>
            <p:nvPr/>
          </p:nvSpPr>
          <p:spPr>
            <a:xfrm>
              <a:off x="2601200" y="2116125"/>
              <a:ext cx="26725" cy="25875"/>
            </a:xfrm>
            <a:custGeom>
              <a:avLst/>
              <a:gdLst/>
              <a:ahLst/>
              <a:cxnLst/>
              <a:rect l="l" t="t" r="r" b="b"/>
              <a:pathLst>
                <a:path w="1069" h="1035" extrusionOk="0">
                  <a:moveTo>
                    <a:pt x="551" y="0"/>
                  </a:moveTo>
                  <a:cubicBezTo>
                    <a:pt x="476" y="0"/>
                    <a:pt x="401" y="34"/>
                    <a:pt x="334" y="101"/>
                  </a:cubicBezTo>
                  <a:lnTo>
                    <a:pt x="134" y="301"/>
                  </a:lnTo>
                  <a:cubicBezTo>
                    <a:pt x="1" y="434"/>
                    <a:pt x="1" y="601"/>
                    <a:pt x="134" y="734"/>
                  </a:cubicBezTo>
                  <a:lnTo>
                    <a:pt x="334" y="934"/>
                  </a:lnTo>
                  <a:cubicBezTo>
                    <a:pt x="401" y="1001"/>
                    <a:pt x="476" y="1035"/>
                    <a:pt x="551" y="1035"/>
                  </a:cubicBezTo>
                  <a:cubicBezTo>
                    <a:pt x="626" y="1035"/>
                    <a:pt x="701" y="1001"/>
                    <a:pt x="768" y="934"/>
                  </a:cubicBezTo>
                  <a:lnTo>
                    <a:pt x="968" y="734"/>
                  </a:lnTo>
                  <a:cubicBezTo>
                    <a:pt x="1068" y="601"/>
                    <a:pt x="1068" y="434"/>
                    <a:pt x="968" y="301"/>
                  </a:cubicBezTo>
                  <a:lnTo>
                    <a:pt x="768" y="101"/>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5"/>
            <p:cNvSpPr/>
            <p:nvPr/>
          </p:nvSpPr>
          <p:spPr>
            <a:xfrm>
              <a:off x="2601200" y="2182000"/>
              <a:ext cx="26725" cy="25875"/>
            </a:xfrm>
            <a:custGeom>
              <a:avLst/>
              <a:gdLst/>
              <a:ahLst/>
              <a:cxnLst/>
              <a:rect l="l" t="t" r="r" b="b"/>
              <a:pathLst>
                <a:path w="1069" h="1035" extrusionOk="0">
                  <a:moveTo>
                    <a:pt x="551" y="1"/>
                  </a:moveTo>
                  <a:cubicBezTo>
                    <a:pt x="476" y="1"/>
                    <a:pt x="401" y="34"/>
                    <a:pt x="334" y="101"/>
                  </a:cubicBezTo>
                  <a:lnTo>
                    <a:pt x="134" y="301"/>
                  </a:lnTo>
                  <a:cubicBezTo>
                    <a:pt x="1" y="434"/>
                    <a:pt x="1" y="601"/>
                    <a:pt x="134" y="735"/>
                  </a:cubicBezTo>
                  <a:lnTo>
                    <a:pt x="334" y="935"/>
                  </a:lnTo>
                  <a:cubicBezTo>
                    <a:pt x="401" y="1001"/>
                    <a:pt x="476" y="1035"/>
                    <a:pt x="551" y="1035"/>
                  </a:cubicBezTo>
                  <a:cubicBezTo>
                    <a:pt x="626" y="1035"/>
                    <a:pt x="701" y="1001"/>
                    <a:pt x="768" y="935"/>
                  </a:cubicBezTo>
                  <a:lnTo>
                    <a:pt x="968" y="735"/>
                  </a:lnTo>
                  <a:cubicBezTo>
                    <a:pt x="1068" y="601"/>
                    <a:pt x="1068" y="401"/>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5"/>
            <p:cNvSpPr/>
            <p:nvPr/>
          </p:nvSpPr>
          <p:spPr>
            <a:xfrm>
              <a:off x="2374375" y="1725625"/>
              <a:ext cx="26700" cy="25250"/>
            </a:xfrm>
            <a:custGeom>
              <a:avLst/>
              <a:gdLst/>
              <a:ahLst/>
              <a:cxnLst/>
              <a:rect l="l" t="t" r="r" b="b"/>
              <a:pathLst>
                <a:path w="1068" h="1010" extrusionOk="0">
                  <a:moveTo>
                    <a:pt x="547" y="1"/>
                  </a:moveTo>
                  <a:cubicBezTo>
                    <a:pt x="476" y="1"/>
                    <a:pt x="401" y="26"/>
                    <a:pt x="334" y="76"/>
                  </a:cubicBezTo>
                  <a:lnTo>
                    <a:pt x="134" y="309"/>
                  </a:lnTo>
                  <a:cubicBezTo>
                    <a:pt x="1" y="410"/>
                    <a:pt x="1" y="576"/>
                    <a:pt x="134" y="710"/>
                  </a:cubicBezTo>
                  <a:lnTo>
                    <a:pt x="334" y="910"/>
                  </a:lnTo>
                  <a:cubicBezTo>
                    <a:pt x="401" y="977"/>
                    <a:pt x="476" y="1010"/>
                    <a:pt x="547" y="1010"/>
                  </a:cubicBezTo>
                  <a:cubicBezTo>
                    <a:pt x="618" y="1010"/>
                    <a:pt x="684" y="977"/>
                    <a:pt x="734" y="910"/>
                  </a:cubicBezTo>
                  <a:lnTo>
                    <a:pt x="968" y="710"/>
                  </a:lnTo>
                  <a:cubicBezTo>
                    <a:pt x="1068" y="576"/>
                    <a:pt x="1068" y="410"/>
                    <a:pt x="968" y="309"/>
                  </a:cubicBezTo>
                  <a:lnTo>
                    <a:pt x="734" y="76"/>
                  </a:lnTo>
                  <a:cubicBezTo>
                    <a:pt x="684" y="26"/>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2374375" y="2182000"/>
              <a:ext cx="26700" cy="25875"/>
            </a:xfrm>
            <a:custGeom>
              <a:avLst/>
              <a:gdLst/>
              <a:ahLst/>
              <a:cxnLst/>
              <a:rect l="l" t="t" r="r" b="b"/>
              <a:pathLst>
                <a:path w="1068" h="1035" extrusionOk="0">
                  <a:moveTo>
                    <a:pt x="547" y="1"/>
                  </a:moveTo>
                  <a:cubicBezTo>
                    <a:pt x="476" y="1"/>
                    <a:pt x="401" y="34"/>
                    <a:pt x="334" y="101"/>
                  </a:cubicBezTo>
                  <a:lnTo>
                    <a:pt x="134" y="301"/>
                  </a:lnTo>
                  <a:cubicBezTo>
                    <a:pt x="1" y="434"/>
                    <a:pt x="1" y="601"/>
                    <a:pt x="134" y="735"/>
                  </a:cubicBezTo>
                  <a:lnTo>
                    <a:pt x="334" y="935"/>
                  </a:lnTo>
                  <a:cubicBezTo>
                    <a:pt x="401" y="1001"/>
                    <a:pt x="476" y="1035"/>
                    <a:pt x="547" y="1035"/>
                  </a:cubicBezTo>
                  <a:cubicBezTo>
                    <a:pt x="618" y="1035"/>
                    <a:pt x="684" y="1001"/>
                    <a:pt x="734" y="935"/>
                  </a:cubicBezTo>
                  <a:lnTo>
                    <a:pt x="968" y="735"/>
                  </a:lnTo>
                  <a:cubicBezTo>
                    <a:pt x="1068" y="601"/>
                    <a:pt x="1068" y="401"/>
                    <a:pt x="968" y="301"/>
                  </a:cubicBezTo>
                  <a:lnTo>
                    <a:pt x="734" y="101"/>
                  </a:lnTo>
                  <a:cubicBezTo>
                    <a:pt x="684" y="34"/>
                    <a:pt x="618"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5"/>
            <p:cNvSpPr/>
            <p:nvPr/>
          </p:nvSpPr>
          <p:spPr>
            <a:xfrm>
              <a:off x="2374375" y="2246850"/>
              <a:ext cx="26700" cy="25250"/>
            </a:xfrm>
            <a:custGeom>
              <a:avLst/>
              <a:gdLst/>
              <a:ahLst/>
              <a:cxnLst/>
              <a:rect l="l" t="t" r="r" b="b"/>
              <a:pathLst>
                <a:path w="1068" h="1010" extrusionOk="0">
                  <a:moveTo>
                    <a:pt x="547" y="0"/>
                  </a:moveTo>
                  <a:cubicBezTo>
                    <a:pt x="476" y="0"/>
                    <a:pt x="401" y="25"/>
                    <a:pt x="334" y="75"/>
                  </a:cubicBezTo>
                  <a:lnTo>
                    <a:pt x="134" y="309"/>
                  </a:lnTo>
                  <a:cubicBezTo>
                    <a:pt x="1" y="409"/>
                    <a:pt x="1" y="576"/>
                    <a:pt x="134" y="709"/>
                  </a:cubicBezTo>
                  <a:lnTo>
                    <a:pt x="334" y="909"/>
                  </a:lnTo>
                  <a:cubicBezTo>
                    <a:pt x="401" y="976"/>
                    <a:pt x="476" y="1009"/>
                    <a:pt x="547" y="1009"/>
                  </a:cubicBezTo>
                  <a:cubicBezTo>
                    <a:pt x="618" y="1009"/>
                    <a:pt x="684" y="976"/>
                    <a:pt x="734" y="909"/>
                  </a:cubicBezTo>
                  <a:lnTo>
                    <a:pt x="968" y="709"/>
                  </a:lnTo>
                  <a:cubicBezTo>
                    <a:pt x="1068" y="576"/>
                    <a:pt x="1068" y="409"/>
                    <a:pt x="968" y="309"/>
                  </a:cubicBezTo>
                  <a:lnTo>
                    <a:pt x="734" y="75"/>
                  </a:lnTo>
                  <a:cubicBezTo>
                    <a:pt x="684" y="25"/>
                    <a:pt x="618"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5"/>
            <p:cNvSpPr/>
            <p:nvPr/>
          </p:nvSpPr>
          <p:spPr>
            <a:xfrm>
              <a:off x="2374375" y="2312100"/>
              <a:ext cx="26700" cy="25875"/>
            </a:xfrm>
            <a:custGeom>
              <a:avLst/>
              <a:gdLst/>
              <a:ahLst/>
              <a:cxnLst/>
              <a:rect l="l" t="t" r="r" b="b"/>
              <a:pathLst>
                <a:path w="1068" h="1035" extrusionOk="0">
                  <a:moveTo>
                    <a:pt x="547" y="0"/>
                  </a:moveTo>
                  <a:cubicBezTo>
                    <a:pt x="476" y="0"/>
                    <a:pt x="401" y="34"/>
                    <a:pt x="334" y="100"/>
                  </a:cubicBezTo>
                  <a:lnTo>
                    <a:pt x="134" y="301"/>
                  </a:lnTo>
                  <a:cubicBezTo>
                    <a:pt x="1" y="434"/>
                    <a:pt x="1" y="601"/>
                    <a:pt x="134" y="734"/>
                  </a:cubicBezTo>
                  <a:lnTo>
                    <a:pt x="334" y="934"/>
                  </a:lnTo>
                  <a:cubicBezTo>
                    <a:pt x="401" y="1001"/>
                    <a:pt x="476" y="1034"/>
                    <a:pt x="547" y="1034"/>
                  </a:cubicBezTo>
                  <a:cubicBezTo>
                    <a:pt x="618" y="1034"/>
                    <a:pt x="684" y="1001"/>
                    <a:pt x="734" y="934"/>
                  </a:cubicBezTo>
                  <a:lnTo>
                    <a:pt x="968" y="734"/>
                  </a:lnTo>
                  <a:cubicBezTo>
                    <a:pt x="1068" y="601"/>
                    <a:pt x="1068" y="401"/>
                    <a:pt x="968" y="301"/>
                  </a:cubicBezTo>
                  <a:lnTo>
                    <a:pt x="734" y="100"/>
                  </a:lnTo>
                  <a:cubicBezTo>
                    <a:pt x="684" y="34"/>
                    <a:pt x="618"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5"/>
            <p:cNvSpPr/>
            <p:nvPr/>
          </p:nvSpPr>
          <p:spPr>
            <a:xfrm>
              <a:off x="2374375" y="2116125"/>
              <a:ext cx="26700" cy="25875"/>
            </a:xfrm>
            <a:custGeom>
              <a:avLst/>
              <a:gdLst/>
              <a:ahLst/>
              <a:cxnLst/>
              <a:rect l="l" t="t" r="r" b="b"/>
              <a:pathLst>
                <a:path w="1068" h="1035" extrusionOk="0">
                  <a:moveTo>
                    <a:pt x="547" y="0"/>
                  </a:moveTo>
                  <a:cubicBezTo>
                    <a:pt x="476" y="0"/>
                    <a:pt x="401" y="34"/>
                    <a:pt x="334" y="101"/>
                  </a:cubicBezTo>
                  <a:lnTo>
                    <a:pt x="134" y="301"/>
                  </a:lnTo>
                  <a:cubicBezTo>
                    <a:pt x="1" y="434"/>
                    <a:pt x="1" y="601"/>
                    <a:pt x="134" y="734"/>
                  </a:cubicBezTo>
                  <a:lnTo>
                    <a:pt x="334" y="934"/>
                  </a:lnTo>
                  <a:cubicBezTo>
                    <a:pt x="401" y="1001"/>
                    <a:pt x="476" y="1035"/>
                    <a:pt x="547" y="1035"/>
                  </a:cubicBezTo>
                  <a:cubicBezTo>
                    <a:pt x="618" y="1035"/>
                    <a:pt x="684" y="1001"/>
                    <a:pt x="734" y="934"/>
                  </a:cubicBezTo>
                  <a:lnTo>
                    <a:pt x="968" y="734"/>
                  </a:lnTo>
                  <a:cubicBezTo>
                    <a:pt x="1068" y="601"/>
                    <a:pt x="1068" y="434"/>
                    <a:pt x="968" y="301"/>
                  </a:cubicBezTo>
                  <a:lnTo>
                    <a:pt x="734" y="101"/>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5"/>
            <p:cNvSpPr/>
            <p:nvPr/>
          </p:nvSpPr>
          <p:spPr>
            <a:xfrm>
              <a:off x="2374375" y="1986025"/>
              <a:ext cx="26700" cy="25875"/>
            </a:xfrm>
            <a:custGeom>
              <a:avLst/>
              <a:gdLst/>
              <a:ahLst/>
              <a:cxnLst/>
              <a:rect l="l" t="t" r="r" b="b"/>
              <a:pathLst>
                <a:path w="1068" h="1035" extrusionOk="0">
                  <a:moveTo>
                    <a:pt x="547" y="1"/>
                  </a:moveTo>
                  <a:cubicBezTo>
                    <a:pt x="476" y="1"/>
                    <a:pt x="401" y="34"/>
                    <a:pt x="334" y="101"/>
                  </a:cubicBezTo>
                  <a:lnTo>
                    <a:pt x="134" y="301"/>
                  </a:lnTo>
                  <a:cubicBezTo>
                    <a:pt x="1" y="434"/>
                    <a:pt x="1" y="601"/>
                    <a:pt x="134" y="735"/>
                  </a:cubicBezTo>
                  <a:lnTo>
                    <a:pt x="334" y="935"/>
                  </a:lnTo>
                  <a:cubicBezTo>
                    <a:pt x="401" y="1001"/>
                    <a:pt x="476" y="1035"/>
                    <a:pt x="547" y="1035"/>
                  </a:cubicBezTo>
                  <a:cubicBezTo>
                    <a:pt x="618" y="1035"/>
                    <a:pt x="684" y="1001"/>
                    <a:pt x="734" y="935"/>
                  </a:cubicBezTo>
                  <a:lnTo>
                    <a:pt x="968" y="735"/>
                  </a:lnTo>
                  <a:cubicBezTo>
                    <a:pt x="1068" y="601"/>
                    <a:pt x="1068" y="434"/>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2374375" y="2051900"/>
              <a:ext cx="26700" cy="25250"/>
            </a:xfrm>
            <a:custGeom>
              <a:avLst/>
              <a:gdLst/>
              <a:ahLst/>
              <a:cxnLst/>
              <a:rect l="l" t="t" r="r" b="b"/>
              <a:pathLst>
                <a:path w="1068" h="1010" extrusionOk="0">
                  <a:moveTo>
                    <a:pt x="547" y="1"/>
                  </a:moveTo>
                  <a:cubicBezTo>
                    <a:pt x="476" y="1"/>
                    <a:pt x="401" y="34"/>
                    <a:pt x="334" y="101"/>
                  </a:cubicBezTo>
                  <a:lnTo>
                    <a:pt x="134" y="301"/>
                  </a:lnTo>
                  <a:cubicBezTo>
                    <a:pt x="1" y="435"/>
                    <a:pt x="1" y="568"/>
                    <a:pt x="134" y="701"/>
                  </a:cubicBezTo>
                  <a:lnTo>
                    <a:pt x="334" y="935"/>
                  </a:lnTo>
                  <a:cubicBezTo>
                    <a:pt x="401" y="985"/>
                    <a:pt x="476" y="1010"/>
                    <a:pt x="547" y="1010"/>
                  </a:cubicBezTo>
                  <a:cubicBezTo>
                    <a:pt x="618" y="1010"/>
                    <a:pt x="684" y="985"/>
                    <a:pt x="734" y="935"/>
                  </a:cubicBezTo>
                  <a:lnTo>
                    <a:pt x="968" y="701"/>
                  </a:lnTo>
                  <a:cubicBezTo>
                    <a:pt x="1068" y="601"/>
                    <a:pt x="1068" y="368"/>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2374375" y="2507225"/>
              <a:ext cx="26700" cy="25900"/>
            </a:xfrm>
            <a:custGeom>
              <a:avLst/>
              <a:gdLst/>
              <a:ahLst/>
              <a:cxnLst/>
              <a:rect l="l" t="t" r="r" b="b"/>
              <a:pathLst>
                <a:path w="1068" h="1036" extrusionOk="0">
                  <a:moveTo>
                    <a:pt x="547" y="1"/>
                  </a:moveTo>
                  <a:cubicBezTo>
                    <a:pt x="476" y="1"/>
                    <a:pt x="401" y="34"/>
                    <a:pt x="334" y="101"/>
                  </a:cubicBezTo>
                  <a:lnTo>
                    <a:pt x="134" y="301"/>
                  </a:lnTo>
                  <a:cubicBezTo>
                    <a:pt x="1" y="435"/>
                    <a:pt x="1" y="601"/>
                    <a:pt x="134" y="735"/>
                  </a:cubicBezTo>
                  <a:lnTo>
                    <a:pt x="334" y="935"/>
                  </a:lnTo>
                  <a:cubicBezTo>
                    <a:pt x="401" y="1002"/>
                    <a:pt x="476" y="1035"/>
                    <a:pt x="547" y="1035"/>
                  </a:cubicBezTo>
                  <a:cubicBezTo>
                    <a:pt x="618" y="1035"/>
                    <a:pt x="684" y="1002"/>
                    <a:pt x="734" y="935"/>
                  </a:cubicBezTo>
                  <a:lnTo>
                    <a:pt x="968" y="735"/>
                  </a:lnTo>
                  <a:cubicBezTo>
                    <a:pt x="1068" y="601"/>
                    <a:pt x="1068" y="435"/>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2455275" y="962800"/>
              <a:ext cx="15850" cy="6600"/>
            </a:xfrm>
            <a:custGeom>
              <a:avLst/>
              <a:gdLst/>
              <a:ahLst/>
              <a:cxnLst/>
              <a:rect l="l" t="t" r="r" b="b"/>
              <a:pathLst>
                <a:path w="634" h="264" extrusionOk="0">
                  <a:moveTo>
                    <a:pt x="0" y="0"/>
                  </a:moveTo>
                  <a:lnTo>
                    <a:pt x="134" y="134"/>
                  </a:lnTo>
                  <a:cubicBezTo>
                    <a:pt x="204" y="222"/>
                    <a:pt x="284" y="263"/>
                    <a:pt x="363" y="263"/>
                  </a:cubicBezTo>
                  <a:cubicBezTo>
                    <a:pt x="434" y="263"/>
                    <a:pt x="504" y="230"/>
                    <a:pt x="567" y="167"/>
                  </a:cubicBezTo>
                  <a:lnTo>
                    <a:pt x="634" y="67"/>
                  </a:lnTo>
                  <a:cubicBezTo>
                    <a:pt x="434" y="34"/>
                    <a:pt x="234" y="34"/>
                    <a:pt x="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2450275" y="1009500"/>
              <a:ext cx="25875" cy="25250"/>
            </a:xfrm>
            <a:custGeom>
              <a:avLst/>
              <a:gdLst/>
              <a:ahLst/>
              <a:cxnLst/>
              <a:rect l="l" t="t" r="r" b="b"/>
              <a:pathLst>
                <a:path w="1035" h="1010" extrusionOk="0">
                  <a:moveTo>
                    <a:pt x="550" y="0"/>
                  </a:moveTo>
                  <a:cubicBezTo>
                    <a:pt x="475" y="0"/>
                    <a:pt x="400" y="34"/>
                    <a:pt x="334" y="100"/>
                  </a:cubicBezTo>
                  <a:lnTo>
                    <a:pt x="134" y="301"/>
                  </a:lnTo>
                  <a:cubicBezTo>
                    <a:pt x="0" y="434"/>
                    <a:pt x="0" y="601"/>
                    <a:pt x="134" y="701"/>
                  </a:cubicBezTo>
                  <a:lnTo>
                    <a:pt x="334" y="934"/>
                  </a:lnTo>
                  <a:cubicBezTo>
                    <a:pt x="400" y="984"/>
                    <a:pt x="475" y="1009"/>
                    <a:pt x="550" y="1009"/>
                  </a:cubicBezTo>
                  <a:cubicBezTo>
                    <a:pt x="626" y="1009"/>
                    <a:pt x="701" y="984"/>
                    <a:pt x="767" y="934"/>
                  </a:cubicBezTo>
                  <a:lnTo>
                    <a:pt x="967" y="701"/>
                  </a:lnTo>
                  <a:cubicBezTo>
                    <a:pt x="1034" y="601"/>
                    <a:pt x="1034" y="434"/>
                    <a:pt x="967" y="301"/>
                  </a:cubicBezTo>
                  <a:lnTo>
                    <a:pt x="767" y="100"/>
                  </a:lnTo>
                  <a:cubicBezTo>
                    <a:pt x="701" y="34"/>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2450275" y="1073700"/>
              <a:ext cx="25875" cy="25875"/>
            </a:xfrm>
            <a:custGeom>
              <a:avLst/>
              <a:gdLst/>
              <a:ahLst/>
              <a:cxnLst/>
              <a:rect l="l" t="t" r="r" b="b"/>
              <a:pathLst>
                <a:path w="1035" h="1035" extrusionOk="0">
                  <a:moveTo>
                    <a:pt x="550" y="1"/>
                  </a:moveTo>
                  <a:cubicBezTo>
                    <a:pt x="475" y="1"/>
                    <a:pt x="400" y="34"/>
                    <a:pt x="334" y="101"/>
                  </a:cubicBezTo>
                  <a:lnTo>
                    <a:pt x="134" y="301"/>
                  </a:lnTo>
                  <a:cubicBezTo>
                    <a:pt x="0" y="435"/>
                    <a:pt x="0" y="601"/>
                    <a:pt x="134" y="735"/>
                  </a:cubicBezTo>
                  <a:lnTo>
                    <a:pt x="334" y="935"/>
                  </a:lnTo>
                  <a:cubicBezTo>
                    <a:pt x="400" y="1002"/>
                    <a:pt x="475" y="1035"/>
                    <a:pt x="550" y="1035"/>
                  </a:cubicBezTo>
                  <a:cubicBezTo>
                    <a:pt x="626" y="1035"/>
                    <a:pt x="701" y="1002"/>
                    <a:pt x="767" y="935"/>
                  </a:cubicBezTo>
                  <a:lnTo>
                    <a:pt x="967" y="735"/>
                  </a:lnTo>
                  <a:cubicBezTo>
                    <a:pt x="1034" y="601"/>
                    <a:pt x="1034" y="435"/>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2374375" y="1920975"/>
              <a:ext cx="26700" cy="25875"/>
            </a:xfrm>
            <a:custGeom>
              <a:avLst/>
              <a:gdLst/>
              <a:ahLst/>
              <a:cxnLst/>
              <a:rect l="l" t="t" r="r" b="b"/>
              <a:pathLst>
                <a:path w="1068" h="1035" extrusionOk="0">
                  <a:moveTo>
                    <a:pt x="547" y="1"/>
                  </a:moveTo>
                  <a:cubicBezTo>
                    <a:pt x="476" y="1"/>
                    <a:pt x="401" y="34"/>
                    <a:pt x="334" y="101"/>
                  </a:cubicBezTo>
                  <a:lnTo>
                    <a:pt x="134" y="301"/>
                  </a:lnTo>
                  <a:cubicBezTo>
                    <a:pt x="1" y="434"/>
                    <a:pt x="1" y="601"/>
                    <a:pt x="134" y="735"/>
                  </a:cubicBezTo>
                  <a:lnTo>
                    <a:pt x="334" y="935"/>
                  </a:lnTo>
                  <a:cubicBezTo>
                    <a:pt x="401" y="1002"/>
                    <a:pt x="476" y="1035"/>
                    <a:pt x="547" y="1035"/>
                  </a:cubicBezTo>
                  <a:cubicBezTo>
                    <a:pt x="618" y="1035"/>
                    <a:pt x="684" y="1002"/>
                    <a:pt x="734" y="935"/>
                  </a:cubicBezTo>
                  <a:lnTo>
                    <a:pt x="968" y="735"/>
                  </a:lnTo>
                  <a:cubicBezTo>
                    <a:pt x="1068" y="601"/>
                    <a:pt x="1068"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2374375" y="2377150"/>
              <a:ext cx="26700" cy="25250"/>
            </a:xfrm>
            <a:custGeom>
              <a:avLst/>
              <a:gdLst/>
              <a:ahLst/>
              <a:cxnLst/>
              <a:rect l="l" t="t" r="r" b="b"/>
              <a:pathLst>
                <a:path w="1068" h="1010" extrusionOk="0">
                  <a:moveTo>
                    <a:pt x="547" y="0"/>
                  </a:moveTo>
                  <a:cubicBezTo>
                    <a:pt x="476" y="0"/>
                    <a:pt x="401" y="34"/>
                    <a:pt x="334" y="100"/>
                  </a:cubicBezTo>
                  <a:lnTo>
                    <a:pt x="134" y="300"/>
                  </a:lnTo>
                  <a:cubicBezTo>
                    <a:pt x="1" y="434"/>
                    <a:pt x="1" y="601"/>
                    <a:pt x="134" y="701"/>
                  </a:cubicBezTo>
                  <a:lnTo>
                    <a:pt x="334" y="934"/>
                  </a:lnTo>
                  <a:cubicBezTo>
                    <a:pt x="401" y="984"/>
                    <a:pt x="476" y="1009"/>
                    <a:pt x="547" y="1009"/>
                  </a:cubicBezTo>
                  <a:cubicBezTo>
                    <a:pt x="618" y="1009"/>
                    <a:pt x="684" y="984"/>
                    <a:pt x="734" y="934"/>
                  </a:cubicBezTo>
                  <a:lnTo>
                    <a:pt x="968" y="701"/>
                  </a:lnTo>
                  <a:cubicBezTo>
                    <a:pt x="1068" y="601"/>
                    <a:pt x="1068" y="434"/>
                    <a:pt x="968" y="300"/>
                  </a:cubicBezTo>
                  <a:lnTo>
                    <a:pt x="734" y="100"/>
                  </a:lnTo>
                  <a:cubicBezTo>
                    <a:pt x="684" y="34"/>
                    <a:pt x="618"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2374375" y="2442200"/>
              <a:ext cx="26700" cy="25875"/>
            </a:xfrm>
            <a:custGeom>
              <a:avLst/>
              <a:gdLst/>
              <a:ahLst/>
              <a:cxnLst/>
              <a:rect l="l" t="t" r="r" b="b"/>
              <a:pathLst>
                <a:path w="1068" h="1035" extrusionOk="0">
                  <a:moveTo>
                    <a:pt x="547" y="0"/>
                  </a:moveTo>
                  <a:cubicBezTo>
                    <a:pt x="476" y="0"/>
                    <a:pt x="401" y="33"/>
                    <a:pt x="334" y="100"/>
                  </a:cubicBezTo>
                  <a:lnTo>
                    <a:pt x="134" y="334"/>
                  </a:lnTo>
                  <a:cubicBezTo>
                    <a:pt x="1" y="434"/>
                    <a:pt x="1" y="601"/>
                    <a:pt x="134" y="734"/>
                  </a:cubicBezTo>
                  <a:lnTo>
                    <a:pt x="334" y="934"/>
                  </a:lnTo>
                  <a:cubicBezTo>
                    <a:pt x="401" y="1001"/>
                    <a:pt x="476" y="1034"/>
                    <a:pt x="547" y="1034"/>
                  </a:cubicBezTo>
                  <a:cubicBezTo>
                    <a:pt x="618" y="1034"/>
                    <a:pt x="684" y="1001"/>
                    <a:pt x="734" y="934"/>
                  </a:cubicBezTo>
                  <a:lnTo>
                    <a:pt x="968" y="734"/>
                  </a:lnTo>
                  <a:cubicBezTo>
                    <a:pt x="1068" y="601"/>
                    <a:pt x="1068" y="400"/>
                    <a:pt x="968" y="334"/>
                  </a:cubicBezTo>
                  <a:lnTo>
                    <a:pt x="734" y="100"/>
                  </a:lnTo>
                  <a:cubicBezTo>
                    <a:pt x="684" y="33"/>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2374375" y="1660800"/>
              <a:ext cx="26700" cy="25875"/>
            </a:xfrm>
            <a:custGeom>
              <a:avLst/>
              <a:gdLst/>
              <a:ahLst/>
              <a:cxnLst/>
              <a:rect l="l" t="t" r="r" b="b"/>
              <a:pathLst>
                <a:path w="1068" h="1035" extrusionOk="0">
                  <a:moveTo>
                    <a:pt x="547" y="0"/>
                  </a:moveTo>
                  <a:cubicBezTo>
                    <a:pt x="476" y="0"/>
                    <a:pt x="401" y="34"/>
                    <a:pt x="334" y="100"/>
                  </a:cubicBezTo>
                  <a:lnTo>
                    <a:pt x="134" y="301"/>
                  </a:lnTo>
                  <a:cubicBezTo>
                    <a:pt x="1" y="434"/>
                    <a:pt x="1" y="601"/>
                    <a:pt x="134" y="701"/>
                  </a:cubicBezTo>
                  <a:lnTo>
                    <a:pt x="334" y="934"/>
                  </a:lnTo>
                  <a:cubicBezTo>
                    <a:pt x="401" y="1001"/>
                    <a:pt x="476" y="1034"/>
                    <a:pt x="547" y="1034"/>
                  </a:cubicBezTo>
                  <a:cubicBezTo>
                    <a:pt x="618" y="1034"/>
                    <a:pt x="684" y="1001"/>
                    <a:pt x="734" y="934"/>
                  </a:cubicBezTo>
                  <a:lnTo>
                    <a:pt x="968" y="701"/>
                  </a:lnTo>
                  <a:cubicBezTo>
                    <a:pt x="1068" y="601"/>
                    <a:pt x="1068" y="401"/>
                    <a:pt x="968" y="301"/>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2374375" y="1855925"/>
              <a:ext cx="26700" cy="25275"/>
            </a:xfrm>
            <a:custGeom>
              <a:avLst/>
              <a:gdLst/>
              <a:ahLst/>
              <a:cxnLst/>
              <a:rect l="l" t="t" r="r" b="b"/>
              <a:pathLst>
                <a:path w="1068" h="1011" extrusionOk="0">
                  <a:moveTo>
                    <a:pt x="547" y="1"/>
                  </a:moveTo>
                  <a:cubicBezTo>
                    <a:pt x="476" y="1"/>
                    <a:pt x="401" y="34"/>
                    <a:pt x="334" y="101"/>
                  </a:cubicBezTo>
                  <a:lnTo>
                    <a:pt x="134" y="301"/>
                  </a:lnTo>
                  <a:cubicBezTo>
                    <a:pt x="1" y="435"/>
                    <a:pt x="1" y="601"/>
                    <a:pt x="134" y="701"/>
                  </a:cubicBezTo>
                  <a:lnTo>
                    <a:pt x="334" y="935"/>
                  </a:lnTo>
                  <a:cubicBezTo>
                    <a:pt x="401" y="985"/>
                    <a:pt x="476" y="1010"/>
                    <a:pt x="547" y="1010"/>
                  </a:cubicBezTo>
                  <a:cubicBezTo>
                    <a:pt x="618" y="1010"/>
                    <a:pt x="684" y="985"/>
                    <a:pt x="734" y="935"/>
                  </a:cubicBezTo>
                  <a:lnTo>
                    <a:pt x="968" y="701"/>
                  </a:lnTo>
                  <a:cubicBezTo>
                    <a:pt x="1068" y="601"/>
                    <a:pt x="1068"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2374375" y="1204425"/>
              <a:ext cx="26700" cy="25250"/>
            </a:xfrm>
            <a:custGeom>
              <a:avLst/>
              <a:gdLst/>
              <a:ahLst/>
              <a:cxnLst/>
              <a:rect l="l" t="t" r="r" b="b"/>
              <a:pathLst>
                <a:path w="1068" h="1010" extrusionOk="0">
                  <a:moveTo>
                    <a:pt x="547" y="1"/>
                  </a:moveTo>
                  <a:cubicBezTo>
                    <a:pt x="476" y="1"/>
                    <a:pt x="401" y="26"/>
                    <a:pt x="334" y="76"/>
                  </a:cubicBezTo>
                  <a:lnTo>
                    <a:pt x="134" y="309"/>
                  </a:lnTo>
                  <a:cubicBezTo>
                    <a:pt x="1" y="409"/>
                    <a:pt x="1" y="576"/>
                    <a:pt x="134" y="710"/>
                  </a:cubicBezTo>
                  <a:lnTo>
                    <a:pt x="334" y="910"/>
                  </a:lnTo>
                  <a:cubicBezTo>
                    <a:pt x="401" y="976"/>
                    <a:pt x="476" y="1010"/>
                    <a:pt x="547" y="1010"/>
                  </a:cubicBezTo>
                  <a:cubicBezTo>
                    <a:pt x="618" y="1010"/>
                    <a:pt x="684" y="976"/>
                    <a:pt x="734" y="910"/>
                  </a:cubicBezTo>
                  <a:lnTo>
                    <a:pt x="968" y="710"/>
                  </a:lnTo>
                  <a:cubicBezTo>
                    <a:pt x="1068" y="576"/>
                    <a:pt x="1068" y="409"/>
                    <a:pt x="968" y="309"/>
                  </a:cubicBezTo>
                  <a:lnTo>
                    <a:pt x="734" y="76"/>
                  </a:lnTo>
                  <a:cubicBezTo>
                    <a:pt x="684" y="26"/>
                    <a:pt x="618"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2374375" y="1334725"/>
              <a:ext cx="26700" cy="25250"/>
            </a:xfrm>
            <a:custGeom>
              <a:avLst/>
              <a:gdLst/>
              <a:ahLst/>
              <a:cxnLst/>
              <a:rect l="l" t="t" r="r" b="b"/>
              <a:pathLst>
                <a:path w="1068" h="1010" extrusionOk="0">
                  <a:moveTo>
                    <a:pt x="547" y="1"/>
                  </a:moveTo>
                  <a:cubicBezTo>
                    <a:pt x="476" y="1"/>
                    <a:pt x="401" y="34"/>
                    <a:pt x="334" y="101"/>
                  </a:cubicBezTo>
                  <a:lnTo>
                    <a:pt x="134" y="301"/>
                  </a:lnTo>
                  <a:cubicBezTo>
                    <a:pt x="1" y="434"/>
                    <a:pt x="1" y="601"/>
                    <a:pt x="134" y="701"/>
                  </a:cubicBezTo>
                  <a:lnTo>
                    <a:pt x="334" y="935"/>
                  </a:lnTo>
                  <a:cubicBezTo>
                    <a:pt x="401" y="985"/>
                    <a:pt x="476" y="1010"/>
                    <a:pt x="547" y="1010"/>
                  </a:cubicBezTo>
                  <a:cubicBezTo>
                    <a:pt x="618" y="1010"/>
                    <a:pt x="684" y="985"/>
                    <a:pt x="734" y="935"/>
                  </a:cubicBezTo>
                  <a:lnTo>
                    <a:pt x="968" y="701"/>
                  </a:lnTo>
                  <a:cubicBezTo>
                    <a:pt x="1068" y="601"/>
                    <a:pt x="1068" y="434"/>
                    <a:pt x="968" y="301"/>
                  </a:cubicBezTo>
                  <a:lnTo>
                    <a:pt x="734" y="101"/>
                  </a:lnTo>
                  <a:cubicBezTo>
                    <a:pt x="684" y="34"/>
                    <a:pt x="618"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2374375" y="1009500"/>
              <a:ext cx="26700" cy="25250"/>
            </a:xfrm>
            <a:custGeom>
              <a:avLst/>
              <a:gdLst/>
              <a:ahLst/>
              <a:cxnLst/>
              <a:rect l="l" t="t" r="r" b="b"/>
              <a:pathLst>
                <a:path w="1068" h="1010" extrusionOk="0">
                  <a:moveTo>
                    <a:pt x="547" y="0"/>
                  </a:moveTo>
                  <a:cubicBezTo>
                    <a:pt x="476" y="0"/>
                    <a:pt x="401" y="34"/>
                    <a:pt x="334" y="100"/>
                  </a:cubicBezTo>
                  <a:lnTo>
                    <a:pt x="134" y="301"/>
                  </a:lnTo>
                  <a:cubicBezTo>
                    <a:pt x="1" y="434"/>
                    <a:pt x="1" y="601"/>
                    <a:pt x="134" y="701"/>
                  </a:cubicBezTo>
                  <a:lnTo>
                    <a:pt x="334" y="934"/>
                  </a:lnTo>
                  <a:cubicBezTo>
                    <a:pt x="401" y="984"/>
                    <a:pt x="476" y="1009"/>
                    <a:pt x="547" y="1009"/>
                  </a:cubicBezTo>
                  <a:cubicBezTo>
                    <a:pt x="618" y="1009"/>
                    <a:pt x="684" y="984"/>
                    <a:pt x="734" y="934"/>
                  </a:cubicBezTo>
                  <a:lnTo>
                    <a:pt x="968" y="701"/>
                  </a:lnTo>
                  <a:cubicBezTo>
                    <a:pt x="1068" y="601"/>
                    <a:pt x="1068" y="434"/>
                    <a:pt x="968" y="301"/>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2374375" y="1073700"/>
              <a:ext cx="26700" cy="25875"/>
            </a:xfrm>
            <a:custGeom>
              <a:avLst/>
              <a:gdLst/>
              <a:ahLst/>
              <a:cxnLst/>
              <a:rect l="l" t="t" r="r" b="b"/>
              <a:pathLst>
                <a:path w="1068" h="1035" extrusionOk="0">
                  <a:moveTo>
                    <a:pt x="547" y="1"/>
                  </a:moveTo>
                  <a:cubicBezTo>
                    <a:pt x="476" y="1"/>
                    <a:pt x="401" y="34"/>
                    <a:pt x="334" y="101"/>
                  </a:cubicBezTo>
                  <a:lnTo>
                    <a:pt x="134" y="301"/>
                  </a:lnTo>
                  <a:cubicBezTo>
                    <a:pt x="1" y="435"/>
                    <a:pt x="1" y="601"/>
                    <a:pt x="134" y="735"/>
                  </a:cubicBezTo>
                  <a:lnTo>
                    <a:pt x="334" y="935"/>
                  </a:lnTo>
                  <a:cubicBezTo>
                    <a:pt x="401" y="1002"/>
                    <a:pt x="476" y="1035"/>
                    <a:pt x="547" y="1035"/>
                  </a:cubicBezTo>
                  <a:cubicBezTo>
                    <a:pt x="618" y="1035"/>
                    <a:pt x="684" y="1002"/>
                    <a:pt x="734" y="935"/>
                  </a:cubicBezTo>
                  <a:lnTo>
                    <a:pt x="968" y="735"/>
                  </a:lnTo>
                  <a:cubicBezTo>
                    <a:pt x="1068" y="601"/>
                    <a:pt x="1068" y="435"/>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2374375" y="1139600"/>
              <a:ext cx="26700" cy="25875"/>
            </a:xfrm>
            <a:custGeom>
              <a:avLst/>
              <a:gdLst/>
              <a:ahLst/>
              <a:cxnLst/>
              <a:rect l="l" t="t" r="r" b="b"/>
              <a:pathLst>
                <a:path w="1068" h="1035" extrusionOk="0">
                  <a:moveTo>
                    <a:pt x="547" y="0"/>
                  </a:moveTo>
                  <a:cubicBezTo>
                    <a:pt x="476" y="0"/>
                    <a:pt x="401" y="34"/>
                    <a:pt x="334" y="100"/>
                  </a:cubicBezTo>
                  <a:lnTo>
                    <a:pt x="134" y="300"/>
                  </a:lnTo>
                  <a:cubicBezTo>
                    <a:pt x="1" y="434"/>
                    <a:pt x="1" y="601"/>
                    <a:pt x="134" y="734"/>
                  </a:cubicBezTo>
                  <a:lnTo>
                    <a:pt x="334" y="934"/>
                  </a:lnTo>
                  <a:cubicBezTo>
                    <a:pt x="401" y="1001"/>
                    <a:pt x="476" y="1034"/>
                    <a:pt x="547" y="1034"/>
                  </a:cubicBezTo>
                  <a:cubicBezTo>
                    <a:pt x="618" y="1034"/>
                    <a:pt x="684" y="1001"/>
                    <a:pt x="734" y="934"/>
                  </a:cubicBezTo>
                  <a:lnTo>
                    <a:pt x="968" y="734"/>
                  </a:lnTo>
                  <a:cubicBezTo>
                    <a:pt x="1068" y="601"/>
                    <a:pt x="1068" y="434"/>
                    <a:pt x="968" y="300"/>
                  </a:cubicBezTo>
                  <a:lnTo>
                    <a:pt x="734" y="100"/>
                  </a:lnTo>
                  <a:cubicBezTo>
                    <a:pt x="684" y="34"/>
                    <a:pt x="618"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2525325" y="1334725"/>
              <a:ext cx="27550" cy="25250"/>
            </a:xfrm>
            <a:custGeom>
              <a:avLst/>
              <a:gdLst/>
              <a:ahLst/>
              <a:cxnLst/>
              <a:rect l="l" t="t" r="r" b="b"/>
              <a:pathLst>
                <a:path w="1102" h="1010" extrusionOk="0">
                  <a:moveTo>
                    <a:pt x="551" y="1"/>
                  </a:moveTo>
                  <a:cubicBezTo>
                    <a:pt x="476" y="1"/>
                    <a:pt x="401" y="34"/>
                    <a:pt x="334" y="101"/>
                  </a:cubicBezTo>
                  <a:lnTo>
                    <a:pt x="134" y="301"/>
                  </a:lnTo>
                  <a:cubicBezTo>
                    <a:pt x="0" y="434"/>
                    <a:pt x="0" y="601"/>
                    <a:pt x="134" y="701"/>
                  </a:cubicBezTo>
                  <a:lnTo>
                    <a:pt x="334" y="935"/>
                  </a:lnTo>
                  <a:cubicBezTo>
                    <a:pt x="401" y="985"/>
                    <a:pt x="476" y="1010"/>
                    <a:pt x="551" y="1010"/>
                  </a:cubicBezTo>
                  <a:cubicBezTo>
                    <a:pt x="626" y="1010"/>
                    <a:pt x="701" y="985"/>
                    <a:pt x="767" y="935"/>
                  </a:cubicBezTo>
                  <a:lnTo>
                    <a:pt x="968" y="701"/>
                  </a:lnTo>
                  <a:cubicBezTo>
                    <a:pt x="1101" y="601"/>
                    <a:pt x="1101" y="434"/>
                    <a:pt x="968" y="301"/>
                  </a:cubicBezTo>
                  <a:lnTo>
                    <a:pt x="767"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2676250" y="1790900"/>
              <a:ext cx="27550" cy="25875"/>
            </a:xfrm>
            <a:custGeom>
              <a:avLst/>
              <a:gdLst/>
              <a:ahLst/>
              <a:cxnLst/>
              <a:rect l="l" t="t" r="r" b="b"/>
              <a:pathLst>
                <a:path w="1102" h="1035" extrusionOk="0">
                  <a:moveTo>
                    <a:pt x="551" y="0"/>
                  </a:moveTo>
                  <a:cubicBezTo>
                    <a:pt x="476" y="0"/>
                    <a:pt x="401" y="33"/>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00"/>
                    <a:pt x="968" y="300"/>
                  </a:cubicBezTo>
                  <a:lnTo>
                    <a:pt x="768"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2374375" y="1790900"/>
              <a:ext cx="26700" cy="25875"/>
            </a:xfrm>
            <a:custGeom>
              <a:avLst/>
              <a:gdLst/>
              <a:ahLst/>
              <a:cxnLst/>
              <a:rect l="l" t="t" r="r" b="b"/>
              <a:pathLst>
                <a:path w="1068" h="1035" extrusionOk="0">
                  <a:moveTo>
                    <a:pt x="547" y="0"/>
                  </a:moveTo>
                  <a:cubicBezTo>
                    <a:pt x="476" y="0"/>
                    <a:pt x="401" y="33"/>
                    <a:pt x="334" y="100"/>
                  </a:cubicBezTo>
                  <a:lnTo>
                    <a:pt x="134" y="300"/>
                  </a:lnTo>
                  <a:cubicBezTo>
                    <a:pt x="1" y="434"/>
                    <a:pt x="1" y="601"/>
                    <a:pt x="134" y="734"/>
                  </a:cubicBezTo>
                  <a:lnTo>
                    <a:pt x="334" y="934"/>
                  </a:lnTo>
                  <a:cubicBezTo>
                    <a:pt x="401" y="1001"/>
                    <a:pt x="476" y="1034"/>
                    <a:pt x="547" y="1034"/>
                  </a:cubicBezTo>
                  <a:cubicBezTo>
                    <a:pt x="618" y="1034"/>
                    <a:pt x="684" y="1001"/>
                    <a:pt x="734" y="934"/>
                  </a:cubicBezTo>
                  <a:lnTo>
                    <a:pt x="968" y="734"/>
                  </a:lnTo>
                  <a:cubicBezTo>
                    <a:pt x="1068" y="601"/>
                    <a:pt x="1068" y="400"/>
                    <a:pt x="968" y="300"/>
                  </a:cubicBezTo>
                  <a:lnTo>
                    <a:pt x="734" y="100"/>
                  </a:lnTo>
                  <a:cubicBezTo>
                    <a:pt x="684" y="33"/>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2450275" y="1139600"/>
              <a:ext cx="25875" cy="25875"/>
            </a:xfrm>
            <a:custGeom>
              <a:avLst/>
              <a:gdLst/>
              <a:ahLst/>
              <a:cxnLst/>
              <a:rect l="l" t="t" r="r" b="b"/>
              <a:pathLst>
                <a:path w="1035" h="1035" extrusionOk="0">
                  <a:moveTo>
                    <a:pt x="550" y="0"/>
                  </a:moveTo>
                  <a:cubicBezTo>
                    <a:pt x="475" y="0"/>
                    <a:pt x="400" y="34"/>
                    <a:pt x="334" y="100"/>
                  </a:cubicBezTo>
                  <a:lnTo>
                    <a:pt x="134" y="300"/>
                  </a:lnTo>
                  <a:cubicBezTo>
                    <a:pt x="0" y="434"/>
                    <a:pt x="0" y="601"/>
                    <a:pt x="134" y="734"/>
                  </a:cubicBezTo>
                  <a:lnTo>
                    <a:pt x="334" y="934"/>
                  </a:lnTo>
                  <a:cubicBezTo>
                    <a:pt x="400" y="1001"/>
                    <a:pt x="475" y="1034"/>
                    <a:pt x="550" y="1034"/>
                  </a:cubicBezTo>
                  <a:cubicBezTo>
                    <a:pt x="626" y="1034"/>
                    <a:pt x="701" y="1001"/>
                    <a:pt x="767" y="934"/>
                  </a:cubicBezTo>
                  <a:lnTo>
                    <a:pt x="967" y="734"/>
                  </a:lnTo>
                  <a:cubicBezTo>
                    <a:pt x="1034" y="601"/>
                    <a:pt x="1034" y="434"/>
                    <a:pt x="967" y="300"/>
                  </a:cubicBezTo>
                  <a:lnTo>
                    <a:pt x="767" y="100"/>
                  </a:lnTo>
                  <a:cubicBezTo>
                    <a:pt x="701" y="34"/>
                    <a:pt x="626" y="0"/>
                    <a:pt x="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2374375" y="1594925"/>
              <a:ext cx="26700" cy="25875"/>
            </a:xfrm>
            <a:custGeom>
              <a:avLst/>
              <a:gdLst/>
              <a:ahLst/>
              <a:cxnLst/>
              <a:rect l="l" t="t" r="r" b="b"/>
              <a:pathLst>
                <a:path w="1068" h="1035" extrusionOk="0">
                  <a:moveTo>
                    <a:pt x="547" y="0"/>
                  </a:moveTo>
                  <a:cubicBezTo>
                    <a:pt x="476" y="0"/>
                    <a:pt x="401" y="34"/>
                    <a:pt x="334" y="100"/>
                  </a:cubicBezTo>
                  <a:lnTo>
                    <a:pt x="134" y="300"/>
                  </a:lnTo>
                  <a:cubicBezTo>
                    <a:pt x="1" y="434"/>
                    <a:pt x="1" y="601"/>
                    <a:pt x="134" y="734"/>
                  </a:cubicBezTo>
                  <a:lnTo>
                    <a:pt x="334" y="934"/>
                  </a:lnTo>
                  <a:cubicBezTo>
                    <a:pt x="401" y="1001"/>
                    <a:pt x="476" y="1034"/>
                    <a:pt x="547" y="1034"/>
                  </a:cubicBezTo>
                  <a:cubicBezTo>
                    <a:pt x="618" y="1034"/>
                    <a:pt x="684" y="1001"/>
                    <a:pt x="734" y="934"/>
                  </a:cubicBezTo>
                  <a:lnTo>
                    <a:pt x="968" y="734"/>
                  </a:lnTo>
                  <a:cubicBezTo>
                    <a:pt x="1068" y="601"/>
                    <a:pt x="1068" y="434"/>
                    <a:pt x="968" y="300"/>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2374375" y="1530700"/>
              <a:ext cx="26700" cy="25250"/>
            </a:xfrm>
            <a:custGeom>
              <a:avLst/>
              <a:gdLst/>
              <a:ahLst/>
              <a:cxnLst/>
              <a:rect l="l" t="t" r="r" b="b"/>
              <a:pathLst>
                <a:path w="1068" h="1010" extrusionOk="0">
                  <a:moveTo>
                    <a:pt x="547" y="1"/>
                  </a:moveTo>
                  <a:cubicBezTo>
                    <a:pt x="476" y="1"/>
                    <a:pt x="401" y="34"/>
                    <a:pt x="334" y="101"/>
                  </a:cubicBezTo>
                  <a:lnTo>
                    <a:pt x="134" y="301"/>
                  </a:lnTo>
                  <a:cubicBezTo>
                    <a:pt x="1" y="434"/>
                    <a:pt x="1" y="601"/>
                    <a:pt x="134" y="701"/>
                  </a:cubicBezTo>
                  <a:lnTo>
                    <a:pt x="334" y="935"/>
                  </a:lnTo>
                  <a:cubicBezTo>
                    <a:pt x="401" y="985"/>
                    <a:pt x="476" y="1010"/>
                    <a:pt x="547" y="1010"/>
                  </a:cubicBezTo>
                  <a:cubicBezTo>
                    <a:pt x="618" y="1010"/>
                    <a:pt x="684" y="985"/>
                    <a:pt x="734" y="935"/>
                  </a:cubicBezTo>
                  <a:lnTo>
                    <a:pt x="968" y="701"/>
                  </a:lnTo>
                  <a:cubicBezTo>
                    <a:pt x="1068" y="601"/>
                    <a:pt x="1068" y="368"/>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2374375" y="1464825"/>
              <a:ext cx="26700" cy="25875"/>
            </a:xfrm>
            <a:custGeom>
              <a:avLst/>
              <a:gdLst/>
              <a:ahLst/>
              <a:cxnLst/>
              <a:rect l="l" t="t" r="r" b="b"/>
              <a:pathLst>
                <a:path w="1068" h="1035" extrusionOk="0">
                  <a:moveTo>
                    <a:pt x="547" y="0"/>
                  </a:moveTo>
                  <a:cubicBezTo>
                    <a:pt x="476" y="0"/>
                    <a:pt x="401" y="34"/>
                    <a:pt x="334" y="101"/>
                  </a:cubicBezTo>
                  <a:lnTo>
                    <a:pt x="134" y="301"/>
                  </a:lnTo>
                  <a:cubicBezTo>
                    <a:pt x="1" y="434"/>
                    <a:pt x="1" y="601"/>
                    <a:pt x="134" y="734"/>
                  </a:cubicBezTo>
                  <a:lnTo>
                    <a:pt x="334" y="934"/>
                  </a:lnTo>
                  <a:cubicBezTo>
                    <a:pt x="401" y="1001"/>
                    <a:pt x="476" y="1035"/>
                    <a:pt x="547" y="1035"/>
                  </a:cubicBezTo>
                  <a:cubicBezTo>
                    <a:pt x="618" y="1035"/>
                    <a:pt x="684" y="1001"/>
                    <a:pt x="734" y="934"/>
                  </a:cubicBezTo>
                  <a:lnTo>
                    <a:pt x="968" y="734"/>
                  </a:lnTo>
                  <a:cubicBezTo>
                    <a:pt x="1068" y="601"/>
                    <a:pt x="1068" y="434"/>
                    <a:pt x="968" y="301"/>
                  </a:cubicBezTo>
                  <a:lnTo>
                    <a:pt x="734" y="101"/>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2374375" y="1400400"/>
              <a:ext cx="26700" cy="25250"/>
            </a:xfrm>
            <a:custGeom>
              <a:avLst/>
              <a:gdLst/>
              <a:ahLst/>
              <a:cxnLst/>
              <a:rect l="l" t="t" r="r" b="b"/>
              <a:pathLst>
                <a:path w="1068" h="1010" extrusionOk="0">
                  <a:moveTo>
                    <a:pt x="547" y="1"/>
                  </a:moveTo>
                  <a:cubicBezTo>
                    <a:pt x="476" y="1"/>
                    <a:pt x="401" y="26"/>
                    <a:pt x="334" y="76"/>
                  </a:cubicBezTo>
                  <a:lnTo>
                    <a:pt x="134" y="309"/>
                  </a:lnTo>
                  <a:cubicBezTo>
                    <a:pt x="1" y="409"/>
                    <a:pt x="1" y="576"/>
                    <a:pt x="134" y="709"/>
                  </a:cubicBezTo>
                  <a:lnTo>
                    <a:pt x="334" y="910"/>
                  </a:lnTo>
                  <a:cubicBezTo>
                    <a:pt x="401" y="976"/>
                    <a:pt x="476" y="1010"/>
                    <a:pt x="547" y="1010"/>
                  </a:cubicBezTo>
                  <a:cubicBezTo>
                    <a:pt x="618" y="1010"/>
                    <a:pt x="684" y="976"/>
                    <a:pt x="734" y="910"/>
                  </a:cubicBezTo>
                  <a:lnTo>
                    <a:pt x="968" y="709"/>
                  </a:lnTo>
                  <a:cubicBezTo>
                    <a:pt x="1068" y="576"/>
                    <a:pt x="1068" y="376"/>
                    <a:pt x="968" y="309"/>
                  </a:cubicBezTo>
                  <a:lnTo>
                    <a:pt x="734" y="76"/>
                  </a:lnTo>
                  <a:cubicBezTo>
                    <a:pt x="684" y="26"/>
                    <a:pt x="618"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2450275" y="2312100"/>
              <a:ext cx="25875" cy="25875"/>
            </a:xfrm>
            <a:custGeom>
              <a:avLst/>
              <a:gdLst/>
              <a:ahLst/>
              <a:cxnLst/>
              <a:rect l="l" t="t" r="r" b="b"/>
              <a:pathLst>
                <a:path w="1035" h="1035" extrusionOk="0">
                  <a:moveTo>
                    <a:pt x="550" y="0"/>
                  </a:moveTo>
                  <a:cubicBezTo>
                    <a:pt x="475" y="0"/>
                    <a:pt x="400" y="34"/>
                    <a:pt x="334" y="100"/>
                  </a:cubicBezTo>
                  <a:lnTo>
                    <a:pt x="134" y="301"/>
                  </a:lnTo>
                  <a:cubicBezTo>
                    <a:pt x="0" y="434"/>
                    <a:pt x="0" y="601"/>
                    <a:pt x="134" y="734"/>
                  </a:cubicBezTo>
                  <a:lnTo>
                    <a:pt x="334" y="934"/>
                  </a:lnTo>
                  <a:cubicBezTo>
                    <a:pt x="400" y="1001"/>
                    <a:pt x="475" y="1034"/>
                    <a:pt x="550" y="1034"/>
                  </a:cubicBezTo>
                  <a:cubicBezTo>
                    <a:pt x="626" y="1034"/>
                    <a:pt x="701" y="1001"/>
                    <a:pt x="767" y="934"/>
                  </a:cubicBezTo>
                  <a:lnTo>
                    <a:pt x="967" y="734"/>
                  </a:lnTo>
                  <a:cubicBezTo>
                    <a:pt x="1034" y="601"/>
                    <a:pt x="1034" y="401"/>
                    <a:pt x="967" y="301"/>
                  </a:cubicBezTo>
                  <a:lnTo>
                    <a:pt x="767" y="100"/>
                  </a:lnTo>
                  <a:cubicBezTo>
                    <a:pt x="701" y="34"/>
                    <a:pt x="626" y="0"/>
                    <a:pt x="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2450275" y="2051900"/>
              <a:ext cx="25875" cy="25250"/>
            </a:xfrm>
            <a:custGeom>
              <a:avLst/>
              <a:gdLst/>
              <a:ahLst/>
              <a:cxnLst/>
              <a:rect l="l" t="t" r="r" b="b"/>
              <a:pathLst>
                <a:path w="1035" h="1010" extrusionOk="0">
                  <a:moveTo>
                    <a:pt x="550" y="1"/>
                  </a:moveTo>
                  <a:cubicBezTo>
                    <a:pt x="475" y="1"/>
                    <a:pt x="400" y="34"/>
                    <a:pt x="334" y="101"/>
                  </a:cubicBezTo>
                  <a:lnTo>
                    <a:pt x="134" y="301"/>
                  </a:lnTo>
                  <a:cubicBezTo>
                    <a:pt x="0" y="435"/>
                    <a:pt x="0" y="568"/>
                    <a:pt x="134" y="701"/>
                  </a:cubicBezTo>
                  <a:lnTo>
                    <a:pt x="334" y="935"/>
                  </a:lnTo>
                  <a:cubicBezTo>
                    <a:pt x="400" y="985"/>
                    <a:pt x="475" y="1010"/>
                    <a:pt x="550" y="1010"/>
                  </a:cubicBezTo>
                  <a:cubicBezTo>
                    <a:pt x="626" y="1010"/>
                    <a:pt x="701" y="985"/>
                    <a:pt x="767" y="935"/>
                  </a:cubicBezTo>
                  <a:lnTo>
                    <a:pt x="967" y="701"/>
                  </a:lnTo>
                  <a:cubicBezTo>
                    <a:pt x="1034" y="601"/>
                    <a:pt x="1034" y="368"/>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2450275" y="2246850"/>
              <a:ext cx="25875" cy="25250"/>
            </a:xfrm>
            <a:custGeom>
              <a:avLst/>
              <a:gdLst/>
              <a:ahLst/>
              <a:cxnLst/>
              <a:rect l="l" t="t" r="r" b="b"/>
              <a:pathLst>
                <a:path w="1035" h="1010" extrusionOk="0">
                  <a:moveTo>
                    <a:pt x="550" y="0"/>
                  </a:moveTo>
                  <a:cubicBezTo>
                    <a:pt x="475" y="0"/>
                    <a:pt x="400" y="25"/>
                    <a:pt x="334" y="75"/>
                  </a:cubicBezTo>
                  <a:lnTo>
                    <a:pt x="134" y="309"/>
                  </a:lnTo>
                  <a:cubicBezTo>
                    <a:pt x="0" y="409"/>
                    <a:pt x="0" y="576"/>
                    <a:pt x="134" y="709"/>
                  </a:cubicBezTo>
                  <a:lnTo>
                    <a:pt x="334" y="909"/>
                  </a:lnTo>
                  <a:cubicBezTo>
                    <a:pt x="400" y="976"/>
                    <a:pt x="475" y="1009"/>
                    <a:pt x="550" y="1009"/>
                  </a:cubicBezTo>
                  <a:cubicBezTo>
                    <a:pt x="626" y="1009"/>
                    <a:pt x="701" y="976"/>
                    <a:pt x="767" y="909"/>
                  </a:cubicBezTo>
                  <a:lnTo>
                    <a:pt x="967" y="709"/>
                  </a:lnTo>
                  <a:cubicBezTo>
                    <a:pt x="1034" y="576"/>
                    <a:pt x="1034" y="409"/>
                    <a:pt x="967" y="309"/>
                  </a:cubicBezTo>
                  <a:lnTo>
                    <a:pt x="767" y="75"/>
                  </a:lnTo>
                  <a:cubicBezTo>
                    <a:pt x="701" y="25"/>
                    <a:pt x="626" y="0"/>
                    <a:pt x="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2450275" y="2116125"/>
              <a:ext cx="25875" cy="25875"/>
            </a:xfrm>
            <a:custGeom>
              <a:avLst/>
              <a:gdLst/>
              <a:ahLst/>
              <a:cxnLst/>
              <a:rect l="l" t="t" r="r" b="b"/>
              <a:pathLst>
                <a:path w="1035" h="1035" extrusionOk="0">
                  <a:moveTo>
                    <a:pt x="550" y="0"/>
                  </a:moveTo>
                  <a:cubicBezTo>
                    <a:pt x="475" y="0"/>
                    <a:pt x="400" y="34"/>
                    <a:pt x="334" y="101"/>
                  </a:cubicBezTo>
                  <a:lnTo>
                    <a:pt x="134" y="301"/>
                  </a:lnTo>
                  <a:cubicBezTo>
                    <a:pt x="0" y="434"/>
                    <a:pt x="0" y="601"/>
                    <a:pt x="134" y="734"/>
                  </a:cubicBezTo>
                  <a:lnTo>
                    <a:pt x="334" y="934"/>
                  </a:lnTo>
                  <a:cubicBezTo>
                    <a:pt x="400" y="1001"/>
                    <a:pt x="475" y="1035"/>
                    <a:pt x="550" y="1035"/>
                  </a:cubicBezTo>
                  <a:cubicBezTo>
                    <a:pt x="626" y="1035"/>
                    <a:pt x="701" y="1001"/>
                    <a:pt x="767" y="934"/>
                  </a:cubicBezTo>
                  <a:lnTo>
                    <a:pt x="967" y="734"/>
                  </a:lnTo>
                  <a:cubicBezTo>
                    <a:pt x="1034" y="601"/>
                    <a:pt x="1034" y="434"/>
                    <a:pt x="967" y="301"/>
                  </a:cubicBezTo>
                  <a:lnTo>
                    <a:pt x="767" y="101"/>
                  </a:lnTo>
                  <a:cubicBezTo>
                    <a:pt x="701" y="34"/>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2450275" y="2507225"/>
              <a:ext cx="27525" cy="25900"/>
            </a:xfrm>
            <a:custGeom>
              <a:avLst/>
              <a:gdLst/>
              <a:ahLst/>
              <a:cxnLst/>
              <a:rect l="l" t="t" r="r" b="b"/>
              <a:pathLst>
                <a:path w="1101" h="1036" extrusionOk="0">
                  <a:moveTo>
                    <a:pt x="550" y="1"/>
                  </a:moveTo>
                  <a:cubicBezTo>
                    <a:pt x="475" y="1"/>
                    <a:pt x="400" y="34"/>
                    <a:pt x="334" y="101"/>
                  </a:cubicBezTo>
                  <a:lnTo>
                    <a:pt x="134" y="301"/>
                  </a:lnTo>
                  <a:cubicBezTo>
                    <a:pt x="0" y="435"/>
                    <a:pt x="0" y="601"/>
                    <a:pt x="134" y="735"/>
                  </a:cubicBezTo>
                  <a:lnTo>
                    <a:pt x="334" y="935"/>
                  </a:lnTo>
                  <a:cubicBezTo>
                    <a:pt x="400" y="1002"/>
                    <a:pt x="475" y="1035"/>
                    <a:pt x="550" y="1035"/>
                  </a:cubicBezTo>
                  <a:cubicBezTo>
                    <a:pt x="626" y="1035"/>
                    <a:pt x="701" y="1002"/>
                    <a:pt x="767" y="935"/>
                  </a:cubicBezTo>
                  <a:lnTo>
                    <a:pt x="967" y="735"/>
                  </a:lnTo>
                  <a:cubicBezTo>
                    <a:pt x="1101" y="601"/>
                    <a:pt x="1101" y="435"/>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2450275" y="2182000"/>
              <a:ext cx="25875" cy="25875"/>
            </a:xfrm>
            <a:custGeom>
              <a:avLst/>
              <a:gdLst/>
              <a:ahLst/>
              <a:cxnLst/>
              <a:rect l="l" t="t" r="r" b="b"/>
              <a:pathLst>
                <a:path w="1035" h="1035" extrusionOk="0">
                  <a:moveTo>
                    <a:pt x="550" y="1"/>
                  </a:moveTo>
                  <a:cubicBezTo>
                    <a:pt x="475" y="1"/>
                    <a:pt x="400" y="34"/>
                    <a:pt x="334" y="101"/>
                  </a:cubicBezTo>
                  <a:lnTo>
                    <a:pt x="134" y="301"/>
                  </a:lnTo>
                  <a:cubicBezTo>
                    <a:pt x="0" y="434"/>
                    <a:pt x="0" y="601"/>
                    <a:pt x="134" y="735"/>
                  </a:cubicBezTo>
                  <a:lnTo>
                    <a:pt x="334" y="935"/>
                  </a:lnTo>
                  <a:cubicBezTo>
                    <a:pt x="400" y="1001"/>
                    <a:pt x="475" y="1035"/>
                    <a:pt x="550" y="1035"/>
                  </a:cubicBezTo>
                  <a:cubicBezTo>
                    <a:pt x="626" y="1035"/>
                    <a:pt x="701" y="1001"/>
                    <a:pt x="767" y="935"/>
                  </a:cubicBezTo>
                  <a:lnTo>
                    <a:pt x="967" y="735"/>
                  </a:lnTo>
                  <a:cubicBezTo>
                    <a:pt x="1034" y="601"/>
                    <a:pt x="1034" y="401"/>
                    <a:pt x="967" y="301"/>
                  </a:cubicBezTo>
                  <a:lnTo>
                    <a:pt x="767" y="101"/>
                  </a:lnTo>
                  <a:cubicBezTo>
                    <a:pt x="701" y="34"/>
                    <a:pt x="626"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2450275" y="2377150"/>
              <a:ext cx="25875" cy="25250"/>
            </a:xfrm>
            <a:custGeom>
              <a:avLst/>
              <a:gdLst/>
              <a:ahLst/>
              <a:cxnLst/>
              <a:rect l="l" t="t" r="r" b="b"/>
              <a:pathLst>
                <a:path w="1035" h="1010" extrusionOk="0">
                  <a:moveTo>
                    <a:pt x="550" y="0"/>
                  </a:moveTo>
                  <a:cubicBezTo>
                    <a:pt x="475" y="0"/>
                    <a:pt x="400" y="34"/>
                    <a:pt x="334" y="100"/>
                  </a:cubicBezTo>
                  <a:lnTo>
                    <a:pt x="134" y="300"/>
                  </a:lnTo>
                  <a:cubicBezTo>
                    <a:pt x="0" y="434"/>
                    <a:pt x="0" y="601"/>
                    <a:pt x="134" y="701"/>
                  </a:cubicBezTo>
                  <a:lnTo>
                    <a:pt x="334" y="934"/>
                  </a:lnTo>
                  <a:cubicBezTo>
                    <a:pt x="400" y="984"/>
                    <a:pt x="475" y="1009"/>
                    <a:pt x="550" y="1009"/>
                  </a:cubicBezTo>
                  <a:cubicBezTo>
                    <a:pt x="626" y="1009"/>
                    <a:pt x="701" y="984"/>
                    <a:pt x="767" y="934"/>
                  </a:cubicBezTo>
                  <a:lnTo>
                    <a:pt x="967" y="701"/>
                  </a:lnTo>
                  <a:cubicBezTo>
                    <a:pt x="1034" y="601"/>
                    <a:pt x="1034" y="434"/>
                    <a:pt x="967" y="300"/>
                  </a:cubicBezTo>
                  <a:lnTo>
                    <a:pt x="767" y="100"/>
                  </a:lnTo>
                  <a:cubicBezTo>
                    <a:pt x="701" y="34"/>
                    <a:pt x="626" y="0"/>
                    <a:pt x="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2525325" y="1204425"/>
              <a:ext cx="27550" cy="25250"/>
            </a:xfrm>
            <a:custGeom>
              <a:avLst/>
              <a:gdLst/>
              <a:ahLst/>
              <a:cxnLst/>
              <a:rect l="l" t="t" r="r" b="b"/>
              <a:pathLst>
                <a:path w="1102" h="1010" extrusionOk="0">
                  <a:moveTo>
                    <a:pt x="551" y="1"/>
                  </a:moveTo>
                  <a:cubicBezTo>
                    <a:pt x="476" y="1"/>
                    <a:pt x="401" y="26"/>
                    <a:pt x="334" y="76"/>
                  </a:cubicBezTo>
                  <a:lnTo>
                    <a:pt x="134" y="309"/>
                  </a:lnTo>
                  <a:cubicBezTo>
                    <a:pt x="0" y="409"/>
                    <a:pt x="0" y="576"/>
                    <a:pt x="134" y="710"/>
                  </a:cubicBezTo>
                  <a:lnTo>
                    <a:pt x="334" y="910"/>
                  </a:lnTo>
                  <a:cubicBezTo>
                    <a:pt x="401" y="976"/>
                    <a:pt x="476" y="1010"/>
                    <a:pt x="551" y="1010"/>
                  </a:cubicBezTo>
                  <a:cubicBezTo>
                    <a:pt x="626" y="1010"/>
                    <a:pt x="701" y="976"/>
                    <a:pt x="767" y="910"/>
                  </a:cubicBezTo>
                  <a:lnTo>
                    <a:pt x="968" y="710"/>
                  </a:lnTo>
                  <a:cubicBezTo>
                    <a:pt x="1101" y="576"/>
                    <a:pt x="1101" y="409"/>
                    <a:pt x="968" y="309"/>
                  </a:cubicBezTo>
                  <a:lnTo>
                    <a:pt x="767" y="76"/>
                  </a:lnTo>
                  <a:cubicBezTo>
                    <a:pt x="701" y="26"/>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2525325" y="1139600"/>
              <a:ext cx="27550" cy="25875"/>
            </a:xfrm>
            <a:custGeom>
              <a:avLst/>
              <a:gdLst/>
              <a:ahLst/>
              <a:cxnLst/>
              <a:rect l="l" t="t" r="r" b="b"/>
              <a:pathLst>
                <a:path w="1102" h="1035" extrusionOk="0">
                  <a:moveTo>
                    <a:pt x="551" y="0"/>
                  </a:moveTo>
                  <a:cubicBezTo>
                    <a:pt x="476" y="0"/>
                    <a:pt x="401" y="34"/>
                    <a:pt x="334" y="100"/>
                  </a:cubicBezTo>
                  <a:lnTo>
                    <a:pt x="134" y="300"/>
                  </a:lnTo>
                  <a:cubicBezTo>
                    <a:pt x="0" y="434"/>
                    <a:pt x="0" y="601"/>
                    <a:pt x="134" y="734"/>
                  </a:cubicBezTo>
                  <a:lnTo>
                    <a:pt x="334" y="934"/>
                  </a:lnTo>
                  <a:cubicBezTo>
                    <a:pt x="401" y="1001"/>
                    <a:pt x="476" y="1034"/>
                    <a:pt x="551" y="1034"/>
                  </a:cubicBezTo>
                  <a:cubicBezTo>
                    <a:pt x="626" y="1034"/>
                    <a:pt x="701" y="1001"/>
                    <a:pt x="767" y="934"/>
                  </a:cubicBezTo>
                  <a:lnTo>
                    <a:pt x="968" y="734"/>
                  </a:lnTo>
                  <a:cubicBezTo>
                    <a:pt x="1101" y="601"/>
                    <a:pt x="1101" y="434"/>
                    <a:pt x="968" y="300"/>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2450275" y="1204425"/>
              <a:ext cx="25875" cy="25250"/>
            </a:xfrm>
            <a:custGeom>
              <a:avLst/>
              <a:gdLst/>
              <a:ahLst/>
              <a:cxnLst/>
              <a:rect l="l" t="t" r="r" b="b"/>
              <a:pathLst>
                <a:path w="1035" h="1010" extrusionOk="0">
                  <a:moveTo>
                    <a:pt x="550" y="1"/>
                  </a:moveTo>
                  <a:cubicBezTo>
                    <a:pt x="475" y="1"/>
                    <a:pt x="400" y="26"/>
                    <a:pt x="334" y="76"/>
                  </a:cubicBezTo>
                  <a:lnTo>
                    <a:pt x="134" y="309"/>
                  </a:lnTo>
                  <a:cubicBezTo>
                    <a:pt x="0" y="409"/>
                    <a:pt x="0" y="576"/>
                    <a:pt x="134" y="710"/>
                  </a:cubicBezTo>
                  <a:lnTo>
                    <a:pt x="334" y="910"/>
                  </a:lnTo>
                  <a:cubicBezTo>
                    <a:pt x="400" y="976"/>
                    <a:pt x="475" y="1010"/>
                    <a:pt x="550" y="1010"/>
                  </a:cubicBezTo>
                  <a:cubicBezTo>
                    <a:pt x="626" y="1010"/>
                    <a:pt x="701" y="976"/>
                    <a:pt x="767" y="910"/>
                  </a:cubicBezTo>
                  <a:lnTo>
                    <a:pt x="967" y="710"/>
                  </a:lnTo>
                  <a:cubicBezTo>
                    <a:pt x="1034" y="576"/>
                    <a:pt x="1034" y="409"/>
                    <a:pt x="967" y="309"/>
                  </a:cubicBezTo>
                  <a:lnTo>
                    <a:pt x="767" y="76"/>
                  </a:lnTo>
                  <a:cubicBezTo>
                    <a:pt x="701" y="26"/>
                    <a:pt x="626"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2525325" y="1073700"/>
              <a:ext cx="27550" cy="25875"/>
            </a:xfrm>
            <a:custGeom>
              <a:avLst/>
              <a:gdLst/>
              <a:ahLst/>
              <a:cxnLst/>
              <a:rect l="l" t="t" r="r" b="b"/>
              <a:pathLst>
                <a:path w="1102" h="1035" extrusionOk="0">
                  <a:moveTo>
                    <a:pt x="551" y="1"/>
                  </a:moveTo>
                  <a:cubicBezTo>
                    <a:pt x="476" y="1"/>
                    <a:pt x="401" y="34"/>
                    <a:pt x="334" y="101"/>
                  </a:cubicBezTo>
                  <a:lnTo>
                    <a:pt x="134" y="301"/>
                  </a:lnTo>
                  <a:cubicBezTo>
                    <a:pt x="0" y="435"/>
                    <a:pt x="0" y="601"/>
                    <a:pt x="134" y="735"/>
                  </a:cubicBezTo>
                  <a:lnTo>
                    <a:pt x="334" y="935"/>
                  </a:lnTo>
                  <a:cubicBezTo>
                    <a:pt x="401" y="1002"/>
                    <a:pt x="476" y="1035"/>
                    <a:pt x="551" y="1035"/>
                  </a:cubicBezTo>
                  <a:cubicBezTo>
                    <a:pt x="626" y="1035"/>
                    <a:pt x="701" y="1002"/>
                    <a:pt x="767" y="935"/>
                  </a:cubicBezTo>
                  <a:lnTo>
                    <a:pt x="968" y="735"/>
                  </a:lnTo>
                  <a:cubicBezTo>
                    <a:pt x="1101" y="601"/>
                    <a:pt x="1101" y="435"/>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2525325" y="1009500"/>
              <a:ext cx="27550" cy="25250"/>
            </a:xfrm>
            <a:custGeom>
              <a:avLst/>
              <a:gdLst/>
              <a:ahLst/>
              <a:cxnLst/>
              <a:rect l="l" t="t" r="r" b="b"/>
              <a:pathLst>
                <a:path w="1102" h="1010" extrusionOk="0">
                  <a:moveTo>
                    <a:pt x="551" y="0"/>
                  </a:moveTo>
                  <a:cubicBezTo>
                    <a:pt x="476" y="0"/>
                    <a:pt x="401" y="34"/>
                    <a:pt x="334" y="100"/>
                  </a:cubicBezTo>
                  <a:lnTo>
                    <a:pt x="134" y="301"/>
                  </a:lnTo>
                  <a:cubicBezTo>
                    <a:pt x="0" y="434"/>
                    <a:pt x="0" y="601"/>
                    <a:pt x="134" y="701"/>
                  </a:cubicBezTo>
                  <a:lnTo>
                    <a:pt x="334" y="934"/>
                  </a:lnTo>
                  <a:cubicBezTo>
                    <a:pt x="401" y="984"/>
                    <a:pt x="476" y="1009"/>
                    <a:pt x="551" y="1009"/>
                  </a:cubicBezTo>
                  <a:cubicBezTo>
                    <a:pt x="626" y="1009"/>
                    <a:pt x="701" y="984"/>
                    <a:pt x="767" y="934"/>
                  </a:cubicBezTo>
                  <a:lnTo>
                    <a:pt x="968" y="701"/>
                  </a:lnTo>
                  <a:cubicBezTo>
                    <a:pt x="1101" y="601"/>
                    <a:pt x="1101" y="434"/>
                    <a:pt x="968" y="301"/>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2450275" y="2442200"/>
              <a:ext cx="25875" cy="25875"/>
            </a:xfrm>
            <a:custGeom>
              <a:avLst/>
              <a:gdLst/>
              <a:ahLst/>
              <a:cxnLst/>
              <a:rect l="l" t="t" r="r" b="b"/>
              <a:pathLst>
                <a:path w="1035" h="1035" extrusionOk="0">
                  <a:moveTo>
                    <a:pt x="550" y="0"/>
                  </a:moveTo>
                  <a:cubicBezTo>
                    <a:pt x="475" y="0"/>
                    <a:pt x="400" y="33"/>
                    <a:pt x="334" y="100"/>
                  </a:cubicBezTo>
                  <a:lnTo>
                    <a:pt x="134" y="334"/>
                  </a:lnTo>
                  <a:cubicBezTo>
                    <a:pt x="0" y="434"/>
                    <a:pt x="0" y="601"/>
                    <a:pt x="134" y="734"/>
                  </a:cubicBezTo>
                  <a:lnTo>
                    <a:pt x="334" y="934"/>
                  </a:lnTo>
                  <a:cubicBezTo>
                    <a:pt x="400" y="1001"/>
                    <a:pt x="475" y="1034"/>
                    <a:pt x="550" y="1034"/>
                  </a:cubicBezTo>
                  <a:cubicBezTo>
                    <a:pt x="626" y="1034"/>
                    <a:pt x="701" y="1001"/>
                    <a:pt x="767" y="934"/>
                  </a:cubicBezTo>
                  <a:lnTo>
                    <a:pt x="967" y="734"/>
                  </a:lnTo>
                  <a:cubicBezTo>
                    <a:pt x="1034" y="601"/>
                    <a:pt x="1034" y="400"/>
                    <a:pt x="967" y="334"/>
                  </a:cubicBezTo>
                  <a:lnTo>
                    <a:pt x="767" y="100"/>
                  </a:lnTo>
                  <a:cubicBezTo>
                    <a:pt x="701" y="33"/>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5"/>
            <p:cNvSpPr/>
            <p:nvPr/>
          </p:nvSpPr>
          <p:spPr>
            <a:xfrm>
              <a:off x="2525325" y="1269675"/>
              <a:ext cx="27550" cy="25875"/>
            </a:xfrm>
            <a:custGeom>
              <a:avLst/>
              <a:gdLst/>
              <a:ahLst/>
              <a:cxnLst/>
              <a:rect l="l" t="t" r="r" b="b"/>
              <a:pathLst>
                <a:path w="1102" h="1035" extrusionOk="0">
                  <a:moveTo>
                    <a:pt x="551" y="1"/>
                  </a:moveTo>
                  <a:cubicBezTo>
                    <a:pt x="476" y="1"/>
                    <a:pt x="401" y="34"/>
                    <a:pt x="334" y="101"/>
                  </a:cubicBezTo>
                  <a:lnTo>
                    <a:pt x="134" y="301"/>
                  </a:lnTo>
                  <a:cubicBezTo>
                    <a:pt x="0" y="435"/>
                    <a:pt x="0" y="601"/>
                    <a:pt x="134" y="735"/>
                  </a:cubicBezTo>
                  <a:lnTo>
                    <a:pt x="334" y="935"/>
                  </a:lnTo>
                  <a:cubicBezTo>
                    <a:pt x="401" y="1002"/>
                    <a:pt x="476" y="1035"/>
                    <a:pt x="551" y="1035"/>
                  </a:cubicBezTo>
                  <a:cubicBezTo>
                    <a:pt x="626" y="1035"/>
                    <a:pt x="701" y="1002"/>
                    <a:pt x="767" y="935"/>
                  </a:cubicBezTo>
                  <a:lnTo>
                    <a:pt x="968" y="735"/>
                  </a:lnTo>
                  <a:cubicBezTo>
                    <a:pt x="1101" y="601"/>
                    <a:pt x="1101" y="435"/>
                    <a:pt x="968" y="301"/>
                  </a:cubicBezTo>
                  <a:lnTo>
                    <a:pt x="767"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5"/>
            <p:cNvSpPr/>
            <p:nvPr/>
          </p:nvSpPr>
          <p:spPr>
            <a:xfrm>
              <a:off x="2450275" y="1464825"/>
              <a:ext cx="25875" cy="25875"/>
            </a:xfrm>
            <a:custGeom>
              <a:avLst/>
              <a:gdLst/>
              <a:ahLst/>
              <a:cxnLst/>
              <a:rect l="l" t="t" r="r" b="b"/>
              <a:pathLst>
                <a:path w="1035" h="1035" extrusionOk="0">
                  <a:moveTo>
                    <a:pt x="550" y="0"/>
                  </a:moveTo>
                  <a:cubicBezTo>
                    <a:pt x="475" y="0"/>
                    <a:pt x="400" y="34"/>
                    <a:pt x="334" y="101"/>
                  </a:cubicBezTo>
                  <a:lnTo>
                    <a:pt x="134" y="301"/>
                  </a:lnTo>
                  <a:cubicBezTo>
                    <a:pt x="0" y="434"/>
                    <a:pt x="0" y="601"/>
                    <a:pt x="134" y="734"/>
                  </a:cubicBezTo>
                  <a:lnTo>
                    <a:pt x="334" y="934"/>
                  </a:lnTo>
                  <a:cubicBezTo>
                    <a:pt x="400" y="1001"/>
                    <a:pt x="475" y="1035"/>
                    <a:pt x="550" y="1035"/>
                  </a:cubicBezTo>
                  <a:cubicBezTo>
                    <a:pt x="626" y="1035"/>
                    <a:pt x="701" y="1001"/>
                    <a:pt x="767" y="934"/>
                  </a:cubicBezTo>
                  <a:lnTo>
                    <a:pt x="967" y="734"/>
                  </a:lnTo>
                  <a:cubicBezTo>
                    <a:pt x="1034" y="601"/>
                    <a:pt x="1034" y="434"/>
                    <a:pt x="967" y="301"/>
                  </a:cubicBezTo>
                  <a:lnTo>
                    <a:pt x="767" y="101"/>
                  </a:lnTo>
                  <a:cubicBezTo>
                    <a:pt x="701" y="34"/>
                    <a:pt x="626" y="0"/>
                    <a:pt x="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5"/>
            <p:cNvSpPr/>
            <p:nvPr/>
          </p:nvSpPr>
          <p:spPr>
            <a:xfrm>
              <a:off x="2450275" y="1594925"/>
              <a:ext cx="25875" cy="25875"/>
            </a:xfrm>
            <a:custGeom>
              <a:avLst/>
              <a:gdLst/>
              <a:ahLst/>
              <a:cxnLst/>
              <a:rect l="l" t="t" r="r" b="b"/>
              <a:pathLst>
                <a:path w="1035" h="1035" extrusionOk="0">
                  <a:moveTo>
                    <a:pt x="550" y="0"/>
                  </a:moveTo>
                  <a:cubicBezTo>
                    <a:pt x="475" y="0"/>
                    <a:pt x="400" y="34"/>
                    <a:pt x="334" y="100"/>
                  </a:cubicBezTo>
                  <a:lnTo>
                    <a:pt x="134" y="300"/>
                  </a:lnTo>
                  <a:cubicBezTo>
                    <a:pt x="0" y="434"/>
                    <a:pt x="0" y="601"/>
                    <a:pt x="134" y="734"/>
                  </a:cubicBezTo>
                  <a:lnTo>
                    <a:pt x="334" y="934"/>
                  </a:lnTo>
                  <a:cubicBezTo>
                    <a:pt x="400" y="1001"/>
                    <a:pt x="475" y="1034"/>
                    <a:pt x="550" y="1034"/>
                  </a:cubicBezTo>
                  <a:cubicBezTo>
                    <a:pt x="626" y="1034"/>
                    <a:pt x="701" y="1001"/>
                    <a:pt x="767" y="934"/>
                  </a:cubicBezTo>
                  <a:lnTo>
                    <a:pt x="967" y="734"/>
                  </a:lnTo>
                  <a:cubicBezTo>
                    <a:pt x="1034" y="601"/>
                    <a:pt x="1034" y="434"/>
                    <a:pt x="967" y="300"/>
                  </a:cubicBezTo>
                  <a:lnTo>
                    <a:pt x="767" y="100"/>
                  </a:lnTo>
                  <a:cubicBezTo>
                    <a:pt x="701" y="34"/>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2450275" y="1400400"/>
              <a:ext cx="25875" cy="25250"/>
            </a:xfrm>
            <a:custGeom>
              <a:avLst/>
              <a:gdLst/>
              <a:ahLst/>
              <a:cxnLst/>
              <a:rect l="l" t="t" r="r" b="b"/>
              <a:pathLst>
                <a:path w="1035" h="1010" extrusionOk="0">
                  <a:moveTo>
                    <a:pt x="550" y="1"/>
                  </a:moveTo>
                  <a:cubicBezTo>
                    <a:pt x="475" y="1"/>
                    <a:pt x="400" y="26"/>
                    <a:pt x="334" y="76"/>
                  </a:cubicBezTo>
                  <a:lnTo>
                    <a:pt x="134" y="309"/>
                  </a:lnTo>
                  <a:cubicBezTo>
                    <a:pt x="0" y="409"/>
                    <a:pt x="0" y="576"/>
                    <a:pt x="134" y="709"/>
                  </a:cubicBezTo>
                  <a:lnTo>
                    <a:pt x="334" y="910"/>
                  </a:lnTo>
                  <a:cubicBezTo>
                    <a:pt x="400" y="976"/>
                    <a:pt x="475" y="1010"/>
                    <a:pt x="550" y="1010"/>
                  </a:cubicBezTo>
                  <a:cubicBezTo>
                    <a:pt x="626" y="1010"/>
                    <a:pt x="701" y="976"/>
                    <a:pt x="767" y="910"/>
                  </a:cubicBezTo>
                  <a:lnTo>
                    <a:pt x="967" y="709"/>
                  </a:lnTo>
                  <a:cubicBezTo>
                    <a:pt x="1034" y="576"/>
                    <a:pt x="1034" y="376"/>
                    <a:pt x="967" y="309"/>
                  </a:cubicBezTo>
                  <a:lnTo>
                    <a:pt x="767" y="76"/>
                  </a:lnTo>
                  <a:cubicBezTo>
                    <a:pt x="701" y="26"/>
                    <a:pt x="626"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2450275" y="1530700"/>
              <a:ext cx="25875" cy="25250"/>
            </a:xfrm>
            <a:custGeom>
              <a:avLst/>
              <a:gdLst/>
              <a:ahLst/>
              <a:cxnLst/>
              <a:rect l="l" t="t" r="r" b="b"/>
              <a:pathLst>
                <a:path w="1035" h="1010" extrusionOk="0">
                  <a:moveTo>
                    <a:pt x="550" y="1"/>
                  </a:moveTo>
                  <a:cubicBezTo>
                    <a:pt x="475" y="1"/>
                    <a:pt x="400" y="34"/>
                    <a:pt x="334" y="101"/>
                  </a:cubicBezTo>
                  <a:lnTo>
                    <a:pt x="134" y="301"/>
                  </a:lnTo>
                  <a:cubicBezTo>
                    <a:pt x="0" y="434"/>
                    <a:pt x="0" y="601"/>
                    <a:pt x="134" y="701"/>
                  </a:cubicBezTo>
                  <a:lnTo>
                    <a:pt x="334" y="935"/>
                  </a:lnTo>
                  <a:cubicBezTo>
                    <a:pt x="400" y="985"/>
                    <a:pt x="475" y="1010"/>
                    <a:pt x="550" y="1010"/>
                  </a:cubicBezTo>
                  <a:cubicBezTo>
                    <a:pt x="626" y="1010"/>
                    <a:pt x="701" y="985"/>
                    <a:pt x="767" y="935"/>
                  </a:cubicBezTo>
                  <a:lnTo>
                    <a:pt x="967" y="701"/>
                  </a:lnTo>
                  <a:cubicBezTo>
                    <a:pt x="1034" y="601"/>
                    <a:pt x="1034" y="368"/>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2450275" y="1269675"/>
              <a:ext cx="25875" cy="25875"/>
            </a:xfrm>
            <a:custGeom>
              <a:avLst/>
              <a:gdLst/>
              <a:ahLst/>
              <a:cxnLst/>
              <a:rect l="l" t="t" r="r" b="b"/>
              <a:pathLst>
                <a:path w="1035" h="1035" extrusionOk="0">
                  <a:moveTo>
                    <a:pt x="550" y="1"/>
                  </a:moveTo>
                  <a:cubicBezTo>
                    <a:pt x="475" y="1"/>
                    <a:pt x="400" y="34"/>
                    <a:pt x="334" y="101"/>
                  </a:cubicBezTo>
                  <a:lnTo>
                    <a:pt x="134" y="301"/>
                  </a:lnTo>
                  <a:cubicBezTo>
                    <a:pt x="0" y="435"/>
                    <a:pt x="0" y="601"/>
                    <a:pt x="134" y="735"/>
                  </a:cubicBezTo>
                  <a:lnTo>
                    <a:pt x="334" y="935"/>
                  </a:lnTo>
                  <a:cubicBezTo>
                    <a:pt x="400" y="1002"/>
                    <a:pt x="475" y="1035"/>
                    <a:pt x="550" y="1035"/>
                  </a:cubicBezTo>
                  <a:cubicBezTo>
                    <a:pt x="626" y="1035"/>
                    <a:pt x="701" y="1002"/>
                    <a:pt x="767" y="935"/>
                  </a:cubicBezTo>
                  <a:lnTo>
                    <a:pt x="967" y="735"/>
                  </a:lnTo>
                  <a:cubicBezTo>
                    <a:pt x="1034" y="601"/>
                    <a:pt x="1034" y="435"/>
                    <a:pt x="967" y="301"/>
                  </a:cubicBezTo>
                  <a:lnTo>
                    <a:pt x="767" y="101"/>
                  </a:lnTo>
                  <a:cubicBezTo>
                    <a:pt x="701" y="34"/>
                    <a:pt x="626"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2450275" y="1334725"/>
              <a:ext cx="25875" cy="25250"/>
            </a:xfrm>
            <a:custGeom>
              <a:avLst/>
              <a:gdLst/>
              <a:ahLst/>
              <a:cxnLst/>
              <a:rect l="l" t="t" r="r" b="b"/>
              <a:pathLst>
                <a:path w="1035" h="1010" extrusionOk="0">
                  <a:moveTo>
                    <a:pt x="550" y="1"/>
                  </a:moveTo>
                  <a:cubicBezTo>
                    <a:pt x="475" y="1"/>
                    <a:pt x="400" y="34"/>
                    <a:pt x="334" y="101"/>
                  </a:cubicBezTo>
                  <a:lnTo>
                    <a:pt x="134" y="301"/>
                  </a:lnTo>
                  <a:cubicBezTo>
                    <a:pt x="0" y="434"/>
                    <a:pt x="0" y="601"/>
                    <a:pt x="134" y="701"/>
                  </a:cubicBezTo>
                  <a:lnTo>
                    <a:pt x="334" y="935"/>
                  </a:lnTo>
                  <a:cubicBezTo>
                    <a:pt x="400" y="985"/>
                    <a:pt x="475" y="1010"/>
                    <a:pt x="550" y="1010"/>
                  </a:cubicBezTo>
                  <a:cubicBezTo>
                    <a:pt x="626" y="1010"/>
                    <a:pt x="701" y="985"/>
                    <a:pt x="767" y="935"/>
                  </a:cubicBezTo>
                  <a:lnTo>
                    <a:pt x="967" y="701"/>
                  </a:lnTo>
                  <a:cubicBezTo>
                    <a:pt x="1034" y="601"/>
                    <a:pt x="1034" y="434"/>
                    <a:pt x="967" y="301"/>
                  </a:cubicBezTo>
                  <a:lnTo>
                    <a:pt x="767" y="101"/>
                  </a:lnTo>
                  <a:cubicBezTo>
                    <a:pt x="701" y="34"/>
                    <a:pt x="626"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2450275" y="1986025"/>
              <a:ext cx="25875" cy="25875"/>
            </a:xfrm>
            <a:custGeom>
              <a:avLst/>
              <a:gdLst/>
              <a:ahLst/>
              <a:cxnLst/>
              <a:rect l="l" t="t" r="r" b="b"/>
              <a:pathLst>
                <a:path w="1035" h="1035" extrusionOk="0">
                  <a:moveTo>
                    <a:pt x="550" y="1"/>
                  </a:moveTo>
                  <a:cubicBezTo>
                    <a:pt x="475" y="1"/>
                    <a:pt x="400" y="34"/>
                    <a:pt x="334" y="101"/>
                  </a:cubicBezTo>
                  <a:lnTo>
                    <a:pt x="134" y="301"/>
                  </a:lnTo>
                  <a:cubicBezTo>
                    <a:pt x="0" y="434"/>
                    <a:pt x="0" y="601"/>
                    <a:pt x="134" y="735"/>
                  </a:cubicBezTo>
                  <a:lnTo>
                    <a:pt x="334" y="935"/>
                  </a:lnTo>
                  <a:cubicBezTo>
                    <a:pt x="400" y="1001"/>
                    <a:pt x="475" y="1035"/>
                    <a:pt x="550" y="1035"/>
                  </a:cubicBezTo>
                  <a:cubicBezTo>
                    <a:pt x="626" y="1035"/>
                    <a:pt x="701" y="1001"/>
                    <a:pt x="767" y="935"/>
                  </a:cubicBezTo>
                  <a:lnTo>
                    <a:pt x="967" y="735"/>
                  </a:lnTo>
                  <a:cubicBezTo>
                    <a:pt x="1034" y="601"/>
                    <a:pt x="1034" y="434"/>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2450275" y="1855925"/>
              <a:ext cx="25875" cy="25275"/>
            </a:xfrm>
            <a:custGeom>
              <a:avLst/>
              <a:gdLst/>
              <a:ahLst/>
              <a:cxnLst/>
              <a:rect l="l" t="t" r="r" b="b"/>
              <a:pathLst>
                <a:path w="1035" h="1011" extrusionOk="0">
                  <a:moveTo>
                    <a:pt x="550" y="1"/>
                  </a:moveTo>
                  <a:cubicBezTo>
                    <a:pt x="475" y="1"/>
                    <a:pt x="400" y="34"/>
                    <a:pt x="334" y="101"/>
                  </a:cubicBezTo>
                  <a:lnTo>
                    <a:pt x="134" y="301"/>
                  </a:lnTo>
                  <a:cubicBezTo>
                    <a:pt x="0" y="435"/>
                    <a:pt x="0" y="601"/>
                    <a:pt x="134" y="701"/>
                  </a:cubicBezTo>
                  <a:lnTo>
                    <a:pt x="334" y="935"/>
                  </a:lnTo>
                  <a:cubicBezTo>
                    <a:pt x="400" y="985"/>
                    <a:pt x="475" y="1010"/>
                    <a:pt x="550" y="1010"/>
                  </a:cubicBezTo>
                  <a:cubicBezTo>
                    <a:pt x="626" y="1010"/>
                    <a:pt x="701" y="985"/>
                    <a:pt x="767" y="935"/>
                  </a:cubicBezTo>
                  <a:lnTo>
                    <a:pt x="967" y="701"/>
                  </a:lnTo>
                  <a:cubicBezTo>
                    <a:pt x="1034" y="601"/>
                    <a:pt x="1034" y="401"/>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2450275" y="1920975"/>
              <a:ext cx="25875" cy="25875"/>
            </a:xfrm>
            <a:custGeom>
              <a:avLst/>
              <a:gdLst/>
              <a:ahLst/>
              <a:cxnLst/>
              <a:rect l="l" t="t" r="r" b="b"/>
              <a:pathLst>
                <a:path w="1035" h="1035" extrusionOk="0">
                  <a:moveTo>
                    <a:pt x="550" y="1"/>
                  </a:moveTo>
                  <a:cubicBezTo>
                    <a:pt x="475" y="1"/>
                    <a:pt x="400" y="34"/>
                    <a:pt x="334" y="101"/>
                  </a:cubicBezTo>
                  <a:lnTo>
                    <a:pt x="134" y="301"/>
                  </a:lnTo>
                  <a:cubicBezTo>
                    <a:pt x="0" y="434"/>
                    <a:pt x="0" y="601"/>
                    <a:pt x="134" y="735"/>
                  </a:cubicBezTo>
                  <a:lnTo>
                    <a:pt x="334" y="935"/>
                  </a:lnTo>
                  <a:cubicBezTo>
                    <a:pt x="400" y="1002"/>
                    <a:pt x="475" y="1035"/>
                    <a:pt x="550" y="1035"/>
                  </a:cubicBezTo>
                  <a:cubicBezTo>
                    <a:pt x="626" y="1035"/>
                    <a:pt x="701" y="1002"/>
                    <a:pt x="767" y="935"/>
                  </a:cubicBezTo>
                  <a:lnTo>
                    <a:pt x="967" y="735"/>
                  </a:lnTo>
                  <a:cubicBezTo>
                    <a:pt x="1034" y="601"/>
                    <a:pt x="1034" y="401"/>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2450275" y="1660800"/>
              <a:ext cx="25875" cy="25875"/>
            </a:xfrm>
            <a:custGeom>
              <a:avLst/>
              <a:gdLst/>
              <a:ahLst/>
              <a:cxnLst/>
              <a:rect l="l" t="t" r="r" b="b"/>
              <a:pathLst>
                <a:path w="1035" h="1035" extrusionOk="0">
                  <a:moveTo>
                    <a:pt x="550" y="0"/>
                  </a:moveTo>
                  <a:cubicBezTo>
                    <a:pt x="475" y="0"/>
                    <a:pt x="400" y="34"/>
                    <a:pt x="334" y="100"/>
                  </a:cubicBezTo>
                  <a:lnTo>
                    <a:pt x="134" y="301"/>
                  </a:lnTo>
                  <a:cubicBezTo>
                    <a:pt x="0" y="434"/>
                    <a:pt x="0" y="601"/>
                    <a:pt x="134" y="701"/>
                  </a:cubicBezTo>
                  <a:lnTo>
                    <a:pt x="334" y="934"/>
                  </a:lnTo>
                  <a:cubicBezTo>
                    <a:pt x="400" y="1001"/>
                    <a:pt x="475" y="1034"/>
                    <a:pt x="550" y="1034"/>
                  </a:cubicBezTo>
                  <a:cubicBezTo>
                    <a:pt x="626" y="1034"/>
                    <a:pt x="701" y="1001"/>
                    <a:pt x="767" y="934"/>
                  </a:cubicBezTo>
                  <a:lnTo>
                    <a:pt x="967" y="701"/>
                  </a:lnTo>
                  <a:cubicBezTo>
                    <a:pt x="1034" y="601"/>
                    <a:pt x="1034" y="401"/>
                    <a:pt x="967" y="301"/>
                  </a:cubicBezTo>
                  <a:lnTo>
                    <a:pt x="767" y="100"/>
                  </a:lnTo>
                  <a:cubicBezTo>
                    <a:pt x="701" y="34"/>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2450275" y="1790900"/>
              <a:ext cx="25875" cy="25875"/>
            </a:xfrm>
            <a:custGeom>
              <a:avLst/>
              <a:gdLst/>
              <a:ahLst/>
              <a:cxnLst/>
              <a:rect l="l" t="t" r="r" b="b"/>
              <a:pathLst>
                <a:path w="1035" h="1035" extrusionOk="0">
                  <a:moveTo>
                    <a:pt x="550" y="0"/>
                  </a:moveTo>
                  <a:cubicBezTo>
                    <a:pt x="475" y="0"/>
                    <a:pt x="400" y="33"/>
                    <a:pt x="334" y="100"/>
                  </a:cubicBezTo>
                  <a:lnTo>
                    <a:pt x="134" y="300"/>
                  </a:lnTo>
                  <a:cubicBezTo>
                    <a:pt x="0" y="434"/>
                    <a:pt x="0" y="601"/>
                    <a:pt x="134" y="734"/>
                  </a:cubicBezTo>
                  <a:lnTo>
                    <a:pt x="334" y="934"/>
                  </a:lnTo>
                  <a:cubicBezTo>
                    <a:pt x="400" y="1001"/>
                    <a:pt x="475" y="1034"/>
                    <a:pt x="550" y="1034"/>
                  </a:cubicBezTo>
                  <a:cubicBezTo>
                    <a:pt x="626" y="1034"/>
                    <a:pt x="701" y="1001"/>
                    <a:pt x="767" y="934"/>
                  </a:cubicBezTo>
                  <a:lnTo>
                    <a:pt x="967" y="734"/>
                  </a:lnTo>
                  <a:cubicBezTo>
                    <a:pt x="1034" y="601"/>
                    <a:pt x="1034" y="400"/>
                    <a:pt x="967" y="300"/>
                  </a:cubicBezTo>
                  <a:lnTo>
                    <a:pt x="767" y="100"/>
                  </a:lnTo>
                  <a:cubicBezTo>
                    <a:pt x="701" y="33"/>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2450275" y="1725625"/>
              <a:ext cx="25875" cy="25250"/>
            </a:xfrm>
            <a:custGeom>
              <a:avLst/>
              <a:gdLst/>
              <a:ahLst/>
              <a:cxnLst/>
              <a:rect l="l" t="t" r="r" b="b"/>
              <a:pathLst>
                <a:path w="1035" h="1010" extrusionOk="0">
                  <a:moveTo>
                    <a:pt x="550" y="1"/>
                  </a:moveTo>
                  <a:cubicBezTo>
                    <a:pt x="475" y="1"/>
                    <a:pt x="400" y="26"/>
                    <a:pt x="334" y="76"/>
                  </a:cubicBezTo>
                  <a:lnTo>
                    <a:pt x="134" y="309"/>
                  </a:lnTo>
                  <a:cubicBezTo>
                    <a:pt x="0" y="410"/>
                    <a:pt x="0" y="576"/>
                    <a:pt x="134" y="710"/>
                  </a:cubicBezTo>
                  <a:lnTo>
                    <a:pt x="334" y="910"/>
                  </a:lnTo>
                  <a:cubicBezTo>
                    <a:pt x="400" y="977"/>
                    <a:pt x="475" y="1010"/>
                    <a:pt x="550" y="1010"/>
                  </a:cubicBezTo>
                  <a:cubicBezTo>
                    <a:pt x="626" y="1010"/>
                    <a:pt x="701" y="977"/>
                    <a:pt x="767" y="910"/>
                  </a:cubicBezTo>
                  <a:lnTo>
                    <a:pt x="967" y="710"/>
                  </a:lnTo>
                  <a:cubicBezTo>
                    <a:pt x="1034" y="576"/>
                    <a:pt x="1034" y="410"/>
                    <a:pt x="967" y="309"/>
                  </a:cubicBezTo>
                  <a:lnTo>
                    <a:pt x="767" y="76"/>
                  </a:lnTo>
                  <a:cubicBezTo>
                    <a:pt x="701" y="26"/>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2374375" y="1269675"/>
              <a:ext cx="26700" cy="25875"/>
            </a:xfrm>
            <a:custGeom>
              <a:avLst/>
              <a:gdLst/>
              <a:ahLst/>
              <a:cxnLst/>
              <a:rect l="l" t="t" r="r" b="b"/>
              <a:pathLst>
                <a:path w="1068" h="1035" extrusionOk="0">
                  <a:moveTo>
                    <a:pt x="547" y="1"/>
                  </a:moveTo>
                  <a:cubicBezTo>
                    <a:pt x="476" y="1"/>
                    <a:pt x="401" y="34"/>
                    <a:pt x="334" y="101"/>
                  </a:cubicBezTo>
                  <a:lnTo>
                    <a:pt x="134" y="301"/>
                  </a:lnTo>
                  <a:cubicBezTo>
                    <a:pt x="1" y="435"/>
                    <a:pt x="1" y="601"/>
                    <a:pt x="134" y="735"/>
                  </a:cubicBezTo>
                  <a:lnTo>
                    <a:pt x="334" y="935"/>
                  </a:lnTo>
                  <a:cubicBezTo>
                    <a:pt x="401" y="1002"/>
                    <a:pt x="476" y="1035"/>
                    <a:pt x="547" y="1035"/>
                  </a:cubicBezTo>
                  <a:cubicBezTo>
                    <a:pt x="618" y="1035"/>
                    <a:pt x="684" y="1002"/>
                    <a:pt x="734" y="935"/>
                  </a:cubicBezTo>
                  <a:lnTo>
                    <a:pt x="968" y="735"/>
                  </a:lnTo>
                  <a:cubicBezTo>
                    <a:pt x="1068" y="601"/>
                    <a:pt x="1068" y="435"/>
                    <a:pt x="968" y="301"/>
                  </a:cubicBezTo>
                  <a:lnTo>
                    <a:pt x="734" y="101"/>
                  </a:lnTo>
                  <a:cubicBezTo>
                    <a:pt x="684" y="34"/>
                    <a:pt x="618"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2978975" y="1269675"/>
              <a:ext cx="25875" cy="25875"/>
            </a:xfrm>
            <a:custGeom>
              <a:avLst/>
              <a:gdLst/>
              <a:ahLst/>
              <a:cxnLst/>
              <a:rect l="l" t="t" r="r" b="b"/>
              <a:pathLst>
                <a:path w="1035" h="1035" extrusionOk="0">
                  <a:moveTo>
                    <a:pt x="547" y="1"/>
                  </a:moveTo>
                  <a:cubicBezTo>
                    <a:pt x="476" y="1"/>
                    <a:pt x="401" y="34"/>
                    <a:pt x="334" y="101"/>
                  </a:cubicBezTo>
                  <a:lnTo>
                    <a:pt x="134" y="301"/>
                  </a:lnTo>
                  <a:cubicBezTo>
                    <a:pt x="1" y="435"/>
                    <a:pt x="1" y="601"/>
                    <a:pt x="134" y="735"/>
                  </a:cubicBezTo>
                  <a:lnTo>
                    <a:pt x="334" y="935"/>
                  </a:lnTo>
                  <a:cubicBezTo>
                    <a:pt x="401" y="1002"/>
                    <a:pt x="476" y="1035"/>
                    <a:pt x="547" y="1035"/>
                  </a:cubicBezTo>
                  <a:cubicBezTo>
                    <a:pt x="618" y="1035"/>
                    <a:pt x="684" y="1002"/>
                    <a:pt x="734" y="935"/>
                  </a:cubicBezTo>
                  <a:lnTo>
                    <a:pt x="968" y="735"/>
                  </a:lnTo>
                  <a:cubicBezTo>
                    <a:pt x="1035" y="601"/>
                    <a:pt x="1035" y="435"/>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2978975" y="1334725"/>
              <a:ext cx="25875" cy="25250"/>
            </a:xfrm>
            <a:custGeom>
              <a:avLst/>
              <a:gdLst/>
              <a:ahLst/>
              <a:cxnLst/>
              <a:rect l="l" t="t" r="r" b="b"/>
              <a:pathLst>
                <a:path w="1035" h="1010" extrusionOk="0">
                  <a:moveTo>
                    <a:pt x="547" y="1"/>
                  </a:moveTo>
                  <a:cubicBezTo>
                    <a:pt x="476" y="1"/>
                    <a:pt x="401" y="34"/>
                    <a:pt x="334" y="101"/>
                  </a:cubicBezTo>
                  <a:lnTo>
                    <a:pt x="134" y="301"/>
                  </a:lnTo>
                  <a:cubicBezTo>
                    <a:pt x="1" y="434"/>
                    <a:pt x="1" y="601"/>
                    <a:pt x="134" y="701"/>
                  </a:cubicBezTo>
                  <a:lnTo>
                    <a:pt x="334" y="935"/>
                  </a:lnTo>
                  <a:cubicBezTo>
                    <a:pt x="401" y="985"/>
                    <a:pt x="476" y="1010"/>
                    <a:pt x="547" y="1010"/>
                  </a:cubicBezTo>
                  <a:cubicBezTo>
                    <a:pt x="618" y="1010"/>
                    <a:pt x="684" y="985"/>
                    <a:pt x="734" y="935"/>
                  </a:cubicBezTo>
                  <a:lnTo>
                    <a:pt x="968" y="701"/>
                  </a:lnTo>
                  <a:cubicBezTo>
                    <a:pt x="1035" y="601"/>
                    <a:pt x="1035" y="434"/>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3054025" y="2182000"/>
              <a:ext cx="25050" cy="24750"/>
            </a:xfrm>
            <a:custGeom>
              <a:avLst/>
              <a:gdLst/>
              <a:ahLst/>
              <a:cxnLst/>
              <a:rect l="l" t="t" r="r" b="b"/>
              <a:pathLst>
                <a:path w="1002" h="990" extrusionOk="0">
                  <a:moveTo>
                    <a:pt x="534" y="1"/>
                  </a:moveTo>
                  <a:cubicBezTo>
                    <a:pt x="468" y="1"/>
                    <a:pt x="401" y="34"/>
                    <a:pt x="334" y="101"/>
                  </a:cubicBezTo>
                  <a:lnTo>
                    <a:pt x="134" y="301"/>
                  </a:lnTo>
                  <a:cubicBezTo>
                    <a:pt x="1" y="434"/>
                    <a:pt x="1" y="601"/>
                    <a:pt x="134" y="735"/>
                  </a:cubicBezTo>
                  <a:lnTo>
                    <a:pt x="334" y="935"/>
                  </a:lnTo>
                  <a:cubicBezTo>
                    <a:pt x="373" y="974"/>
                    <a:pt x="435" y="990"/>
                    <a:pt x="493" y="990"/>
                  </a:cubicBezTo>
                  <a:cubicBezTo>
                    <a:pt x="534" y="990"/>
                    <a:pt x="573" y="982"/>
                    <a:pt x="601" y="968"/>
                  </a:cubicBezTo>
                  <a:cubicBezTo>
                    <a:pt x="735" y="768"/>
                    <a:pt x="868" y="601"/>
                    <a:pt x="968" y="368"/>
                  </a:cubicBezTo>
                  <a:cubicBezTo>
                    <a:pt x="1001" y="334"/>
                    <a:pt x="1001" y="301"/>
                    <a:pt x="968" y="301"/>
                  </a:cubicBezTo>
                  <a:lnTo>
                    <a:pt x="735" y="101"/>
                  </a:lnTo>
                  <a:cubicBezTo>
                    <a:pt x="668" y="34"/>
                    <a:pt x="601" y="1"/>
                    <a:pt x="534"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3129925" y="1530700"/>
              <a:ext cx="27525" cy="25250"/>
            </a:xfrm>
            <a:custGeom>
              <a:avLst/>
              <a:gdLst/>
              <a:ahLst/>
              <a:cxnLst/>
              <a:rect l="l" t="t" r="r" b="b"/>
              <a:pathLst>
                <a:path w="1101" h="1010" extrusionOk="0">
                  <a:moveTo>
                    <a:pt x="551" y="1"/>
                  </a:moveTo>
                  <a:cubicBezTo>
                    <a:pt x="476" y="1"/>
                    <a:pt x="400" y="34"/>
                    <a:pt x="334" y="101"/>
                  </a:cubicBezTo>
                  <a:lnTo>
                    <a:pt x="134" y="301"/>
                  </a:lnTo>
                  <a:cubicBezTo>
                    <a:pt x="0" y="434"/>
                    <a:pt x="0" y="601"/>
                    <a:pt x="134" y="701"/>
                  </a:cubicBezTo>
                  <a:lnTo>
                    <a:pt x="334" y="935"/>
                  </a:lnTo>
                  <a:cubicBezTo>
                    <a:pt x="400" y="985"/>
                    <a:pt x="476" y="1010"/>
                    <a:pt x="551" y="1010"/>
                  </a:cubicBezTo>
                  <a:cubicBezTo>
                    <a:pt x="626" y="1010"/>
                    <a:pt x="701" y="985"/>
                    <a:pt x="767" y="935"/>
                  </a:cubicBezTo>
                  <a:lnTo>
                    <a:pt x="968" y="701"/>
                  </a:lnTo>
                  <a:cubicBezTo>
                    <a:pt x="1101" y="601"/>
                    <a:pt x="1101" y="434"/>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5"/>
            <p:cNvSpPr/>
            <p:nvPr/>
          </p:nvSpPr>
          <p:spPr>
            <a:xfrm>
              <a:off x="3129925" y="2052250"/>
              <a:ext cx="15850" cy="21375"/>
            </a:xfrm>
            <a:custGeom>
              <a:avLst/>
              <a:gdLst/>
              <a:ahLst/>
              <a:cxnLst/>
              <a:rect l="l" t="t" r="r" b="b"/>
              <a:pathLst>
                <a:path w="634" h="855" extrusionOk="0">
                  <a:moveTo>
                    <a:pt x="509" y="0"/>
                  </a:moveTo>
                  <a:cubicBezTo>
                    <a:pt x="447" y="0"/>
                    <a:pt x="397" y="24"/>
                    <a:pt x="334" y="87"/>
                  </a:cubicBezTo>
                  <a:lnTo>
                    <a:pt x="134" y="287"/>
                  </a:lnTo>
                  <a:cubicBezTo>
                    <a:pt x="0" y="421"/>
                    <a:pt x="0" y="554"/>
                    <a:pt x="134" y="687"/>
                  </a:cubicBezTo>
                  <a:lnTo>
                    <a:pt x="300" y="854"/>
                  </a:lnTo>
                  <a:cubicBezTo>
                    <a:pt x="434" y="587"/>
                    <a:pt x="501" y="321"/>
                    <a:pt x="634" y="20"/>
                  </a:cubicBezTo>
                  <a:cubicBezTo>
                    <a:pt x="585" y="8"/>
                    <a:pt x="545" y="0"/>
                    <a:pt x="509"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5"/>
            <p:cNvSpPr/>
            <p:nvPr/>
          </p:nvSpPr>
          <p:spPr>
            <a:xfrm>
              <a:off x="2978975" y="1400400"/>
              <a:ext cx="25875" cy="25250"/>
            </a:xfrm>
            <a:custGeom>
              <a:avLst/>
              <a:gdLst/>
              <a:ahLst/>
              <a:cxnLst/>
              <a:rect l="l" t="t" r="r" b="b"/>
              <a:pathLst>
                <a:path w="1035" h="1010" extrusionOk="0">
                  <a:moveTo>
                    <a:pt x="547" y="1"/>
                  </a:moveTo>
                  <a:cubicBezTo>
                    <a:pt x="476" y="1"/>
                    <a:pt x="401" y="26"/>
                    <a:pt x="334" y="76"/>
                  </a:cubicBezTo>
                  <a:lnTo>
                    <a:pt x="134" y="309"/>
                  </a:lnTo>
                  <a:cubicBezTo>
                    <a:pt x="1" y="409"/>
                    <a:pt x="1" y="576"/>
                    <a:pt x="134" y="709"/>
                  </a:cubicBezTo>
                  <a:lnTo>
                    <a:pt x="334" y="910"/>
                  </a:lnTo>
                  <a:cubicBezTo>
                    <a:pt x="401" y="976"/>
                    <a:pt x="476" y="1010"/>
                    <a:pt x="547" y="1010"/>
                  </a:cubicBezTo>
                  <a:cubicBezTo>
                    <a:pt x="618" y="1010"/>
                    <a:pt x="684" y="976"/>
                    <a:pt x="734" y="910"/>
                  </a:cubicBezTo>
                  <a:lnTo>
                    <a:pt x="968" y="709"/>
                  </a:lnTo>
                  <a:cubicBezTo>
                    <a:pt x="1035" y="576"/>
                    <a:pt x="1035" y="376"/>
                    <a:pt x="968" y="309"/>
                  </a:cubicBezTo>
                  <a:lnTo>
                    <a:pt x="734" y="76"/>
                  </a:lnTo>
                  <a:cubicBezTo>
                    <a:pt x="684" y="26"/>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5"/>
            <p:cNvSpPr/>
            <p:nvPr/>
          </p:nvSpPr>
          <p:spPr>
            <a:xfrm>
              <a:off x="2978975" y="1790900"/>
              <a:ext cx="25875" cy="25875"/>
            </a:xfrm>
            <a:custGeom>
              <a:avLst/>
              <a:gdLst/>
              <a:ahLst/>
              <a:cxnLst/>
              <a:rect l="l" t="t" r="r" b="b"/>
              <a:pathLst>
                <a:path w="1035" h="1035" extrusionOk="0">
                  <a:moveTo>
                    <a:pt x="547" y="0"/>
                  </a:moveTo>
                  <a:cubicBezTo>
                    <a:pt x="476" y="0"/>
                    <a:pt x="401" y="33"/>
                    <a:pt x="334" y="100"/>
                  </a:cubicBezTo>
                  <a:lnTo>
                    <a:pt x="134" y="300"/>
                  </a:lnTo>
                  <a:cubicBezTo>
                    <a:pt x="1" y="434"/>
                    <a:pt x="1" y="601"/>
                    <a:pt x="134" y="734"/>
                  </a:cubicBezTo>
                  <a:lnTo>
                    <a:pt x="334" y="934"/>
                  </a:lnTo>
                  <a:cubicBezTo>
                    <a:pt x="401" y="1001"/>
                    <a:pt x="476" y="1034"/>
                    <a:pt x="547" y="1034"/>
                  </a:cubicBezTo>
                  <a:cubicBezTo>
                    <a:pt x="618" y="1034"/>
                    <a:pt x="684" y="1001"/>
                    <a:pt x="734" y="934"/>
                  </a:cubicBezTo>
                  <a:lnTo>
                    <a:pt x="968" y="734"/>
                  </a:lnTo>
                  <a:cubicBezTo>
                    <a:pt x="1035" y="601"/>
                    <a:pt x="1035" y="400"/>
                    <a:pt x="968" y="300"/>
                  </a:cubicBezTo>
                  <a:lnTo>
                    <a:pt x="734" y="100"/>
                  </a:lnTo>
                  <a:cubicBezTo>
                    <a:pt x="684" y="33"/>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5"/>
            <p:cNvSpPr/>
            <p:nvPr/>
          </p:nvSpPr>
          <p:spPr>
            <a:xfrm>
              <a:off x="2978975" y="1660800"/>
              <a:ext cx="25875" cy="25875"/>
            </a:xfrm>
            <a:custGeom>
              <a:avLst/>
              <a:gdLst/>
              <a:ahLst/>
              <a:cxnLst/>
              <a:rect l="l" t="t" r="r" b="b"/>
              <a:pathLst>
                <a:path w="1035" h="1035" extrusionOk="0">
                  <a:moveTo>
                    <a:pt x="547" y="0"/>
                  </a:moveTo>
                  <a:cubicBezTo>
                    <a:pt x="476" y="0"/>
                    <a:pt x="401" y="34"/>
                    <a:pt x="334" y="100"/>
                  </a:cubicBezTo>
                  <a:lnTo>
                    <a:pt x="134" y="301"/>
                  </a:lnTo>
                  <a:cubicBezTo>
                    <a:pt x="1" y="434"/>
                    <a:pt x="1" y="601"/>
                    <a:pt x="134" y="701"/>
                  </a:cubicBezTo>
                  <a:lnTo>
                    <a:pt x="334" y="934"/>
                  </a:lnTo>
                  <a:cubicBezTo>
                    <a:pt x="401" y="1001"/>
                    <a:pt x="476" y="1034"/>
                    <a:pt x="547" y="1034"/>
                  </a:cubicBezTo>
                  <a:cubicBezTo>
                    <a:pt x="618" y="1034"/>
                    <a:pt x="684" y="1001"/>
                    <a:pt x="734" y="934"/>
                  </a:cubicBezTo>
                  <a:lnTo>
                    <a:pt x="968" y="701"/>
                  </a:lnTo>
                  <a:cubicBezTo>
                    <a:pt x="1035" y="601"/>
                    <a:pt x="1035" y="401"/>
                    <a:pt x="968" y="301"/>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5"/>
            <p:cNvSpPr/>
            <p:nvPr/>
          </p:nvSpPr>
          <p:spPr>
            <a:xfrm>
              <a:off x="2978975" y="1725625"/>
              <a:ext cx="25875" cy="25250"/>
            </a:xfrm>
            <a:custGeom>
              <a:avLst/>
              <a:gdLst/>
              <a:ahLst/>
              <a:cxnLst/>
              <a:rect l="l" t="t" r="r" b="b"/>
              <a:pathLst>
                <a:path w="1035" h="1010" extrusionOk="0">
                  <a:moveTo>
                    <a:pt x="547" y="1"/>
                  </a:moveTo>
                  <a:cubicBezTo>
                    <a:pt x="476" y="1"/>
                    <a:pt x="401" y="26"/>
                    <a:pt x="334" y="76"/>
                  </a:cubicBezTo>
                  <a:lnTo>
                    <a:pt x="134" y="309"/>
                  </a:lnTo>
                  <a:cubicBezTo>
                    <a:pt x="1" y="410"/>
                    <a:pt x="1" y="576"/>
                    <a:pt x="134" y="710"/>
                  </a:cubicBezTo>
                  <a:lnTo>
                    <a:pt x="334" y="910"/>
                  </a:lnTo>
                  <a:cubicBezTo>
                    <a:pt x="401" y="977"/>
                    <a:pt x="476" y="1010"/>
                    <a:pt x="547" y="1010"/>
                  </a:cubicBezTo>
                  <a:cubicBezTo>
                    <a:pt x="618" y="1010"/>
                    <a:pt x="684" y="977"/>
                    <a:pt x="734" y="910"/>
                  </a:cubicBezTo>
                  <a:lnTo>
                    <a:pt x="968" y="710"/>
                  </a:lnTo>
                  <a:cubicBezTo>
                    <a:pt x="1035" y="576"/>
                    <a:pt x="1035" y="410"/>
                    <a:pt x="968" y="309"/>
                  </a:cubicBezTo>
                  <a:lnTo>
                    <a:pt x="734" y="76"/>
                  </a:lnTo>
                  <a:cubicBezTo>
                    <a:pt x="684" y="26"/>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5"/>
            <p:cNvSpPr/>
            <p:nvPr/>
          </p:nvSpPr>
          <p:spPr>
            <a:xfrm>
              <a:off x="3129925" y="1472325"/>
              <a:ext cx="11700" cy="17550"/>
            </a:xfrm>
            <a:custGeom>
              <a:avLst/>
              <a:gdLst/>
              <a:ahLst/>
              <a:cxnLst/>
              <a:rect l="l" t="t" r="r" b="b"/>
              <a:pathLst>
                <a:path w="468" h="702" extrusionOk="0">
                  <a:moveTo>
                    <a:pt x="134" y="1"/>
                  </a:moveTo>
                  <a:cubicBezTo>
                    <a:pt x="0" y="134"/>
                    <a:pt x="0" y="301"/>
                    <a:pt x="134" y="434"/>
                  </a:cubicBezTo>
                  <a:lnTo>
                    <a:pt x="334" y="634"/>
                  </a:lnTo>
                  <a:cubicBezTo>
                    <a:pt x="367" y="668"/>
                    <a:pt x="434" y="668"/>
                    <a:pt x="467" y="701"/>
                  </a:cubicBezTo>
                  <a:cubicBezTo>
                    <a:pt x="367" y="468"/>
                    <a:pt x="267" y="201"/>
                    <a:pt x="134"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2978975" y="1530700"/>
              <a:ext cx="25875" cy="25250"/>
            </a:xfrm>
            <a:custGeom>
              <a:avLst/>
              <a:gdLst/>
              <a:ahLst/>
              <a:cxnLst/>
              <a:rect l="l" t="t" r="r" b="b"/>
              <a:pathLst>
                <a:path w="1035" h="1010" extrusionOk="0">
                  <a:moveTo>
                    <a:pt x="547" y="1"/>
                  </a:moveTo>
                  <a:cubicBezTo>
                    <a:pt x="476" y="1"/>
                    <a:pt x="401" y="34"/>
                    <a:pt x="334" y="101"/>
                  </a:cubicBezTo>
                  <a:lnTo>
                    <a:pt x="134" y="301"/>
                  </a:lnTo>
                  <a:cubicBezTo>
                    <a:pt x="1" y="434"/>
                    <a:pt x="1" y="601"/>
                    <a:pt x="134" y="701"/>
                  </a:cubicBezTo>
                  <a:lnTo>
                    <a:pt x="334" y="935"/>
                  </a:lnTo>
                  <a:cubicBezTo>
                    <a:pt x="401" y="985"/>
                    <a:pt x="476" y="1010"/>
                    <a:pt x="547" y="1010"/>
                  </a:cubicBezTo>
                  <a:cubicBezTo>
                    <a:pt x="618" y="1010"/>
                    <a:pt x="684" y="985"/>
                    <a:pt x="734" y="935"/>
                  </a:cubicBezTo>
                  <a:lnTo>
                    <a:pt x="968" y="701"/>
                  </a:lnTo>
                  <a:cubicBezTo>
                    <a:pt x="1035" y="601"/>
                    <a:pt x="1035" y="368"/>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2978975" y="1464825"/>
              <a:ext cx="25875" cy="25875"/>
            </a:xfrm>
            <a:custGeom>
              <a:avLst/>
              <a:gdLst/>
              <a:ahLst/>
              <a:cxnLst/>
              <a:rect l="l" t="t" r="r" b="b"/>
              <a:pathLst>
                <a:path w="1035" h="1035" extrusionOk="0">
                  <a:moveTo>
                    <a:pt x="547" y="0"/>
                  </a:moveTo>
                  <a:cubicBezTo>
                    <a:pt x="476" y="0"/>
                    <a:pt x="401" y="34"/>
                    <a:pt x="334" y="101"/>
                  </a:cubicBezTo>
                  <a:lnTo>
                    <a:pt x="134" y="301"/>
                  </a:lnTo>
                  <a:cubicBezTo>
                    <a:pt x="1" y="434"/>
                    <a:pt x="1" y="601"/>
                    <a:pt x="134" y="734"/>
                  </a:cubicBezTo>
                  <a:lnTo>
                    <a:pt x="334" y="934"/>
                  </a:lnTo>
                  <a:cubicBezTo>
                    <a:pt x="401" y="1001"/>
                    <a:pt x="476" y="1035"/>
                    <a:pt x="547" y="1035"/>
                  </a:cubicBezTo>
                  <a:cubicBezTo>
                    <a:pt x="618" y="1035"/>
                    <a:pt x="684" y="1001"/>
                    <a:pt x="734" y="934"/>
                  </a:cubicBezTo>
                  <a:lnTo>
                    <a:pt x="968" y="734"/>
                  </a:lnTo>
                  <a:cubicBezTo>
                    <a:pt x="1035" y="601"/>
                    <a:pt x="1035" y="434"/>
                    <a:pt x="968" y="301"/>
                  </a:cubicBezTo>
                  <a:lnTo>
                    <a:pt x="734" y="101"/>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2978975" y="1594925"/>
              <a:ext cx="25875" cy="25875"/>
            </a:xfrm>
            <a:custGeom>
              <a:avLst/>
              <a:gdLst/>
              <a:ahLst/>
              <a:cxnLst/>
              <a:rect l="l" t="t" r="r" b="b"/>
              <a:pathLst>
                <a:path w="1035" h="1035" extrusionOk="0">
                  <a:moveTo>
                    <a:pt x="547" y="0"/>
                  </a:moveTo>
                  <a:cubicBezTo>
                    <a:pt x="476" y="0"/>
                    <a:pt x="401" y="34"/>
                    <a:pt x="334" y="100"/>
                  </a:cubicBezTo>
                  <a:lnTo>
                    <a:pt x="134" y="300"/>
                  </a:lnTo>
                  <a:cubicBezTo>
                    <a:pt x="1" y="434"/>
                    <a:pt x="1" y="601"/>
                    <a:pt x="134" y="734"/>
                  </a:cubicBezTo>
                  <a:lnTo>
                    <a:pt x="334" y="934"/>
                  </a:lnTo>
                  <a:cubicBezTo>
                    <a:pt x="401" y="1001"/>
                    <a:pt x="476" y="1034"/>
                    <a:pt x="547" y="1034"/>
                  </a:cubicBezTo>
                  <a:cubicBezTo>
                    <a:pt x="618" y="1034"/>
                    <a:pt x="684" y="1001"/>
                    <a:pt x="734" y="934"/>
                  </a:cubicBezTo>
                  <a:lnTo>
                    <a:pt x="968" y="734"/>
                  </a:lnTo>
                  <a:cubicBezTo>
                    <a:pt x="1035" y="601"/>
                    <a:pt x="1035" y="434"/>
                    <a:pt x="968" y="300"/>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5"/>
            <p:cNvSpPr/>
            <p:nvPr/>
          </p:nvSpPr>
          <p:spPr>
            <a:xfrm>
              <a:off x="2676250" y="1855925"/>
              <a:ext cx="27550" cy="25275"/>
            </a:xfrm>
            <a:custGeom>
              <a:avLst/>
              <a:gdLst/>
              <a:ahLst/>
              <a:cxnLst/>
              <a:rect l="l" t="t" r="r" b="b"/>
              <a:pathLst>
                <a:path w="1102" h="1011" extrusionOk="0">
                  <a:moveTo>
                    <a:pt x="551" y="1"/>
                  </a:moveTo>
                  <a:cubicBezTo>
                    <a:pt x="476" y="1"/>
                    <a:pt x="401" y="34"/>
                    <a:pt x="334" y="101"/>
                  </a:cubicBezTo>
                  <a:lnTo>
                    <a:pt x="134" y="301"/>
                  </a:lnTo>
                  <a:cubicBezTo>
                    <a:pt x="1" y="435"/>
                    <a:pt x="1" y="601"/>
                    <a:pt x="134" y="701"/>
                  </a:cubicBezTo>
                  <a:lnTo>
                    <a:pt x="334" y="935"/>
                  </a:lnTo>
                  <a:cubicBezTo>
                    <a:pt x="401" y="985"/>
                    <a:pt x="476" y="1010"/>
                    <a:pt x="551" y="1010"/>
                  </a:cubicBezTo>
                  <a:cubicBezTo>
                    <a:pt x="626" y="1010"/>
                    <a:pt x="701" y="985"/>
                    <a:pt x="768" y="935"/>
                  </a:cubicBezTo>
                  <a:lnTo>
                    <a:pt x="968" y="701"/>
                  </a:lnTo>
                  <a:cubicBezTo>
                    <a:pt x="1102" y="601"/>
                    <a:pt x="1102" y="401"/>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2902250" y="1725625"/>
              <a:ext cx="27550" cy="25250"/>
            </a:xfrm>
            <a:custGeom>
              <a:avLst/>
              <a:gdLst/>
              <a:ahLst/>
              <a:cxnLst/>
              <a:rect l="l" t="t" r="r" b="b"/>
              <a:pathLst>
                <a:path w="1102" h="1010" extrusionOk="0">
                  <a:moveTo>
                    <a:pt x="555" y="1"/>
                  </a:moveTo>
                  <a:cubicBezTo>
                    <a:pt x="484" y="1"/>
                    <a:pt x="418" y="26"/>
                    <a:pt x="368" y="76"/>
                  </a:cubicBezTo>
                  <a:lnTo>
                    <a:pt x="134" y="309"/>
                  </a:lnTo>
                  <a:cubicBezTo>
                    <a:pt x="1" y="410"/>
                    <a:pt x="1" y="576"/>
                    <a:pt x="134" y="710"/>
                  </a:cubicBezTo>
                  <a:lnTo>
                    <a:pt x="368" y="910"/>
                  </a:lnTo>
                  <a:cubicBezTo>
                    <a:pt x="418" y="977"/>
                    <a:pt x="484" y="1010"/>
                    <a:pt x="555" y="1010"/>
                  </a:cubicBezTo>
                  <a:cubicBezTo>
                    <a:pt x="626" y="1010"/>
                    <a:pt x="701" y="977"/>
                    <a:pt x="768" y="910"/>
                  </a:cubicBezTo>
                  <a:lnTo>
                    <a:pt x="968" y="710"/>
                  </a:lnTo>
                  <a:cubicBezTo>
                    <a:pt x="1101" y="576"/>
                    <a:pt x="1101" y="410"/>
                    <a:pt x="968" y="309"/>
                  </a:cubicBezTo>
                  <a:lnTo>
                    <a:pt x="768" y="76"/>
                  </a:lnTo>
                  <a:cubicBezTo>
                    <a:pt x="701" y="26"/>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2902250" y="1790900"/>
              <a:ext cx="27550" cy="25875"/>
            </a:xfrm>
            <a:custGeom>
              <a:avLst/>
              <a:gdLst/>
              <a:ahLst/>
              <a:cxnLst/>
              <a:rect l="l" t="t" r="r" b="b"/>
              <a:pathLst>
                <a:path w="1102" h="1035" extrusionOk="0">
                  <a:moveTo>
                    <a:pt x="555" y="0"/>
                  </a:moveTo>
                  <a:cubicBezTo>
                    <a:pt x="484" y="0"/>
                    <a:pt x="418" y="33"/>
                    <a:pt x="368" y="100"/>
                  </a:cubicBezTo>
                  <a:lnTo>
                    <a:pt x="134" y="300"/>
                  </a:lnTo>
                  <a:cubicBezTo>
                    <a:pt x="1" y="434"/>
                    <a:pt x="1" y="601"/>
                    <a:pt x="134" y="734"/>
                  </a:cubicBezTo>
                  <a:lnTo>
                    <a:pt x="368" y="934"/>
                  </a:lnTo>
                  <a:cubicBezTo>
                    <a:pt x="418" y="1001"/>
                    <a:pt x="484" y="1034"/>
                    <a:pt x="555" y="1034"/>
                  </a:cubicBezTo>
                  <a:cubicBezTo>
                    <a:pt x="626" y="1034"/>
                    <a:pt x="701" y="1001"/>
                    <a:pt x="768" y="934"/>
                  </a:cubicBezTo>
                  <a:lnTo>
                    <a:pt x="968" y="734"/>
                  </a:lnTo>
                  <a:cubicBezTo>
                    <a:pt x="1101" y="601"/>
                    <a:pt x="1101" y="400"/>
                    <a:pt x="968" y="300"/>
                  </a:cubicBezTo>
                  <a:lnTo>
                    <a:pt x="768" y="100"/>
                  </a:lnTo>
                  <a:cubicBezTo>
                    <a:pt x="701" y="33"/>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5"/>
            <p:cNvSpPr/>
            <p:nvPr/>
          </p:nvSpPr>
          <p:spPr>
            <a:xfrm>
              <a:off x="2902250" y="1660800"/>
              <a:ext cx="27550" cy="25875"/>
            </a:xfrm>
            <a:custGeom>
              <a:avLst/>
              <a:gdLst/>
              <a:ahLst/>
              <a:cxnLst/>
              <a:rect l="l" t="t" r="r" b="b"/>
              <a:pathLst>
                <a:path w="1102" h="1035" extrusionOk="0">
                  <a:moveTo>
                    <a:pt x="555" y="0"/>
                  </a:moveTo>
                  <a:cubicBezTo>
                    <a:pt x="484" y="0"/>
                    <a:pt x="418" y="34"/>
                    <a:pt x="368" y="100"/>
                  </a:cubicBezTo>
                  <a:lnTo>
                    <a:pt x="134" y="301"/>
                  </a:lnTo>
                  <a:cubicBezTo>
                    <a:pt x="1" y="434"/>
                    <a:pt x="1" y="601"/>
                    <a:pt x="134" y="701"/>
                  </a:cubicBezTo>
                  <a:lnTo>
                    <a:pt x="368" y="934"/>
                  </a:lnTo>
                  <a:cubicBezTo>
                    <a:pt x="418" y="1001"/>
                    <a:pt x="484" y="1034"/>
                    <a:pt x="555" y="1034"/>
                  </a:cubicBezTo>
                  <a:cubicBezTo>
                    <a:pt x="626" y="1034"/>
                    <a:pt x="701" y="1001"/>
                    <a:pt x="768" y="934"/>
                  </a:cubicBezTo>
                  <a:lnTo>
                    <a:pt x="968" y="701"/>
                  </a:lnTo>
                  <a:cubicBezTo>
                    <a:pt x="1101" y="601"/>
                    <a:pt x="1101" y="401"/>
                    <a:pt x="968" y="301"/>
                  </a:cubicBezTo>
                  <a:lnTo>
                    <a:pt x="768" y="100"/>
                  </a:lnTo>
                  <a:cubicBezTo>
                    <a:pt x="701" y="34"/>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5"/>
            <p:cNvSpPr/>
            <p:nvPr/>
          </p:nvSpPr>
          <p:spPr>
            <a:xfrm>
              <a:off x="2902250" y="2246850"/>
              <a:ext cx="27550" cy="25250"/>
            </a:xfrm>
            <a:custGeom>
              <a:avLst/>
              <a:gdLst/>
              <a:ahLst/>
              <a:cxnLst/>
              <a:rect l="l" t="t" r="r" b="b"/>
              <a:pathLst>
                <a:path w="1102" h="1010" extrusionOk="0">
                  <a:moveTo>
                    <a:pt x="555" y="0"/>
                  </a:moveTo>
                  <a:cubicBezTo>
                    <a:pt x="484" y="0"/>
                    <a:pt x="418" y="25"/>
                    <a:pt x="368" y="75"/>
                  </a:cubicBezTo>
                  <a:lnTo>
                    <a:pt x="134" y="309"/>
                  </a:lnTo>
                  <a:cubicBezTo>
                    <a:pt x="1" y="409"/>
                    <a:pt x="1" y="576"/>
                    <a:pt x="134" y="709"/>
                  </a:cubicBezTo>
                  <a:lnTo>
                    <a:pt x="368" y="909"/>
                  </a:lnTo>
                  <a:cubicBezTo>
                    <a:pt x="418" y="976"/>
                    <a:pt x="484" y="1009"/>
                    <a:pt x="555" y="1009"/>
                  </a:cubicBezTo>
                  <a:cubicBezTo>
                    <a:pt x="626" y="1009"/>
                    <a:pt x="701" y="976"/>
                    <a:pt x="768" y="909"/>
                  </a:cubicBezTo>
                  <a:lnTo>
                    <a:pt x="968" y="709"/>
                  </a:lnTo>
                  <a:cubicBezTo>
                    <a:pt x="1101" y="576"/>
                    <a:pt x="1101" y="409"/>
                    <a:pt x="968" y="309"/>
                  </a:cubicBezTo>
                  <a:lnTo>
                    <a:pt x="768" y="75"/>
                  </a:lnTo>
                  <a:cubicBezTo>
                    <a:pt x="701" y="25"/>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2902250" y="1594925"/>
              <a:ext cx="27550" cy="25875"/>
            </a:xfrm>
            <a:custGeom>
              <a:avLst/>
              <a:gdLst/>
              <a:ahLst/>
              <a:cxnLst/>
              <a:rect l="l" t="t" r="r" b="b"/>
              <a:pathLst>
                <a:path w="1102" h="1035" extrusionOk="0">
                  <a:moveTo>
                    <a:pt x="555" y="0"/>
                  </a:moveTo>
                  <a:cubicBezTo>
                    <a:pt x="484" y="0"/>
                    <a:pt x="418" y="34"/>
                    <a:pt x="368" y="100"/>
                  </a:cubicBezTo>
                  <a:lnTo>
                    <a:pt x="134" y="300"/>
                  </a:lnTo>
                  <a:cubicBezTo>
                    <a:pt x="1" y="434"/>
                    <a:pt x="1" y="601"/>
                    <a:pt x="134" y="734"/>
                  </a:cubicBezTo>
                  <a:lnTo>
                    <a:pt x="368" y="934"/>
                  </a:lnTo>
                  <a:cubicBezTo>
                    <a:pt x="418" y="1001"/>
                    <a:pt x="484" y="1034"/>
                    <a:pt x="555" y="1034"/>
                  </a:cubicBezTo>
                  <a:cubicBezTo>
                    <a:pt x="626" y="1034"/>
                    <a:pt x="701" y="1001"/>
                    <a:pt x="768" y="934"/>
                  </a:cubicBezTo>
                  <a:lnTo>
                    <a:pt x="968" y="734"/>
                  </a:lnTo>
                  <a:cubicBezTo>
                    <a:pt x="1101" y="601"/>
                    <a:pt x="1101" y="434"/>
                    <a:pt x="968" y="300"/>
                  </a:cubicBezTo>
                  <a:lnTo>
                    <a:pt x="768" y="100"/>
                  </a:lnTo>
                  <a:cubicBezTo>
                    <a:pt x="701" y="34"/>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2978975" y="1855925"/>
              <a:ext cx="25875" cy="25275"/>
            </a:xfrm>
            <a:custGeom>
              <a:avLst/>
              <a:gdLst/>
              <a:ahLst/>
              <a:cxnLst/>
              <a:rect l="l" t="t" r="r" b="b"/>
              <a:pathLst>
                <a:path w="1035" h="1011" extrusionOk="0">
                  <a:moveTo>
                    <a:pt x="547" y="1"/>
                  </a:moveTo>
                  <a:cubicBezTo>
                    <a:pt x="476" y="1"/>
                    <a:pt x="401" y="34"/>
                    <a:pt x="334" y="101"/>
                  </a:cubicBezTo>
                  <a:lnTo>
                    <a:pt x="134" y="301"/>
                  </a:lnTo>
                  <a:cubicBezTo>
                    <a:pt x="1" y="435"/>
                    <a:pt x="1" y="601"/>
                    <a:pt x="134" y="701"/>
                  </a:cubicBezTo>
                  <a:lnTo>
                    <a:pt x="334" y="935"/>
                  </a:lnTo>
                  <a:cubicBezTo>
                    <a:pt x="401" y="985"/>
                    <a:pt x="476" y="1010"/>
                    <a:pt x="547" y="1010"/>
                  </a:cubicBezTo>
                  <a:cubicBezTo>
                    <a:pt x="618" y="1010"/>
                    <a:pt x="684" y="985"/>
                    <a:pt x="734" y="935"/>
                  </a:cubicBezTo>
                  <a:lnTo>
                    <a:pt x="968" y="701"/>
                  </a:lnTo>
                  <a:cubicBezTo>
                    <a:pt x="1035" y="601"/>
                    <a:pt x="1035"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5"/>
            <p:cNvSpPr/>
            <p:nvPr/>
          </p:nvSpPr>
          <p:spPr>
            <a:xfrm>
              <a:off x="2902250" y="1855925"/>
              <a:ext cx="27550" cy="25275"/>
            </a:xfrm>
            <a:custGeom>
              <a:avLst/>
              <a:gdLst/>
              <a:ahLst/>
              <a:cxnLst/>
              <a:rect l="l" t="t" r="r" b="b"/>
              <a:pathLst>
                <a:path w="1102" h="1011" extrusionOk="0">
                  <a:moveTo>
                    <a:pt x="555" y="1"/>
                  </a:moveTo>
                  <a:cubicBezTo>
                    <a:pt x="484" y="1"/>
                    <a:pt x="418" y="34"/>
                    <a:pt x="368" y="101"/>
                  </a:cubicBezTo>
                  <a:lnTo>
                    <a:pt x="134" y="301"/>
                  </a:lnTo>
                  <a:cubicBezTo>
                    <a:pt x="1" y="435"/>
                    <a:pt x="1" y="601"/>
                    <a:pt x="134" y="701"/>
                  </a:cubicBezTo>
                  <a:lnTo>
                    <a:pt x="368" y="935"/>
                  </a:lnTo>
                  <a:cubicBezTo>
                    <a:pt x="418" y="985"/>
                    <a:pt x="484" y="1010"/>
                    <a:pt x="555" y="1010"/>
                  </a:cubicBezTo>
                  <a:cubicBezTo>
                    <a:pt x="626" y="1010"/>
                    <a:pt x="701" y="985"/>
                    <a:pt x="768" y="935"/>
                  </a:cubicBezTo>
                  <a:lnTo>
                    <a:pt x="968" y="701"/>
                  </a:lnTo>
                  <a:cubicBezTo>
                    <a:pt x="1101" y="601"/>
                    <a:pt x="1101" y="401"/>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5"/>
            <p:cNvSpPr/>
            <p:nvPr/>
          </p:nvSpPr>
          <p:spPr>
            <a:xfrm>
              <a:off x="2902250" y="2182000"/>
              <a:ext cx="27550" cy="25875"/>
            </a:xfrm>
            <a:custGeom>
              <a:avLst/>
              <a:gdLst/>
              <a:ahLst/>
              <a:cxnLst/>
              <a:rect l="l" t="t" r="r" b="b"/>
              <a:pathLst>
                <a:path w="1102" h="1035" extrusionOk="0">
                  <a:moveTo>
                    <a:pt x="555" y="1"/>
                  </a:moveTo>
                  <a:cubicBezTo>
                    <a:pt x="484" y="1"/>
                    <a:pt x="418" y="34"/>
                    <a:pt x="368" y="101"/>
                  </a:cubicBezTo>
                  <a:lnTo>
                    <a:pt x="134" y="301"/>
                  </a:lnTo>
                  <a:cubicBezTo>
                    <a:pt x="1" y="434"/>
                    <a:pt x="1" y="601"/>
                    <a:pt x="134" y="735"/>
                  </a:cubicBezTo>
                  <a:lnTo>
                    <a:pt x="368" y="935"/>
                  </a:lnTo>
                  <a:cubicBezTo>
                    <a:pt x="418" y="1001"/>
                    <a:pt x="484" y="1035"/>
                    <a:pt x="555" y="1035"/>
                  </a:cubicBezTo>
                  <a:cubicBezTo>
                    <a:pt x="626" y="1035"/>
                    <a:pt x="701" y="1001"/>
                    <a:pt x="768" y="935"/>
                  </a:cubicBezTo>
                  <a:lnTo>
                    <a:pt x="968" y="735"/>
                  </a:lnTo>
                  <a:cubicBezTo>
                    <a:pt x="1101" y="601"/>
                    <a:pt x="1101" y="401"/>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5"/>
            <p:cNvSpPr/>
            <p:nvPr/>
          </p:nvSpPr>
          <p:spPr>
            <a:xfrm>
              <a:off x="2902250" y="2312100"/>
              <a:ext cx="27550" cy="25875"/>
            </a:xfrm>
            <a:custGeom>
              <a:avLst/>
              <a:gdLst/>
              <a:ahLst/>
              <a:cxnLst/>
              <a:rect l="l" t="t" r="r" b="b"/>
              <a:pathLst>
                <a:path w="1102" h="1035" extrusionOk="0">
                  <a:moveTo>
                    <a:pt x="555" y="0"/>
                  </a:moveTo>
                  <a:cubicBezTo>
                    <a:pt x="484" y="0"/>
                    <a:pt x="418" y="34"/>
                    <a:pt x="368" y="100"/>
                  </a:cubicBezTo>
                  <a:lnTo>
                    <a:pt x="134" y="301"/>
                  </a:lnTo>
                  <a:cubicBezTo>
                    <a:pt x="1" y="434"/>
                    <a:pt x="1" y="601"/>
                    <a:pt x="134" y="734"/>
                  </a:cubicBezTo>
                  <a:lnTo>
                    <a:pt x="368" y="934"/>
                  </a:lnTo>
                  <a:cubicBezTo>
                    <a:pt x="418" y="1001"/>
                    <a:pt x="484" y="1034"/>
                    <a:pt x="555" y="1034"/>
                  </a:cubicBezTo>
                  <a:cubicBezTo>
                    <a:pt x="626" y="1034"/>
                    <a:pt x="701" y="1001"/>
                    <a:pt x="768" y="934"/>
                  </a:cubicBezTo>
                  <a:lnTo>
                    <a:pt x="968" y="734"/>
                  </a:lnTo>
                  <a:cubicBezTo>
                    <a:pt x="1101" y="601"/>
                    <a:pt x="1101" y="434"/>
                    <a:pt x="968" y="301"/>
                  </a:cubicBezTo>
                  <a:lnTo>
                    <a:pt x="768" y="100"/>
                  </a:lnTo>
                  <a:cubicBezTo>
                    <a:pt x="701" y="34"/>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5"/>
            <p:cNvSpPr/>
            <p:nvPr/>
          </p:nvSpPr>
          <p:spPr>
            <a:xfrm>
              <a:off x="2902250" y="2116125"/>
              <a:ext cx="27550" cy="25875"/>
            </a:xfrm>
            <a:custGeom>
              <a:avLst/>
              <a:gdLst/>
              <a:ahLst/>
              <a:cxnLst/>
              <a:rect l="l" t="t" r="r" b="b"/>
              <a:pathLst>
                <a:path w="1102" h="1035" extrusionOk="0">
                  <a:moveTo>
                    <a:pt x="555" y="0"/>
                  </a:moveTo>
                  <a:cubicBezTo>
                    <a:pt x="484" y="0"/>
                    <a:pt x="418" y="34"/>
                    <a:pt x="368" y="101"/>
                  </a:cubicBezTo>
                  <a:lnTo>
                    <a:pt x="134" y="301"/>
                  </a:lnTo>
                  <a:cubicBezTo>
                    <a:pt x="1" y="434"/>
                    <a:pt x="1" y="601"/>
                    <a:pt x="134" y="734"/>
                  </a:cubicBezTo>
                  <a:lnTo>
                    <a:pt x="368" y="934"/>
                  </a:lnTo>
                  <a:cubicBezTo>
                    <a:pt x="418" y="1001"/>
                    <a:pt x="484" y="1035"/>
                    <a:pt x="555" y="1035"/>
                  </a:cubicBezTo>
                  <a:cubicBezTo>
                    <a:pt x="626" y="1035"/>
                    <a:pt x="701" y="1001"/>
                    <a:pt x="768" y="934"/>
                  </a:cubicBezTo>
                  <a:lnTo>
                    <a:pt x="968" y="734"/>
                  </a:lnTo>
                  <a:cubicBezTo>
                    <a:pt x="1101" y="601"/>
                    <a:pt x="1101" y="434"/>
                    <a:pt x="968" y="301"/>
                  </a:cubicBezTo>
                  <a:lnTo>
                    <a:pt x="768" y="101"/>
                  </a:lnTo>
                  <a:cubicBezTo>
                    <a:pt x="701" y="34"/>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5"/>
            <p:cNvSpPr/>
            <p:nvPr/>
          </p:nvSpPr>
          <p:spPr>
            <a:xfrm>
              <a:off x="2902250" y="1986025"/>
              <a:ext cx="27550" cy="25875"/>
            </a:xfrm>
            <a:custGeom>
              <a:avLst/>
              <a:gdLst/>
              <a:ahLst/>
              <a:cxnLst/>
              <a:rect l="l" t="t" r="r" b="b"/>
              <a:pathLst>
                <a:path w="1102" h="1035" extrusionOk="0">
                  <a:moveTo>
                    <a:pt x="555" y="1"/>
                  </a:moveTo>
                  <a:cubicBezTo>
                    <a:pt x="484" y="1"/>
                    <a:pt x="418" y="34"/>
                    <a:pt x="368" y="101"/>
                  </a:cubicBezTo>
                  <a:lnTo>
                    <a:pt x="134" y="301"/>
                  </a:lnTo>
                  <a:cubicBezTo>
                    <a:pt x="1" y="434"/>
                    <a:pt x="1" y="601"/>
                    <a:pt x="134" y="735"/>
                  </a:cubicBezTo>
                  <a:lnTo>
                    <a:pt x="368" y="935"/>
                  </a:lnTo>
                  <a:cubicBezTo>
                    <a:pt x="418" y="1001"/>
                    <a:pt x="484" y="1035"/>
                    <a:pt x="555" y="1035"/>
                  </a:cubicBezTo>
                  <a:cubicBezTo>
                    <a:pt x="626" y="1035"/>
                    <a:pt x="701" y="1001"/>
                    <a:pt x="768" y="935"/>
                  </a:cubicBezTo>
                  <a:lnTo>
                    <a:pt x="968" y="735"/>
                  </a:lnTo>
                  <a:cubicBezTo>
                    <a:pt x="1101" y="601"/>
                    <a:pt x="1101" y="434"/>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5"/>
            <p:cNvSpPr/>
            <p:nvPr/>
          </p:nvSpPr>
          <p:spPr>
            <a:xfrm>
              <a:off x="2902250" y="2051900"/>
              <a:ext cx="27550" cy="25250"/>
            </a:xfrm>
            <a:custGeom>
              <a:avLst/>
              <a:gdLst/>
              <a:ahLst/>
              <a:cxnLst/>
              <a:rect l="l" t="t" r="r" b="b"/>
              <a:pathLst>
                <a:path w="1102" h="1010" extrusionOk="0">
                  <a:moveTo>
                    <a:pt x="555" y="1"/>
                  </a:moveTo>
                  <a:cubicBezTo>
                    <a:pt x="484" y="1"/>
                    <a:pt x="418" y="34"/>
                    <a:pt x="368" y="101"/>
                  </a:cubicBezTo>
                  <a:lnTo>
                    <a:pt x="134" y="301"/>
                  </a:lnTo>
                  <a:cubicBezTo>
                    <a:pt x="1" y="435"/>
                    <a:pt x="1" y="568"/>
                    <a:pt x="134" y="701"/>
                  </a:cubicBezTo>
                  <a:lnTo>
                    <a:pt x="368" y="935"/>
                  </a:lnTo>
                  <a:cubicBezTo>
                    <a:pt x="418" y="985"/>
                    <a:pt x="484" y="1010"/>
                    <a:pt x="555" y="1010"/>
                  </a:cubicBezTo>
                  <a:cubicBezTo>
                    <a:pt x="626" y="1010"/>
                    <a:pt x="701" y="985"/>
                    <a:pt x="768" y="935"/>
                  </a:cubicBezTo>
                  <a:lnTo>
                    <a:pt x="968" y="701"/>
                  </a:lnTo>
                  <a:cubicBezTo>
                    <a:pt x="1101" y="601"/>
                    <a:pt x="1101" y="368"/>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5"/>
            <p:cNvSpPr/>
            <p:nvPr/>
          </p:nvSpPr>
          <p:spPr>
            <a:xfrm>
              <a:off x="2902250" y="1920975"/>
              <a:ext cx="27550" cy="25875"/>
            </a:xfrm>
            <a:custGeom>
              <a:avLst/>
              <a:gdLst/>
              <a:ahLst/>
              <a:cxnLst/>
              <a:rect l="l" t="t" r="r" b="b"/>
              <a:pathLst>
                <a:path w="1102" h="1035" extrusionOk="0">
                  <a:moveTo>
                    <a:pt x="555" y="1"/>
                  </a:moveTo>
                  <a:cubicBezTo>
                    <a:pt x="484" y="1"/>
                    <a:pt x="418" y="34"/>
                    <a:pt x="368" y="101"/>
                  </a:cubicBezTo>
                  <a:lnTo>
                    <a:pt x="134" y="301"/>
                  </a:lnTo>
                  <a:cubicBezTo>
                    <a:pt x="1" y="434"/>
                    <a:pt x="1" y="601"/>
                    <a:pt x="134" y="735"/>
                  </a:cubicBezTo>
                  <a:lnTo>
                    <a:pt x="368" y="935"/>
                  </a:lnTo>
                  <a:cubicBezTo>
                    <a:pt x="418" y="1002"/>
                    <a:pt x="484" y="1035"/>
                    <a:pt x="555" y="1035"/>
                  </a:cubicBezTo>
                  <a:cubicBezTo>
                    <a:pt x="626" y="1035"/>
                    <a:pt x="701" y="1002"/>
                    <a:pt x="768" y="935"/>
                  </a:cubicBezTo>
                  <a:lnTo>
                    <a:pt x="968" y="735"/>
                  </a:lnTo>
                  <a:cubicBezTo>
                    <a:pt x="1101" y="601"/>
                    <a:pt x="1101" y="401"/>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5"/>
            <p:cNvSpPr/>
            <p:nvPr/>
          </p:nvSpPr>
          <p:spPr>
            <a:xfrm>
              <a:off x="3054025" y="1400400"/>
              <a:ext cx="26725" cy="25250"/>
            </a:xfrm>
            <a:custGeom>
              <a:avLst/>
              <a:gdLst/>
              <a:ahLst/>
              <a:cxnLst/>
              <a:rect l="l" t="t" r="r" b="b"/>
              <a:pathLst>
                <a:path w="1069" h="1010" extrusionOk="0">
                  <a:moveTo>
                    <a:pt x="534" y="1"/>
                  </a:moveTo>
                  <a:cubicBezTo>
                    <a:pt x="468" y="1"/>
                    <a:pt x="401" y="26"/>
                    <a:pt x="334" y="76"/>
                  </a:cubicBezTo>
                  <a:lnTo>
                    <a:pt x="134" y="309"/>
                  </a:lnTo>
                  <a:cubicBezTo>
                    <a:pt x="1" y="409"/>
                    <a:pt x="1" y="576"/>
                    <a:pt x="134" y="709"/>
                  </a:cubicBezTo>
                  <a:lnTo>
                    <a:pt x="334" y="910"/>
                  </a:lnTo>
                  <a:cubicBezTo>
                    <a:pt x="401" y="976"/>
                    <a:pt x="468" y="1010"/>
                    <a:pt x="534" y="1010"/>
                  </a:cubicBezTo>
                  <a:cubicBezTo>
                    <a:pt x="601" y="1010"/>
                    <a:pt x="668" y="976"/>
                    <a:pt x="735" y="910"/>
                  </a:cubicBezTo>
                  <a:lnTo>
                    <a:pt x="968" y="709"/>
                  </a:lnTo>
                  <a:cubicBezTo>
                    <a:pt x="1068" y="576"/>
                    <a:pt x="1068" y="376"/>
                    <a:pt x="968" y="309"/>
                  </a:cubicBezTo>
                  <a:lnTo>
                    <a:pt x="735" y="76"/>
                  </a:lnTo>
                  <a:cubicBezTo>
                    <a:pt x="668" y="26"/>
                    <a:pt x="601" y="1"/>
                    <a:pt x="534"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5"/>
            <p:cNvSpPr/>
            <p:nvPr/>
          </p:nvSpPr>
          <p:spPr>
            <a:xfrm>
              <a:off x="3054025" y="2051900"/>
              <a:ext cx="26725" cy="25250"/>
            </a:xfrm>
            <a:custGeom>
              <a:avLst/>
              <a:gdLst/>
              <a:ahLst/>
              <a:cxnLst/>
              <a:rect l="l" t="t" r="r" b="b"/>
              <a:pathLst>
                <a:path w="1069" h="1010" extrusionOk="0">
                  <a:moveTo>
                    <a:pt x="534" y="1"/>
                  </a:moveTo>
                  <a:cubicBezTo>
                    <a:pt x="468" y="1"/>
                    <a:pt x="401" y="34"/>
                    <a:pt x="334" y="101"/>
                  </a:cubicBezTo>
                  <a:lnTo>
                    <a:pt x="134" y="301"/>
                  </a:lnTo>
                  <a:cubicBezTo>
                    <a:pt x="1" y="435"/>
                    <a:pt x="1" y="568"/>
                    <a:pt x="134" y="701"/>
                  </a:cubicBezTo>
                  <a:lnTo>
                    <a:pt x="334" y="935"/>
                  </a:lnTo>
                  <a:cubicBezTo>
                    <a:pt x="401" y="985"/>
                    <a:pt x="468" y="1010"/>
                    <a:pt x="534" y="1010"/>
                  </a:cubicBezTo>
                  <a:cubicBezTo>
                    <a:pt x="601" y="1010"/>
                    <a:pt x="668" y="985"/>
                    <a:pt x="735" y="935"/>
                  </a:cubicBezTo>
                  <a:lnTo>
                    <a:pt x="968" y="701"/>
                  </a:lnTo>
                  <a:cubicBezTo>
                    <a:pt x="1068" y="601"/>
                    <a:pt x="1068" y="368"/>
                    <a:pt x="968" y="301"/>
                  </a:cubicBezTo>
                  <a:lnTo>
                    <a:pt x="735" y="101"/>
                  </a:lnTo>
                  <a:cubicBezTo>
                    <a:pt x="668" y="34"/>
                    <a:pt x="601" y="1"/>
                    <a:pt x="534"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5"/>
            <p:cNvSpPr/>
            <p:nvPr/>
          </p:nvSpPr>
          <p:spPr>
            <a:xfrm>
              <a:off x="3129925" y="1594925"/>
              <a:ext cx="25875" cy="25875"/>
            </a:xfrm>
            <a:custGeom>
              <a:avLst/>
              <a:gdLst/>
              <a:ahLst/>
              <a:cxnLst/>
              <a:rect l="l" t="t" r="r" b="b"/>
              <a:pathLst>
                <a:path w="1035" h="1035" extrusionOk="0">
                  <a:moveTo>
                    <a:pt x="551" y="0"/>
                  </a:moveTo>
                  <a:cubicBezTo>
                    <a:pt x="476" y="0"/>
                    <a:pt x="400" y="34"/>
                    <a:pt x="334" y="100"/>
                  </a:cubicBezTo>
                  <a:lnTo>
                    <a:pt x="134" y="300"/>
                  </a:lnTo>
                  <a:cubicBezTo>
                    <a:pt x="0" y="434"/>
                    <a:pt x="0" y="601"/>
                    <a:pt x="134" y="734"/>
                  </a:cubicBezTo>
                  <a:lnTo>
                    <a:pt x="334" y="934"/>
                  </a:lnTo>
                  <a:cubicBezTo>
                    <a:pt x="400" y="1001"/>
                    <a:pt x="476" y="1034"/>
                    <a:pt x="551" y="1034"/>
                  </a:cubicBezTo>
                  <a:cubicBezTo>
                    <a:pt x="626" y="1034"/>
                    <a:pt x="701" y="1001"/>
                    <a:pt x="767" y="934"/>
                  </a:cubicBezTo>
                  <a:lnTo>
                    <a:pt x="968" y="734"/>
                  </a:lnTo>
                  <a:cubicBezTo>
                    <a:pt x="1034" y="601"/>
                    <a:pt x="1034" y="434"/>
                    <a:pt x="968" y="300"/>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5"/>
            <p:cNvSpPr/>
            <p:nvPr/>
          </p:nvSpPr>
          <p:spPr>
            <a:xfrm>
              <a:off x="3054025" y="2116125"/>
              <a:ext cx="26725" cy="25875"/>
            </a:xfrm>
            <a:custGeom>
              <a:avLst/>
              <a:gdLst/>
              <a:ahLst/>
              <a:cxnLst/>
              <a:rect l="l" t="t" r="r" b="b"/>
              <a:pathLst>
                <a:path w="1069" h="1035" extrusionOk="0">
                  <a:moveTo>
                    <a:pt x="534" y="0"/>
                  </a:moveTo>
                  <a:cubicBezTo>
                    <a:pt x="468" y="0"/>
                    <a:pt x="401" y="34"/>
                    <a:pt x="334" y="101"/>
                  </a:cubicBezTo>
                  <a:lnTo>
                    <a:pt x="134" y="301"/>
                  </a:lnTo>
                  <a:cubicBezTo>
                    <a:pt x="1" y="434"/>
                    <a:pt x="1" y="601"/>
                    <a:pt x="134" y="734"/>
                  </a:cubicBezTo>
                  <a:lnTo>
                    <a:pt x="334" y="934"/>
                  </a:lnTo>
                  <a:cubicBezTo>
                    <a:pt x="401" y="1001"/>
                    <a:pt x="468" y="1035"/>
                    <a:pt x="534" y="1035"/>
                  </a:cubicBezTo>
                  <a:cubicBezTo>
                    <a:pt x="601" y="1035"/>
                    <a:pt x="668" y="1001"/>
                    <a:pt x="735" y="934"/>
                  </a:cubicBezTo>
                  <a:lnTo>
                    <a:pt x="968" y="734"/>
                  </a:lnTo>
                  <a:cubicBezTo>
                    <a:pt x="1068" y="601"/>
                    <a:pt x="1068" y="434"/>
                    <a:pt x="968" y="301"/>
                  </a:cubicBezTo>
                  <a:lnTo>
                    <a:pt x="735" y="101"/>
                  </a:lnTo>
                  <a:cubicBezTo>
                    <a:pt x="668" y="34"/>
                    <a:pt x="601" y="0"/>
                    <a:pt x="534"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5"/>
            <p:cNvSpPr/>
            <p:nvPr/>
          </p:nvSpPr>
          <p:spPr>
            <a:xfrm>
              <a:off x="2978975" y="1920975"/>
              <a:ext cx="25875" cy="25875"/>
            </a:xfrm>
            <a:custGeom>
              <a:avLst/>
              <a:gdLst/>
              <a:ahLst/>
              <a:cxnLst/>
              <a:rect l="l" t="t" r="r" b="b"/>
              <a:pathLst>
                <a:path w="1035" h="1035" extrusionOk="0">
                  <a:moveTo>
                    <a:pt x="547" y="1"/>
                  </a:moveTo>
                  <a:cubicBezTo>
                    <a:pt x="476" y="1"/>
                    <a:pt x="401" y="34"/>
                    <a:pt x="334" y="101"/>
                  </a:cubicBezTo>
                  <a:lnTo>
                    <a:pt x="134" y="301"/>
                  </a:lnTo>
                  <a:cubicBezTo>
                    <a:pt x="1" y="434"/>
                    <a:pt x="1" y="601"/>
                    <a:pt x="134" y="735"/>
                  </a:cubicBezTo>
                  <a:lnTo>
                    <a:pt x="334" y="935"/>
                  </a:lnTo>
                  <a:cubicBezTo>
                    <a:pt x="401" y="1002"/>
                    <a:pt x="476" y="1035"/>
                    <a:pt x="547" y="1035"/>
                  </a:cubicBezTo>
                  <a:cubicBezTo>
                    <a:pt x="618" y="1035"/>
                    <a:pt x="684" y="1002"/>
                    <a:pt x="734" y="935"/>
                  </a:cubicBezTo>
                  <a:lnTo>
                    <a:pt x="968" y="735"/>
                  </a:lnTo>
                  <a:cubicBezTo>
                    <a:pt x="1035" y="601"/>
                    <a:pt x="1035"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5"/>
            <p:cNvSpPr/>
            <p:nvPr/>
          </p:nvSpPr>
          <p:spPr>
            <a:xfrm>
              <a:off x="3054025" y="1986025"/>
              <a:ext cx="26725" cy="25875"/>
            </a:xfrm>
            <a:custGeom>
              <a:avLst/>
              <a:gdLst/>
              <a:ahLst/>
              <a:cxnLst/>
              <a:rect l="l" t="t" r="r" b="b"/>
              <a:pathLst>
                <a:path w="1069" h="1035" extrusionOk="0">
                  <a:moveTo>
                    <a:pt x="534" y="1"/>
                  </a:moveTo>
                  <a:cubicBezTo>
                    <a:pt x="468" y="1"/>
                    <a:pt x="401" y="34"/>
                    <a:pt x="334" y="101"/>
                  </a:cubicBezTo>
                  <a:lnTo>
                    <a:pt x="134" y="301"/>
                  </a:lnTo>
                  <a:cubicBezTo>
                    <a:pt x="1" y="434"/>
                    <a:pt x="1" y="601"/>
                    <a:pt x="134" y="735"/>
                  </a:cubicBezTo>
                  <a:lnTo>
                    <a:pt x="334" y="935"/>
                  </a:lnTo>
                  <a:cubicBezTo>
                    <a:pt x="401" y="1001"/>
                    <a:pt x="468" y="1035"/>
                    <a:pt x="534" y="1035"/>
                  </a:cubicBezTo>
                  <a:cubicBezTo>
                    <a:pt x="601" y="1035"/>
                    <a:pt x="668" y="1001"/>
                    <a:pt x="735" y="935"/>
                  </a:cubicBezTo>
                  <a:lnTo>
                    <a:pt x="968" y="735"/>
                  </a:lnTo>
                  <a:cubicBezTo>
                    <a:pt x="1068" y="601"/>
                    <a:pt x="1068" y="434"/>
                    <a:pt x="968" y="301"/>
                  </a:cubicBezTo>
                  <a:lnTo>
                    <a:pt x="735" y="101"/>
                  </a:lnTo>
                  <a:cubicBezTo>
                    <a:pt x="668" y="34"/>
                    <a:pt x="601" y="1"/>
                    <a:pt x="534"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5"/>
            <p:cNvSpPr/>
            <p:nvPr/>
          </p:nvSpPr>
          <p:spPr>
            <a:xfrm>
              <a:off x="3054025" y="1855925"/>
              <a:ext cx="26725" cy="25275"/>
            </a:xfrm>
            <a:custGeom>
              <a:avLst/>
              <a:gdLst/>
              <a:ahLst/>
              <a:cxnLst/>
              <a:rect l="l" t="t" r="r" b="b"/>
              <a:pathLst>
                <a:path w="1069" h="1011" extrusionOk="0">
                  <a:moveTo>
                    <a:pt x="534" y="1"/>
                  </a:moveTo>
                  <a:cubicBezTo>
                    <a:pt x="468" y="1"/>
                    <a:pt x="401" y="34"/>
                    <a:pt x="334" y="101"/>
                  </a:cubicBezTo>
                  <a:lnTo>
                    <a:pt x="134" y="301"/>
                  </a:lnTo>
                  <a:cubicBezTo>
                    <a:pt x="1" y="435"/>
                    <a:pt x="1" y="601"/>
                    <a:pt x="134" y="701"/>
                  </a:cubicBezTo>
                  <a:lnTo>
                    <a:pt x="334" y="935"/>
                  </a:lnTo>
                  <a:cubicBezTo>
                    <a:pt x="401" y="985"/>
                    <a:pt x="468" y="1010"/>
                    <a:pt x="534" y="1010"/>
                  </a:cubicBezTo>
                  <a:cubicBezTo>
                    <a:pt x="601" y="1010"/>
                    <a:pt x="668" y="985"/>
                    <a:pt x="735" y="935"/>
                  </a:cubicBezTo>
                  <a:lnTo>
                    <a:pt x="968" y="701"/>
                  </a:lnTo>
                  <a:cubicBezTo>
                    <a:pt x="1068" y="601"/>
                    <a:pt x="1068" y="401"/>
                    <a:pt x="968" y="301"/>
                  </a:cubicBezTo>
                  <a:lnTo>
                    <a:pt x="735" y="101"/>
                  </a:lnTo>
                  <a:cubicBezTo>
                    <a:pt x="668" y="34"/>
                    <a:pt x="601" y="1"/>
                    <a:pt x="534"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5"/>
            <p:cNvSpPr/>
            <p:nvPr/>
          </p:nvSpPr>
          <p:spPr>
            <a:xfrm>
              <a:off x="3054025" y="1920975"/>
              <a:ext cx="26725" cy="25875"/>
            </a:xfrm>
            <a:custGeom>
              <a:avLst/>
              <a:gdLst/>
              <a:ahLst/>
              <a:cxnLst/>
              <a:rect l="l" t="t" r="r" b="b"/>
              <a:pathLst>
                <a:path w="1069" h="1035" extrusionOk="0">
                  <a:moveTo>
                    <a:pt x="534" y="1"/>
                  </a:moveTo>
                  <a:cubicBezTo>
                    <a:pt x="468" y="1"/>
                    <a:pt x="401" y="34"/>
                    <a:pt x="334" y="101"/>
                  </a:cubicBezTo>
                  <a:lnTo>
                    <a:pt x="134" y="301"/>
                  </a:lnTo>
                  <a:cubicBezTo>
                    <a:pt x="1" y="434"/>
                    <a:pt x="1" y="601"/>
                    <a:pt x="134" y="735"/>
                  </a:cubicBezTo>
                  <a:lnTo>
                    <a:pt x="334" y="935"/>
                  </a:lnTo>
                  <a:cubicBezTo>
                    <a:pt x="401" y="1002"/>
                    <a:pt x="468" y="1035"/>
                    <a:pt x="534" y="1035"/>
                  </a:cubicBezTo>
                  <a:cubicBezTo>
                    <a:pt x="601" y="1035"/>
                    <a:pt x="668" y="1002"/>
                    <a:pt x="735" y="935"/>
                  </a:cubicBezTo>
                  <a:lnTo>
                    <a:pt x="968" y="735"/>
                  </a:lnTo>
                  <a:cubicBezTo>
                    <a:pt x="1068" y="601"/>
                    <a:pt x="1068" y="401"/>
                    <a:pt x="968" y="301"/>
                  </a:cubicBezTo>
                  <a:lnTo>
                    <a:pt x="735" y="101"/>
                  </a:lnTo>
                  <a:cubicBezTo>
                    <a:pt x="668" y="34"/>
                    <a:pt x="601" y="1"/>
                    <a:pt x="534"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5"/>
            <p:cNvSpPr/>
            <p:nvPr/>
          </p:nvSpPr>
          <p:spPr>
            <a:xfrm>
              <a:off x="3129925" y="1920975"/>
              <a:ext cx="25875" cy="25875"/>
            </a:xfrm>
            <a:custGeom>
              <a:avLst/>
              <a:gdLst/>
              <a:ahLst/>
              <a:cxnLst/>
              <a:rect l="l" t="t" r="r" b="b"/>
              <a:pathLst>
                <a:path w="1035" h="1035" extrusionOk="0">
                  <a:moveTo>
                    <a:pt x="551" y="1"/>
                  </a:moveTo>
                  <a:cubicBezTo>
                    <a:pt x="476" y="1"/>
                    <a:pt x="400" y="34"/>
                    <a:pt x="334" y="101"/>
                  </a:cubicBezTo>
                  <a:lnTo>
                    <a:pt x="134" y="301"/>
                  </a:lnTo>
                  <a:cubicBezTo>
                    <a:pt x="0" y="434"/>
                    <a:pt x="0" y="601"/>
                    <a:pt x="134" y="735"/>
                  </a:cubicBezTo>
                  <a:lnTo>
                    <a:pt x="334" y="935"/>
                  </a:lnTo>
                  <a:cubicBezTo>
                    <a:pt x="400" y="1002"/>
                    <a:pt x="476" y="1035"/>
                    <a:pt x="551" y="1035"/>
                  </a:cubicBezTo>
                  <a:cubicBezTo>
                    <a:pt x="626" y="1035"/>
                    <a:pt x="701" y="1002"/>
                    <a:pt x="767" y="935"/>
                  </a:cubicBezTo>
                  <a:lnTo>
                    <a:pt x="968" y="735"/>
                  </a:lnTo>
                  <a:cubicBezTo>
                    <a:pt x="1034" y="601"/>
                    <a:pt x="1034" y="401"/>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5"/>
            <p:cNvSpPr/>
            <p:nvPr/>
          </p:nvSpPr>
          <p:spPr>
            <a:xfrm>
              <a:off x="3129925" y="1986025"/>
              <a:ext cx="27525" cy="25875"/>
            </a:xfrm>
            <a:custGeom>
              <a:avLst/>
              <a:gdLst/>
              <a:ahLst/>
              <a:cxnLst/>
              <a:rect l="l" t="t" r="r" b="b"/>
              <a:pathLst>
                <a:path w="1101" h="1035" extrusionOk="0">
                  <a:moveTo>
                    <a:pt x="551" y="1"/>
                  </a:moveTo>
                  <a:cubicBezTo>
                    <a:pt x="476" y="1"/>
                    <a:pt x="400" y="34"/>
                    <a:pt x="334" y="101"/>
                  </a:cubicBezTo>
                  <a:lnTo>
                    <a:pt x="134" y="301"/>
                  </a:lnTo>
                  <a:cubicBezTo>
                    <a:pt x="0" y="434"/>
                    <a:pt x="0" y="601"/>
                    <a:pt x="134" y="735"/>
                  </a:cubicBezTo>
                  <a:lnTo>
                    <a:pt x="334" y="935"/>
                  </a:lnTo>
                  <a:cubicBezTo>
                    <a:pt x="400" y="1001"/>
                    <a:pt x="476" y="1035"/>
                    <a:pt x="551" y="1035"/>
                  </a:cubicBezTo>
                  <a:cubicBezTo>
                    <a:pt x="626" y="1035"/>
                    <a:pt x="701" y="1001"/>
                    <a:pt x="767" y="935"/>
                  </a:cubicBezTo>
                  <a:lnTo>
                    <a:pt x="968" y="735"/>
                  </a:lnTo>
                  <a:cubicBezTo>
                    <a:pt x="1101" y="601"/>
                    <a:pt x="1101" y="434"/>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5"/>
            <p:cNvSpPr/>
            <p:nvPr/>
          </p:nvSpPr>
          <p:spPr>
            <a:xfrm>
              <a:off x="2979800" y="2312100"/>
              <a:ext cx="11700" cy="14200"/>
            </a:xfrm>
            <a:custGeom>
              <a:avLst/>
              <a:gdLst/>
              <a:ahLst/>
              <a:cxnLst/>
              <a:rect l="l" t="t" r="r" b="b"/>
              <a:pathLst>
                <a:path w="468" h="568" extrusionOk="0">
                  <a:moveTo>
                    <a:pt x="468" y="0"/>
                  </a:moveTo>
                  <a:cubicBezTo>
                    <a:pt x="368" y="0"/>
                    <a:pt x="334" y="67"/>
                    <a:pt x="301" y="100"/>
                  </a:cubicBezTo>
                  <a:lnTo>
                    <a:pt x="101" y="301"/>
                  </a:lnTo>
                  <a:cubicBezTo>
                    <a:pt x="1" y="401"/>
                    <a:pt x="1" y="467"/>
                    <a:pt x="1" y="567"/>
                  </a:cubicBezTo>
                  <a:cubicBezTo>
                    <a:pt x="168" y="401"/>
                    <a:pt x="301" y="234"/>
                    <a:pt x="468"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5"/>
            <p:cNvSpPr/>
            <p:nvPr/>
          </p:nvSpPr>
          <p:spPr>
            <a:xfrm>
              <a:off x="3129925" y="1855925"/>
              <a:ext cx="25875" cy="25275"/>
            </a:xfrm>
            <a:custGeom>
              <a:avLst/>
              <a:gdLst/>
              <a:ahLst/>
              <a:cxnLst/>
              <a:rect l="l" t="t" r="r" b="b"/>
              <a:pathLst>
                <a:path w="1035" h="1011" extrusionOk="0">
                  <a:moveTo>
                    <a:pt x="551" y="1"/>
                  </a:moveTo>
                  <a:cubicBezTo>
                    <a:pt x="476" y="1"/>
                    <a:pt x="400" y="34"/>
                    <a:pt x="334" y="101"/>
                  </a:cubicBezTo>
                  <a:lnTo>
                    <a:pt x="134" y="301"/>
                  </a:lnTo>
                  <a:cubicBezTo>
                    <a:pt x="0" y="435"/>
                    <a:pt x="0" y="601"/>
                    <a:pt x="134" y="701"/>
                  </a:cubicBezTo>
                  <a:lnTo>
                    <a:pt x="334" y="935"/>
                  </a:lnTo>
                  <a:cubicBezTo>
                    <a:pt x="400" y="985"/>
                    <a:pt x="476" y="1010"/>
                    <a:pt x="551" y="1010"/>
                  </a:cubicBezTo>
                  <a:cubicBezTo>
                    <a:pt x="626" y="1010"/>
                    <a:pt x="701" y="985"/>
                    <a:pt x="767" y="935"/>
                  </a:cubicBezTo>
                  <a:lnTo>
                    <a:pt x="968" y="701"/>
                  </a:lnTo>
                  <a:cubicBezTo>
                    <a:pt x="1034" y="601"/>
                    <a:pt x="1034" y="401"/>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5"/>
            <p:cNvSpPr/>
            <p:nvPr/>
          </p:nvSpPr>
          <p:spPr>
            <a:xfrm>
              <a:off x="3129925" y="1725625"/>
              <a:ext cx="25875" cy="25250"/>
            </a:xfrm>
            <a:custGeom>
              <a:avLst/>
              <a:gdLst/>
              <a:ahLst/>
              <a:cxnLst/>
              <a:rect l="l" t="t" r="r" b="b"/>
              <a:pathLst>
                <a:path w="1035" h="1010" extrusionOk="0">
                  <a:moveTo>
                    <a:pt x="551" y="1"/>
                  </a:moveTo>
                  <a:cubicBezTo>
                    <a:pt x="476" y="1"/>
                    <a:pt x="400" y="26"/>
                    <a:pt x="334" y="76"/>
                  </a:cubicBezTo>
                  <a:lnTo>
                    <a:pt x="134" y="309"/>
                  </a:lnTo>
                  <a:cubicBezTo>
                    <a:pt x="0" y="410"/>
                    <a:pt x="0" y="576"/>
                    <a:pt x="134" y="710"/>
                  </a:cubicBezTo>
                  <a:lnTo>
                    <a:pt x="334" y="910"/>
                  </a:lnTo>
                  <a:cubicBezTo>
                    <a:pt x="400" y="977"/>
                    <a:pt x="476" y="1010"/>
                    <a:pt x="551" y="1010"/>
                  </a:cubicBezTo>
                  <a:cubicBezTo>
                    <a:pt x="626" y="1010"/>
                    <a:pt x="701" y="977"/>
                    <a:pt x="767" y="910"/>
                  </a:cubicBezTo>
                  <a:lnTo>
                    <a:pt x="968" y="710"/>
                  </a:lnTo>
                  <a:cubicBezTo>
                    <a:pt x="1034" y="576"/>
                    <a:pt x="1034" y="410"/>
                    <a:pt x="968" y="309"/>
                  </a:cubicBezTo>
                  <a:lnTo>
                    <a:pt x="767" y="76"/>
                  </a:lnTo>
                  <a:cubicBezTo>
                    <a:pt x="701" y="26"/>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5"/>
            <p:cNvSpPr/>
            <p:nvPr/>
          </p:nvSpPr>
          <p:spPr>
            <a:xfrm>
              <a:off x="3129925" y="1790900"/>
              <a:ext cx="25875" cy="25875"/>
            </a:xfrm>
            <a:custGeom>
              <a:avLst/>
              <a:gdLst/>
              <a:ahLst/>
              <a:cxnLst/>
              <a:rect l="l" t="t" r="r" b="b"/>
              <a:pathLst>
                <a:path w="1035" h="1035" extrusionOk="0">
                  <a:moveTo>
                    <a:pt x="551" y="0"/>
                  </a:moveTo>
                  <a:cubicBezTo>
                    <a:pt x="476" y="0"/>
                    <a:pt x="400" y="33"/>
                    <a:pt x="334" y="100"/>
                  </a:cubicBezTo>
                  <a:lnTo>
                    <a:pt x="134" y="300"/>
                  </a:lnTo>
                  <a:cubicBezTo>
                    <a:pt x="0" y="434"/>
                    <a:pt x="0" y="601"/>
                    <a:pt x="134" y="734"/>
                  </a:cubicBezTo>
                  <a:lnTo>
                    <a:pt x="334" y="934"/>
                  </a:lnTo>
                  <a:cubicBezTo>
                    <a:pt x="400" y="1001"/>
                    <a:pt x="476" y="1034"/>
                    <a:pt x="551" y="1034"/>
                  </a:cubicBezTo>
                  <a:cubicBezTo>
                    <a:pt x="626" y="1034"/>
                    <a:pt x="701" y="1001"/>
                    <a:pt x="767" y="934"/>
                  </a:cubicBezTo>
                  <a:lnTo>
                    <a:pt x="968" y="734"/>
                  </a:lnTo>
                  <a:cubicBezTo>
                    <a:pt x="1034" y="601"/>
                    <a:pt x="1034" y="400"/>
                    <a:pt x="968" y="300"/>
                  </a:cubicBezTo>
                  <a:lnTo>
                    <a:pt x="767"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5"/>
            <p:cNvSpPr/>
            <p:nvPr/>
          </p:nvSpPr>
          <p:spPr>
            <a:xfrm>
              <a:off x="3129925" y="1660800"/>
              <a:ext cx="25875" cy="25875"/>
            </a:xfrm>
            <a:custGeom>
              <a:avLst/>
              <a:gdLst/>
              <a:ahLst/>
              <a:cxnLst/>
              <a:rect l="l" t="t" r="r" b="b"/>
              <a:pathLst>
                <a:path w="1035" h="1035" extrusionOk="0">
                  <a:moveTo>
                    <a:pt x="551" y="0"/>
                  </a:moveTo>
                  <a:cubicBezTo>
                    <a:pt x="476" y="0"/>
                    <a:pt x="400" y="34"/>
                    <a:pt x="334" y="100"/>
                  </a:cubicBezTo>
                  <a:lnTo>
                    <a:pt x="134" y="301"/>
                  </a:lnTo>
                  <a:cubicBezTo>
                    <a:pt x="0" y="434"/>
                    <a:pt x="0" y="601"/>
                    <a:pt x="134" y="701"/>
                  </a:cubicBezTo>
                  <a:lnTo>
                    <a:pt x="334" y="934"/>
                  </a:lnTo>
                  <a:cubicBezTo>
                    <a:pt x="400" y="1001"/>
                    <a:pt x="476" y="1034"/>
                    <a:pt x="551" y="1034"/>
                  </a:cubicBezTo>
                  <a:cubicBezTo>
                    <a:pt x="626" y="1034"/>
                    <a:pt x="701" y="1001"/>
                    <a:pt x="767" y="934"/>
                  </a:cubicBezTo>
                  <a:lnTo>
                    <a:pt x="968" y="701"/>
                  </a:lnTo>
                  <a:cubicBezTo>
                    <a:pt x="1034" y="601"/>
                    <a:pt x="1034" y="401"/>
                    <a:pt x="968" y="301"/>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5"/>
            <p:cNvSpPr/>
            <p:nvPr/>
          </p:nvSpPr>
          <p:spPr>
            <a:xfrm>
              <a:off x="2978975" y="2246850"/>
              <a:ext cx="26700" cy="25250"/>
            </a:xfrm>
            <a:custGeom>
              <a:avLst/>
              <a:gdLst/>
              <a:ahLst/>
              <a:cxnLst/>
              <a:rect l="l" t="t" r="r" b="b"/>
              <a:pathLst>
                <a:path w="1068" h="1010" extrusionOk="0">
                  <a:moveTo>
                    <a:pt x="547" y="0"/>
                  </a:moveTo>
                  <a:cubicBezTo>
                    <a:pt x="476" y="0"/>
                    <a:pt x="401" y="25"/>
                    <a:pt x="334" y="75"/>
                  </a:cubicBezTo>
                  <a:lnTo>
                    <a:pt x="134" y="309"/>
                  </a:lnTo>
                  <a:cubicBezTo>
                    <a:pt x="1" y="409"/>
                    <a:pt x="1" y="576"/>
                    <a:pt x="134" y="709"/>
                  </a:cubicBezTo>
                  <a:lnTo>
                    <a:pt x="334" y="909"/>
                  </a:lnTo>
                  <a:cubicBezTo>
                    <a:pt x="401" y="976"/>
                    <a:pt x="476" y="1009"/>
                    <a:pt x="547" y="1009"/>
                  </a:cubicBezTo>
                  <a:cubicBezTo>
                    <a:pt x="618" y="1009"/>
                    <a:pt x="684" y="976"/>
                    <a:pt x="734" y="909"/>
                  </a:cubicBezTo>
                  <a:lnTo>
                    <a:pt x="968" y="709"/>
                  </a:lnTo>
                  <a:cubicBezTo>
                    <a:pt x="1068" y="576"/>
                    <a:pt x="1068" y="409"/>
                    <a:pt x="968" y="309"/>
                  </a:cubicBezTo>
                  <a:lnTo>
                    <a:pt x="734" y="75"/>
                  </a:lnTo>
                  <a:cubicBezTo>
                    <a:pt x="684" y="25"/>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5"/>
            <p:cNvSpPr/>
            <p:nvPr/>
          </p:nvSpPr>
          <p:spPr>
            <a:xfrm>
              <a:off x="2978975" y="2182000"/>
              <a:ext cx="25875" cy="25875"/>
            </a:xfrm>
            <a:custGeom>
              <a:avLst/>
              <a:gdLst/>
              <a:ahLst/>
              <a:cxnLst/>
              <a:rect l="l" t="t" r="r" b="b"/>
              <a:pathLst>
                <a:path w="1035" h="1035" extrusionOk="0">
                  <a:moveTo>
                    <a:pt x="547" y="1"/>
                  </a:moveTo>
                  <a:cubicBezTo>
                    <a:pt x="476" y="1"/>
                    <a:pt x="401" y="34"/>
                    <a:pt x="334" y="101"/>
                  </a:cubicBezTo>
                  <a:lnTo>
                    <a:pt x="134" y="301"/>
                  </a:lnTo>
                  <a:cubicBezTo>
                    <a:pt x="1" y="434"/>
                    <a:pt x="1" y="601"/>
                    <a:pt x="134" y="735"/>
                  </a:cubicBezTo>
                  <a:lnTo>
                    <a:pt x="334" y="935"/>
                  </a:lnTo>
                  <a:cubicBezTo>
                    <a:pt x="401" y="1001"/>
                    <a:pt x="476" y="1035"/>
                    <a:pt x="547" y="1035"/>
                  </a:cubicBezTo>
                  <a:cubicBezTo>
                    <a:pt x="618" y="1035"/>
                    <a:pt x="684" y="1001"/>
                    <a:pt x="734" y="935"/>
                  </a:cubicBezTo>
                  <a:lnTo>
                    <a:pt x="968" y="735"/>
                  </a:lnTo>
                  <a:cubicBezTo>
                    <a:pt x="1035" y="601"/>
                    <a:pt x="1035"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5"/>
            <p:cNvSpPr/>
            <p:nvPr/>
          </p:nvSpPr>
          <p:spPr>
            <a:xfrm>
              <a:off x="2978975" y="2116125"/>
              <a:ext cx="25875" cy="25875"/>
            </a:xfrm>
            <a:custGeom>
              <a:avLst/>
              <a:gdLst/>
              <a:ahLst/>
              <a:cxnLst/>
              <a:rect l="l" t="t" r="r" b="b"/>
              <a:pathLst>
                <a:path w="1035" h="1035" extrusionOk="0">
                  <a:moveTo>
                    <a:pt x="547" y="0"/>
                  </a:moveTo>
                  <a:cubicBezTo>
                    <a:pt x="476" y="0"/>
                    <a:pt x="401" y="34"/>
                    <a:pt x="334" y="101"/>
                  </a:cubicBezTo>
                  <a:lnTo>
                    <a:pt x="134" y="301"/>
                  </a:lnTo>
                  <a:cubicBezTo>
                    <a:pt x="1" y="434"/>
                    <a:pt x="1" y="601"/>
                    <a:pt x="134" y="734"/>
                  </a:cubicBezTo>
                  <a:lnTo>
                    <a:pt x="334" y="934"/>
                  </a:lnTo>
                  <a:cubicBezTo>
                    <a:pt x="401" y="1001"/>
                    <a:pt x="476" y="1035"/>
                    <a:pt x="547" y="1035"/>
                  </a:cubicBezTo>
                  <a:cubicBezTo>
                    <a:pt x="618" y="1035"/>
                    <a:pt x="684" y="1001"/>
                    <a:pt x="734" y="934"/>
                  </a:cubicBezTo>
                  <a:lnTo>
                    <a:pt x="968" y="734"/>
                  </a:lnTo>
                  <a:cubicBezTo>
                    <a:pt x="1035" y="601"/>
                    <a:pt x="1035" y="434"/>
                    <a:pt x="968" y="301"/>
                  </a:cubicBezTo>
                  <a:lnTo>
                    <a:pt x="734" y="101"/>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5"/>
            <p:cNvSpPr/>
            <p:nvPr/>
          </p:nvSpPr>
          <p:spPr>
            <a:xfrm>
              <a:off x="2978975" y="2051900"/>
              <a:ext cx="25875" cy="25250"/>
            </a:xfrm>
            <a:custGeom>
              <a:avLst/>
              <a:gdLst/>
              <a:ahLst/>
              <a:cxnLst/>
              <a:rect l="l" t="t" r="r" b="b"/>
              <a:pathLst>
                <a:path w="1035" h="1010" extrusionOk="0">
                  <a:moveTo>
                    <a:pt x="547" y="1"/>
                  </a:moveTo>
                  <a:cubicBezTo>
                    <a:pt x="476" y="1"/>
                    <a:pt x="401" y="34"/>
                    <a:pt x="334" y="101"/>
                  </a:cubicBezTo>
                  <a:lnTo>
                    <a:pt x="134" y="301"/>
                  </a:lnTo>
                  <a:cubicBezTo>
                    <a:pt x="1" y="435"/>
                    <a:pt x="1" y="568"/>
                    <a:pt x="134" y="701"/>
                  </a:cubicBezTo>
                  <a:lnTo>
                    <a:pt x="334" y="935"/>
                  </a:lnTo>
                  <a:cubicBezTo>
                    <a:pt x="401" y="985"/>
                    <a:pt x="476" y="1010"/>
                    <a:pt x="547" y="1010"/>
                  </a:cubicBezTo>
                  <a:cubicBezTo>
                    <a:pt x="618" y="1010"/>
                    <a:pt x="684" y="985"/>
                    <a:pt x="734" y="935"/>
                  </a:cubicBezTo>
                  <a:lnTo>
                    <a:pt x="968" y="701"/>
                  </a:lnTo>
                  <a:cubicBezTo>
                    <a:pt x="1035" y="601"/>
                    <a:pt x="1035" y="368"/>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5"/>
            <p:cNvSpPr/>
            <p:nvPr/>
          </p:nvSpPr>
          <p:spPr>
            <a:xfrm>
              <a:off x="2978975" y="1986025"/>
              <a:ext cx="25875" cy="25875"/>
            </a:xfrm>
            <a:custGeom>
              <a:avLst/>
              <a:gdLst/>
              <a:ahLst/>
              <a:cxnLst/>
              <a:rect l="l" t="t" r="r" b="b"/>
              <a:pathLst>
                <a:path w="1035" h="1035" extrusionOk="0">
                  <a:moveTo>
                    <a:pt x="547" y="1"/>
                  </a:moveTo>
                  <a:cubicBezTo>
                    <a:pt x="476" y="1"/>
                    <a:pt x="401" y="34"/>
                    <a:pt x="334" y="101"/>
                  </a:cubicBezTo>
                  <a:lnTo>
                    <a:pt x="134" y="301"/>
                  </a:lnTo>
                  <a:cubicBezTo>
                    <a:pt x="1" y="434"/>
                    <a:pt x="1" y="601"/>
                    <a:pt x="134" y="735"/>
                  </a:cubicBezTo>
                  <a:lnTo>
                    <a:pt x="334" y="935"/>
                  </a:lnTo>
                  <a:cubicBezTo>
                    <a:pt x="401" y="1001"/>
                    <a:pt x="476" y="1035"/>
                    <a:pt x="547" y="1035"/>
                  </a:cubicBezTo>
                  <a:cubicBezTo>
                    <a:pt x="618" y="1035"/>
                    <a:pt x="684" y="1001"/>
                    <a:pt x="734" y="935"/>
                  </a:cubicBezTo>
                  <a:lnTo>
                    <a:pt x="968" y="735"/>
                  </a:lnTo>
                  <a:cubicBezTo>
                    <a:pt x="1035" y="601"/>
                    <a:pt x="1035" y="434"/>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5"/>
            <p:cNvSpPr/>
            <p:nvPr/>
          </p:nvSpPr>
          <p:spPr>
            <a:xfrm>
              <a:off x="3054875" y="1337225"/>
              <a:ext cx="21700" cy="22750"/>
            </a:xfrm>
            <a:custGeom>
              <a:avLst/>
              <a:gdLst/>
              <a:ahLst/>
              <a:cxnLst/>
              <a:rect l="l" t="t" r="r" b="b"/>
              <a:pathLst>
                <a:path w="868" h="910" extrusionOk="0">
                  <a:moveTo>
                    <a:pt x="434" y="1"/>
                  </a:moveTo>
                  <a:lnTo>
                    <a:pt x="367" y="34"/>
                  </a:lnTo>
                  <a:lnTo>
                    <a:pt x="133" y="201"/>
                  </a:lnTo>
                  <a:cubicBezTo>
                    <a:pt x="0" y="334"/>
                    <a:pt x="0" y="501"/>
                    <a:pt x="133" y="601"/>
                  </a:cubicBezTo>
                  <a:lnTo>
                    <a:pt x="334" y="835"/>
                  </a:lnTo>
                  <a:cubicBezTo>
                    <a:pt x="400" y="885"/>
                    <a:pt x="475" y="910"/>
                    <a:pt x="550" y="910"/>
                  </a:cubicBezTo>
                  <a:cubicBezTo>
                    <a:pt x="625" y="910"/>
                    <a:pt x="701" y="885"/>
                    <a:pt x="767" y="835"/>
                  </a:cubicBezTo>
                  <a:lnTo>
                    <a:pt x="867" y="701"/>
                  </a:lnTo>
                  <a:cubicBezTo>
                    <a:pt x="701" y="434"/>
                    <a:pt x="600" y="201"/>
                    <a:pt x="434"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5"/>
            <p:cNvSpPr/>
            <p:nvPr/>
          </p:nvSpPr>
          <p:spPr>
            <a:xfrm>
              <a:off x="3054025" y="1530700"/>
              <a:ext cx="26725" cy="25250"/>
            </a:xfrm>
            <a:custGeom>
              <a:avLst/>
              <a:gdLst/>
              <a:ahLst/>
              <a:cxnLst/>
              <a:rect l="l" t="t" r="r" b="b"/>
              <a:pathLst>
                <a:path w="1069" h="1010" extrusionOk="0">
                  <a:moveTo>
                    <a:pt x="534" y="1"/>
                  </a:moveTo>
                  <a:cubicBezTo>
                    <a:pt x="468" y="1"/>
                    <a:pt x="401" y="34"/>
                    <a:pt x="334" y="101"/>
                  </a:cubicBezTo>
                  <a:lnTo>
                    <a:pt x="134" y="301"/>
                  </a:lnTo>
                  <a:cubicBezTo>
                    <a:pt x="1" y="434"/>
                    <a:pt x="1" y="601"/>
                    <a:pt x="134" y="701"/>
                  </a:cubicBezTo>
                  <a:lnTo>
                    <a:pt x="334" y="935"/>
                  </a:lnTo>
                  <a:cubicBezTo>
                    <a:pt x="401" y="985"/>
                    <a:pt x="468" y="1010"/>
                    <a:pt x="534" y="1010"/>
                  </a:cubicBezTo>
                  <a:cubicBezTo>
                    <a:pt x="601" y="1010"/>
                    <a:pt x="668" y="985"/>
                    <a:pt x="735" y="935"/>
                  </a:cubicBezTo>
                  <a:lnTo>
                    <a:pt x="968" y="701"/>
                  </a:lnTo>
                  <a:cubicBezTo>
                    <a:pt x="1068" y="601"/>
                    <a:pt x="1068" y="368"/>
                    <a:pt x="968" y="301"/>
                  </a:cubicBezTo>
                  <a:lnTo>
                    <a:pt x="735" y="101"/>
                  </a:lnTo>
                  <a:cubicBezTo>
                    <a:pt x="668" y="34"/>
                    <a:pt x="601" y="1"/>
                    <a:pt x="534"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5"/>
            <p:cNvSpPr/>
            <p:nvPr/>
          </p:nvSpPr>
          <p:spPr>
            <a:xfrm>
              <a:off x="3054025" y="1660800"/>
              <a:ext cx="26725" cy="25875"/>
            </a:xfrm>
            <a:custGeom>
              <a:avLst/>
              <a:gdLst/>
              <a:ahLst/>
              <a:cxnLst/>
              <a:rect l="l" t="t" r="r" b="b"/>
              <a:pathLst>
                <a:path w="1069" h="1035" extrusionOk="0">
                  <a:moveTo>
                    <a:pt x="534" y="0"/>
                  </a:moveTo>
                  <a:cubicBezTo>
                    <a:pt x="468" y="0"/>
                    <a:pt x="401" y="34"/>
                    <a:pt x="334" y="100"/>
                  </a:cubicBezTo>
                  <a:lnTo>
                    <a:pt x="134" y="301"/>
                  </a:lnTo>
                  <a:cubicBezTo>
                    <a:pt x="1" y="434"/>
                    <a:pt x="1" y="601"/>
                    <a:pt x="134" y="701"/>
                  </a:cubicBezTo>
                  <a:lnTo>
                    <a:pt x="334" y="934"/>
                  </a:lnTo>
                  <a:cubicBezTo>
                    <a:pt x="401" y="1001"/>
                    <a:pt x="468" y="1034"/>
                    <a:pt x="534" y="1034"/>
                  </a:cubicBezTo>
                  <a:cubicBezTo>
                    <a:pt x="601" y="1034"/>
                    <a:pt x="668" y="1001"/>
                    <a:pt x="735" y="934"/>
                  </a:cubicBezTo>
                  <a:lnTo>
                    <a:pt x="968" y="701"/>
                  </a:lnTo>
                  <a:cubicBezTo>
                    <a:pt x="1068" y="601"/>
                    <a:pt x="1068" y="401"/>
                    <a:pt x="968" y="301"/>
                  </a:cubicBezTo>
                  <a:lnTo>
                    <a:pt x="735" y="100"/>
                  </a:lnTo>
                  <a:cubicBezTo>
                    <a:pt x="668" y="34"/>
                    <a:pt x="601" y="0"/>
                    <a:pt x="534"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5"/>
            <p:cNvSpPr/>
            <p:nvPr/>
          </p:nvSpPr>
          <p:spPr>
            <a:xfrm>
              <a:off x="2902250" y="1464825"/>
              <a:ext cx="27550" cy="25875"/>
            </a:xfrm>
            <a:custGeom>
              <a:avLst/>
              <a:gdLst/>
              <a:ahLst/>
              <a:cxnLst/>
              <a:rect l="l" t="t" r="r" b="b"/>
              <a:pathLst>
                <a:path w="1102" h="1035" extrusionOk="0">
                  <a:moveTo>
                    <a:pt x="555" y="0"/>
                  </a:moveTo>
                  <a:cubicBezTo>
                    <a:pt x="484" y="0"/>
                    <a:pt x="418" y="34"/>
                    <a:pt x="368" y="101"/>
                  </a:cubicBezTo>
                  <a:lnTo>
                    <a:pt x="134" y="301"/>
                  </a:lnTo>
                  <a:cubicBezTo>
                    <a:pt x="1" y="434"/>
                    <a:pt x="1" y="601"/>
                    <a:pt x="134" y="734"/>
                  </a:cubicBezTo>
                  <a:lnTo>
                    <a:pt x="368" y="934"/>
                  </a:lnTo>
                  <a:cubicBezTo>
                    <a:pt x="418" y="1001"/>
                    <a:pt x="484" y="1035"/>
                    <a:pt x="555" y="1035"/>
                  </a:cubicBezTo>
                  <a:cubicBezTo>
                    <a:pt x="626" y="1035"/>
                    <a:pt x="701" y="1001"/>
                    <a:pt x="768" y="934"/>
                  </a:cubicBezTo>
                  <a:lnTo>
                    <a:pt x="968" y="734"/>
                  </a:lnTo>
                  <a:cubicBezTo>
                    <a:pt x="1101" y="601"/>
                    <a:pt x="1101" y="434"/>
                    <a:pt x="968" y="301"/>
                  </a:cubicBezTo>
                  <a:lnTo>
                    <a:pt x="768" y="101"/>
                  </a:lnTo>
                  <a:cubicBezTo>
                    <a:pt x="701" y="34"/>
                    <a:pt x="626"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5"/>
            <p:cNvSpPr/>
            <p:nvPr/>
          </p:nvSpPr>
          <p:spPr>
            <a:xfrm>
              <a:off x="3054025" y="1725625"/>
              <a:ext cx="26725" cy="25250"/>
            </a:xfrm>
            <a:custGeom>
              <a:avLst/>
              <a:gdLst/>
              <a:ahLst/>
              <a:cxnLst/>
              <a:rect l="l" t="t" r="r" b="b"/>
              <a:pathLst>
                <a:path w="1069" h="1010" extrusionOk="0">
                  <a:moveTo>
                    <a:pt x="534" y="1"/>
                  </a:moveTo>
                  <a:cubicBezTo>
                    <a:pt x="468" y="1"/>
                    <a:pt x="401" y="26"/>
                    <a:pt x="334" y="76"/>
                  </a:cubicBezTo>
                  <a:lnTo>
                    <a:pt x="134" y="309"/>
                  </a:lnTo>
                  <a:cubicBezTo>
                    <a:pt x="1" y="410"/>
                    <a:pt x="1" y="576"/>
                    <a:pt x="134" y="710"/>
                  </a:cubicBezTo>
                  <a:lnTo>
                    <a:pt x="334" y="910"/>
                  </a:lnTo>
                  <a:cubicBezTo>
                    <a:pt x="401" y="977"/>
                    <a:pt x="468" y="1010"/>
                    <a:pt x="534" y="1010"/>
                  </a:cubicBezTo>
                  <a:cubicBezTo>
                    <a:pt x="601" y="1010"/>
                    <a:pt x="668" y="977"/>
                    <a:pt x="735" y="910"/>
                  </a:cubicBezTo>
                  <a:lnTo>
                    <a:pt x="968" y="710"/>
                  </a:lnTo>
                  <a:cubicBezTo>
                    <a:pt x="1068" y="576"/>
                    <a:pt x="1068" y="410"/>
                    <a:pt x="968" y="309"/>
                  </a:cubicBezTo>
                  <a:lnTo>
                    <a:pt x="735" y="76"/>
                  </a:lnTo>
                  <a:cubicBezTo>
                    <a:pt x="668" y="26"/>
                    <a:pt x="601" y="1"/>
                    <a:pt x="534"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5"/>
            <p:cNvSpPr/>
            <p:nvPr/>
          </p:nvSpPr>
          <p:spPr>
            <a:xfrm>
              <a:off x="3054025" y="1594925"/>
              <a:ext cx="26725" cy="25875"/>
            </a:xfrm>
            <a:custGeom>
              <a:avLst/>
              <a:gdLst/>
              <a:ahLst/>
              <a:cxnLst/>
              <a:rect l="l" t="t" r="r" b="b"/>
              <a:pathLst>
                <a:path w="1069" h="1035" extrusionOk="0">
                  <a:moveTo>
                    <a:pt x="534" y="0"/>
                  </a:moveTo>
                  <a:cubicBezTo>
                    <a:pt x="468" y="0"/>
                    <a:pt x="401" y="34"/>
                    <a:pt x="334" y="100"/>
                  </a:cubicBezTo>
                  <a:lnTo>
                    <a:pt x="134" y="300"/>
                  </a:lnTo>
                  <a:cubicBezTo>
                    <a:pt x="1" y="434"/>
                    <a:pt x="1" y="601"/>
                    <a:pt x="134" y="734"/>
                  </a:cubicBezTo>
                  <a:lnTo>
                    <a:pt x="334" y="934"/>
                  </a:lnTo>
                  <a:cubicBezTo>
                    <a:pt x="401" y="1001"/>
                    <a:pt x="468" y="1034"/>
                    <a:pt x="534" y="1034"/>
                  </a:cubicBezTo>
                  <a:cubicBezTo>
                    <a:pt x="601" y="1034"/>
                    <a:pt x="668" y="1001"/>
                    <a:pt x="735" y="934"/>
                  </a:cubicBezTo>
                  <a:lnTo>
                    <a:pt x="968" y="734"/>
                  </a:lnTo>
                  <a:cubicBezTo>
                    <a:pt x="1068" y="601"/>
                    <a:pt x="1068" y="434"/>
                    <a:pt x="968" y="300"/>
                  </a:cubicBezTo>
                  <a:lnTo>
                    <a:pt x="735" y="100"/>
                  </a:lnTo>
                  <a:cubicBezTo>
                    <a:pt x="668" y="34"/>
                    <a:pt x="601" y="0"/>
                    <a:pt x="534"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5"/>
            <p:cNvSpPr/>
            <p:nvPr/>
          </p:nvSpPr>
          <p:spPr>
            <a:xfrm>
              <a:off x="3054025" y="1790900"/>
              <a:ext cx="26725" cy="25875"/>
            </a:xfrm>
            <a:custGeom>
              <a:avLst/>
              <a:gdLst/>
              <a:ahLst/>
              <a:cxnLst/>
              <a:rect l="l" t="t" r="r" b="b"/>
              <a:pathLst>
                <a:path w="1069" h="1035" extrusionOk="0">
                  <a:moveTo>
                    <a:pt x="534" y="0"/>
                  </a:moveTo>
                  <a:cubicBezTo>
                    <a:pt x="468" y="0"/>
                    <a:pt x="401" y="33"/>
                    <a:pt x="334" y="100"/>
                  </a:cubicBezTo>
                  <a:lnTo>
                    <a:pt x="134" y="300"/>
                  </a:lnTo>
                  <a:cubicBezTo>
                    <a:pt x="1" y="434"/>
                    <a:pt x="1" y="601"/>
                    <a:pt x="134" y="734"/>
                  </a:cubicBezTo>
                  <a:lnTo>
                    <a:pt x="334" y="934"/>
                  </a:lnTo>
                  <a:cubicBezTo>
                    <a:pt x="401" y="1001"/>
                    <a:pt x="468" y="1034"/>
                    <a:pt x="534" y="1034"/>
                  </a:cubicBezTo>
                  <a:cubicBezTo>
                    <a:pt x="601" y="1034"/>
                    <a:pt x="668" y="1001"/>
                    <a:pt x="735" y="934"/>
                  </a:cubicBezTo>
                  <a:lnTo>
                    <a:pt x="968" y="734"/>
                  </a:lnTo>
                  <a:cubicBezTo>
                    <a:pt x="1068" y="601"/>
                    <a:pt x="1068" y="400"/>
                    <a:pt x="968" y="300"/>
                  </a:cubicBezTo>
                  <a:lnTo>
                    <a:pt x="735" y="100"/>
                  </a:lnTo>
                  <a:cubicBezTo>
                    <a:pt x="668" y="33"/>
                    <a:pt x="601" y="0"/>
                    <a:pt x="534"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55"/>
            <p:cNvSpPr/>
            <p:nvPr/>
          </p:nvSpPr>
          <p:spPr>
            <a:xfrm>
              <a:off x="3054025" y="1464825"/>
              <a:ext cx="26725" cy="25875"/>
            </a:xfrm>
            <a:custGeom>
              <a:avLst/>
              <a:gdLst/>
              <a:ahLst/>
              <a:cxnLst/>
              <a:rect l="l" t="t" r="r" b="b"/>
              <a:pathLst>
                <a:path w="1069" h="1035" extrusionOk="0">
                  <a:moveTo>
                    <a:pt x="534" y="0"/>
                  </a:moveTo>
                  <a:cubicBezTo>
                    <a:pt x="468" y="0"/>
                    <a:pt x="401" y="34"/>
                    <a:pt x="334" y="101"/>
                  </a:cubicBezTo>
                  <a:lnTo>
                    <a:pt x="134" y="301"/>
                  </a:lnTo>
                  <a:cubicBezTo>
                    <a:pt x="1" y="434"/>
                    <a:pt x="1" y="601"/>
                    <a:pt x="134" y="734"/>
                  </a:cubicBezTo>
                  <a:lnTo>
                    <a:pt x="334" y="934"/>
                  </a:lnTo>
                  <a:cubicBezTo>
                    <a:pt x="401" y="1001"/>
                    <a:pt x="468" y="1035"/>
                    <a:pt x="534" y="1035"/>
                  </a:cubicBezTo>
                  <a:cubicBezTo>
                    <a:pt x="601" y="1035"/>
                    <a:pt x="668" y="1001"/>
                    <a:pt x="735" y="934"/>
                  </a:cubicBezTo>
                  <a:lnTo>
                    <a:pt x="968" y="734"/>
                  </a:lnTo>
                  <a:cubicBezTo>
                    <a:pt x="1068" y="601"/>
                    <a:pt x="1068" y="434"/>
                    <a:pt x="968" y="301"/>
                  </a:cubicBezTo>
                  <a:lnTo>
                    <a:pt x="735" y="101"/>
                  </a:lnTo>
                  <a:cubicBezTo>
                    <a:pt x="668" y="34"/>
                    <a:pt x="601" y="0"/>
                    <a:pt x="534"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5"/>
            <p:cNvSpPr/>
            <p:nvPr/>
          </p:nvSpPr>
          <p:spPr>
            <a:xfrm>
              <a:off x="2902250" y="1530700"/>
              <a:ext cx="27550" cy="25250"/>
            </a:xfrm>
            <a:custGeom>
              <a:avLst/>
              <a:gdLst/>
              <a:ahLst/>
              <a:cxnLst/>
              <a:rect l="l" t="t" r="r" b="b"/>
              <a:pathLst>
                <a:path w="1102" h="1010" extrusionOk="0">
                  <a:moveTo>
                    <a:pt x="555" y="1"/>
                  </a:moveTo>
                  <a:cubicBezTo>
                    <a:pt x="484" y="1"/>
                    <a:pt x="418" y="34"/>
                    <a:pt x="368" y="101"/>
                  </a:cubicBezTo>
                  <a:lnTo>
                    <a:pt x="134" y="301"/>
                  </a:lnTo>
                  <a:cubicBezTo>
                    <a:pt x="1" y="434"/>
                    <a:pt x="1" y="601"/>
                    <a:pt x="134" y="701"/>
                  </a:cubicBezTo>
                  <a:lnTo>
                    <a:pt x="368" y="935"/>
                  </a:lnTo>
                  <a:cubicBezTo>
                    <a:pt x="418" y="985"/>
                    <a:pt x="484" y="1010"/>
                    <a:pt x="555" y="1010"/>
                  </a:cubicBezTo>
                  <a:cubicBezTo>
                    <a:pt x="626" y="1010"/>
                    <a:pt x="701" y="985"/>
                    <a:pt x="768" y="935"/>
                  </a:cubicBezTo>
                  <a:lnTo>
                    <a:pt x="968" y="701"/>
                  </a:lnTo>
                  <a:cubicBezTo>
                    <a:pt x="1101" y="601"/>
                    <a:pt x="1101" y="368"/>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5"/>
            <p:cNvSpPr/>
            <p:nvPr/>
          </p:nvSpPr>
          <p:spPr>
            <a:xfrm>
              <a:off x="2751325" y="1530700"/>
              <a:ext cx="27525" cy="25250"/>
            </a:xfrm>
            <a:custGeom>
              <a:avLst/>
              <a:gdLst/>
              <a:ahLst/>
              <a:cxnLst/>
              <a:rect l="l" t="t" r="r" b="b"/>
              <a:pathLst>
                <a:path w="1101" h="1010" extrusionOk="0">
                  <a:moveTo>
                    <a:pt x="550" y="1"/>
                  </a:moveTo>
                  <a:cubicBezTo>
                    <a:pt x="475" y="1"/>
                    <a:pt x="400" y="34"/>
                    <a:pt x="334" y="101"/>
                  </a:cubicBezTo>
                  <a:lnTo>
                    <a:pt x="133" y="301"/>
                  </a:lnTo>
                  <a:cubicBezTo>
                    <a:pt x="0" y="434"/>
                    <a:pt x="0" y="601"/>
                    <a:pt x="133" y="701"/>
                  </a:cubicBezTo>
                  <a:lnTo>
                    <a:pt x="334" y="935"/>
                  </a:lnTo>
                  <a:cubicBezTo>
                    <a:pt x="400" y="985"/>
                    <a:pt x="475" y="1010"/>
                    <a:pt x="550" y="1010"/>
                  </a:cubicBezTo>
                  <a:cubicBezTo>
                    <a:pt x="625" y="1010"/>
                    <a:pt x="701" y="985"/>
                    <a:pt x="767" y="935"/>
                  </a:cubicBezTo>
                  <a:lnTo>
                    <a:pt x="967" y="701"/>
                  </a:lnTo>
                  <a:cubicBezTo>
                    <a:pt x="1101" y="601"/>
                    <a:pt x="1101" y="368"/>
                    <a:pt x="967" y="301"/>
                  </a:cubicBezTo>
                  <a:lnTo>
                    <a:pt x="767" y="101"/>
                  </a:lnTo>
                  <a:cubicBezTo>
                    <a:pt x="701" y="34"/>
                    <a:pt x="625"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55"/>
            <p:cNvSpPr/>
            <p:nvPr/>
          </p:nvSpPr>
          <p:spPr>
            <a:xfrm>
              <a:off x="2751325" y="1594925"/>
              <a:ext cx="27525" cy="25875"/>
            </a:xfrm>
            <a:custGeom>
              <a:avLst/>
              <a:gdLst/>
              <a:ahLst/>
              <a:cxnLst/>
              <a:rect l="l" t="t" r="r" b="b"/>
              <a:pathLst>
                <a:path w="1101" h="1035" extrusionOk="0">
                  <a:moveTo>
                    <a:pt x="550" y="0"/>
                  </a:moveTo>
                  <a:cubicBezTo>
                    <a:pt x="475" y="0"/>
                    <a:pt x="400" y="34"/>
                    <a:pt x="334" y="100"/>
                  </a:cubicBezTo>
                  <a:lnTo>
                    <a:pt x="133" y="300"/>
                  </a:lnTo>
                  <a:cubicBezTo>
                    <a:pt x="0" y="434"/>
                    <a:pt x="0" y="601"/>
                    <a:pt x="133" y="734"/>
                  </a:cubicBezTo>
                  <a:lnTo>
                    <a:pt x="334" y="934"/>
                  </a:lnTo>
                  <a:cubicBezTo>
                    <a:pt x="400" y="1001"/>
                    <a:pt x="475" y="1034"/>
                    <a:pt x="550" y="1034"/>
                  </a:cubicBezTo>
                  <a:cubicBezTo>
                    <a:pt x="625" y="1034"/>
                    <a:pt x="701" y="1001"/>
                    <a:pt x="767" y="934"/>
                  </a:cubicBezTo>
                  <a:lnTo>
                    <a:pt x="967" y="734"/>
                  </a:lnTo>
                  <a:cubicBezTo>
                    <a:pt x="1101" y="601"/>
                    <a:pt x="1101" y="434"/>
                    <a:pt x="967" y="300"/>
                  </a:cubicBezTo>
                  <a:lnTo>
                    <a:pt x="767" y="100"/>
                  </a:lnTo>
                  <a:cubicBezTo>
                    <a:pt x="701" y="34"/>
                    <a:pt x="625"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55"/>
            <p:cNvSpPr/>
            <p:nvPr/>
          </p:nvSpPr>
          <p:spPr>
            <a:xfrm>
              <a:off x="2751325" y="1660800"/>
              <a:ext cx="27525" cy="25875"/>
            </a:xfrm>
            <a:custGeom>
              <a:avLst/>
              <a:gdLst/>
              <a:ahLst/>
              <a:cxnLst/>
              <a:rect l="l" t="t" r="r" b="b"/>
              <a:pathLst>
                <a:path w="1101" h="1035" extrusionOk="0">
                  <a:moveTo>
                    <a:pt x="550" y="0"/>
                  </a:moveTo>
                  <a:cubicBezTo>
                    <a:pt x="475" y="0"/>
                    <a:pt x="400" y="34"/>
                    <a:pt x="334" y="100"/>
                  </a:cubicBezTo>
                  <a:lnTo>
                    <a:pt x="133" y="301"/>
                  </a:lnTo>
                  <a:cubicBezTo>
                    <a:pt x="0" y="434"/>
                    <a:pt x="0" y="601"/>
                    <a:pt x="133" y="701"/>
                  </a:cubicBezTo>
                  <a:lnTo>
                    <a:pt x="334" y="934"/>
                  </a:lnTo>
                  <a:cubicBezTo>
                    <a:pt x="400" y="1001"/>
                    <a:pt x="475" y="1034"/>
                    <a:pt x="550" y="1034"/>
                  </a:cubicBezTo>
                  <a:cubicBezTo>
                    <a:pt x="625" y="1034"/>
                    <a:pt x="701" y="1001"/>
                    <a:pt x="767" y="934"/>
                  </a:cubicBezTo>
                  <a:lnTo>
                    <a:pt x="967" y="701"/>
                  </a:lnTo>
                  <a:cubicBezTo>
                    <a:pt x="1101" y="601"/>
                    <a:pt x="1101" y="401"/>
                    <a:pt x="967" y="301"/>
                  </a:cubicBezTo>
                  <a:lnTo>
                    <a:pt x="767" y="100"/>
                  </a:lnTo>
                  <a:cubicBezTo>
                    <a:pt x="701" y="34"/>
                    <a:pt x="625"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5"/>
            <p:cNvSpPr/>
            <p:nvPr/>
          </p:nvSpPr>
          <p:spPr>
            <a:xfrm>
              <a:off x="2751325" y="1725625"/>
              <a:ext cx="27525" cy="25250"/>
            </a:xfrm>
            <a:custGeom>
              <a:avLst/>
              <a:gdLst/>
              <a:ahLst/>
              <a:cxnLst/>
              <a:rect l="l" t="t" r="r" b="b"/>
              <a:pathLst>
                <a:path w="1101" h="1010" extrusionOk="0">
                  <a:moveTo>
                    <a:pt x="550" y="1"/>
                  </a:moveTo>
                  <a:cubicBezTo>
                    <a:pt x="475" y="1"/>
                    <a:pt x="400" y="26"/>
                    <a:pt x="334" y="76"/>
                  </a:cubicBezTo>
                  <a:lnTo>
                    <a:pt x="133" y="309"/>
                  </a:lnTo>
                  <a:cubicBezTo>
                    <a:pt x="0" y="410"/>
                    <a:pt x="0" y="576"/>
                    <a:pt x="133" y="710"/>
                  </a:cubicBezTo>
                  <a:lnTo>
                    <a:pt x="334" y="910"/>
                  </a:lnTo>
                  <a:cubicBezTo>
                    <a:pt x="400" y="977"/>
                    <a:pt x="475" y="1010"/>
                    <a:pt x="550" y="1010"/>
                  </a:cubicBezTo>
                  <a:cubicBezTo>
                    <a:pt x="625" y="1010"/>
                    <a:pt x="701" y="977"/>
                    <a:pt x="767" y="910"/>
                  </a:cubicBezTo>
                  <a:lnTo>
                    <a:pt x="967" y="710"/>
                  </a:lnTo>
                  <a:cubicBezTo>
                    <a:pt x="1101" y="576"/>
                    <a:pt x="1101" y="410"/>
                    <a:pt x="967" y="309"/>
                  </a:cubicBezTo>
                  <a:lnTo>
                    <a:pt x="767" y="76"/>
                  </a:lnTo>
                  <a:cubicBezTo>
                    <a:pt x="701" y="26"/>
                    <a:pt x="625"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5"/>
            <p:cNvSpPr/>
            <p:nvPr/>
          </p:nvSpPr>
          <p:spPr>
            <a:xfrm>
              <a:off x="2751325" y="1464825"/>
              <a:ext cx="27525" cy="25875"/>
            </a:xfrm>
            <a:custGeom>
              <a:avLst/>
              <a:gdLst/>
              <a:ahLst/>
              <a:cxnLst/>
              <a:rect l="l" t="t" r="r" b="b"/>
              <a:pathLst>
                <a:path w="1101" h="1035" extrusionOk="0">
                  <a:moveTo>
                    <a:pt x="550" y="0"/>
                  </a:moveTo>
                  <a:cubicBezTo>
                    <a:pt x="475" y="0"/>
                    <a:pt x="400" y="34"/>
                    <a:pt x="334" y="101"/>
                  </a:cubicBezTo>
                  <a:lnTo>
                    <a:pt x="133" y="301"/>
                  </a:lnTo>
                  <a:cubicBezTo>
                    <a:pt x="0" y="434"/>
                    <a:pt x="0" y="601"/>
                    <a:pt x="133" y="734"/>
                  </a:cubicBezTo>
                  <a:lnTo>
                    <a:pt x="334" y="934"/>
                  </a:lnTo>
                  <a:cubicBezTo>
                    <a:pt x="400" y="1001"/>
                    <a:pt x="475" y="1035"/>
                    <a:pt x="550" y="1035"/>
                  </a:cubicBezTo>
                  <a:cubicBezTo>
                    <a:pt x="625" y="1035"/>
                    <a:pt x="701" y="1001"/>
                    <a:pt x="767" y="934"/>
                  </a:cubicBezTo>
                  <a:lnTo>
                    <a:pt x="967" y="734"/>
                  </a:lnTo>
                  <a:cubicBezTo>
                    <a:pt x="1101" y="601"/>
                    <a:pt x="1101" y="434"/>
                    <a:pt x="967" y="301"/>
                  </a:cubicBezTo>
                  <a:lnTo>
                    <a:pt x="767" y="101"/>
                  </a:lnTo>
                  <a:cubicBezTo>
                    <a:pt x="701" y="34"/>
                    <a:pt x="625" y="0"/>
                    <a:pt x="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5"/>
            <p:cNvSpPr/>
            <p:nvPr/>
          </p:nvSpPr>
          <p:spPr>
            <a:xfrm>
              <a:off x="2751325" y="2182000"/>
              <a:ext cx="27525" cy="25875"/>
            </a:xfrm>
            <a:custGeom>
              <a:avLst/>
              <a:gdLst/>
              <a:ahLst/>
              <a:cxnLst/>
              <a:rect l="l" t="t" r="r" b="b"/>
              <a:pathLst>
                <a:path w="1101" h="1035" extrusionOk="0">
                  <a:moveTo>
                    <a:pt x="550" y="1"/>
                  </a:moveTo>
                  <a:cubicBezTo>
                    <a:pt x="475" y="1"/>
                    <a:pt x="400" y="34"/>
                    <a:pt x="334" y="101"/>
                  </a:cubicBezTo>
                  <a:lnTo>
                    <a:pt x="133" y="301"/>
                  </a:lnTo>
                  <a:cubicBezTo>
                    <a:pt x="0" y="434"/>
                    <a:pt x="0" y="601"/>
                    <a:pt x="133" y="735"/>
                  </a:cubicBezTo>
                  <a:lnTo>
                    <a:pt x="334" y="935"/>
                  </a:lnTo>
                  <a:cubicBezTo>
                    <a:pt x="400" y="1001"/>
                    <a:pt x="475" y="1035"/>
                    <a:pt x="550" y="1035"/>
                  </a:cubicBezTo>
                  <a:cubicBezTo>
                    <a:pt x="625" y="1035"/>
                    <a:pt x="701" y="1001"/>
                    <a:pt x="767" y="935"/>
                  </a:cubicBezTo>
                  <a:lnTo>
                    <a:pt x="967" y="735"/>
                  </a:lnTo>
                  <a:cubicBezTo>
                    <a:pt x="1101" y="601"/>
                    <a:pt x="1101" y="401"/>
                    <a:pt x="967" y="301"/>
                  </a:cubicBezTo>
                  <a:lnTo>
                    <a:pt x="767" y="101"/>
                  </a:lnTo>
                  <a:cubicBezTo>
                    <a:pt x="701" y="34"/>
                    <a:pt x="625"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5"/>
            <p:cNvSpPr/>
            <p:nvPr/>
          </p:nvSpPr>
          <p:spPr>
            <a:xfrm>
              <a:off x="2751325" y="2051900"/>
              <a:ext cx="27525" cy="25250"/>
            </a:xfrm>
            <a:custGeom>
              <a:avLst/>
              <a:gdLst/>
              <a:ahLst/>
              <a:cxnLst/>
              <a:rect l="l" t="t" r="r" b="b"/>
              <a:pathLst>
                <a:path w="1101" h="1010" extrusionOk="0">
                  <a:moveTo>
                    <a:pt x="550" y="1"/>
                  </a:moveTo>
                  <a:cubicBezTo>
                    <a:pt x="475" y="1"/>
                    <a:pt x="400" y="34"/>
                    <a:pt x="334" y="101"/>
                  </a:cubicBezTo>
                  <a:lnTo>
                    <a:pt x="133" y="301"/>
                  </a:lnTo>
                  <a:cubicBezTo>
                    <a:pt x="0" y="435"/>
                    <a:pt x="0" y="568"/>
                    <a:pt x="133" y="701"/>
                  </a:cubicBezTo>
                  <a:lnTo>
                    <a:pt x="334" y="935"/>
                  </a:lnTo>
                  <a:cubicBezTo>
                    <a:pt x="400" y="985"/>
                    <a:pt x="475" y="1010"/>
                    <a:pt x="550" y="1010"/>
                  </a:cubicBezTo>
                  <a:cubicBezTo>
                    <a:pt x="625" y="1010"/>
                    <a:pt x="701" y="985"/>
                    <a:pt x="767" y="935"/>
                  </a:cubicBezTo>
                  <a:lnTo>
                    <a:pt x="967" y="701"/>
                  </a:lnTo>
                  <a:cubicBezTo>
                    <a:pt x="1101" y="601"/>
                    <a:pt x="1101" y="368"/>
                    <a:pt x="967" y="301"/>
                  </a:cubicBezTo>
                  <a:lnTo>
                    <a:pt x="767" y="101"/>
                  </a:lnTo>
                  <a:cubicBezTo>
                    <a:pt x="701" y="34"/>
                    <a:pt x="625"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5"/>
            <p:cNvSpPr/>
            <p:nvPr/>
          </p:nvSpPr>
          <p:spPr>
            <a:xfrm>
              <a:off x="2751325" y="1334725"/>
              <a:ext cx="27525" cy="25250"/>
            </a:xfrm>
            <a:custGeom>
              <a:avLst/>
              <a:gdLst/>
              <a:ahLst/>
              <a:cxnLst/>
              <a:rect l="l" t="t" r="r" b="b"/>
              <a:pathLst>
                <a:path w="1101" h="1010" extrusionOk="0">
                  <a:moveTo>
                    <a:pt x="550" y="1"/>
                  </a:moveTo>
                  <a:cubicBezTo>
                    <a:pt x="475" y="1"/>
                    <a:pt x="400" y="34"/>
                    <a:pt x="334" y="101"/>
                  </a:cubicBezTo>
                  <a:lnTo>
                    <a:pt x="133" y="301"/>
                  </a:lnTo>
                  <a:cubicBezTo>
                    <a:pt x="0" y="434"/>
                    <a:pt x="0" y="601"/>
                    <a:pt x="133" y="701"/>
                  </a:cubicBezTo>
                  <a:lnTo>
                    <a:pt x="334" y="935"/>
                  </a:lnTo>
                  <a:cubicBezTo>
                    <a:pt x="400" y="985"/>
                    <a:pt x="475" y="1010"/>
                    <a:pt x="550" y="1010"/>
                  </a:cubicBezTo>
                  <a:cubicBezTo>
                    <a:pt x="625" y="1010"/>
                    <a:pt x="701" y="985"/>
                    <a:pt x="767" y="935"/>
                  </a:cubicBezTo>
                  <a:lnTo>
                    <a:pt x="967" y="701"/>
                  </a:lnTo>
                  <a:cubicBezTo>
                    <a:pt x="1101" y="601"/>
                    <a:pt x="1101" y="434"/>
                    <a:pt x="967" y="301"/>
                  </a:cubicBezTo>
                  <a:lnTo>
                    <a:pt x="767" y="101"/>
                  </a:lnTo>
                  <a:cubicBezTo>
                    <a:pt x="701" y="34"/>
                    <a:pt x="625"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5"/>
            <p:cNvSpPr/>
            <p:nvPr/>
          </p:nvSpPr>
          <p:spPr>
            <a:xfrm>
              <a:off x="2751325" y="2116125"/>
              <a:ext cx="27525" cy="25875"/>
            </a:xfrm>
            <a:custGeom>
              <a:avLst/>
              <a:gdLst/>
              <a:ahLst/>
              <a:cxnLst/>
              <a:rect l="l" t="t" r="r" b="b"/>
              <a:pathLst>
                <a:path w="1101" h="1035" extrusionOk="0">
                  <a:moveTo>
                    <a:pt x="550" y="0"/>
                  </a:moveTo>
                  <a:cubicBezTo>
                    <a:pt x="475" y="0"/>
                    <a:pt x="400" y="34"/>
                    <a:pt x="334" y="101"/>
                  </a:cubicBezTo>
                  <a:lnTo>
                    <a:pt x="133" y="301"/>
                  </a:lnTo>
                  <a:cubicBezTo>
                    <a:pt x="0" y="434"/>
                    <a:pt x="0" y="601"/>
                    <a:pt x="133" y="734"/>
                  </a:cubicBezTo>
                  <a:lnTo>
                    <a:pt x="334" y="934"/>
                  </a:lnTo>
                  <a:cubicBezTo>
                    <a:pt x="400" y="1001"/>
                    <a:pt x="475" y="1035"/>
                    <a:pt x="550" y="1035"/>
                  </a:cubicBezTo>
                  <a:cubicBezTo>
                    <a:pt x="625" y="1035"/>
                    <a:pt x="701" y="1001"/>
                    <a:pt x="767" y="934"/>
                  </a:cubicBezTo>
                  <a:lnTo>
                    <a:pt x="967" y="734"/>
                  </a:lnTo>
                  <a:cubicBezTo>
                    <a:pt x="1101" y="601"/>
                    <a:pt x="1101" y="434"/>
                    <a:pt x="967" y="301"/>
                  </a:cubicBezTo>
                  <a:lnTo>
                    <a:pt x="767" y="101"/>
                  </a:lnTo>
                  <a:cubicBezTo>
                    <a:pt x="701" y="34"/>
                    <a:pt x="625"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55"/>
            <p:cNvSpPr/>
            <p:nvPr/>
          </p:nvSpPr>
          <p:spPr>
            <a:xfrm>
              <a:off x="2751325" y="1986025"/>
              <a:ext cx="27525" cy="25875"/>
            </a:xfrm>
            <a:custGeom>
              <a:avLst/>
              <a:gdLst/>
              <a:ahLst/>
              <a:cxnLst/>
              <a:rect l="l" t="t" r="r" b="b"/>
              <a:pathLst>
                <a:path w="1101" h="1035" extrusionOk="0">
                  <a:moveTo>
                    <a:pt x="550" y="1"/>
                  </a:moveTo>
                  <a:cubicBezTo>
                    <a:pt x="475" y="1"/>
                    <a:pt x="400" y="34"/>
                    <a:pt x="334" y="101"/>
                  </a:cubicBezTo>
                  <a:lnTo>
                    <a:pt x="133" y="301"/>
                  </a:lnTo>
                  <a:cubicBezTo>
                    <a:pt x="0" y="434"/>
                    <a:pt x="0" y="601"/>
                    <a:pt x="133" y="735"/>
                  </a:cubicBezTo>
                  <a:lnTo>
                    <a:pt x="334" y="935"/>
                  </a:lnTo>
                  <a:cubicBezTo>
                    <a:pt x="400" y="1001"/>
                    <a:pt x="475" y="1035"/>
                    <a:pt x="550" y="1035"/>
                  </a:cubicBezTo>
                  <a:cubicBezTo>
                    <a:pt x="625" y="1035"/>
                    <a:pt x="701" y="1001"/>
                    <a:pt x="767" y="935"/>
                  </a:cubicBezTo>
                  <a:lnTo>
                    <a:pt x="967" y="735"/>
                  </a:lnTo>
                  <a:cubicBezTo>
                    <a:pt x="1101" y="601"/>
                    <a:pt x="1101" y="434"/>
                    <a:pt x="967" y="301"/>
                  </a:cubicBezTo>
                  <a:lnTo>
                    <a:pt x="767" y="101"/>
                  </a:lnTo>
                  <a:cubicBezTo>
                    <a:pt x="701" y="34"/>
                    <a:pt x="625"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5"/>
            <p:cNvSpPr/>
            <p:nvPr/>
          </p:nvSpPr>
          <p:spPr>
            <a:xfrm>
              <a:off x="2751325" y="1855925"/>
              <a:ext cx="27525" cy="25275"/>
            </a:xfrm>
            <a:custGeom>
              <a:avLst/>
              <a:gdLst/>
              <a:ahLst/>
              <a:cxnLst/>
              <a:rect l="l" t="t" r="r" b="b"/>
              <a:pathLst>
                <a:path w="1101" h="1011" extrusionOk="0">
                  <a:moveTo>
                    <a:pt x="550" y="1"/>
                  </a:moveTo>
                  <a:cubicBezTo>
                    <a:pt x="475" y="1"/>
                    <a:pt x="400" y="34"/>
                    <a:pt x="334" y="101"/>
                  </a:cubicBezTo>
                  <a:lnTo>
                    <a:pt x="133" y="301"/>
                  </a:lnTo>
                  <a:cubicBezTo>
                    <a:pt x="0" y="435"/>
                    <a:pt x="0" y="601"/>
                    <a:pt x="133" y="701"/>
                  </a:cubicBezTo>
                  <a:lnTo>
                    <a:pt x="334" y="935"/>
                  </a:lnTo>
                  <a:cubicBezTo>
                    <a:pt x="400" y="985"/>
                    <a:pt x="475" y="1010"/>
                    <a:pt x="550" y="1010"/>
                  </a:cubicBezTo>
                  <a:cubicBezTo>
                    <a:pt x="625" y="1010"/>
                    <a:pt x="701" y="985"/>
                    <a:pt x="767" y="935"/>
                  </a:cubicBezTo>
                  <a:lnTo>
                    <a:pt x="967" y="701"/>
                  </a:lnTo>
                  <a:cubicBezTo>
                    <a:pt x="1101" y="601"/>
                    <a:pt x="1101" y="401"/>
                    <a:pt x="967" y="301"/>
                  </a:cubicBezTo>
                  <a:lnTo>
                    <a:pt x="767" y="101"/>
                  </a:lnTo>
                  <a:cubicBezTo>
                    <a:pt x="701" y="34"/>
                    <a:pt x="625"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5"/>
            <p:cNvSpPr/>
            <p:nvPr/>
          </p:nvSpPr>
          <p:spPr>
            <a:xfrm>
              <a:off x="2751325" y="1920975"/>
              <a:ext cx="27525" cy="25875"/>
            </a:xfrm>
            <a:custGeom>
              <a:avLst/>
              <a:gdLst/>
              <a:ahLst/>
              <a:cxnLst/>
              <a:rect l="l" t="t" r="r" b="b"/>
              <a:pathLst>
                <a:path w="1101" h="1035" extrusionOk="0">
                  <a:moveTo>
                    <a:pt x="550" y="1"/>
                  </a:moveTo>
                  <a:cubicBezTo>
                    <a:pt x="475" y="1"/>
                    <a:pt x="400" y="34"/>
                    <a:pt x="334" y="101"/>
                  </a:cubicBezTo>
                  <a:lnTo>
                    <a:pt x="133" y="301"/>
                  </a:lnTo>
                  <a:cubicBezTo>
                    <a:pt x="0" y="434"/>
                    <a:pt x="0" y="601"/>
                    <a:pt x="133" y="735"/>
                  </a:cubicBezTo>
                  <a:lnTo>
                    <a:pt x="334" y="935"/>
                  </a:lnTo>
                  <a:cubicBezTo>
                    <a:pt x="400" y="1002"/>
                    <a:pt x="475" y="1035"/>
                    <a:pt x="550" y="1035"/>
                  </a:cubicBezTo>
                  <a:cubicBezTo>
                    <a:pt x="625" y="1035"/>
                    <a:pt x="701" y="1002"/>
                    <a:pt x="767" y="935"/>
                  </a:cubicBezTo>
                  <a:lnTo>
                    <a:pt x="967" y="735"/>
                  </a:lnTo>
                  <a:cubicBezTo>
                    <a:pt x="1101" y="601"/>
                    <a:pt x="1101" y="401"/>
                    <a:pt x="967" y="301"/>
                  </a:cubicBezTo>
                  <a:lnTo>
                    <a:pt x="767" y="101"/>
                  </a:lnTo>
                  <a:cubicBezTo>
                    <a:pt x="701" y="34"/>
                    <a:pt x="625"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5"/>
            <p:cNvSpPr/>
            <p:nvPr/>
          </p:nvSpPr>
          <p:spPr>
            <a:xfrm>
              <a:off x="2751325" y="1790900"/>
              <a:ext cx="27525" cy="25875"/>
            </a:xfrm>
            <a:custGeom>
              <a:avLst/>
              <a:gdLst/>
              <a:ahLst/>
              <a:cxnLst/>
              <a:rect l="l" t="t" r="r" b="b"/>
              <a:pathLst>
                <a:path w="1101" h="1035" extrusionOk="0">
                  <a:moveTo>
                    <a:pt x="550" y="0"/>
                  </a:moveTo>
                  <a:cubicBezTo>
                    <a:pt x="475" y="0"/>
                    <a:pt x="400" y="33"/>
                    <a:pt x="334" y="100"/>
                  </a:cubicBezTo>
                  <a:lnTo>
                    <a:pt x="133" y="300"/>
                  </a:lnTo>
                  <a:cubicBezTo>
                    <a:pt x="0" y="434"/>
                    <a:pt x="0" y="601"/>
                    <a:pt x="133" y="734"/>
                  </a:cubicBezTo>
                  <a:lnTo>
                    <a:pt x="334" y="934"/>
                  </a:lnTo>
                  <a:cubicBezTo>
                    <a:pt x="400" y="1001"/>
                    <a:pt x="475" y="1034"/>
                    <a:pt x="550" y="1034"/>
                  </a:cubicBezTo>
                  <a:cubicBezTo>
                    <a:pt x="625" y="1034"/>
                    <a:pt x="701" y="1001"/>
                    <a:pt x="767" y="934"/>
                  </a:cubicBezTo>
                  <a:lnTo>
                    <a:pt x="967" y="734"/>
                  </a:lnTo>
                  <a:cubicBezTo>
                    <a:pt x="1101" y="601"/>
                    <a:pt x="1101" y="400"/>
                    <a:pt x="967" y="300"/>
                  </a:cubicBezTo>
                  <a:lnTo>
                    <a:pt x="767" y="100"/>
                  </a:lnTo>
                  <a:cubicBezTo>
                    <a:pt x="701" y="33"/>
                    <a:pt x="625"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5"/>
            <p:cNvSpPr/>
            <p:nvPr/>
          </p:nvSpPr>
          <p:spPr>
            <a:xfrm>
              <a:off x="2751325" y="1400400"/>
              <a:ext cx="27525" cy="25250"/>
            </a:xfrm>
            <a:custGeom>
              <a:avLst/>
              <a:gdLst/>
              <a:ahLst/>
              <a:cxnLst/>
              <a:rect l="l" t="t" r="r" b="b"/>
              <a:pathLst>
                <a:path w="1101" h="1010" extrusionOk="0">
                  <a:moveTo>
                    <a:pt x="550" y="1"/>
                  </a:moveTo>
                  <a:cubicBezTo>
                    <a:pt x="475" y="1"/>
                    <a:pt x="400" y="26"/>
                    <a:pt x="334" y="76"/>
                  </a:cubicBezTo>
                  <a:lnTo>
                    <a:pt x="133" y="309"/>
                  </a:lnTo>
                  <a:cubicBezTo>
                    <a:pt x="0" y="409"/>
                    <a:pt x="0" y="576"/>
                    <a:pt x="133" y="709"/>
                  </a:cubicBezTo>
                  <a:lnTo>
                    <a:pt x="334" y="910"/>
                  </a:lnTo>
                  <a:cubicBezTo>
                    <a:pt x="400" y="976"/>
                    <a:pt x="475" y="1010"/>
                    <a:pt x="550" y="1010"/>
                  </a:cubicBezTo>
                  <a:cubicBezTo>
                    <a:pt x="625" y="1010"/>
                    <a:pt x="701" y="976"/>
                    <a:pt x="767" y="910"/>
                  </a:cubicBezTo>
                  <a:lnTo>
                    <a:pt x="967" y="709"/>
                  </a:lnTo>
                  <a:cubicBezTo>
                    <a:pt x="1101" y="576"/>
                    <a:pt x="1101" y="376"/>
                    <a:pt x="967" y="309"/>
                  </a:cubicBezTo>
                  <a:lnTo>
                    <a:pt x="767" y="76"/>
                  </a:lnTo>
                  <a:cubicBezTo>
                    <a:pt x="701" y="26"/>
                    <a:pt x="625"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5"/>
            <p:cNvSpPr/>
            <p:nvPr/>
          </p:nvSpPr>
          <p:spPr>
            <a:xfrm>
              <a:off x="2676250" y="2246850"/>
              <a:ext cx="27550" cy="25250"/>
            </a:xfrm>
            <a:custGeom>
              <a:avLst/>
              <a:gdLst/>
              <a:ahLst/>
              <a:cxnLst/>
              <a:rect l="l" t="t" r="r" b="b"/>
              <a:pathLst>
                <a:path w="1102" h="1010" extrusionOk="0">
                  <a:moveTo>
                    <a:pt x="551" y="0"/>
                  </a:moveTo>
                  <a:cubicBezTo>
                    <a:pt x="476" y="0"/>
                    <a:pt x="401" y="25"/>
                    <a:pt x="334" y="75"/>
                  </a:cubicBezTo>
                  <a:lnTo>
                    <a:pt x="134" y="309"/>
                  </a:lnTo>
                  <a:cubicBezTo>
                    <a:pt x="1" y="409"/>
                    <a:pt x="1" y="576"/>
                    <a:pt x="134" y="709"/>
                  </a:cubicBezTo>
                  <a:lnTo>
                    <a:pt x="334" y="909"/>
                  </a:lnTo>
                  <a:cubicBezTo>
                    <a:pt x="401" y="976"/>
                    <a:pt x="476" y="1009"/>
                    <a:pt x="551" y="1009"/>
                  </a:cubicBezTo>
                  <a:cubicBezTo>
                    <a:pt x="626" y="1009"/>
                    <a:pt x="701" y="976"/>
                    <a:pt x="768" y="909"/>
                  </a:cubicBezTo>
                  <a:lnTo>
                    <a:pt x="968" y="709"/>
                  </a:lnTo>
                  <a:cubicBezTo>
                    <a:pt x="1102" y="576"/>
                    <a:pt x="1102" y="409"/>
                    <a:pt x="968" y="309"/>
                  </a:cubicBezTo>
                  <a:lnTo>
                    <a:pt x="768" y="75"/>
                  </a:lnTo>
                  <a:cubicBezTo>
                    <a:pt x="701" y="25"/>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5"/>
            <p:cNvSpPr/>
            <p:nvPr/>
          </p:nvSpPr>
          <p:spPr>
            <a:xfrm>
              <a:off x="2676250" y="2051900"/>
              <a:ext cx="27550" cy="25250"/>
            </a:xfrm>
            <a:custGeom>
              <a:avLst/>
              <a:gdLst/>
              <a:ahLst/>
              <a:cxnLst/>
              <a:rect l="l" t="t" r="r" b="b"/>
              <a:pathLst>
                <a:path w="1102" h="1010" extrusionOk="0">
                  <a:moveTo>
                    <a:pt x="551" y="1"/>
                  </a:moveTo>
                  <a:cubicBezTo>
                    <a:pt x="476" y="1"/>
                    <a:pt x="401" y="34"/>
                    <a:pt x="334" y="101"/>
                  </a:cubicBezTo>
                  <a:lnTo>
                    <a:pt x="134" y="301"/>
                  </a:lnTo>
                  <a:cubicBezTo>
                    <a:pt x="1" y="435"/>
                    <a:pt x="1" y="568"/>
                    <a:pt x="134" y="701"/>
                  </a:cubicBezTo>
                  <a:lnTo>
                    <a:pt x="334" y="935"/>
                  </a:lnTo>
                  <a:cubicBezTo>
                    <a:pt x="401" y="985"/>
                    <a:pt x="476" y="1010"/>
                    <a:pt x="551" y="1010"/>
                  </a:cubicBezTo>
                  <a:cubicBezTo>
                    <a:pt x="626" y="1010"/>
                    <a:pt x="701" y="985"/>
                    <a:pt x="768" y="935"/>
                  </a:cubicBezTo>
                  <a:lnTo>
                    <a:pt x="968" y="701"/>
                  </a:lnTo>
                  <a:cubicBezTo>
                    <a:pt x="1102" y="601"/>
                    <a:pt x="1102" y="368"/>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5"/>
            <p:cNvSpPr/>
            <p:nvPr/>
          </p:nvSpPr>
          <p:spPr>
            <a:xfrm>
              <a:off x="2676250" y="2182000"/>
              <a:ext cx="27550" cy="25875"/>
            </a:xfrm>
            <a:custGeom>
              <a:avLst/>
              <a:gdLst/>
              <a:ahLst/>
              <a:cxnLst/>
              <a:rect l="l" t="t" r="r" b="b"/>
              <a:pathLst>
                <a:path w="1102" h="1035" extrusionOk="0">
                  <a:moveTo>
                    <a:pt x="551" y="1"/>
                  </a:moveTo>
                  <a:cubicBezTo>
                    <a:pt x="476" y="1"/>
                    <a:pt x="401" y="34"/>
                    <a:pt x="334" y="101"/>
                  </a:cubicBezTo>
                  <a:lnTo>
                    <a:pt x="134" y="301"/>
                  </a:lnTo>
                  <a:cubicBezTo>
                    <a:pt x="1" y="434"/>
                    <a:pt x="1" y="601"/>
                    <a:pt x="134" y="735"/>
                  </a:cubicBezTo>
                  <a:lnTo>
                    <a:pt x="334" y="935"/>
                  </a:lnTo>
                  <a:cubicBezTo>
                    <a:pt x="401" y="1001"/>
                    <a:pt x="476" y="1035"/>
                    <a:pt x="551" y="1035"/>
                  </a:cubicBezTo>
                  <a:cubicBezTo>
                    <a:pt x="626" y="1035"/>
                    <a:pt x="701" y="1001"/>
                    <a:pt x="768" y="935"/>
                  </a:cubicBezTo>
                  <a:lnTo>
                    <a:pt x="968" y="735"/>
                  </a:lnTo>
                  <a:cubicBezTo>
                    <a:pt x="1102" y="601"/>
                    <a:pt x="1102" y="401"/>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5"/>
            <p:cNvSpPr/>
            <p:nvPr/>
          </p:nvSpPr>
          <p:spPr>
            <a:xfrm>
              <a:off x="2676250" y="2116125"/>
              <a:ext cx="27550" cy="25875"/>
            </a:xfrm>
            <a:custGeom>
              <a:avLst/>
              <a:gdLst/>
              <a:ahLst/>
              <a:cxnLst/>
              <a:rect l="l" t="t" r="r" b="b"/>
              <a:pathLst>
                <a:path w="1102" h="1035" extrusionOk="0">
                  <a:moveTo>
                    <a:pt x="551" y="0"/>
                  </a:moveTo>
                  <a:cubicBezTo>
                    <a:pt x="476" y="0"/>
                    <a:pt x="401" y="34"/>
                    <a:pt x="334" y="101"/>
                  </a:cubicBezTo>
                  <a:lnTo>
                    <a:pt x="134" y="301"/>
                  </a:lnTo>
                  <a:cubicBezTo>
                    <a:pt x="1" y="434"/>
                    <a:pt x="1" y="601"/>
                    <a:pt x="134" y="734"/>
                  </a:cubicBezTo>
                  <a:lnTo>
                    <a:pt x="334" y="934"/>
                  </a:lnTo>
                  <a:cubicBezTo>
                    <a:pt x="401" y="1001"/>
                    <a:pt x="476" y="1035"/>
                    <a:pt x="551" y="1035"/>
                  </a:cubicBezTo>
                  <a:cubicBezTo>
                    <a:pt x="626" y="1035"/>
                    <a:pt x="701" y="1001"/>
                    <a:pt x="768" y="934"/>
                  </a:cubicBezTo>
                  <a:lnTo>
                    <a:pt x="968" y="734"/>
                  </a:lnTo>
                  <a:cubicBezTo>
                    <a:pt x="1102" y="601"/>
                    <a:pt x="1102" y="434"/>
                    <a:pt x="968" y="301"/>
                  </a:cubicBezTo>
                  <a:lnTo>
                    <a:pt x="768" y="101"/>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5"/>
            <p:cNvSpPr/>
            <p:nvPr/>
          </p:nvSpPr>
          <p:spPr>
            <a:xfrm>
              <a:off x="2676250" y="1920975"/>
              <a:ext cx="27550" cy="25875"/>
            </a:xfrm>
            <a:custGeom>
              <a:avLst/>
              <a:gdLst/>
              <a:ahLst/>
              <a:cxnLst/>
              <a:rect l="l" t="t" r="r" b="b"/>
              <a:pathLst>
                <a:path w="1102" h="1035" extrusionOk="0">
                  <a:moveTo>
                    <a:pt x="551" y="1"/>
                  </a:moveTo>
                  <a:cubicBezTo>
                    <a:pt x="476" y="1"/>
                    <a:pt x="401" y="34"/>
                    <a:pt x="334" y="101"/>
                  </a:cubicBezTo>
                  <a:lnTo>
                    <a:pt x="134" y="301"/>
                  </a:lnTo>
                  <a:cubicBezTo>
                    <a:pt x="1" y="434"/>
                    <a:pt x="1" y="601"/>
                    <a:pt x="134" y="735"/>
                  </a:cubicBezTo>
                  <a:lnTo>
                    <a:pt x="334" y="935"/>
                  </a:lnTo>
                  <a:cubicBezTo>
                    <a:pt x="401" y="1002"/>
                    <a:pt x="476" y="1035"/>
                    <a:pt x="551" y="1035"/>
                  </a:cubicBezTo>
                  <a:cubicBezTo>
                    <a:pt x="626" y="1035"/>
                    <a:pt x="701" y="1002"/>
                    <a:pt x="768" y="935"/>
                  </a:cubicBezTo>
                  <a:lnTo>
                    <a:pt x="968" y="735"/>
                  </a:lnTo>
                  <a:cubicBezTo>
                    <a:pt x="1102" y="601"/>
                    <a:pt x="1102" y="401"/>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5"/>
            <p:cNvSpPr/>
            <p:nvPr/>
          </p:nvSpPr>
          <p:spPr>
            <a:xfrm>
              <a:off x="2676250" y="1986025"/>
              <a:ext cx="27550" cy="25875"/>
            </a:xfrm>
            <a:custGeom>
              <a:avLst/>
              <a:gdLst/>
              <a:ahLst/>
              <a:cxnLst/>
              <a:rect l="l" t="t" r="r" b="b"/>
              <a:pathLst>
                <a:path w="1102" h="1035" extrusionOk="0">
                  <a:moveTo>
                    <a:pt x="551" y="1"/>
                  </a:moveTo>
                  <a:cubicBezTo>
                    <a:pt x="476" y="1"/>
                    <a:pt x="401" y="34"/>
                    <a:pt x="334" y="101"/>
                  </a:cubicBezTo>
                  <a:lnTo>
                    <a:pt x="134" y="301"/>
                  </a:lnTo>
                  <a:cubicBezTo>
                    <a:pt x="1" y="434"/>
                    <a:pt x="1" y="601"/>
                    <a:pt x="134" y="735"/>
                  </a:cubicBezTo>
                  <a:lnTo>
                    <a:pt x="334" y="935"/>
                  </a:lnTo>
                  <a:cubicBezTo>
                    <a:pt x="401" y="1001"/>
                    <a:pt x="476" y="1035"/>
                    <a:pt x="551" y="1035"/>
                  </a:cubicBezTo>
                  <a:cubicBezTo>
                    <a:pt x="626" y="1035"/>
                    <a:pt x="701" y="1001"/>
                    <a:pt x="768" y="935"/>
                  </a:cubicBezTo>
                  <a:lnTo>
                    <a:pt x="968" y="735"/>
                  </a:lnTo>
                  <a:cubicBezTo>
                    <a:pt x="1102" y="601"/>
                    <a:pt x="1102" y="434"/>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55"/>
            <p:cNvSpPr/>
            <p:nvPr/>
          </p:nvSpPr>
          <p:spPr>
            <a:xfrm>
              <a:off x="2751325" y="1073700"/>
              <a:ext cx="27525" cy="25875"/>
            </a:xfrm>
            <a:custGeom>
              <a:avLst/>
              <a:gdLst/>
              <a:ahLst/>
              <a:cxnLst/>
              <a:rect l="l" t="t" r="r" b="b"/>
              <a:pathLst>
                <a:path w="1101" h="1035" extrusionOk="0">
                  <a:moveTo>
                    <a:pt x="550" y="1"/>
                  </a:moveTo>
                  <a:cubicBezTo>
                    <a:pt x="475" y="1"/>
                    <a:pt x="400" y="34"/>
                    <a:pt x="334" y="101"/>
                  </a:cubicBezTo>
                  <a:lnTo>
                    <a:pt x="133" y="301"/>
                  </a:lnTo>
                  <a:cubicBezTo>
                    <a:pt x="0" y="435"/>
                    <a:pt x="0" y="601"/>
                    <a:pt x="133" y="735"/>
                  </a:cubicBezTo>
                  <a:lnTo>
                    <a:pt x="334" y="935"/>
                  </a:lnTo>
                  <a:cubicBezTo>
                    <a:pt x="400" y="1002"/>
                    <a:pt x="475" y="1035"/>
                    <a:pt x="550" y="1035"/>
                  </a:cubicBezTo>
                  <a:cubicBezTo>
                    <a:pt x="625" y="1035"/>
                    <a:pt x="701" y="1002"/>
                    <a:pt x="767" y="935"/>
                  </a:cubicBezTo>
                  <a:lnTo>
                    <a:pt x="967" y="735"/>
                  </a:lnTo>
                  <a:cubicBezTo>
                    <a:pt x="1101" y="601"/>
                    <a:pt x="1101" y="435"/>
                    <a:pt x="967" y="301"/>
                  </a:cubicBezTo>
                  <a:lnTo>
                    <a:pt x="767" y="101"/>
                  </a:lnTo>
                  <a:cubicBezTo>
                    <a:pt x="701" y="34"/>
                    <a:pt x="625"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55"/>
            <p:cNvSpPr/>
            <p:nvPr/>
          </p:nvSpPr>
          <p:spPr>
            <a:xfrm>
              <a:off x="2751325" y="1269675"/>
              <a:ext cx="27525" cy="25875"/>
            </a:xfrm>
            <a:custGeom>
              <a:avLst/>
              <a:gdLst/>
              <a:ahLst/>
              <a:cxnLst/>
              <a:rect l="l" t="t" r="r" b="b"/>
              <a:pathLst>
                <a:path w="1101" h="1035" extrusionOk="0">
                  <a:moveTo>
                    <a:pt x="550" y="1"/>
                  </a:moveTo>
                  <a:cubicBezTo>
                    <a:pt x="475" y="1"/>
                    <a:pt x="400" y="34"/>
                    <a:pt x="334" y="101"/>
                  </a:cubicBezTo>
                  <a:lnTo>
                    <a:pt x="133" y="301"/>
                  </a:lnTo>
                  <a:cubicBezTo>
                    <a:pt x="0" y="435"/>
                    <a:pt x="0" y="601"/>
                    <a:pt x="133" y="735"/>
                  </a:cubicBezTo>
                  <a:lnTo>
                    <a:pt x="334" y="935"/>
                  </a:lnTo>
                  <a:cubicBezTo>
                    <a:pt x="400" y="1002"/>
                    <a:pt x="475" y="1035"/>
                    <a:pt x="550" y="1035"/>
                  </a:cubicBezTo>
                  <a:cubicBezTo>
                    <a:pt x="625" y="1035"/>
                    <a:pt x="701" y="1002"/>
                    <a:pt x="767" y="935"/>
                  </a:cubicBezTo>
                  <a:lnTo>
                    <a:pt x="967" y="735"/>
                  </a:lnTo>
                  <a:cubicBezTo>
                    <a:pt x="1101" y="601"/>
                    <a:pt x="1101" y="435"/>
                    <a:pt x="967" y="301"/>
                  </a:cubicBezTo>
                  <a:lnTo>
                    <a:pt x="767" y="101"/>
                  </a:lnTo>
                  <a:cubicBezTo>
                    <a:pt x="701" y="34"/>
                    <a:pt x="625"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5"/>
            <p:cNvSpPr/>
            <p:nvPr/>
          </p:nvSpPr>
          <p:spPr>
            <a:xfrm>
              <a:off x="2902250" y="1400400"/>
              <a:ext cx="27550" cy="25250"/>
            </a:xfrm>
            <a:custGeom>
              <a:avLst/>
              <a:gdLst/>
              <a:ahLst/>
              <a:cxnLst/>
              <a:rect l="l" t="t" r="r" b="b"/>
              <a:pathLst>
                <a:path w="1102" h="1010" extrusionOk="0">
                  <a:moveTo>
                    <a:pt x="555" y="1"/>
                  </a:moveTo>
                  <a:cubicBezTo>
                    <a:pt x="484" y="1"/>
                    <a:pt x="418" y="26"/>
                    <a:pt x="368" y="76"/>
                  </a:cubicBezTo>
                  <a:lnTo>
                    <a:pt x="134" y="309"/>
                  </a:lnTo>
                  <a:cubicBezTo>
                    <a:pt x="1" y="409"/>
                    <a:pt x="1" y="576"/>
                    <a:pt x="134" y="709"/>
                  </a:cubicBezTo>
                  <a:lnTo>
                    <a:pt x="368" y="910"/>
                  </a:lnTo>
                  <a:cubicBezTo>
                    <a:pt x="418" y="976"/>
                    <a:pt x="484" y="1010"/>
                    <a:pt x="555" y="1010"/>
                  </a:cubicBezTo>
                  <a:cubicBezTo>
                    <a:pt x="626" y="1010"/>
                    <a:pt x="701" y="976"/>
                    <a:pt x="768" y="910"/>
                  </a:cubicBezTo>
                  <a:lnTo>
                    <a:pt x="968" y="709"/>
                  </a:lnTo>
                  <a:cubicBezTo>
                    <a:pt x="1101" y="576"/>
                    <a:pt x="1101" y="376"/>
                    <a:pt x="968" y="309"/>
                  </a:cubicBezTo>
                  <a:lnTo>
                    <a:pt x="768" y="76"/>
                  </a:lnTo>
                  <a:cubicBezTo>
                    <a:pt x="701" y="26"/>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5"/>
            <p:cNvSpPr/>
            <p:nvPr/>
          </p:nvSpPr>
          <p:spPr>
            <a:xfrm>
              <a:off x="2751325" y="1204425"/>
              <a:ext cx="27525" cy="25250"/>
            </a:xfrm>
            <a:custGeom>
              <a:avLst/>
              <a:gdLst/>
              <a:ahLst/>
              <a:cxnLst/>
              <a:rect l="l" t="t" r="r" b="b"/>
              <a:pathLst>
                <a:path w="1101" h="1010" extrusionOk="0">
                  <a:moveTo>
                    <a:pt x="550" y="1"/>
                  </a:moveTo>
                  <a:cubicBezTo>
                    <a:pt x="475" y="1"/>
                    <a:pt x="400" y="26"/>
                    <a:pt x="334" y="76"/>
                  </a:cubicBezTo>
                  <a:lnTo>
                    <a:pt x="133" y="309"/>
                  </a:lnTo>
                  <a:cubicBezTo>
                    <a:pt x="0" y="409"/>
                    <a:pt x="0" y="576"/>
                    <a:pt x="133" y="710"/>
                  </a:cubicBezTo>
                  <a:lnTo>
                    <a:pt x="334" y="910"/>
                  </a:lnTo>
                  <a:cubicBezTo>
                    <a:pt x="400" y="976"/>
                    <a:pt x="475" y="1010"/>
                    <a:pt x="550" y="1010"/>
                  </a:cubicBezTo>
                  <a:cubicBezTo>
                    <a:pt x="625" y="1010"/>
                    <a:pt x="701" y="976"/>
                    <a:pt x="767" y="910"/>
                  </a:cubicBezTo>
                  <a:lnTo>
                    <a:pt x="967" y="710"/>
                  </a:lnTo>
                  <a:cubicBezTo>
                    <a:pt x="1101" y="576"/>
                    <a:pt x="1101" y="409"/>
                    <a:pt x="967" y="309"/>
                  </a:cubicBezTo>
                  <a:lnTo>
                    <a:pt x="767" y="76"/>
                  </a:lnTo>
                  <a:cubicBezTo>
                    <a:pt x="701" y="26"/>
                    <a:pt x="625"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5"/>
            <p:cNvSpPr/>
            <p:nvPr/>
          </p:nvSpPr>
          <p:spPr>
            <a:xfrm>
              <a:off x="2676250" y="2377150"/>
              <a:ext cx="27550" cy="25250"/>
            </a:xfrm>
            <a:custGeom>
              <a:avLst/>
              <a:gdLst/>
              <a:ahLst/>
              <a:cxnLst/>
              <a:rect l="l" t="t" r="r" b="b"/>
              <a:pathLst>
                <a:path w="1102" h="1010" extrusionOk="0">
                  <a:moveTo>
                    <a:pt x="551" y="0"/>
                  </a:moveTo>
                  <a:cubicBezTo>
                    <a:pt x="476" y="0"/>
                    <a:pt x="401" y="34"/>
                    <a:pt x="334" y="100"/>
                  </a:cubicBezTo>
                  <a:lnTo>
                    <a:pt x="134" y="300"/>
                  </a:lnTo>
                  <a:cubicBezTo>
                    <a:pt x="1" y="434"/>
                    <a:pt x="1" y="601"/>
                    <a:pt x="134" y="701"/>
                  </a:cubicBezTo>
                  <a:lnTo>
                    <a:pt x="334" y="934"/>
                  </a:lnTo>
                  <a:cubicBezTo>
                    <a:pt x="401" y="984"/>
                    <a:pt x="476" y="1009"/>
                    <a:pt x="551" y="1009"/>
                  </a:cubicBezTo>
                  <a:cubicBezTo>
                    <a:pt x="626" y="1009"/>
                    <a:pt x="701" y="984"/>
                    <a:pt x="768" y="934"/>
                  </a:cubicBezTo>
                  <a:lnTo>
                    <a:pt x="968" y="701"/>
                  </a:lnTo>
                  <a:cubicBezTo>
                    <a:pt x="1102" y="601"/>
                    <a:pt x="1102"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5"/>
            <p:cNvSpPr/>
            <p:nvPr/>
          </p:nvSpPr>
          <p:spPr>
            <a:xfrm>
              <a:off x="2676250" y="2312100"/>
              <a:ext cx="27550" cy="25875"/>
            </a:xfrm>
            <a:custGeom>
              <a:avLst/>
              <a:gdLst/>
              <a:ahLst/>
              <a:cxnLst/>
              <a:rect l="l" t="t" r="r" b="b"/>
              <a:pathLst>
                <a:path w="1102" h="1035" extrusionOk="0">
                  <a:moveTo>
                    <a:pt x="551" y="0"/>
                  </a:moveTo>
                  <a:cubicBezTo>
                    <a:pt x="476" y="0"/>
                    <a:pt x="401" y="34"/>
                    <a:pt x="334" y="100"/>
                  </a:cubicBezTo>
                  <a:lnTo>
                    <a:pt x="134" y="301"/>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01"/>
                    <a:pt x="968" y="301"/>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5"/>
            <p:cNvSpPr/>
            <p:nvPr/>
          </p:nvSpPr>
          <p:spPr>
            <a:xfrm>
              <a:off x="2676250" y="2442200"/>
              <a:ext cx="27550" cy="25875"/>
            </a:xfrm>
            <a:custGeom>
              <a:avLst/>
              <a:gdLst/>
              <a:ahLst/>
              <a:cxnLst/>
              <a:rect l="l" t="t" r="r" b="b"/>
              <a:pathLst>
                <a:path w="1102" h="1035" extrusionOk="0">
                  <a:moveTo>
                    <a:pt x="551" y="0"/>
                  </a:moveTo>
                  <a:cubicBezTo>
                    <a:pt x="476" y="0"/>
                    <a:pt x="401" y="33"/>
                    <a:pt x="334" y="100"/>
                  </a:cubicBezTo>
                  <a:lnTo>
                    <a:pt x="134" y="334"/>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34"/>
                    <a:pt x="968" y="334"/>
                  </a:cubicBezTo>
                  <a:lnTo>
                    <a:pt x="768"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5"/>
            <p:cNvSpPr/>
            <p:nvPr/>
          </p:nvSpPr>
          <p:spPr>
            <a:xfrm>
              <a:off x="2751325" y="1139600"/>
              <a:ext cx="27525" cy="25875"/>
            </a:xfrm>
            <a:custGeom>
              <a:avLst/>
              <a:gdLst/>
              <a:ahLst/>
              <a:cxnLst/>
              <a:rect l="l" t="t" r="r" b="b"/>
              <a:pathLst>
                <a:path w="1101" h="1035" extrusionOk="0">
                  <a:moveTo>
                    <a:pt x="550" y="0"/>
                  </a:moveTo>
                  <a:cubicBezTo>
                    <a:pt x="475" y="0"/>
                    <a:pt x="400" y="34"/>
                    <a:pt x="334" y="100"/>
                  </a:cubicBezTo>
                  <a:lnTo>
                    <a:pt x="133" y="300"/>
                  </a:lnTo>
                  <a:cubicBezTo>
                    <a:pt x="0" y="434"/>
                    <a:pt x="0" y="601"/>
                    <a:pt x="133" y="734"/>
                  </a:cubicBezTo>
                  <a:lnTo>
                    <a:pt x="334" y="934"/>
                  </a:lnTo>
                  <a:cubicBezTo>
                    <a:pt x="400" y="1001"/>
                    <a:pt x="475" y="1034"/>
                    <a:pt x="550" y="1034"/>
                  </a:cubicBezTo>
                  <a:cubicBezTo>
                    <a:pt x="625" y="1034"/>
                    <a:pt x="701" y="1001"/>
                    <a:pt x="767" y="934"/>
                  </a:cubicBezTo>
                  <a:lnTo>
                    <a:pt x="967" y="734"/>
                  </a:lnTo>
                  <a:cubicBezTo>
                    <a:pt x="1101" y="601"/>
                    <a:pt x="1101" y="434"/>
                    <a:pt x="967" y="300"/>
                  </a:cubicBezTo>
                  <a:lnTo>
                    <a:pt x="767" y="100"/>
                  </a:lnTo>
                  <a:cubicBezTo>
                    <a:pt x="701" y="34"/>
                    <a:pt x="625"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5"/>
            <p:cNvSpPr/>
            <p:nvPr/>
          </p:nvSpPr>
          <p:spPr>
            <a:xfrm>
              <a:off x="2828025" y="1920975"/>
              <a:ext cx="26725" cy="25875"/>
            </a:xfrm>
            <a:custGeom>
              <a:avLst/>
              <a:gdLst/>
              <a:ahLst/>
              <a:cxnLst/>
              <a:rect l="l" t="t" r="r" b="b"/>
              <a:pathLst>
                <a:path w="1069" h="1035" extrusionOk="0">
                  <a:moveTo>
                    <a:pt x="522" y="1"/>
                  </a:moveTo>
                  <a:cubicBezTo>
                    <a:pt x="451" y="1"/>
                    <a:pt x="384" y="34"/>
                    <a:pt x="334" y="101"/>
                  </a:cubicBezTo>
                  <a:lnTo>
                    <a:pt x="101" y="301"/>
                  </a:lnTo>
                  <a:cubicBezTo>
                    <a:pt x="1" y="434"/>
                    <a:pt x="1" y="601"/>
                    <a:pt x="101" y="735"/>
                  </a:cubicBezTo>
                  <a:lnTo>
                    <a:pt x="334" y="935"/>
                  </a:lnTo>
                  <a:cubicBezTo>
                    <a:pt x="384" y="1002"/>
                    <a:pt x="451" y="1035"/>
                    <a:pt x="522" y="1035"/>
                  </a:cubicBezTo>
                  <a:cubicBezTo>
                    <a:pt x="593" y="1035"/>
                    <a:pt x="668" y="1002"/>
                    <a:pt x="735" y="935"/>
                  </a:cubicBezTo>
                  <a:lnTo>
                    <a:pt x="935" y="735"/>
                  </a:lnTo>
                  <a:cubicBezTo>
                    <a:pt x="1068" y="601"/>
                    <a:pt x="1068" y="401"/>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55"/>
            <p:cNvSpPr/>
            <p:nvPr/>
          </p:nvSpPr>
          <p:spPr>
            <a:xfrm>
              <a:off x="2828025" y="1986025"/>
              <a:ext cx="26725" cy="25875"/>
            </a:xfrm>
            <a:custGeom>
              <a:avLst/>
              <a:gdLst/>
              <a:ahLst/>
              <a:cxnLst/>
              <a:rect l="l" t="t" r="r" b="b"/>
              <a:pathLst>
                <a:path w="1069" h="1035" extrusionOk="0">
                  <a:moveTo>
                    <a:pt x="522" y="1"/>
                  </a:moveTo>
                  <a:cubicBezTo>
                    <a:pt x="451" y="1"/>
                    <a:pt x="384" y="34"/>
                    <a:pt x="334" y="101"/>
                  </a:cubicBezTo>
                  <a:lnTo>
                    <a:pt x="101" y="301"/>
                  </a:lnTo>
                  <a:cubicBezTo>
                    <a:pt x="1" y="434"/>
                    <a:pt x="1" y="601"/>
                    <a:pt x="101" y="735"/>
                  </a:cubicBezTo>
                  <a:lnTo>
                    <a:pt x="334" y="935"/>
                  </a:lnTo>
                  <a:cubicBezTo>
                    <a:pt x="384" y="1001"/>
                    <a:pt x="451" y="1035"/>
                    <a:pt x="522" y="1035"/>
                  </a:cubicBezTo>
                  <a:cubicBezTo>
                    <a:pt x="593" y="1035"/>
                    <a:pt x="668" y="1001"/>
                    <a:pt x="735" y="935"/>
                  </a:cubicBezTo>
                  <a:lnTo>
                    <a:pt x="935" y="735"/>
                  </a:lnTo>
                  <a:cubicBezTo>
                    <a:pt x="1068" y="601"/>
                    <a:pt x="1068" y="434"/>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55"/>
            <p:cNvSpPr/>
            <p:nvPr/>
          </p:nvSpPr>
          <p:spPr>
            <a:xfrm>
              <a:off x="2828025" y="2051900"/>
              <a:ext cx="26725" cy="25250"/>
            </a:xfrm>
            <a:custGeom>
              <a:avLst/>
              <a:gdLst/>
              <a:ahLst/>
              <a:cxnLst/>
              <a:rect l="l" t="t" r="r" b="b"/>
              <a:pathLst>
                <a:path w="1069" h="1010" extrusionOk="0">
                  <a:moveTo>
                    <a:pt x="522" y="1"/>
                  </a:moveTo>
                  <a:cubicBezTo>
                    <a:pt x="451" y="1"/>
                    <a:pt x="384" y="34"/>
                    <a:pt x="334" y="101"/>
                  </a:cubicBezTo>
                  <a:lnTo>
                    <a:pt x="101" y="301"/>
                  </a:lnTo>
                  <a:cubicBezTo>
                    <a:pt x="1" y="435"/>
                    <a:pt x="1" y="568"/>
                    <a:pt x="101" y="701"/>
                  </a:cubicBezTo>
                  <a:lnTo>
                    <a:pt x="334" y="935"/>
                  </a:lnTo>
                  <a:cubicBezTo>
                    <a:pt x="384" y="985"/>
                    <a:pt x="451" y="1010"/>
                    <a:pt x="522" y="1010"/>
                  </a:cubicBezTo>
                  <a:cubicBezTo>
                    <a:pt x="593" y="1010"/>
                    <a:pt x="668" y="985"/>
                    <a:pt x="735" y="935"/>
                  </a:cubicBezTo>
                  <a:lnTo>
                    <a:pt x="935" y="701"/>
                  </a:lnTo>
                  <a:cubicBezTo>
                    <a:pt x="1068" y="601"/>
                    <a:pt x="1068" y="368"/>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55"/>
            <p:cNvSpPr/>
            <p:nvPr/>
          </p:nvSpPr>
          <p:spPr>
            <a:xfrm>
              <a:off x="2828025" y="1855925"/>
              <a:ext cx="26725" cy="25275"/>
            </a:xfrm>
            <a:custGeom>
              <a:avLst/>
              <a:gdLst/>
              <a:ahLst/>
              <a:cxnLst/>
              <a:rect l="l" t="t" r="r" b="b"/>
              <a:pathLst>
                <a:path w="1069" h="1011" extrusionOk="0">
                  <a:moveTo>
                    <a:pt x="522" y="1"/>
                  </a:moveTo>
                  <a:cubicBezTo>
                    <a:pt x="451" y="1"/>
                    <a:pt x="384" y="34"/>
                    <a:pt x="334" y="101"/>
                  </a:cubicBezTo>
                  <a:lnTo>
                    <a:pt x="101" y="301"/>
                  </a:lnTo>
                  <a:cubicBezTo>
                    <a:pt x="1" y="435"/>
                    <a:pt x="1" y="601"/>
                    <a:pt x="101" y="701"/>
                  </a:cubicBezTo>
                  <a:lnTo>
                    <a:pt x="334" y="935"/>
                  </a:lnTo>
                  <a:cubicBezTo>
                    <a:pt x="384" y="985"/>
                    <a:pt x="451" y="1010"/>
                    <a:pt x="522" y="1010"/>
                  </a:cubicBezTo>
                  <a:cubicBezTo>
                    <a:pt x="593" y="1010"/>
                    <a:pt x="668" y="985"/>
                    <a:pt x="735" y="935"/>
                  </a:cubicBezTo>
                  <a:lnTo>
                    <a:pt x="935" y="701"/>
                  </a:lnTo>
                  <a:cubicBezTo>
                    <a:pt x="1068" y="601"/>
                    <a:pt x="1068" y="401"/>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55"/>
            <p:cNvSpPr/>
            <p:nvPr/>
          </p:nvSpPr>
          <p:spPr>
            <a:xfrm>
              <a:off x="2828025" y="2116125"/>
              <a:ext cx="26725" cy="25875"/>
            </a:xfrm>
            <a:custGeom>
              <a:avLst/>
              <a:gdLst/>
              <a:ahLst/>
              <a:cxnLst/>
              <a:rect l="l" t="t" r="r" b="b"/>
              <a:pathLst>
                <a:path w="1069" h="1035" extrusionOk="0">
                  <a:moveTo>
                    <a:pt x="522" y="0"/>
                  </a:moveTo>
                  <a:cubicBezTo>
                    <a:pt x="451" y="0"/>
                    <a:pt x="384" y="34"/>
                    <a:pt x="334" y="101"/>
                  </a:cubicBezTo>
                  <a:lnTo>
                    <a:pt x="101" y="301"/>
                  </a:lnTo>
                  <a:cubicBezTo>
                    <a:pt x="1" y="434"/>
                    <a:pt x="1" y="601"/>
                    <a:pt x="101" y="734"/>
                  </a:cubicBezTo>
                  <a:lnTo>
                    <a:pt x="334" y="934"/>
                  </a:lnTo>
                  <a:cubicBezTo>
                    <a:pt x="384" y="1001"/>
                    <a:pt x="451" y="1035"/>
                    <a:pt x="522" y="1035"/>
                  </a:cubicBezTo>
                  <a:cubicBezTo>
                    <a:pt x="593" y="1035"/>
                    <a:pt x="668" y="1001"/>
                    <a:pt x="735" y="934"/>
                  </a:cubicBezTo>
                  <a:lnTo>
                    <a:pt x="935" y="734"/>
                  </a:lnTo>
                  <a:cubicBezTo>
                    <a:pt x="1068" y="601"/>
                    <a:pt x="1068" y="434"/>
                    <a:pt x="935" y="301"/>
                  </a:cubicBezTo>
                  <a:lnTo>
                    <a:pt x="735" y="101"/>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55"/>
            <p:cNvSpPr/>
            <p:nvPr/>
          </p:nvSpPr>
          <p:spPr>
            <a:xfrm>
              <a:off x="2828025" y="1790900"/>
              <a:ext cx="26725" cy="25875"/>
            </a:xfrm>
            <a:custGeom>
              <a:avLst/>
              <a:gdLst/>
              <a:ahLst/>
              <a:cxnLst/>
              <a:rect l="l" t="t" r="r" b="b"/>
              <a:pathLst>
                <a:path w="1069" h="1035" extrusionOk="0">
                  <a:moveTo>
                    <a:pt x="522" y="0"/>
                  </a:moveTo>
                  <a:cubicBezTo>
                    <a:pt x="451" y="0"/>
                    <a:pt x="384" y="33"/>
                    <a:pt x="334" y="100"/>
                  </a:cubicBezTo>
                  <a:lnTo>
                    <a:pt x="101" y="300"/>
                  </a:lnTo>
                  <a:cubicBezTo>
                    <a:pt x="1" y="434"/>
                    <a:pt x="1" y="601"/>
                    <a:pt x="101" y="734"/>
                  </a:cubicBezTo>
                  <a:lnTo>
                    <a:pt x="334" y="934"/>
                  </a:lnTo>
                  <a:cubicBezTo>
                    <a:pt x="384" y="1001"/>
                    <a:pt x="451" y="1034"/>
                    <a:pt x="522" y="1034"/>
                  </a:cubicBezTo>
                  <a:cubicBezTo>
                    <a:pt x="593" y="1034"/>
                    <a:pt x="668" y="1001"/>
                    <a:pt x="735" y="934"/>
                  </a:cubicBezTo>
                  <a:lnTo>
                    <a:pt x="935" y="734"/>
                  </a:lnTo>
                  <a:cubicBezTo>
                    <a:pt x="1068" y="601"/>
                    <a:pt x="1068" y="400"/>
                    <a:pt x="935" y="300"/>
                  </a:cubicBezTo>
                  <a:lnTo>
                    <a:pt x="735" y="100"/>
                  </a:lnTo>
                  <a:cubicBezTo>
                    <a:pt x="668" y="33"/>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55"/>
            <p:cNvSpPr/>
            <p:nvPr/>
          </p:nvSpPr>
          <p:spPr>
            <a:xfrm>
              <a:off x="2902250" y="1334725"/>
              <a:ext cx="27550" cy="25250"/>
            </a:xfrm>
            <a:custGeom>
              <a:avLst/>
              <a:gdLst/>
              <a:ahLst/>
              <a:cxnLst/>
              <a:rect l="l" t="t" r="r" b="b"/>
              <a:pathLst>
                <a:path w="1102" h="1010" extrusionOk="0">
                  <a:moveTo>
                    <a:pt x="555" y="1"/>
                  </a:moveTo>
                  <a:cubicBezTo>
                    <a:pt x="484" y="1"/>
                    <a:pt x="418" y="34"/>
                    <a:pt x="368" y="101"/>
                  </a:cubicBezTo>
                  <a:lnTo>
                    <a:pt x="134" y="301"/>
                  </a:lnTo>
                  <a:cubicBezTo>
                    <a:pt x="1" y="434"/>
                    <a:pt x="1" y="601"/>
                    <a:pt x="134" y="701"/>
                  </a:cubicBezTo>
                  <a:lnTo>
                    <a:pt x="368" y="935"/>
                  </a:lnTo>
                  <a:cubicBezTo>
                    <a:pt x="418" y="985"/>
                    <a:pt x="484" y="1010"/>
                    <a:pt x="555" y="1010"/>
                  </a:cubicBezTo>
                  <a:cubicBezTo>
                    <a:pt x="626" y="1010"/>
                    <a:pt x="701" y="985"/>
                    <a:pt x="768" y="935"/>
                  </a:cubicBezTo>
                  <a:lnTo>
                    <a:pt x="968" y="701"/>
                  </a:lnTo>
                  <a:cubicBezTo>
                    <a:pt x="1101" y="601"/>
                    <a:pt x="1101" y="434"/>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55"/>
            <p:cNvSpPr/>
            <p:nvPr/>
          </p:nvSpPr>
          <p:spPr>
            <a:xfrm>
              <a:off x="2902250" y="1269675"/>
              <a:ext cx="27550" cy="25875"/>
            </a:xfrm>
            <a:custGeom>
              <a:avLst/>
              <a:gdLst/>
              <a:ahLst/>
              <a:cxnLst/>
              <a:rect l="l" t="t" r="r" b="b"/>
              <a:pathLst>
                <a:path w="1102" h="1035" extrusionOk="0">
                  <a:moveTo>
                    <a:pt x="555" y="1"/>
                  </a:moveTo>
                  <a:cubicBezTo>
                    <a:pt x="484" y="1"/>
                    <a:pt x="418" y="34"/>
                    <a:pt x="368" y="101"/>
                  </a:cubicBezTo>
                  <a:lnTo>
                    <a:pt x="134" y="301"/>
                  </a:lnTo>
                  <a:cubicBezTo>
                    <a:pt x="1" y="435"/>
                    <a:pt x="1" y="601"/>
                    <a:pt x="134" y="735"/>
                  </a:cubicBezTo>
                  <a:lnTo>
                    <a:pt x="368" y="935"/>
                  </a:lnTo>
                  <a:cubicBezTo>
                    <a:pt x="418" y="1002"/>
                    <a:pt x="484" y="1035"/>
                    <a:pt x="555" y="1035"/>
                  </a:cubicBezTo>
                  <a:cubicBezTo>
                    <a:pt x="626" y="1035"/>
                    <a:pt x="701" y="1002"/>
                    <a:pt x="768" y="935"/>
                  </a:cubicBezTo>
                  <a:lnTo>
                    <a:pt x="968" y="735"/>
                  </a:lnTo>
                  <a:cubicBezTo>
                    <a:pt x="1101" y="601"/>
                    <a:pt x="1101" y="435"/>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55"/>
            <p:cNvSpPr/>
            <p:nvPr/>
          </p:nvSpPr>
          <p:spPr>
            <a:xfrm>
              <a:off x="2828025" y="2312100"/>
              <a:ext cx="26725" cy="25875"/>
            </a:xfrm>
            <a:custGeom>
              <a:avLst/>
              <a:gdLst/>
              <a:ahLst/>
              <a:cxnLst/>
              <a:rect l="l" t="t" r="r" b="b"/>
              <a:pathLst>
                <a:path w="1069" h="1035" extrusionOk="0">
                  <a:moveTo>
                    <a:pt x="522" y="0"/>
                  </a:moveTo>
                  <a:cubicBezTo>
                    <a:pt x="451" y="0"/>
                    <a:pt x="384" y="34"/>
                    <a:pt x="334" y="100"/>
                  </a:cubicBezTo>
                  <a:lnTo>
                    <a:pt x="101" y="301"/>
                  </a:lnTo>
                  <a:cubicBezTo>
                    <a:pt x="1" y="434"/>
                    <a:pt x="1" y="601"/>
                    <a:pt x="101" y="734"/>
                  </a:cubicBezTo>
                  <a:lnTo>
                    <a:pt x="334" y="934"/>
                  </a:lnTo>
                  <a:cubicBezTo>
                    <a:pt x="384" y="1001"/>
                    <a:pt x="451" y="1034"/>
                    <a:pt x="522" y="1034"/>
                  </a:cubicBezTo>
                  <a:cubicBezTo>
                    <a:pt x="593" y="1034"/>
                    <a:pt x="668" y="1001"/>
                    <a:pt x="735" y="934"/>
                  </a:cubicBezTo>
                  <a:lnTo>
                    <a:pt x="935" y="734"/>
                  </a:lnTo>
                  <a:cubicBezTo>
                    <a:pt x="1068" y="601"/>
                    <a:pt x="1068" y="401"/>
                    <a:pt x="935" y="301"/>
                  </a:cubicBezTo>
                  <a:lnTo>
                    <a:pt x="735" y="100"/>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55"/>
            <p:cNvSpPr/>
            <p:nvPr/>
          </p:nvSpPr>
          <p:spPr>
            <a:xfrm>
              <a:off x="2828025" y="1725625"/>
              <a:ext cx="26725" cy="25250"/>
            </a:xfrm>
            <a:custGeom>
              <a:avLst/>
              <a:gdLst/>
              <a:ahLst/>
              <a:cxnLst/>
              <a:rect l="l" t="t" r="r" b="b"/>
              <a:pathLst>
                <a:path w="1069" h="1010" extrusionOk="0">
                  <a:moveTo>
                    <a:pt x="522" y="1"/>
                  </a:moveTo>
                  <a:cubicBezTo>
                    <a:pt x="451" y="1"/>
                    <a:pt x="384" y="26"/>
                    <a:pt x="334" y="76"/>
                  </a:cubicBezTo>
                  <a:lnTo>
                    <a:pt x="101" y="309"/>
                  </a:lnTo>
                  <a:cubicBezTo>
                    <a:pt x="1" y="410"/>
                    <a:pt x="1" y="576"/>
                    <a:pt x="101" y="710"/>
                  </a:cubicBezTo>
                  <a:lnTo>
                    <a:pt x="334" y="910"/>
                  </a:lnTo>
                  <a:cubicBezTo>
                    <a:pt x="384" y="977"/>
                    <a:pt x="451" y="1010"/>
                    <a:pt x="522" y="1010"/>
                  </a:cubicBezTo>
                  <a:cubicBezTo>
                    <a:pt x="593" y="1010"/>
                    <a:pt x="668" y="977"/>
                    <a:pt x="735" y="910"/>
                  </a:cubicBezTo>
                  <a:lnTo>
                    <a:pt x="935" y="710"/>
                  </a:lnTo>
                  <a:cubicBezTo>
                    <a:pt x="1068" y="576"/>
                    <a:pt x="1068" y="410"/>
                    <a:pt x="935" y="309"/>
                  </a:cubicBezTo>
                  <a:lnTo>
                    <a:pt x="735" y="76"/>
                  </a:lnTo>
                  <a:cubicBezTo>
                    <a:pt x="668" y="26"/>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55"/>
            <p:cNvSpPr/>
            <p:nvPr/>
          </p:nvSpPr>
          <p:spPr>
            <a:xfrm>
              <a:off x="2828025" y="2182000"/>
              <a:ext cx="26725" cy="25875"/>
            </a:xfrm>
            <a:custGeom>
              <a:avLst/>
              <a:gdLst/>
              <a:ahLst/>
              <a:cxnLst/>
              <a:rect l="l" t="t" r="r" b="b"/>
              <a:pathLst>
                <a:path w="1069" h="1035" extrusionOk="0">
                  <a:moveTo>
                    <a:pt x="522" y="1"/>
                  </a:moveTo>
                  <a:cubicBezTo>
                    <a:pt x="451" y="1"/>
                    <a:pt x="384" y="34"/>
                    <a:pt x="334" y="101"/>
                  </a:cubicBezTo>
                  <a:lnTo>
                    <a:pt x="101" y="301"/>
                  </a:lnTo>
                  <a:cubicBezTo>
                    <a:pt x="1" y="434"/>
                    <a:pt x="1" y="601"/>
                    <a:pt x="101" y="735"/>
                  </a:cubicBezTo>
                  <a:lnTo>
                    <a:pt x="334" y="935"/>
                  </a:lnTo>
                  <a:cubicBezTo>
                    <a:pt x="384" y="1001"/>
                    <a:pt x="451" y="1035"/>
                    <a:pt x="522" y="1035"/>
                  </a:cubicBezTo>
                  <a:cubicBezTo>
                    <a:pt x="593" y="1035"/>
                    <a:pt x="668" y="1001"/>
                    <a:pt x="735" y="935"/>
                  </a:cubicBezTo>
                  <a:lnTo>
                    <a:pt x="935" y="735"/>
                  </a:lnTo>
                  <a:cubicBezTo>
                    <a:pt x="1068" y="601"/>
                    <a:pt x="1068" y="401"/>
                    <a:pt x="935" y="301"/>
                  </a:cubicBezTo>
                  <a:lnTo>
                    <a:pt x="735" y="101"/>
                  </a:lnTo>
                  <a:cubicBezTo>
                    <a:pt x="668" y="34"/>
                    <a:pt x="593"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55"/>
            <p:cNvSpPr/>
            <p:nvPr/>
          </p:nvSpPr>
          <p:spPr>
            <a:xfrm>
              <a:off x="2828025" y="2377150"/>
              <a:ext cx="26725" cy="25250"/>
            </a:xfrm>
            <a:custGeom>
              <a:avLst/>
              <a:gdLst/>
              <a:ahLst/>
              <a:cxnLst/>
              <a:rect l="l" t="t" r="r" b="b"/>
              <a:pathLst>
                <a:path w="1069" h="1010" extrusionOk="0">
                  <a:moveTo>
                    <a:pt x="522" y="0"/>
                  </a:moveTo>
                  <a:cubicBezTo>
                    <a:pt x="451" y="0"/>
                    <a:pt x="384" y="34"/>
                    <a:pt x="334" y="100"/>
                  </a:cubicBezTo>
                  <a:lnTo>
                    <a:pt x="101" y="300"/>
                  </a:lnTo>
                  <a:cubicBezTo>
                    <a:pt x="1" y="434"/>
                    <a:pt x="1" y="601"/>
                    <a:pt x="101" y="701"/>
                  </a:cubicBezTo>
                  <a:lnTo>
                    <a:pt x="334" y="934"/>
                  </a:lnTo>
                  <a:cubicBezTo>
                    <a:pt x="384" y="984"/>
                    <a:pt x="451" y="1009"/>
                    <a:pt x="522" y="1009"/>
                  </a:cubicBezTo>
                  <a:cubicBezTo>
                    <a:pt x="593" y="1009"/>
                    <a:pt x="668" y="984"/>
                    <a:pt x="735" y="934"/>
                  </a:cubicBezTo>
                  <a:lnTo>
                    <a:pt x="935" y="701"/>
                  </a:lnTo>
                  <a:cubicBezTo>
                    <a:pt x="1068" y="601"/>
                    <a:pt x="1068" y="434"/>
                    <a:pt x="935" y="300"/>
                  </a:cubicBezTo>
                  <a:lnTo>
                    <a:pt x="735" y="100"/>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55"/>
            <p:cNvSpPr/>
            <p:nvPr/>
          </p:nvSpPr>
          <p:spPr>
            <a:xfrm>
              <a:off x="2828025" y="2246850"/>
              <a:ext cx="26725" cy="25250"/>
            </a:xfrm>
            <a:custGeom>
              <a:avLst/>
              <a:gdLst/>
              <a:ahLst/>
              <a:cxnLst/>
              <a:rect l="l" t="t" r="r" b="b"/>
              <a:pathLst>
                <a:path w="1069" h="1010" extrusionOk="0">
                  <a:moveTo>
                    <a:pt x="522" y="0"/>
                  </a:moveTo>
                  <a:cubicBezTo>
                    <a:pt x="451" y="0"/>
                    <a:pt x="384" y="25"/>
                    <a:pt x="334" y="75"/>
                  </a:cubicBezTo>
                  <a:lnTo>
                    <a:pt x="101" y="309"/>
                  </a:lnTo>
                  <a:cubicBezTo>
                    <a:pt x="1" y="409"/>
                    <a:pt x="1" y="576"/>
                    <a:pt x="101" y="709"/>
                  </a:cubicBezTo>
                  <a:lnTo>
                    <a:pt x="334" y="909"/>
                  </a:lnTo>
                  <a:cubicBezTo>
                    <a:pt x="384" y="976"/>
                    <a:pt x="451" y="1009"/>
                    <a:pt x="522" y="1009"/>
                  </a:cubicBezTo>
                  <a:cubicBezTo>
                    <a:pt x="593" y="1009"/>
                    <a:pt x="668" y="976"/>
                    <a:pt x="735" y="909"/>
                  </a:cubicBezTo>
                  <a:lnTo>
                    <a:pt x="935" y="709"/>
                  </a:lnTo>
                  <a:cubicBezTo>
                    <a:pt x="1068" y="576"/>
                    <a:pt x="1068" y="409"/>
                    <a:pt x="935" y="309"/>
                  </a:cubicBezTo>
                  <a:lnTo>
                    <a:pt x="735" y="75"/>
                  </a:lnTo>
                  <a:cubicBezTo>
                    <a:pt x="668" y="25"/>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5"/>
            <p:cNvSpPr/>
            <p:nvPr/>
          </p:nvSpPr>
          <p:spPr>
            <a:xfrm>
              <a:off x="2828025" y="1139600"/>
              <a:ext cx="26725" cy="25875"/>
            </a:xfrm>
            <a:custGeom>
              <a:avLst/>
              <a:gdLst/>
              <a:ahLst/>
              <a:cxnLst/>
              <a:rect l="l" t="t" r="r" b="b"/>
              <a:pathLst>
                <a:path w="1069" h="1035" extrusionOk="0">
                  <a:moveTo>
                    <a:pt x="522" y="0"/>
                  </a:moveTo>
                  <a:cubicBezTo>
                    <a:pt x="451" y="0"/>
                    <a:pt x="384" y="34"/>
                    <a:pt x="334" y="100"/>
                  </a:cubicBezTo>
                  <a:lnTo>
                    <a:pt x="101" y="300"/>
                  </a:lnTo>
                  <a:cubicBezTo>
                    <a:pt x="1" y="434"/>
                    <a:pt x="1" y="601"/>
                    <a:pt x="101" y="734"/>
                  </a:cubicBezTo>
                  <a:lnTo>
                    <a:pt x="334" y="934"/>
                  </a:lnTo>
                  <a:cubicBezTo>
                    <a:pt x="384" y="1001"/>
                    <a:pt x="451" y="1034"/>
                    <a:pt x="522" y="1034"/>
                  </a:cubicBezTo>
                  <a:cubicBezTo>
                    <a:pt x="593" y="1034"/>
                    <a:pt x="668" y="1001"/>
                    <a:pt x="735" y="934"/>
                  </a:cubicBezTo>
                  <a:lnTo>
                    <a:pt x="935" y="734"/>
                  </a:lnTo>
                  <a:cubicBezTo>
                    <a:pt x="1068" y="601"/>
                    <a:pt x="1068" y="434"/>
                    <a:pt x="935" y="300"/>
                  </a:cubicBezTo>
                  <a:lnTo>
                    <a:pt x="735" y="100"/>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55"/>
            <p:cNvSpPr/>
            <p:nvPr/>
          </p:nvSpPr>
          <p:spPr>
            <a:xfrm>
              <a:off x="2751325" y="2377150"/>
              <a:ext cx="27525" cy="25250"/>
            </a:xfrm>
            <a:custGeom>
              <a:avLst/>
              <a:gdLst/>
              <a:ahLst/>
              <a:cxnLst/>
              <a:rect l="l" t="t" r="r" b="b"/>
              <a:pathLst>
                <a:path w="1101" h="1010" extrusionOk="0">
                  <a:moveTo>
                    <a:pt x="550" y="0"/>
                  </a:moveTo>
                  <a:cubicBezTo>
                    <a:pt x="475" y="0"/>
                    <a:pt x="400" y="34"/>
                    <a:pt x="334" y="100"/>
                  </a:cubicBezTo>
                  <a:lnTo>
                    <a:pt x="133" y="300"/>
                  </a:lnTo>
                  <a:cubicBezTo>
                    <a:pt x="0" y="434"/>
                    <a:pt x="0" y="601"/>
                    <a:pt x="133" y="701"/>
                  </a:cubicBezTo>
                  <a:lnTo>
                    <a:pt x="334" y="934"/>
                  </a:lnTo>
                  <a:cubicBezTo>
                    <a:pt x="400" y="984"/>
                    <a:pt x="475" y="1009"/>
                    <a:pt x="550" y="1009"/>
                  </a:cubicBezTo>
                  <a:cubicBezTo>
                    <a:pt x="625" y="1009"/>
                    <a:pt x="701" y="984"/>
                    <a:pt x="767" y="934"/>
                  </a:cubicBezTo>
                  <a:lnTo>
                    <a:pt x="967" y="701"/>
                  </a:lnTo>
                  <a:cubicBezTo>
                    <a:pt x="1101" y="601"/>
                    <a:pt x="1101" y="434"/>
                    <a:pt x="967" y="300"/>
                  </a:cubicBezTo>
                  <a:lnTo>
                    <a:pt x="767" y="100"/>
                  </a:lnTo>
                  <a:cubicBezTo>
                    <a:pt x="701" y="34"/>
                    <a:pt x="625"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55"/>
            <p:cNvSpPr/>
            <p:nvPr/>
          </p:nvSpPr>
          <p:spPr>
            <a:xfrm>
              <a:off x="2751325" y="2246850"/>
              <a:ext cx="27525" cy="25250"/>
            </a:xfrm>
            <a:custGeom>
              <a:avLst/>
              <a:gdLst/>
              <a:ahLst/>
              <a:cxnLst/>
              <a:rect l="l" t="t" r="r" b="b"/>
              <a:pathLst>
                <a:path w="1101" h="1010" extrusionOk="0">
                  <a:moveTo>
                    <a:pt x="550" y="0"/>
                  </a:moveTo>
                  <a:cubicBezTo>
                    <a:pt x="475" y="0"/>
                    <a:pt x="400" y="25"/>
                    <a:pt x="334" y="75"/>
                  </a:cubicBezTo>
                  <a:lnTo>
                    <a:pt x="133" y="309"/>
                  </a:lnTo>
                  <a:cubicBezTo>
                    <a:pt x="0" y="409"/>
                    <a:pt x="0" y="576"/>
                    <a:pt x="133" y="709"/>
                  </a:cubicBezTo>
                  <a:lnTo>
                    <a:pt x="334" y="909"/>
                  </a:lnTo>
                  <a:cubicBezTo>
                    <a:pt x="400" y="976"/>
                    <a:pt x="475" y="1009"/>
                    <a:pt x="550" y="1009"/>
                  </a:cubicBezTo>
                  <a:cubicBezTo>
                    <a:pt x="625" y="1009"/>
                    <a:pt x="701" y="976"/>
                    <a:pt x="767" y="909"/>
                  </a:cubicBezTo>
                  <a:lnTo>
                    <a:pt x="967" y="709"/>
                  </a:lnTo>
                  <a:cubicBezTo>
                    <a:pt x="1101" y="576"/>
                    <a:pt x="1101" y="409"/>
                    <a:pt x="967" y="309"/>
                  </a:cubicBezTo>
                  <a:lnTo>
                    <a:pt x="767" y="75"/>
                  </a:lnTo>
                  <a:cubicBezTo>
                    <a:pt x="701" y="25"/>
                    <a:pt x="625" y="0"/>
                    <a:pt x="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55"/>
            <p:cNvSpPr/>
            <p:nvPr/>
          </p:nvSpPr>
          <p:spPr>
            <a:xfrm>
              <a:off x="2828025" y="1269675"/>
              <a:ext cx="26725" cy="25875"/>
            </a:xfrm>
            <a:custGeom>
              <a:avLst/>
              <a:gdLst/>
              <a:ahLst/>
              <a:cxnLst/>
              <a:rect l="l" t="t" r="r" b="b"/>
              <a:pathLst>
                <a:path w="1069" h="1035" extrusionOk="0">
                  <a:moveTo>
                    <a:pt x="522" y="1"/>
                  </a:moveTo>
                  <a:cubicBezTo>
                    <a:pt x="451" y="1"/>
                    <a:pt x="384" y="34"/>
                    <a:pt x="334" y="101"/>
                  </a:cubicBezTo>
                  <a:lnTo>
                    <a:pt x="101" y="301"/>
                  </a:lnTo>
                  <a:cubicBezTo>
                    <a:pt x="1" y="435"/>
                    <a:pt x="1" y="601"/>
                    <a:pt x="101" y="735"/>
                  </a:cubicBezTo>
                  <a:lnTo>
                    <a:pt x="334" y="935"/>
                  </a:lnTo>
                  <a:cubicBezTo>
                    <a:pt x="384" y="1002"/>
                    <a:pt x="451" y="1035"/>
                    <a:pt x="522" y="1035"/>
                  </a:cubicBezTo>
                  <a:cubicBezTo>
                    <a:pt x="593" y="1035"/>
                    <a:pt x="668" y="1002"/>
                    <a:pt x="735" y="935"/>
                  </a:cubicBezTo>
                  <a:lnTo>
                    <a:pt x="935" y="735"/>
                  </a:lnTo>
                  <a:cubicBezTo>
                    <a:pt x="1068" y="601"/>
                    <a:pt x="1068" y="435"/>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55"/>
            <p:cNvSpPr/>
            <p:nvPr/>
          </p:nvSpPr>
          <p:spPr>
            <a:xfrm>
              <a:off x="2828025" y="1204425"/>
              <a:ext cx="26725" cy="25250"/>
            </a:xfrm>
            <a:custGeom>
              <a:avLst/>
              <a:gdLst/>
              <a:ahLst/>
              <a:cxnLst/>
              <a:rect l="l" t="t" r="r" b="b"/>
              <a:pathLst>
                <a:path w="1069" h="1010" extrusionOk="0">
                  <a:moveTo>
                    <a:pt x="522" y="1"/>
                  </a:moveTo>
                  <a:cubicBezTo>
                    <a:pt x="451" y="1"/>
                    <a:pt x="384" y="26"/>
                    <a:pt x="334" y="76"/>
                  </a:cubicBezTo>
                  <a:lnTo>
                    <a:pt x="101" y="309"/>
                  </a:lnTo>
                  <a:cubicBezTo>
                    <a:pt x="1" y="409"/>
                    <a:pt x="1" y="576"/>
                    <a:pt x="101" y="710"/>
                  </a:cubicBezTo>
                  <a:lnTo>
                    <a:pt x="334" y="910"/>
                  </a:lnTo>
                  <a:cubicBezTo>
                    <a:pt x="384" y="976"/>
                    <a:pt x="451" y="1010"/>
                    <a:pt x="522" y="1010"/>
                  </a:cubicBezTo>
                  <a:cubicBezTo>
                    <a:pt x="593" y="1010"/>
                    <a:pt x="668" y="976"/>
                    <a:pt x="735" y="910"/>
                  </a:cubicBezTo>
                  <a:lnTo>
                    <a:pt x="935" y="710"/>
                  </a:lnTo>
                  <a:cubicBezTo>
                    <a:pt x="1068" y="576"/>
                    <a:pt x="1068" y="409"/>
                    <a:pt x="935" y="309"/>
                  </a:cubicBezTo>
                  <a:lnTo>
                    <a:pt x="735" y="76"/>
                  </a:lnTo>
                  <a:cubicBezTo>
                    <a:pt x="668" y="26"/>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55"/>
            <p:cNvSpPr/>
            <p:nvPr/>
          </p:nvSpPr>
          <p:spPr>
            <a:xfrm>
              <a:off x="2751325" y="2312100"/>
              <a:ext cx="27525" cy="25875"/>
            </a:xfrm>
            <a:custGeom>
              <a:avLst/>
              <a:gdLst/>
              <a:ahLst/>
              <a:cxnLst/>
              <a:rect l="l" t="t" r="r" b="b"/>
              <a:pathLst>
                <a:path w="1101" h="1035" extrusionOk="0">
                  <a:moveTo>
                    <a:pt x="550" y="0"/>
                  </a:moveTo>
                  <a:cubicBezTo>
                    <a:pt x="475" y="0"/>
                    <a:pt x="400" y="34"/>
                    <a:pt x="334" y="100"/>
                  </a:cubicBezTo>
                  <a:lnTo>
                    <a:pt x="133" y="301"/>
                  </a:lnTo>
                  <a:cubicBezTo>
                    <a:pt x="0" y="434"/>
                    <a:pt x="0" y="601"/>
                    <a:pt x="133" y="734"/>
                  </a:cubicBezTo>
                  <a:lnTo>
                    <a:pt x="334" y="934"/>
                  </a:lnTo>
                  <a:cubicBezTo>
                    <a:pt x="400" y="1001"/>
                    <a:pt x="475" y="1034"/>
                    <a:pt x="550" y="1034"/>
                  </a:cubicBezTo>
                  <a:cubicBezTo>
                    <a:pt x="625" y="1034"/>
                    <a:pt x="701" y="1001"/>
                    <a:pt x="767" y="934"/>
                  </a:cubicBezTo>
                  <a:lnTo>
                    <a:pt x="967" y="734"/>
                  </a:lnTo>
                  <a:cubicBezTo>
                    <a:pt x="1101" y="601"/>
                    <a:pt x="1101" y="401"/>
                    <a:pt x="967" y="301"/>
                  </a:cubicBezTo>
                  <a:lnTo>
                    <a:pt x="767" y="100"/>
                  </a:lnTo>
                  <a:cubicBezTo>
                    <a:pt x="701" y="34"/>
                    <a:pt x="625"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55"/>
            <p:cNvSpPr/>
            <p:nvPr/>
          </p:nvSpPr>
          <p:spPr>
            <a:xfrm>
              <a:off x="2828025" y="1660800"/>
              <a:ext cx="26725" cy="25875"/>
            </a:xfrm>
            <a:custGeom>
              <a:avLst/>
              <a:gdLst/>
              <a:ahLst/>
              <a:cxnLst/>
              <a:rect l="l" t="t" r="r" b="b"/>
              <a:pathLst>
                <a:path w="1069" h="1035" extrusionOk="0">
                  <a:moveTo>
                    <a:pt x="522" y="0"/>
                  </a:moveTo>
                  <a:cubicBezTo>
                    <a:pt x="451" y="0"/>
                    <a:pt x="384" y="34"/>
                    <a:pt x="334" y="100"/>
                  </a:cubicBezTo>
                  <a:lnTo>
                    <a:pt x="101" y="301"/>
                  </a:lnTo>
                  <a:cubicBezTo>
                    <a:pt x="1" y="434"/>
                    <a:pt x="1" y="601"/>
                    <a:pt x="101" y="701"/>
                  </a:cubicBezTo>
                  <a:lnTo>
                    <a:pt x="334" y="934"/>
                  </a:lnTo>
                  <a:cubicBezTo>
                    <a:pt x="384" y="1001"/>
                    <a:pt x="451" y="1034"/>
                    <a:pt x="522" y="1034"/>
                  </a:cubicBezTo>
                  <a:cubicBezTo>
                    <a:pt x="593" y="1034"/>
                    <a:pt x="668" y="1001"/>
                    <a:pt x="735" y="934"/>
                  </a:cubicBezTo>
                  <a:lnTo>
                    <a:pt x="935" y="701"/>
                  </a:lnTo>
                  <a:cubicBezTo>
                    <a:pt x="1068" y="601"/>
                    <a:pt x="1068" y="401"/>
                    <a:pt x="935" y="301"/>
                  </a:cubicBezTo>
                  <a:lnTo>
                    <a:pt x="735" y="100"/>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55"/>
            <p:cNvSpPr/>
            <p:nvPr/>
          </p:nvSpPr>
          <p:spPr>
            <a:xfrm>
              <a:off x="2752975" y="2442200"/>
              <a:ext cx="26725" cy="25875"/>
            </a:xfrm>
            <a:custGeom>
              <a:avLst/>
              <a:gdLst/>
              <a:ahLst/>
              <a:cxnLst/>
              <a:rect l="l" t="t" r="r" b="b"/>
              <a:pathLst>
                <a:path w="1069" h="1035" extrusionOk="0">
                  <a:moveTo>
                    <a:pt x="522" y="0"/>
                  </a:moveTo>
                  <a:cubicBezTo>
                    <a:pt x="451" y="0"/>
                    <a:pt x="384" y="33"/>
                    <a:pt x="334" y="100"/>
                  </a:cubicBezTo>
                  <a:lnTo>
                    <a:pt x="101" y="334"/>
                  </a:lnTo>
                  <a:cubicBezTo>
                    <a:pt x="1" y="434"/>
                    <a:pt x="1" y="601"/>
                    <a:pt x="101" y="734"/>
                  </a:cubicBezTo>
                  <a:lnTo>
                    <a:pt x="334" y="934"/>
                  </a:lnTo>
                  <a:cubicBezTo>
                    <a:pt x="384" y="1001"/>
                    <a:pt x="451" y="1034"/>
                    <a:pt x="522" y="1034"/>
                  </a:cubicBezTo>
                  <a:cubicBezTo>
                    <a:pt x="593" y="1034"/>
                    <a:pt x="668" y="1001"/>
                    <a:pt x="735" y="934"/>
                  </a:cubicBezTo>
                  <a:lnTo>
                    <a:pt x="935" y="734"/>
                  </a:lnTo>
                  <a:cubicBezTo>
                    <a:pt x="1068" y="601"/>
                    <a:pt x="1068" y="434"/>
                    <a:pt x="935" y="334"/>
                  </a:cubicBezTo>
                  <a:lnTo>
                    <a:pt x="735" y="100"/>
                  </a:lnTo>
                  <a:cubicBezTo>
                    <a:pt x="668" y="33"/>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55"/>
            <p:cNvSpPr/>
            <p:nvPr/>
          </p:nvSpPr>
          <p:spPr>
            <a:xfrm>
              <a:off x="2828025" y="1334725"/>
              <a:ext cx="26725" cy="25250"/>
            </a:xfrm>
            <a:custGeom>
              <a:avLst/>
              <a:gdLst/>
              <a:ahLst/>
              <a:cxnLst/>
              <a:rect l="l" t="t" r="r" b="b"/>
              <a:pathLst>
                <a:path w="1069" h="1010" extrusionOk="0">
                  <a:moveTo>
                    <a:pt x="522" y="1"/>
                  </a:moveTo>
                  <a:cubicBezTo>
                    <a:pt x="451" y="1"/>
                    <a:pt x="384" y="34"/>
                    <a:pt x="334" y="101"/>
                  </a:cubicBezTo>
                  <a:lnTo>
                    <a:pt x="101" y="301"/>
                  </a:lnTo>
                  <a:cubicBezTo>
                    <a:pt x="1" y="434"/>
                    <a:pt x="1" y="601"/>
                    <a:pt x="101" y="701"/>
                  </a:cubicBezTo>
                  <a:lnTo>
                    <a:pt x="334" y="935"/>
                  </a:lnTo>
                  <a:cubicBezTo>
                    <a:pt x="384" y="985"/>
                    <a:pt x="451" y="1010"/>
                    <a:pt x="522" y="1010"/>
                  </a:cubicBezTo>
                  <a:cubicBezTo>
                    <a:pt x="593" y="1010"/>
                    <a:pt x="668" y="985"/>
                    <a:pt x="735" y="935"/>
                  </a:cubicBezTo>
                  <a:lnTo>
                    <a:pt x="935" y="701"/>
                  </a:lnTo>
                  <a:cubicBezTo>
                    <a:pt x="1068" y="601"/>
                    <a:pt x="1068" y="434"/>
                    <a:pt x="935" y="301"/>
                  </a:cubicBezTo>
                  <a:lnTo>
                    <a:pt x="735" y="101"/>
                  </a:lnTo>
                  <a:cubicBezTo>
                    <a:pt x="668" y="34"/>
                    <a:pt x="593"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55"/>
            <p:cNvSpPr/>
            <p:nvPr/>
          </p:nvSpPr>
          <p:spPr>
            <a:xfrm>
              <a:off x="2828025" y="1594925"/>
              <a:ext cx="26725" cy="25875"/>
            </a:xfrm>
            <a:custGeom>
              <a:avLst/>
              <a:gdLst/>
              <a:ahLst/>
              <a:cxnLst/>
              <a:rect l="l" t="t" r="r" b="b"/>
              <a:pathLst>
                <a:path w="1069" h="1035" extrusionOk="0">
                  <a:moveTo>
                    <a:pt x="522" y="0"/>
                  </a:moveTo>
                  <a:cubicBezTo>
                    <a:pt x="451" y="0"/>
                    <a:pt x="384" y="34"/>
                    <a:pt x="334" y="100"/>
                  </a:cubicBezTo>
                  <a:lnTo>
                    <a:pt x="101" y="300"/>
                  </a:lnTo>
                  <a:cubicBezTo>
                    <a:pt x="1" y="434"/>
                    <a:pt x="1" y="601"/>
                    <a:pt x="101" y="734"/>
                  </a:cubicBezTo>
                  <a:lnTo>
                    <a:pt x="334" y="934"/>
                  </a:lnTo>
                  <a:cubicBezTo>
                    <a:pt x="384" y="1001"/>
                    <a:pt x="451" y="1034"/>
                    <a:pt x="522" y="1034"/>
                  </a:cubicBezTo>
                  <a:cubicBezTo>
                    <a:pt x="593" y="1034"/>
                    <a:pt x="668" y="1001"/>
                    <a:pt x="735" y="934"/>
                  </a:cubicBezTo>
                  <a:lnTo>
                    <a:pt x="935" y="734"/>
                  </a:lnTo>
                  <a:cubicBezTo>
                    <a:pt x="1068" y="601"/>
                    <a:pt x="1068" y="434"/>
                    <a:pt x="935" y="300"/>
                  </a:cubicBezTo>
                  <a:lnTo>
                    <a:pt x="735" y="100"/>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5"/>
            <p:cNvSpPr/>
            <p:nvPr/>
          </p:nvSpPr>
          <p:spPr>
            <a:xfrm>
              <a:off x="2828025" y="1530700"/>
              <a:ext cx="26725" cy="25250"/>
            </a:xfrm>
            <a:custGeom>
              <a:avLst/>
              <a:gdLst/>
              <a:ahLst/>
              <a:cxnLst/>
              <a:rect l="l" t="t" r="r" b="b"/>
              <a:pathLst>
                <a:path w="1069" h="1010" extrusionOk="0">
                  <a:moveTo>
                    <a:pt x="522" y="1"/>
                  </a:moveTo>
                  <a:cubicBezTo>
                    <a:pt x="451" y="1"/>
                    <a:pt x="384" y="34"/>
                    <a:pt x="334" y="101"/>
                  </a:cubicBezTo>
                  <a:lnTo>
                    <a:pt x="101" y="301"/>
                  </a:lnTo>
                  <a:cubicBezTo>
                    <a:pt x="1" y="434"/>
                    <a:pt x="1" y="601"/>
                    <a:pt x="101" y="701"/>
                  </a:cubicBezTo>
                  <a:lnTo>
                    <a:pt x="334" y="935"/>
                  </a:lnTo>
                  <a:cubicBezTo>
                    <a:pt x="384" y="985"/>
                    <a:pt x="451" y="1010"/>
                    <a:pt x="522" y="1010"/>
                  </a:cubicBezTo>
                  <a:cubicBezTo>
                    <a:pt x="593" y="1010"/>
                    <a:pt x="668" y="985"/>
                    <a:pt x="735" y="935"/>
                  </a:cubicBezTo>
                  <a:lnTo>
                    <a:pt x="935" y="701"/>
                  </a:lnTo>
                  <a:cubicBezTo>
                    <a:pt x="1068" y="601"/>
                    <a:pt x="1068" y="368"/>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5"/>
            <p:cNvSpPr/>
            <p:nvPr/>
          </p:nvSpPr>
          <p:spPr>
            <a:xfrm>
              <a:off x="2828025" y="1400400"/>
              <a:ext cx="26725" cy="25250"/>
            </a:xfrm>
            <a:custGeom>
              <a:avLst/>
              <a:gdLst/>
              <a:ahLst/>
              <a:cxnLst/>
              <a:rect l="l" t="t" r="r" b="b"/>
              <a:pathLst>
                <a:path w="1069" h="1010" extrusionOk="0">
                  <a:moveTo>
                    <a:pt x="522" y="1"/>
                  </a:moveTo>
                  <a:cubicBezTo>
                    <a:pt x="451" y="1"/>
                    <a:pt x="384" y="26"/>
                    <a:pt x="334" y="76"/>
                  </a:cubicBezTo>
                  <a:lnTo>
                    <a:pt x="101" y="309"/>
                  </a:lnTo>
                  <a:cubicBezTo>
                    <a:pt x="1" y="409"/>
                    <a:pt x="1" y="576"/>
                    <a:pt x="101" y="709"/>
                  </a:cubicBezTo>
                  <a:lnTo>
                    <a:pt x="334" y="910"/>
                  </a:lnTo>
                  <a:cubicBezTo>
                    <a:pt x="384" y="976"/>
                    <a:pt x="451" y="1010"/>
                    <a:pt x="522" y="1010"/>
                  </a:cubicBezTo>
                  <a:cubicBezTo>
                    <a:pt x="593" y="1010"/>
                    <a:pt x="668" y="976"/>
                    <a:pt x="735" y="910"/>
                  </a:cubicBezTo>
                  <a:lnTo>
                    <a:pt x="935" y="709"/>
                  </a:lnTo>
                  <a:cubicBezTo>
                    <a:pt x="1068" y="576"/>
                    <a:pt x="1068" y="376"/>
                    <a:pt x="935" y="309"/>
                  </a:cubicBezTo>
                  <a:lnTo>
                    <a:pt x="735" y="76"/>
                  </a:lnTo>
                  <a:cubicBezTo>
                    <a:pt x="668" y="26"/>
                    <a:pt x="593"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5"/>
            <p:cNvSpPr/>
            <p:nvPr/>
          </p:nvSpPr>
          <p:spPr>
            <a:xfrm>
              <a:off x="2828025" y="1464825"/>
              <a:ext cx="26725" cy="25875"/>
            </a:xfrm>
            <a:custGeom>
              <a:avLst/>
              <a:gdLst/>
              <a:ahLst/>
              <a:cxnLst/>
              <a:rect l="l" t="t" r="r" b="b"/>
              <a:pathLst>
                <a:path w="1069" h="1035" extrusionOk="0">
                  <a:moveTo>
                    <a:pt x="522" y="0"/>
                  </a:moveTo>
                  <a:cubicBezTo>
                    <a:pt x="451" y="0"/>
                    <a:pt x="384" y="34"/>
                    <a:pt x="334" y="101"/>
                  </a:cubicBezTo>
                  <a:lnTo>
                    <a:pt x="101" y="301"/>
                  </a:lnTo>
                  <a:cubicBezTo>
                    <a:pt x="1" y="434"/>
                    <a:pt x="1" y="601"/>
                    <a:pt x="101" y="734"/>
                  </a:cubicBezTo>
                  <a:lnTo>
                    <a:pt x="334" y="934"/>
                  </a:lnTo>
                  <a:cubicBezTo>
                    <a:pt x="384" y="1001"/>
                    <a:pt x="451" y="1035"/>
                    <a:pt x="522" y="1035"/>
                  </a:cubicBezTo>
                  <a:cubicBezTo>
                    <a:pt x="593" y="1035"/>
                    <a:pt x="668" y="1001"/>
                    <a:pt x="735" y="934"/>
                  </a:cubicBezTo>
                  <a:lnTo>
                    <a:pt x="935" y="734"/>
                  </a:lnTo>
                  <a:cubicBezTo>
                    <a:pt x="1068" y="601"/>
                    <a:pt x="1068" y="434"/>
                    <a:pt x="935" y="301"/>
                  </a:cubicBezTo>
                  <a:lnTo>
                    <a:pt x="735" y="101"/>
                  </a:lnTo>
                  <a:cubicBezTo>
                    <a:pt x="668" y="34"/>
                    <a:pt x="593" y="0"/>
                    <a:pt x="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55"/>
            <p:cNvSpPr/>
            <p:nvPr/>
          </p:nvSpPr>
          <p:spPr>
            <a:xfrm>
              <a:off x="2073325" y="1009500"/>
              <a:ext cx="26725" cy="24200"/>
            </a:xfrm>
            <a:custGeom>
              <a:avLst/>
              <a:gdLst/>
              <a:ahLst/>
              <a:cxnLst/>
              <a:rect l="l" t="t" r="r" b="b"/>
              <a:pathLst>
                <a:path w="1069" h="968" extrusionOk="0">
                  <a:moveTo>
                    <a:pt x="701" y="0"/>
                  </a:moveTo>
                  <a:cubicBezTo>
                    <a:pt x="534" y="100"/>
                    <a:pt x="334" y="134"/>
                    <a:pt x="134" y="201"/>
                  </a:cubicBezTo>
                  <a:lnTo>
                    <a:pt x="101" y="234"/>
                  </a:lnTo>
                  <a:cubicBezTo>
                    <a:pt x="1" y="434"/>
                    <a:pt x="1" y="601"/>
                    <a:pt x="101" y="668"/>
                  </a:cubicBezTo>
                  <a:lnTo>
                    <a:pt x="334" y="868"/>
                  </a:lnTo>
                  <a:cubicBezTo>
                    <a:pt x="384" y="934"/>
                    <a:pt x="451" y="968"/>
                    <a:pt x="522" y="968"/>
                  </a:cubicBezTo>
                  <a:cubicBezTo>
                    <a:pt x="593" y="968"/>
                    <a:pt x="668" y="934"/>
                    <a:pt x="734" y="868"/>
                  </a:cubicBezTo>
                  <a:lnTo>
                    <a:pt x="935" y="668"/>
                  </a:lnTo>
                  <a:cubicBezTo>
                    <a:pt x="1068" y="534"/>
                    <a:pt x="1068" y="367"/>
                    <a:pt x="935" y="234"/>
                  </a:cubicBezTo>
                  <a:lnTo>
                    <a:pt x="734" y="34"/>
                  </a:lnTo>
                  <a:cubicBezTo>
                    <a:pt x="734" y="34"/>
                    <a:pt x="701" y="34"/>
                    <a:pt x="70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55"/>
            <p:cNvSpPr/>
            <p:nvPr/>
          </p:nvSpPr>
          <p:spPr>
            <a:xfrm>
              <a:off x="1845675" y="1855925"/>
              <a:ext cx="27525" cy="25275"/>
            </a:xfrm>
            <a:custGeom>
              <a:avLst/>
              <a:gdLst/>
              <a:ahLst/>
              <a:cxnLst/>
              <a:rect l="l" t="t" r="r" b="b"/>
              <a:pathLst>
                <a:path w="1101" h="1011" extrusionOk="0">
                  <a:moveTo>
                    <a:pt x="550" y="1"/>
                  </a:moveTo>
                  <a:cubicBezTo>
                    <a:pt x="475" y="1"/>
                    <a:pt x="400" y="34"/>
                    <a:pt x="334" y="101"/>
                  </a:cubicBezTo>
                  <a:lnTo>
                    <a:pt x="134" y="301"/>
                  </a:lnTo>
                  <a:cubicBezTo>
                    <a:pt x="0" y="435"/>
                    <a:pt x="0" y="601"/>
                    <a:pt x="134" y="701"/>
                  </a:cubicBezTo>
                  <a:lnTo>
                    <a:pt x="334" y="935"/>
                  </a:lnTo>
                  <a:cubicBezTo>
                    <a:pt x="400" y="985"/>
                    <a:pt x="475" y="1010"/>
                    <a:pt x="550" y="1010"/>
                  </a:cubicBezTo>
                  <a:cubicBezTo>
                    <a:pt x="626" y="1010"/>
                    <a:pt x="701" y="985"/>
                    <a:pt x="767" y="935"/>
                  </a:cubicBezTo>
                  <a:lnTo>
                    <a:pt x="967" y="701"/>
                  </a:lnTo>
                  <a:cubicBezTo>
                    <a:pt x="1101" y="601"/>
                    <a:pt x="1101" y="401"/>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5"/>
            <p:cNvSpPr/>
            <p:nvPr/>
          </p:nvSpPr>
          <p:spPr>
            <a:xfrm>
              <a:off x="1845675" y="1920975"/>
              <a:ext cx="27525" cy="25875"/>
            </a:xfrm>
            <a:custGeom>
              <a:avLst/>
              <a:gdLst/>
              <a:ahLst/>
              <a:cxnLst/>
              <a:rect l="l" t="t" r="r" b="b"/>
              <a:pathLst>
                <a:path w="1101" h="1035" extrusionOk="0">
                  <a:moveTo>
                    <a:pt x="550" y="1"/>
                  </a:moveTo>
                  <a:cubicBezTo>
                    <a:pt x="475" y="1"/>
                    <a:pt x="400" y="34"/>
                    <a:pt x="334" y="101"/>
                  </a:cubicBezTo>
                  <a:lnTo>
                    <a:pt x="134" y="301"/>
                  </a:lnTo>
                  <a:cubicBezTo>
                    <a:pt x="0" y="434"/>
                    <a:pt x="0" y="601"/>
                    <a:pt x="134" y="735"/>
                  </a:cubicBezTo>
                  <a:lnTo>
                    <a:pt x="334" y="935"/>
                  </a:lnTo>
                  <a:cubicBezTo>
                    <a:pt x="400" y="1002"/>
                    <a:pt x="475" y="1035"/>
                    <a:pt x="550" y="1035"/>
                  </a:cubicBezTo>
                  <a:cubicBezTo>
                    <a:pt x="626" y="1035"/>
                    <a:pt x="701" y="1002"/>
                    <a:pt x="767" y="935"/>
                  </a:cubicBezTo>
                  <a:lnTo>
                    <a:pt x="967" y="735"/>
                  </a:lnTo>
                  <a:cubicBezTo>
                    <a:pt x="1101" y="601"/>
                    <a:pt x="1101" y="401"/>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5"/>
            <p:cNvSpPr/>
            <p:nvPr/>
          </p:nvSpPr>
          <p:spPr>
            <a:xfrm>
              <a:off x="1845675" y="1986025"/>
              <a:ext cx="27525" cy="25875"/>
            </a:xfrm>
            <a:custGeom>
              <a:avLst/>
              <a:gdLst/>
              <a:ahLst/>
              <a:cxnLst/>
              <a:rect l="l" t="t" r="r" b="b"/>
              <a:pathLst>
                <a:path w="1101" h="1035" extrusionOk="0">
                  <a:moveTo>
                    <a:pt x="550" y="1"/>
                  </a:moveTo>
                  <a:cubicBezTo>
                    <a:pt x="475" y="1"/>
                    <a:pt x="400" y="34"/>
                    <a:pt x="334" y="101"/>
                  </a:cubicBezTo>
                  <a:lnTo>
                    <a:pt x="134" y="301"/>
                  </a:lnTo>
                  <a:cubicBezTo>
                    <a:pt x="0" y="434"/>
                    <a:pt x="0" y="601"/>
                    <a:pt x="134" y="735"/>
                  </a:cubicBezTo>
                  <a:lnTo>
                    <a:pt x="334" y="935"/>
                  </a:lnTo>
                  <a:cubicBezTo>
                    <a:pt x="400" y="1001"/>
                    <a:pt x="475" y="1035"/>
                    <a:pt x="550" y="1035"/>
                  </a:cubicBezTo>
                  <a:cubicBezTo>
                    <a:pt x="626" y="1035"/>
                    <a:pt x="701" y="1001"/>
                    <a:pt x="767" y="935"/>
                  </a:cubicBezTo>
                  <a:lnTo>
                    <a:pt x="967" y="735"/>
                  </a:lnTo>
                  <a:cubicBezTo>
                    <a:pt x="1101" y="601"/>
                    <a:pt x="1101" y="434"/>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5"/>
            <p:cNvSpPr/>
            <p:nvPr/>
          </p:nvSpPr>
          <p:spPr>
            <a:xfrm>
              <a:off x="2377700" y="958625"/>
              <a:ext cx="22550" cy="10875"/>
            </a:xfrm>
            <a:custGeom>
              <a:avLst/>
              <a:gdLst/>
              <a:ahLst/>
              <a:cxnLst/>
              <a:rect l="l" t="t" r="r" b="b"/>
              <a:pathLst>
                <a:path w="902" h="435" extrusionOk="0">
                  <a:moveTo>
                    <a:pt x="1" y="1"/>
                  </a:moveTo>
                  <a:cubicBezTo>
                    <a:pt x="1" y="67"/>
                    <a:pt x="1" y="67"/>
                    <a:pt x="34" y="134"/>
                  </a:cubicBezTo>
                  <a:lnTo>
                    <a:pt x="234" y="334"/>
                  </a:lnTo>
                  <a:cubicBezTo>
                    <a:pt x="301" y="401"/>
                    <a:pt x="376" y="434"/>
                    <a:pt x="451" y="434"/>
                  </a:cubicBezTo>
                  <a:cubicBezTo>
                    <a:pt x="526" y="434"/>
                    <a:pt x="601" y="401"/>
                    <a:pt x="668" y="334"/>
                  </a:cubicBezTo>
                  <a:lnTo>
                    <a:pt x="868" y="134"/>
                  </a:lnTo>
                  <a:cubicBezTo>
                    <a:pt x="902" y="67"/>
                    <a:pt x="902" y="67"/>
                    <a:pt x="902" y="34"/>
                  </a:cubicBezTo>
                  <a:cubicBezTo>
                    <a:pt x="601" y="34"/>
                    <a:pt x="268" y="1"/>
                    <a:pt x="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55"/>
            <p:cNvSpPr/>
            <p:nvPr/>
          </p:nvSpPr>
          <p:spPr>
            <a:xfrm>
              <a:off x="1845675" y="1725625"/>
              <a:ext cx="27525" cy="25250"/>
            </a:xfrm>
            <a:custGeom>
              <a:avLst/>
              <a:gdLst/>
              <a:ahLst/>
              <a:cxnLst/>
              <a:rect l="l" t="t" r="r" b="b"/>
              <a:pathLst>
                <a:path w="1101" h="1010" extrusionOk="0">
                  <a:moveTo>
                    <a:pt x="550" y="1"/>
                  </a:moveTo>
                  <a:cubicBezTo>
                    <a:pt x="475" y="1"/>
                    <a:pt x="400" y="26"/>
                    <a:pt x="334" y="76"/>
                  </a:cubicBezTo>
                  <a:lnTo>
                    <a:pt x="134" y="309"/>
                  </a:lnTo>
                  <a:cubicBezTo>
                    <a:pt x="0" y="410"/>
                    <a:pt x="0" y="576"/>
                    <a:pt x="134" y="710"/>
                  </a:cubicBezTo>
                  <a:lnTo>
                    <a:pt x="334" y="910"/>
                  </a:lnTo>
                  <a:cubicBezTo>
                    <a:pt x="400" y="977"/>
                    <a:pt x="475" y="1010"/>
                    <a:pt x="550" y="1010"/>
                  </a:cubicBezTo>
                  <a:cubicBezTo>
                    <a:pt x="626" y="1010"/>
                    <a:pt x="701" y="977"/>
                    <a:pt x="767" y="910"/>
                  </a:cubicBezTo>
                  <a:lnTo>
                    <a:pt x="967" y="710"/>
                  </a:lnTo>
                  <a:cubicBezTo>
                    <a:pt x="1101" y="576"/>
                    <a:pt x="1101" y="410"/>
                    <a:pt x="967" y="309"/>
                  </a:cubicBezTo>
                  <a:lnTo>
                    <a:pt x="767" y="76"/>
                  </a:lnTo>
                  <a:cubicBezTo>
                    <a:pt x="701" y="26"/>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55"/>
            <p:cNvSpPr/>
            <p:nvPr/>
          </p:nvSpPr>
          <p:spPr>
            <a:xfrm>
              <a:off x="1845675" y="2051900"/>
              <a:ext cx="27525" cy="25250"/>
            </a:xfrm>
            <a:custGeom>
              <a:avLst/>
              <a:gdLst/>
              <a:ahLst/>
              <a:cxnLst/>
              <a:rect l="l" t="t" r="r" b="b"/>
              <a:pathLst>
                <a:path w="1101" h="1010" extrusionOk="0">
                  <a:moveTo>
                    <a:pt x="550" y="1"/>
                  </a:moveTo>
                  <a:cubicBezTo>
                    <a:pt x="475" y="1"/>
                    <a:pt x="400" y="34"/>
                    <a:pt x="334" y="101"/>
                  </a:cubicBezTo>
                  <a:lnTo>
                    <a:pt x="134" y="301"/>
                  </a:lnTo>
                  <a:cubicBezTo>
                    <a:pt x="0" y="435"/>
                    <a:pt x="0" y="568"/>
                    <a:pt x="134" y="701"/>
                  </a:cubicBezTo>
                  <a:lnTo>
                    <a:pt x="334" y="935"/>
                  </a:lnTo>
                  <a:cubicBezTo>
                    <a:pt x="400" y="985"/>
                    <a:pt x="475" y="1010"/>
                    <a:pt x="550" y="1010"/>
                  </a:cubicBezTo>
                  <a:cubicBezTo>
                    <a:pt x="626" y="1010"/>
                    <a:pt x="701" y="985"/>
                    <a:pt x="767" y="935"/>
                  </a:cubicBezTo>
                  <a:lnTo>
                    <a:pt x="967" y="701"/>
                  </a:lnTo>
                  <a:cubicBezTo>
                    <a:pt x="1101" y="601"/>
                    <a:pt x="1101" y="368"/>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55"/>
            <p:cNvSpPr/>
            <p:nvPr/>
          </p:nvSpPr>
          <p:spPr>
            <a:xfrm>
              <a:off x="1845675" y="2312100"/>
              <a:ext cx="27525" cy="25875"/>
            </a:xfrm>
            <a:custGeom>
              <a:avLst/>
              <a:gdLst/>
              <a:ahLst/>
              <a:cxnLst/>
              <a:rect l="l" t="t" r="r" b="b"/>
              <a:pathLst>
                <a:path w="1101" h="1035" extrusionOk="0">
                  <a:moveTo>
                    <a:pt x="550" y="0"/>
                  </a:moveTo>
                  <a:cubicBezTo>
                    <a:pt x="475" y="0"/>
                    <a:pt x="400" y="34"/>
                    <a:pt x="334" y="100"/>
                  </a:cubicBezTo>
                  <a:lnTo>
                    <a:pt x="134" y="301"/>
                  </a:lnTo>
                  <a:cubicBezTo>
                    <a:pt x="0" y="434"/>
                    <a:pt x="0" y="601"/>
                    <a:pt x="134" y="734"/>
                  </a:cubicBezTo>
                  <a:lnTo>
                    <a:pt x="334" y="934"/>
                  </a:lnTo>
                  <a:cubicBezTo>
                    <a:pt x="400" y="1001"/>
                    <a:pt x="475" y="1034"/>
                    <a:pt x="550" y="1034"/>
                  </a:cubicBezTo>
                  <a:cubicBezTo>
                    <a:pt x="626" y="1034"/>
                    <a:pt x="701" y="1001"/>
                    <a:pt x="767" y="934"/>
                  </a:cubicBezTo>
                  <a:lnTo>
                    <a:pt x="967" y="734"/>
                  </a:lnTo>
                  <a:cubicBezTo>
                    <a:pt x="1101" y="601"/>
                    <a:pt x="1101" y="434"/>
                    <a:pt x="967" y="301"/>
                  </a:cubicBezTo>
                  <a:lnTo>
                    <a:pt x="767" y="100"/>
                  </a:lnTo>
                  <a:cubicBezTo>
                    <a:pt x="701" y="34"/>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5"/>
            <p:cNvSpPr/>
            <p:nvPr/>
          </p:nvSpPr>
          <p:spPr>
            <a:xfrm>
              <a:off x="1848175" y="1139600"/>
              <a:ext cx="25875" cy="24400"/>
            </a:xfrm>
            <a:custGeom>
              <a:avLst/>
              <a:gdLst/>
              <a:ahLst/>
              <a:cxnLst/>
              <a:rect l="l" t="t" r="r" b="b"/>
              <a:pathLst>
                <a:path w="1035" h="976" extrusionOk="0">
                  <a:moveTo>
                    <a:pt x="601" y="0"/>
                  </a:moveTo>
                  <a:lnTo>
                    <a:pt x="0" y="501"/>
                  </a:lnTo>
                  <a:cubicBezTo>
                    <a:pt x="0" y="601"/>
                    <a:pt x="34" y="667"/>
                    <a:pt x="67" y="667"/>
                  </a:cubicBezTo>
                  <a:lnTo>
                    <a:pt x="267" y="901"/>
                  </a:lnTo>
                  <a:cubicBezTo>
                    <a:pt x="334" y="951"/>
                    <a:pt x="409" y="976"/>
                    <a:pt x="484" y="976"/>
                  </a:cubicBezTo>
                  <a:cubicBezTo>
                    <a:pt x="559" y="976"/>
                    <a:pt x="634" y="951"/>
                    <a:pt x="701" y="901"/>
                  </a:cubicBezTo>
                  <a:lnTo>
                    <a:pt x="901" y="667"/>
                  </a:lnTo>
                  <a:cubicBezTo>
                    <a:pt x="1034" y="567"/>
                    <a:pt x="1034" y="400"/>
                    <a:pt x="901" y="267"/>
                  </a:cubicBezTo>
                  <a:lnTo>
                    <a:pt x="701" y="67"/>
                  </a:lnTo>
                  <a:cubicBezTo>
                    <a:pt x="701" y="67"/>
                    <a:pt x="667" y="0"/>
                    <a:pt x="60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55"/>
            <p:cNvSpPr/>
            <p:nvPr/>
          </p:nvSpPr>
          <p:spPr>
            <a:xfrm>
              <a:off x="1845675" y="2246850"/>
              <a:ext cx="27525" cy="25250"/>
            </a:xfrm>
            <a:custGeom>
              <a:avLst/>
              <a:gdLst/>
              <a:ahLst/>
              <a:cxnLst/>
              <a:rect l="l" t="t" r="r" b="b"/>
              <a:pathLst>
                <a:path w="1101" h="1010" extrusionOk="0">
                  <a:moveTo>
                    <a:pt x="550" y="0"/>
                  </a:moveTo>
                  <a:cubicBezTo>
                    <a:pt x="475" y="0"/>
                    <a:pt x="400" y="25"/>
                    <a:pt x="334" y="75"/>
                  </a:cubicBezTo>
                  <a:lnTo>
                    <a:pt x="134" y="309"/>
                  </a:lnTo>
                  <a:cubicBezTo>
                    <a:pt x="0" y="409"/>
                    <a:pt x="0" y="576"/>
                    <a:pt x="134" y="709"/>
                  </a:cubicBezTo>
                  <a:lnTo>
                    <a:pt x="334" y="909"/>
                  </a:lnTo>
                  <a:cubicBezTo>
                    <a:pt x="400" y="976"/>
                    <a:pt x="475" y="1009"/>
                    <a:pt x="550" y="1009"/>
                  </a:cubicBezTo>
                  <a:cubicBezTo>
                    <a:pt x="626" y="1009"/>
                    <a:pt x="701" y="976"/>
                    <a:pt x="767" y="909"/>
                  </a:cubicBezTo>
                  <a:lnTo>
                    <a:pt x="967" y="709"/>
                  </a:lnTo>
                  <a:cubicBezTo>
                    <a:pt x="1101" y="576"/>
                    <a:pt x="1101" y="409"/>
                    <a:pt x="967" y="309"/>
                  </a:cubicBezTo>
                  <a:lnTo>
                    <a:pt x="767" y="75"/>
                  </a:lnTo>
                  <a:cubicBezTo>
                    <a:pt x="701" y="25"/>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5"/>
            <p:cNvSpPr/>
            <p:nvPr/>
          </p:nvSpPr>
          <p:spPr>
            <a:xfrm>
              <a:off x="1920725" y="1139600"/>
              <a:ext cx="27550" cy="25875"/>
            </a:xfrm>
            <a:custGeom>
              <a:avLst/>
              <a:gdLst/>
              <a:ahLst/>
              <a:cxnLst/>
              <a:rect l="l" t="t" r="r" b="b"/>
              <a:pathLst>
                <a:path w="1102" h="1035" extrusionOk="0">
                  <a:moveTo>
                    <a:pt x="551" y="0"/>
                  </a:moveTo>
                  <a:cubicBezTo>
                    <a:pt x="476" y="0"/>
                    <a:pt x="401" y="34"/>
                    <a:pt x="334" y="100"/>
                  </a:cubicBezTo>
                  <a:lnTo>
                    <a:pt x="134" y="300"/>
                  </a:lnTo>
                  <a:cubicBezTo>
                    <a:pt x="0" y="434"/>
                    <a:pt x="0" y="601"/>
                    <a:pt x="134" y="734"/>
                  </a:cubicBezTo>
                  <a:lnTo>
                    <a:pt x="334" y="934"/>
                  </a:lnTo>
                  <a:cubicBezTo>
                    <a:pt x="401" y="1001"/>
                    <a:pt x="476" y="1034"/>
                    <a:pt x="551" y="1034"/>
                  </a:cubicBezTo>
                  <a:cubicBezTo>
                    <a:pt x="626" y="1034"/>
                    <a:pt x="701" y="1001"/>
                    <a:pt x="767" y="934"/>
                  </a:cubicBezTo>
                  <a:lnTo>
                    <a:pt x="968" y="734"/>
                  </a:lnTo>
                  <a:cubicBezTo>
                    <a:pt x="1101" y="601"/>
                    <a:pt x="1101" y="434"/>
                    <a:pt x="968" y="300"/>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5"/>
            <p:cNvSpPr/>
            <p:nvPr/>
          </p:nvSpPr>
          <p:spPr>
            <a:xfrm>
              <a:off x="1845675" y="1660800"/>
              <a:ext cx="27525" cy="25875"/>
            </a:xfrm>
            <a:custGeom>
              <a:avLst/>
              <a:gdLst/>
              <a:ahLst/>
              <a:cxnLst/>
              <a:rect l="l" t="t" r="r" b="b"/>
              <a:pathLst>
                <a:path w="1101" h="1035" extrusionOk="0">
                  <a:moveTo>
                    <a:pt x="550" y="0"/>
                  </a:moveTo>
                  <a:cubicBezTo>
                    <a:pt x="475" y="0"/>
                    <a:pt x="400" y="34"/>
                    <a:pt x="334" y="100"/>
                  </a:cubicBezTo>
                  <a:lnTo>
                    <a:pt x="134" y="301"/>
                  </a:lnTo>
                  <a:cubicBezTo>
                    <a:pt x="0" y="434"/>
                    <a:pt x="0" y="601"/>
                    <a:pt x="134" y="701"/>
                  </a:cubicBezTo>
                  <a:lnTo>
                    <a:pt x="334" y="934"/>
                  </a:lnTo>
                  <a:cubicBezTo>
                    <a:pt x="400" y="1001"/>
                    <a:pt x="475" y="1034"/>
                    <a:pt x="550" y="1034"/>
                  </a:cubicBezTo>
                  <a:cubicBezTo>
                    <a:pt x="626" y="1034"/>
                    <a:pt x="701" y="1001"/>
                    <a:pt x="767" y="934"/>
                  </a:cubicBezTo>
                  <a:lnTo>
                    <a:pt x="967" y="701"/>
                  </a:lnTo>
                  <a:cubicBezTo>
                    <a:pt x="1101" y="601"/>
                    <a:pt x="1101" y="401"/>
                    <a:pt x="967" y="301"/>
                  </a:cubicBezTo>
                  <a:lnTo>
                    <a:pt x="767" y="100"/>
                  </a:lnTo>
                  <a:cubicBezTo>
                    <a:pt x="701" y="34"/>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5"/>
            <p:cNvSpPr/>
            <p:nvPr/>
          </p:nvSpPr>
          <p:spPr>
            <a:xfrm>
              <a:off x="1845675" y="2182000"/>
              <a:ext cx="27525" cy="25875"/>
            </a:xfrm>
            <a:custGeom>
              <a:avLst/>
              <a:gdLst/>
              <a:ahLst/>
              <a:cxnLst/>
              <a:rect l="l" t="t" r="r" b="b"/>
              <a:pathLst>
                <a:path w="1101" h="1035" extrusionOk="0">
                  <a:moveTo>
                    <a:pt x="550" y="1"/>
                  </a:moveTo>
                  <a:cubicBezTo>
                    <a:pt x="475" y="1"/>
                    <a:pt x="400" y="34"/>
                    <a:pt x="334" y="101"/>
                  </a:cubicBezTo>
                  <a:lnTo>
                    <a:pt x="134" y="301"/>
                  </a:lnTo>
                  <a:cubicBezTo>
                    <a:pt x="0" y="434"/>
                    <a:pt x="0" y="601"/>
                    <a:pt x="134" y="735"/>
                  </a:cubicBezTo>
                  <a:lnTo>
                    <a:pt x="334" y="935"/>
                  </a:lnTo>
                  <a:cubicBezTo>
                    <a:pt x="400" y="1001"/>
                    <a:pt x="475" y="1035"/>
                    <a:pt x="550" y="1035"/>
                  </a:cubicBezTo>
                  <a:cubicBezTo>
                    <a:pt x="626" y="1035"/>
                    <a:pt x="701" y="1001"/>
                    <a:pt x="767" y="935"/>
                  </a:cubicBezTo>
                  <a:lnTo>
                    <a:pt x="967" y="735"/>
                  </a:lnTo>
                  <a:cubicBezTo>
                    <a:pt x="1101" y="601"/>
                    <a:pt x="1101" y="401"/>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5"/>
            <p:cNvSpPr/>
            <p:nvPr/>
          </p:nvSpPr>
          <p:spPr>
            <a:xfrm>
              <a:off x="2532000" y="2573225"/>
              <a:ext cx="13350" cy="4925"/>
            </a:xfrm>
            <a:custGeom>
              <a:avLst/>
              <a:gdLst/>
              <a:ahLst/>
              <a:cxnLst/>
              <a:rect l="l" t="t" r="r" b="b"/>
              <a:pathLst>
                <a:path w="534" h="197" extrusionOk="0">
                  <a:moveTo>
                    <a:pt x="291" y="0"/>
                  </a:moveTo>
                  <a:cubicBezTo>
                    <a:pt x="217" y="0"/>
                    <a:pt x="147" y="33"/>
                    <a:pt x="100" y="96"/>
                  </a:cubicBezTo>
                  <a:lnTo>
                    <a:pt x="0" y="196"/>
                  </a:lnTo>
                  <a:cubicBezTo>
                    <a:pt x="167" y="163"/>
                    <a:pt x="367" y="130"/>
                    <a:pt x="534" y="130"/>
                  </a:cubicBezTo>
                  <a:cubicBezTo>
                    <a:pt x="463" y="42"/>
                    <a:pt x="374" y="0"/>
                    <a:pt x="29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55"/>
            <p:cNvSpPr/>
            <p:nvPr/>
          </p:nvSpPr>
          <p:spPr>
            <a:xfrm>
              <a:off x="1845675" y="1400400"/>
              <a:ext cx="27525" cy="25250"/>
            </a:xfrm>
            <a:custGeom>
              <a:avLst/>
              <a:gdLst/>
              <a:ahLst/>
              <a:cxnLst/>
              <a:rect l="l" t="t" r="r" b="b"/>
              <a:pathLst>
                <a:path w="1101" h="1010" extrusionOk="0">
                  <a:moveTo>
                    <a:pt x="550" y="1"/>
                  </a:moveTo>
                  <a:cubicBezTo>
                    <a:pt x="475" y="1"/>
                    <a:pt x="400" y="26"/>
                    <a:pt x="334" y="76"/>
                  </a:cubicBezTo>
                  <a:lnTo>
                    <a:pt x="134" y="309"/>
                  </a:lnTo>
                  <a:cubicBezTo>
                    <a:pt x="0" y="409"/>
                    <a:pt x="0" y="576"/>
                    <a:pt x="134" y="709"/>
                  </a:cubicBezTo>
                  <a:lnTo>
                    <a:pt x="334" y="910"/>
                  </a:lnTo>
                  <a:cubicBezTo>
                    <a:pt x="400" y="976"/>
                    <a:pt x="475" y="1010"/>
                    <a:pt x="550" y="1010"/>
                  </a:cubicBezTo>
                  <a:cubicBezTo>
                    <a:pt x="626" y="1010"/>
                    <a:pt x="701" y="976"/>
                    <a:pt x="767" y="910"/>
                  </a:cubicBezTo>
                  <a:lnTo>
                    <a:pt x="967" y="709"/>
                  </a:lnTo>
                  <a:cubicBezTo>
                    <a:pt x="1101" y="576"/>
                    <a:pt x="1101" y="376"/>
                    <a:pt x="967" y="309"/>
                  </a:cubicBezTo>
                  <a:lnTo>
                    <a:pt x="767" y="76"/>
                  </a:lnTo>
                  <a:cubicBezTo>
                    <a:pt x="701" y="26"/>
                    <a:pt x="626"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55"/>
            <p:cNvSpPr/>
            <p:nvPr/>
          </p:nvSpPr>
          <p:spPr>
            <a:xfrm>
              <a:off x="1845675" y="1594925"/>
              <a:ext cx="27525" cy="25875"/>
            </a:xfrm>
            <a:custGeom>
              <a:avLst/>
              <a:gdLst/>
              <a:ahLst/>
              <a:cxnLst/>
              <a:rect l="l" t="t" r="r" b="b"/>
              <a:pathLst>
                <a:path w="1101" h="1035" extrusionOk="0">
                  <a:moveTo>
                    <a:pt x="550" y="0"/>
                  </a:moveTo>
                  <a:cubicBezTo>
                    <a:pt x="475" y="0"/>
                    <a:pt x="400" y="34"/>
                    <a:pt x="334" y="100"/>
                  </a:cubicBezTo>
                  <a:lnTo>
                    <a:pt x="134" y="300"/>
                  </a:lnTo>
                  <a:cubicBezTo>
                    <a:pt x="0" y="434"/>
                    <a:pt x="0" y="601"/>
                    <a:pt x="134" y="734"/>
                  </a:cubicBezTo>
                  <a:lnTo>
                    <a:pt x="334" y="934"/>
                  </a:lnTo>
                  <a:cubicBezTo>
                    <a:pt x="400" y="1001"/>
                    <a:pt x="475" y="1034"/>
                    <a:pt x="550" y="1034"/>
                  </a:cubicBezTo>
                  <a:cubicBezTo>
                    <a:pt x="626" y="1034"/>
                    <a:pt x="701" y="1001"/>
                    <a:pt x="767" y="934"/>
                  </a:cubicBezTo>
                  <a:lnTo>
                    <a:pt x="967" y="734"/>
                  </a:lnTo>
                  <a:cubicBezTo>
                    <a:pt x="1101" y="601"/>
                    <a:pt x="1101" y="434"/>
                    <a:pt x="967" y="300"/>
                  </a:cubicBezTo>
                  <a:lnTo>
                    <a:pt x="767" y="100"/>
                  </a:lnTo>
                  <a:cubicBezTo>
                    <a:pt x="701" y="34"/>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5"/>
            <p:cNvSpPr/>
            <p:nvPr/>
          </p:nvSpPr>
          <p:spPr>
            <a:xfrm>
              <a:off x="2299325" y="2573125"/>
              <a:ext cx="25875" cy="17525"/>
            </a:xfrm>
            <a:custGeom>
              <a:avLst/>
              <a:gdLst/>
              <a:ahLst/>
              <a:cxnLst/>
              <a:rect l="l" t="t" r="r" b="b"/>
              <a:pathLst>
                <a:path w="1035" h="701" extrusionOk="0">
                  <a:moveTo>
                    <a:pt x="547" y="0"/>
                  </a:moveTo>
                  <a:cubicBezTo>
                    <a:pt x="476" y="0"/>
                    <a:pt x="401" y="34"/>
                    <a:pt x="334" y="100"/>
                  </a:cubicBezTo>
                  <a:lnTo>
                    <a:pt x="134" y="300"/>
                  </a:lnTo>
                  <a:cubicBezTo>
                    <a:pt x="34" y="367"/>
                    <a:pt x="0" y="534"/>
                    <a:pt x="134" y="667"/>
                  </a:cubicBezTo>
                  <a:cubicBezTo>
                    <a:pt x="367" y="701"/>
                    <a:pt x="668" y="701"/>
                    <a:pt x="901" y="701"/>
                  </a:cubicBezTo>
                  <a:lnTo>
                    <a:pt x="968" y="667"/>
                  </a:lnTo>
                  <a:cubicBezTo>
                    <a:pt x="1034" y="601"/>
                    <a:pt x="1034" y="367"/>
                    <a:pt x="968" y="300"/>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55"/>
            <p:cNvSpPr/>
            <p:nvPr/>
          </p:nvSpPr>
          <p:spPr>
            <a:xfrm>
              <a:off x="1921550" y="2441350"/>
              <a:ext cx="26725" cy="24225"/>
            </a:xfrm>
            <a:custGeom>
              <a:avLst/>
              <a:gdLst/>
              <a:ahLst/>
              <a:cxnLst/>
              <a:rect l="l" t="t" r="r" b="b"/>
              <a:pathLst>
                <a:path w="1069" h="969" extrusionOk="0">
                  <a:moveTo>
                    <a:pt x="518" y="1"/>
                  </a:moveTo>
                  <a:cubicBezTo>
                    <a:pt x="443" y="1"/>
                    <a:pt x="368" y="34"/>
                    <a:pt x="301" y="101"/>
                  </a:cubicBezTo>
                  <a:lnTo>
                    <a:pt x="101" y="301"/>
                  </a:lnTo>
                  <a:cubicBezTo>
                    <a:pt x="1" y="401"/>
                    <a:pt x="1" y="468"/>
                    <a:pt x="1" y="568"/>
                  </a:cubicBezTo>
                  <a:cubicBezTo>
                    <a:pt x="234" y="701"/>
                    <a:pt x="434" y="835"/>
                    <a:pt x="634" y="968"/>
                  </a:cubicBezTo>
                  <a:cubicBezTo>
                    <a:pt x="634" y="968"/>
                    <a:pt x="668" y="968"/>
                    <a:pt x="668" y="935"/>
                  </a:cubicBezTo>
                  <a:lnTo>
                    <a:pt x="935" y="735"/>
                  </a:lnTo>
                  <a:cubicBezTo>
                    <a:pt x="1068" y="601"/>
                    <a:pt x="1068" y="434"/>
                    <a:pt x="935" y="301"/>
                  </a:cubicBezTo>
                  <a:lnTo>
                    <a:pt x="734" y="101"/>
                  </a:lnTo>
                  <a:cubicBezTo>
                    <a:pt x="668" y="34"/>
                    <a:pt x="593" y="1"/>
                    <a:pt x="518"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55"/>
            <p:cNvSpPr/>
            <p:nvPr/>
          </p:nvSpPr>
          <p:spPr>
            <a:xfrm>
              <a:off x="2451100" y="2573125"/>
              <a:ext cx="25050" cy="16700"/>
            </a:xfrm>
            <a:custGeom>
              <a:avLst/>
              <a:gdLst/>
              <a:ahLst/>
              <a:cxnLst/>
              <a:rect l="l" t="t" r="r" b="b"/>
              <a:pathLst>
                <a:path w="1002" h="668" extrusionOk="0">
                  <a:moveTo>
                    <a:pt x="517" y="0"/>
                  </a:moveTo>
                  <a:cubicBezTo>
                    <a:pt x="442" y="0"/>
                    <a:pt x="367" y="34"/>
                    <a:pt x="301" y="100"/>
                  </a:cubicBezTo>
                  <a:lnTo>
                    <a:pt x="101" y="300"/>
                  </a:lnTo>
                  <a:cubicBezTo>
                    <a:pt x="0" y="367"/>
                    <a:pt x="0" y="534"/>
                    <a:pt x="67" y="667"/>
                  </a:cubicBezTo>
                  <a:cubicBezTo>
                    <a:pt x="334" y="634"/>
                    <a:pt x="668" y="601"/>
                    <a:pt x="968" y="601"/>
                  </a:cubicBezTo>
                  <a:cubicBezTo>
                    <a:pt x="1001" y="467"/>
                    <a:pt x="968" y="334"/>
                    <a:pt x="934" y="300"/>
                  </a:cubicBezTo>
                  <a:lnTo>
                    <a:pt x="734" y="100"/>
                  </a:lnTo>
                  <a:cubicBezTo>
                    <a:pt x="668" y="34"/>
                    <a:pt x="593" y="0"/>
                    <a:pt x="51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55"/>
            <p:cNvSpPr/>
            <p:nvPr/>
          </p:nvSpPr>
          <p:spPr>
            <a:xfrm>
              <a:off x="1845675" y="2377150"/>
              <a:ext cx="27525" cy="25250"/>
            </a:xfrm>
            <a:custGeom>
              <a:avLst/>
              <a:gdLst/>
              <a:ahLst/>
              <a:cxnLst/>
              <a:rect l="l" t="t" r="r" b="b"/>
              <a:pathLst>
                <a:path w="1101" h="1010" extrusionOk="0">
                  <a:moveTo>
                    <a:pt x="550" y="0"/>
                  </a:moveTo>
                  <a:cubicBezTo>
                    <a:pt x="475" y="0"/>
                    <a:pt x="400" y="34"/>
                    <a:pt x="334" y="100"/>
                  </a:cubicBezTo>
                  <a:lnTo>
                    <a:pt x="134" y="300"/>
                  </a:lnTo>
                  <a:cubicBezTo>
                    <a:pt x="0" y="434"/>
                    <a:pt x="0" y="601"/>
                    <a:pt x="134" y="701"/>
                  </a:cubicBezTo>
                  <a:lnTo>
                    <a:pt x="334" y="934"/>
                  </a:lnTo>
                  <a:cubicBezTo>
                    <a:pt x="400" y="984"/>
                    <a:pt x="475" y="1009"/>
                    <a:pt x="550" y="1009"/>
                  </a:cubicBezTo>
                  <a:cubicBezTo>
                    <a:pt x="626" y="1009"/>
                    <a:pt x="701" y="984"/>
                    <a:pt x="767" y="934"/>
                  </a:cubicBezTo>
                  <a:lnTo>
                    <a:pt x="967" y="701"/>
                  </a:lnTo>
                  <a:cubicBezTo>
                    <a:pt x="1101" y="601"/>
                    <a:pt x="1101" y="434"/>
                    <a:pt x="967" y="300"/>
                  </a:cubicBezTo>
                  <a:lnTo>
                    <a:pt x="767" y="100"/>
                  </a:lnTo>
                  <a:cubicBezTo>
                    <a:pt x="701" y="34"/>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55"/>
            <p:cNvSpPr/>
            <p:nvPr/>
          </p:nvSpPr>
          <p:spPr>
            <a:xfrm>
              <a:off x="2374375" y="2573125"/>
              <a:ext cx="26700" cy="20875"/>
            </a:xfrm>
            <a:custGeom>
              <a:avLst/>
              <a:gdLst/>
              <a:ahLst/>
              <a:cxnLst/>
              <a:rect l="l" t="t" r="r" b="b"/>
              <a:pathLst>
                <a:path w="1068" h="835" extrusionOk="0">
                  <a:moveTo>
                    <a:pt x="547" y="0"/>
                  </a:moveTo>
                  <a:cubicBezTo>
                    <a:pt x="476" y="0"/>
                    <a:pt x="401" y="34"/>
                    <a:pt x="334" y="100"/>
                  </a:cubicBezTo>
                  <a:lnTo>
                    <a:pt x="134" y="300"/>
                  </a:lnTo>
                  <a:cubicBezTo>
                    <a:pt x="1" y="434"/>
                    <a:pt x="1" y="567"/>
                    <a:pt x="134" y="701"/>
                  </a:cubicBezTo>
                  <a:lnTo>
                    <a:pt x="234" y="834"/>
                  </a:lnTo>
                  <a:lnTo>
                    <a:pt x="868" y="834"/>
                  </a:lnTo>
                  <a:lnTo>
                    <a:pt x="968" y="767"/>
                  </a:lnTo>
                  <a:cubicBezTo>
                    <a:pt x="1068" y="601"/>
                    <a:pt x="1068" y="367"/>
                    <a:pt x="968" y="300"/>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55"/>
            <p:cNvSpPr/>
            <p:nvPr/>
          </p:nvSpPr>
          <p:spPr>
            <a:xfrm>
              <a:off x="2227600" y="2573125"/>
              <a:ext cx="21700" cy="10850"/>
            </a:xfrm>
            <a:custGeom>
              <a:avLst/>
              <a:gdLst/>
              <a:ahLst/>
              <a:cxnLst/>
              <a:rect l="l" t="t" r="r" b="b"/>
              <a:pathLst>
                <a:path w="868" h="434" extrusionOk="0">
                  <a:moveTo>
                    <a:pt x="355" y="0"/>
                  </a:moveTo>
                  <a:cubicBezTo>
                    <a:pt x="284" y="0"/>
                    <a:pt x="218" y="34"/>
                    <a:pt x="167" y="100"/>
                  </a:cubicBezTo>
                  <a:lnTo>
                    <a:pt x="1" y="267"/>
                  </a:lnTo>
                  <a:cubicBezTo>
                    <a:pt x="268" y="300"/>
                    <a:pt x="534" y="367"/>
                    <a:pt x="835" y="434"/>
                  </a:cubicBezTo>
                  <a:cubicBezTo>
                    <a:pt x="868" y="334"/>
                    <a:pt x="835" y="300"/>
                    <a:pt x="768" y="300"/>
                  </a:cubicBezTo>
                  <a:lnTo>
                    <a:pt x="568" y="100"/>
                  </a:lnTo>
                  <a:cubicBezTo>
                    <a:pt x="501" y="34"/>
                    <a:pt x="426" y="0"/>
                    <a:pt x="3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55"/>
            <p:cNvSpPr/>
            <p:nvPr/>
          </p:nvSpPr>
          <p:spPr>
            <a:xfrm>
              <a:off x="1845675" y="1204425"/>
              <a:ext cx="27525" cy="25250"/>
            </a:xfrm>
            <a:custGeom>
              <a:avLst/>
              <a:gdLst/>
              <a:ahLst/>
              <a:cxnLst/>
              <a:rect l="l" t="t" r="r" b="b"/>
              <a:pathLst>
                <a:path w="1101" h="1010" extrusionOk="0">
                  <a:moveTo>
                    <a:pt x="550" y="1"/>
                  </a:moveTo>
                  <a:cubicBezTo>
                    <a:pt x="475" y="1"/>
                    <a:pt x="400" y="26"/>
                    <a:pt x="334" y="76"/>
                  </a:cubicBezTo>
                  <a:lnTo>
                    <a:pt x="134" y="309"/>
                  </a:lnTo>
                  <a:cubicBezTo>
                    <a:pt x="0" y="409"/>
                    <a:pt x="0" y="576"/>
                    <a:pt x="134" y="710"/>
                  </a:cubicBezTo>
                  <a:lnTo>
                    <a:pt x="334" y="910"/>
                  </a:lnTo>
                  <a:cubicBezTo>
                    <a:pt x="400" y="976"/>
                    <a:pt x="475" y="1010"/>
                    <a:pt x="550" y="1010"/>
                  </a:cubicBezTo>
                  <a:cubicBezTo>
                    <a:pt x="626" y="1010"/>
                    <a:pt x="701" y="976"/>
                    <a:pt x="767" y="910"/>
                  </a:cubicBezTo>
                  <a:lnTo>
                    <a:pt x="967" y="710"/>
                  </a:lnTo>
                  <a:cubicBezTo>
                    <a:pt x="1101" y="576"/>
                    <a:pt x="1101" y="409"/>
                    <a:pt x="967" y="309"/>
                  </a:cubicBezTo>
                  <a:lnTo>
                    <a:pt x="767" y="76"/>
                  </a:lnTo>
                  <a:cubicBezTo>
                    <a:pt x="701" y="26"/>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55"/>
            <p:cNvSpPr/>
            <p:nvPr/>
          </p:nvSpPr>
          <p:spPr>
            <a:xfrm>
              <a:off x="1845675" y="1464825"/>
              <a:ext cx="27525" cy="25875"/>
            </a:xfrm>
            <a:custGeom>
              <a:avLst/>
              <a:gdLst/>
              <a:ahLst/>
              <a:cxnLst/>
              <a:rect l="l" t="t" r="r" b="b"/>
              <a:pathLst>
                <a:path w="1101" h="1035" extrusionOk="0">
                  <a:moveTo>
                    <a:pt x="550" y="0"/>
                  </a:moveTo>
                  <a:cubicBezTo>
                    <a:pt x="475" y="0"/>
                    <a:pt x="400" y="34"/>
                    <a:pt x="334" y="101"/>
                  </a:cubicBezTo>
                  <a:lnTo>
                    <a:pt x="134" y="301"/>
                  </a:lnTo>
                  <a:cubicBezTo>
                    <a:pt x="0" y="434"/>
                    <a:pt x="0" y="601"/>
                    <a:pt x="134" y="734"/>
                  </a:cubicBezTo>
                  <a:lnTo>
                    <a:pt x="334" y="934"/>
                  </a:lnTo>
                  <a:cubicBezTo>
                    <a:pt x="400" y="1001"/>
                    <a:pt x="475" y="1035"/>
                    <a:pt x="550" y="1035"/>
                  </a:cubicBezTo>
                  <a:cubicBezTo>
                    <a:pt x="626" y="1035"/>
                    <a:pt x="701" y="1001"/>
                    <a:pt x="767" y="934"/>
                  </a:cubicBezTo>
                  <a:lnTo>
                    <a:pt x="967" y="734"/>
                  </a:lnTo>
                  <a:cubicBezTo>
                    <a:pt x="1101" y="601"/>
                    <a:pt x="1101" y="434"/>
                    <a:pt x="967" y="301"/>
                  </a:cubicBezTo>
                  <a:lnTo>
                    <a:pt x="767" y="101"/>
                  </a:lnTo>
                  <a:cubicBezTo>
                    <a:pt x="701" y="34"/>
                    <a:pt x="626" y="0"/>
                    <a:pt x="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55"/>
            <p:cNvSpPr/>
            <p:nvPr/>
          </p:nvSpPr>
          <p:spPr>
            <a:xfrm>
              <a:off x="1845675" y="1530700"/>
              <a:ext cx="27525" cy="25250"/>
            </a:xfrm>
            <a:custGeom>
              <a:avLst/>
              <a:gdLst/>
              <a:ahLst/>
              <a:cxnLst/>
              <a:rect l="l" t="t" r="r" b="b"/>
              <a:pathLst>
                <a:path w="1101" h="1010" extrusionOk="0">
                  <a:moveTo>
                    <a:pt x="550" y="1"/>
                  </a:moveTo>
                  <a:cubicBezTo>
                    <a:pt x="475" y="1"/>
                    <a:pt x="400" y="34"/>
                    <a:pt x="334" y="101"/>
                  </a:cubicBezTo>
                  <a:lnTo>
                    <a:pt x="134" y="301"/>
                  </a:lnTo>
                  <a:cubicBezTo>
                    <a:pt x="0" y="434"/>
                    <a:pt x="0" y="601"/>
                    <a:pt x="134" y="701"/>
                  </a:cubicBezTo>
                  <a:lnTo>
                    <a:pt x="334" y="935"/>
                  </a:lnTo>
                  <a:cubicBezTo>
                    <a:pt x="400" y="985"/>
                    <a:pt x="475" y="1010"/>
                    <a:pt x="550" y="1010"/>
                  </a:cubicBezTo>
                  <a:cubicBezTo>
                    <a:pt x="626" y="1010"/>
                    <a:pt x="701" y="985"/>
                    <a:pt x="767" y="935"/>
                  </a:cubicBezTo>
                  <a:lnTo>
                    <a:pt x="967" y="701"/>
                  </a:lnTo>
                  <a:cubicBezTo>
                    <a:pt x="1101" y="601"/>
                    <a:pt x="1101" y="368"/>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55"/>
            <p:cNvSpPr/>
            <p:nvPr/>
          </p:nvSpPr>
          <p:spPr>
            <a:xfrm>
              <a:off x="1920725" y="1204425"/>
              <a:ext cx="27550" cy="25250"/>
            </a:xfrm>
            <a:custGeom>
              <a:avLst/>
              <a:gdLst/>
              <a:ahLst/>
              <a:cxnLst/>
              <a:rect l="l" t="t" r="r" b="b"/>
              <a:pathLst>
                <a:path w="1102" h="1010" extrusionOk="0">
                  <a:moveTo>
                    <a:pt x="551" y="1"/>
                  </a:moveTo>
                  <a:cubicBezTo>
                    <a:pt x="476" y="1"/>
                    <a:pt x="401" y="26"/>
                    <a:pt x="334" y="76"/>
                  </a:cubicBezTo>
                  <a:lnTo>
                    <a:pt x="134" y="309"/>
                  </a:lnTo>
                  <a:cubicBezTo>
                    <a:pt x="0" y="409"/>
                    <a:pt x="0" y="576"/>
                    <a:pt x="134" y="710"/>
                  </a:cubicBezTo>
                  <a:lnTo>
                    <a:pt x="334" y="910"/>
                  </a:lnTo>
                  <a:cubicBezTo>
                    <a:pt x="401" y="976"/>
                    <a:pt x="476" y="1010"/>
                    <a:pt x="551" y="1010"/>
                  </a:cubicBezTo>
                  <a:cubicBezTo>
                    <a:pt x="626" y="1010"/>
                    <a:pt x="701" y="976"/>
                    <a:pt x="767" y="910"/>
                  </a:cubicBezTo>
                  <a:lnTo>
                    <a:pt x="968" y="710"/>
                  </a:lnTo>
                  <a:cubicBezTo>
                    <a:pt x="1101" y="576"/>
                    <a:pt x="1101" y="409"/>
                    <a:pt x="968" y="309"/>
                  </a:cubicBezTo>
                  <a:lnTo>
                    <a:pt x="767" y="76"/>
                  </a:lnTo>
                  <a:cubicBezTo>
                    <a:pt x="701" y="26"/>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55"/>
            <p:cNvSpPr/>
            <p:nvPr/>
          </p:nvSpPr>
          <p:spPr>
            <a:xfrm>
              <a:off x="1845675" y="1269675"/>
              <a:ext cx="27525" cy="25875"/>
            </a:xfrm>
            <a:custGeom>
              <a:avLst/>
              <a:gdLst/>
              <a:ahLst/>
              <a:cxnLst/>
              <a:rect l="l" t="t" r="r" b="b"/>
              <a:pathLst>
                <a:path w="1101" h="1035" extrusionOk="0">
                  <a:moveTo>
                    <a:pt x="550" y="1"/>
                  </a:moveTo>
                  <a:cubicBezTo>
                    <a:pt x="475" y="1"/>
                    <a:pt x="400" y="34"/>
                    <a:pt x="334" y="101"/>
                  </a:cubicBezTo>
                  <a:lnTo>
                    <a:pt x="134" y="301"/>
                  </a:lnTo>
                  <a:cubicBezTo>
                    <a:pt x="0" y="435"/>
                    <a:pt x="0" y="601"/>
                    <a:pt x="134" y="735"/>
                  </a:cubicBezTo>
                  <a:lnTo>
                    <a:pt x="334" y="935"/>
                  </a:lnTo>
                  <a:cubicBezTo>
                    <a:pt x="400" y="1002"/>
                    <a:pt x="475" y="1035"/>
                    <a:pt x="550" y="1035"/>
                  </a:cubicBezTo>
                  <a:cubicBezTo>
                    <a:pt x="626" y="1035"/>
                    <a:pt x="701" y="1002"/>
                    <a:pt x="767" y="935"/>
                  </a:cubicBezTo>
                  <a:lnTo>
                    <a:pt x="967" y="735"/>
                  </a:lnTo>
                  <a:cubicBezTo>
                    <a:pt x="1101" y="601"/>
                    <a:pt x="1101" y="435"/>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55"/>
            <p:cNvSpPr/>
            <p:nvPr/>
          </p:nvSpPr>
          <p:spPr>
            <a:xfrm>
              <a:off x="1845675" y="1334725"/>
              <a:ext cx="27525" cy="25250"/>
            </a:xfrm>
            <a:custGeom>
              <a:avLst/>
              <a:gdLst/>
              <a:ahLst/>
              <a:cxnLst/>
              <a:rect l="l" t="t" r="r" b="b"/>
              <a:pathLst>
                <a:path w="1101" h="1010" extrusionOk="0">
                  <a:moveTo>
                    <a:pt x="550" y="1"/>
                  </a:moveTo>
                  <a:cubicBezTo>
                    <a:pt x="475" y="1"/>
                    <a:pt x="400" y="34"/>
                    <a:pt x="334" y="101"/>
                  </a:cubicBezTo>
                  <a:lnTo>
                    <a:pt x="134" y="301"/>
                  </a:lnTo>
                  <a:cubicBezTo>
                    <a:pt x="0" y="434"/>
                    <a:pt x="0" y="601"/>
                    <a:pt x="134" y="701"/>
                  </a:cubicBezTo>
                  <a:lnTo>
                    <a:pt x="334" y="935"/>
                  </a:lnTo>
                  <a:cubicBezTo>
                    <a:pt x="400" y="985"/>
                    <a:pt x="475" y="1010"/>
                    <a:pt x="550" y="1010"/>
                  </a:cubicBezTo>
                  <a:cubicBezTo>
                    <a:pt x="626" y="1010"/>
                    <a:pt x="701" y="985"/>
                    <a:pt x="767" y="935"/>
                  </a:cubicBezTo>
                  <a:lnTo>
                    <a:pt x="967" y="701"/>
                  </a:lnTo>
                  <a:cubicBezTo>
                    <a:pt x="1101" y="601"/>
                    <a:pt x="1101" y="434"/>
                    <a:pt x="967" y="301"/>
                  </a:cubicBezTo>
                  <a:lnTo>
                    <a:pt x="767" y="101"/>
                  </a:lnTo>
                  <a:cubicBezTo>
                    <a:pt x="701" y="34"/>
                    <a:pt x="626" y="1"/>
                    <a:pt x="55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55"/>
            <p:cNvSpPr/>
            <p:nvPr/>
          </p:nvSpPr>
          <p:spPr>
            <a:xfrm>
              <a:off x="1845675" y="2116125"/>
              <a:ext cx="27525" cy="25875"/>
            </a:xfrm>
            <a:custGeom>
              <a:avLst/>
              <a:gdLst/>
              <a:ahLst/>
              <a:cxnLst/>
              <a:rect l="l" t="t" r="r" b="b"/>
              <a:pathLst>
                <a:path w="1101" h="1035" extrusionOk="0">
                  <a:moveTo>
                    <a:pt x="550" y="0"/>
                  </a:moveTo>
                  <a:cubicBezTo>
                    <a:pt x="475" y="0"/>
                    <a:pt x="400" y="34"/>
                    <a:pt x="334" y="101"/>
                  </a:cubicBezTo>
                  <a:lnTo>
                    <a:pt x="134" y="301"/>
                  </a:lnTo>
                  <a:cubicBezTo>
                    <a:pt x="0" y="434"/>
                    <a:pt x="0" y="601"/>
                    <a:pt x="134" y="734"/>
                  </a:cubicBezTo>
                  <a:lnTo>
                    <a:pt x="334" y="934"/>
                  </a:lnTo>
                  <a:cubicBezTo>
                    <a:pt x="400" y="1001"/>
                    <a:pt x="475" y="1035"/>
                    <a:pt x="550" y="1035"/>
                  </a:cubicBezTo>
                  <a:cubicBezTo>
                    <a:pt x="626" y="1035"/>
                    <a:pt x="701" y="1001"/>
                    <a:pt x="767" y="934"/>
                  </a:cubicBezTo>
                  <a:lnTo>
                    <a:pt x="967" y="734"/>
                  </a:lnTo>
                  <a:cubicBezTo>
                    <a:pt x="1101" y="601"/>
                    <a:pt x="1101" y="434"/>
                    <a:pt x="967" y="301"/>
                  </a:cubicBezTo>
                  <a:lnTo>
                    <a:pt x="767" y="101"/>
                  </a:lnTo>
                  <a:cubicBezTo>
                    <a:pt x="701" y="34"/>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55"/>
            <p:cNvSpPr/>
            <p:nvPr/>
          </p:nvSpPr>
          <p:spPr>
            <a:xfrm>
              <a:off x="1925725" y="1082875"/>
              <a:ext cx="22550" cy="16700"/>
            </a:xfrm>
            <a:custGeom>
              <a:avLst/>
              <a:gdLst/>
              <a:ahLst/>
              <a:cxnLst/>
              <a:rect l="l" t="t" r="r" b="b"/>
              <a:pathLst>
                <a:path w="902" h="668" extrusionOk="0">
                  <a:moveTo>
                    <a:pt x="768" y="1"/>
                  </a:moveTo>
                  <a:cubicBezTo>
                    <a:pt x="501" y="168"/>
                    <a:pt x="267" y="268"/>
                    <a:pt x="0" y="435"/>
                  </a:cubicBezTo>
                  <a:lnTo>
                    <a:pt x="134" y="568"/>
                  </a:lnTo>
                  <a:cubicBezTo>
                    <a:pt x="217" y="635"/>
                    <a:pt x="301" y="668"/>
                    <a:pt x="376" y="668"/>
                  </a:cubicBezTo>
                  <a:cubicBezTo>
                    <a:pt x="451" y="668"/>
                    <a:pt x="517" y="635"/>
                    <a:pt x="567" y="568"/>
                  </a:cubicBezTo>
                  <a:lnTo>
                    <a:pt x="768" y="368"/>
                  </a:lnTo>
                  <a:cubicBezTo>
                    <a:pt x="901" y="234"/>
                    <a:pt x="901" y="68"/>
                    <a:pt x="768"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55"/>
            <p:cNvSpPr/>
            <p:nvPr/>
          </p:nvSpPr>
          <p:spPr>
            <a:xfrm>
              <a:off x="1996600" y="1139600"/>
              <a:ext cx="27550" cy="25875"/>
            </a:xfrm>
            <a:custGeom>
              <a:avLst/>
              <a:gdLst/>
              <a:ahLst/>
              <a:cxnLst/>
              <a:rect l="l" t="t" r="r" b="b"/>
              <a:pathLst>
                <a:path w="1102" h="1035" extrusionOk="0">
                  <a:moveTo>
                    <a:pt x="551" y="0"/>
                  </a:moveTo>
                  <a:cubicBezTo>
                    <a:pt x="476" y="0"/>
                    <a:pt x="401" y="34"/>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55"/>
            <p:cNvSpPr/>
            <p:nvPr/>
          </p:nvSpPr>
          <p:spPr>
            <a:xfrm>
              <a:off x="1996600" y="1073700"/>
              <a:ext cx="27550" cy="25875"/>
            </a:xfrm>
            <a:custGeom>
              <a:avLst/>
              <a:gdLst/>
              <a:ahLst/>
              <a:cxnLst/>
              <a:rect l="l" t="t" r="r" b="b"/>
              <a:pathLst>
                <a:path w="1102" h="1035" extrusionOk="0">
                  <a:moveTo>
                    <a:pt x="551" y="1"/>
                  </a:moveTo>
                  <a:cubicBezTo>
                    <a:pt x="476" y="1"/>
                    <a:pt x="401" y="34"/>
                    <a:pt x="334" y="101"/>
                  </a:cubicBezTo>
                  <a:lnTo>
                    <a:pt x="134" y="301"/>
                  </a:lnTo>
                  <a:cubicBezTo>
                    <a:pt x="1" y="435"/>
                    <a:pt x="1" y="601"/>
                    <a:pt x="134" y="735"/>
                  </a:cubicBezTo>
                  <a:lnTo>
                    <a:pt x="334" y="935"/>
                  </a:lnTo>
                  <a:cubicBezTo>
                    <a:pt x="401" y="1002"/>
                    <a:pt x="476" y="1035"/>
                    <a:pt x="551" y="1035"/>
                  </a:cubicBezTo>
                  <a:cubicBezTo>
                    <a:pt x="626" y="1035"/>
                    <a:pt x="701" y="1002"/>
                    <a:pt x="768" y="935"/>
                  </a:cubicBezTo>
                  <a:lnTo>
                    <a:pt x="968" y="735"/>
                  </a:lnTo>
                  <a:cubicBezTo>
                    <a:pt x="1102" y="601"/>
                    <a:pt x="1102" y="435"/>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55"/>
            <p:cNvSpPr/>
            <p:nvPr/>
          </p:nvSpPr>
          <p:spPr>
            <a:xfrm>
              <a:off x="1920725" y="2312100"/>
              <a:ext cx="27550" cy="25875"/>
            </a:xfrm>
            <a:custGeom>
              <a:avLst/>
              <a:gdLst/>
              <a:ahLst/>
              <a:cxnLst/>
              <a:rect l="l" t="t" r="r" b="b"/>
              <a:pathLst>
                <a:path w="1102" h="1035" extrusionOk="0">
                  <a:moveTo>
                    <a:pt x="551" y="0"/>
                  </a:moveTo>
                  <a:cubicBezTo>
                    <a:pt x="476" y="0"/>
                    <a:pt x="401" y="34"/>
                    <a:pt x="334" y="100"/>
                  </a:cubicBezTo>
                  <a:lnTo>
                    <a:pt x="134" y="301"/>
                  </a:lnTo>
                  <a:cubicBezTo>
                    <a:pt x="0" y="434"/>
                    <a:pt x="0" y="601"/>
                    <a:pt x="134" y="734"/>
                  </a:cubicBezTo>
                  <a:lnTo>
                    <a:pt x="334" y="934"/>
                  </a:lnTo>
                  <a:cubicBezTo>
                    <a:pt x="401" y="1001"/>
                    <a:pt x="476" y="1034"/>
                    <a:pt x="551" y="1034"/>
                  </a:cubicBezTo>
                  <a:cubicBezTo>
                    <a:pt x="626" y="1034"/>
                    <a:pt x="701" y="1001"/>
                    <a:pt x="767" y="934"/>
                  </a:cubicBezTo>
                  <a:lnTo>
                    <a:pt x="968" y="734"/>
                  </a:lnTo>
                  <a:cubicBezTo>
                    <a:pt x="1101" y="601"/>
                    <a:pt x="1101" y="401"/>
                    <a:pt x="968" y="301"/>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55"/>
            <p:cNvSpPr/>
            <p:nvPr/>
          </p:nvSpPr>
          <p:spPr>
            <a:xfrm>
              <a:off x="1920725" y="2246850"/>
              <a:ext cx="27550" cy="25250"/>
            </a:xfrm>
            <a:custGeom>
              <a:avLst/>
              <a:gdLst/>
              <a:ahLst/>
              <a:cxnLst/>
              <a:rect l="l" t="t" r="r" b="b"/>
              <a:pathLst>
                <a:path w="1102" h="1010" extrusionOk="0">
                  <a:moveTo>
                    <a:pt x="551" y="0"/>
                  </a:moveTo>
                  <a:cubicBezTo>
                    <a:pt x="476" y="0"/>
                    <a:pt x="401" y="25"/>
                    <a:pt x="334" y="75"/>
                  </a:cubicBezTo>
                  <a:lnTo>
                    <a:pt x="134" y="309"/>
                  </a:lnTo>
                  <a:cubicBezTo>
                    <a:pt x="0" y="409"/>
                    <a:pt x="0" y="576"/>
                    <a:pt x="134" y="709"/>
                  </a:cubicBezTo>
                  <a:lnTo>
                    <a:pt x="334" y="909"/>
                  </a:lnTo>
                  <a:cubicBezTo>
                    <a:pt x="401" y="976"/>
                    <a:pt x="476" y="1009"/>
                    <a:pt x="551" y="1009"/>
                  </a:cubicBezTo>
                  <a:cubicBezTo>
                    <a:pt x="626" y="1009"/>
                    <a:pt x="701" y="976"/>
                    <a:pt x="767" y="909"/>
                  </a:cubicBezTo>
                  <a:lnTo>
                    <a:pt x="968" y="709"/>
                  </a:lnTo>
                  <a:cubicBezTo>
                    <a:pt x="1101" y="576"/>
                    <a:pt x="1101" y="409"/>
                    <a:pt x="968" y="309"/>
                  </a:cubicBezTo>
                  <a:lnTo>
                    <a:pt x="767" y="75"/>
                  </a:lnTo>
                  <a:cubicBezTo>
                    <a:pt x="701" y="25"/>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55"/>
            <p:cNvSpPr/>
            <p:nvPr/>
          </p:nvSpPr>
          <p:spPr>
            <a:xfrm>
              <a:off x="1920725" y="2377150"/>
              <a:ext cx="27550" cy="25250"/>
            </a:xfrm>
            <a:custGeom>
              <a:avLst/>
              <a:gdLst/>
              <a:ahLst/>
              <a:cxnLst/>
              <a:rect l="l" t="t" r="r" b="b"/>
              <a:pathLst>
                <a:path w="1102" h="1010" extrusionOk="0">
                  <a:moveTo>
                    <a:pt x="551" y="0"/>
                  </a:moveTo>
                  <a:cubicBezTo>
                    <a:pt x="476" y="0"/>
                    <a:pt x="401" y="34"/>
                    <a:pt x="334" y="100"/>
                  </a:cubicBezTo>
                  <a:lnTo>
                    <a:pt x="134" y="300"/>
                  </a:lnTo>
                  <a:cubicBezTo>
                    <a:pt x="0" y="434"/>
                    <a:pt x="0" y="601"/>
                    <a:pt x="134" y="701"/>
                  </a:cubicBezTo>
                  <a:lnTo>
                    <a:pt x="334" y="934"/>
                  </a:lnTo>
                  <a:cubicBezTo>
                    <a:pt x="401" y="984"/>
                    <a:pt x="476" y="1009"/>
                    <a:pt x="551" y="1009"/>
                  </a:cubicBezTo>
                  <a:cubicBezTo>
                    <a:pt x="626" y="1009"/>
                    <a:pt x="701" y="984"/>
                    <a:pt x="767" y="934"/>
                  </a:cubicBezTo>
                  <a:lnTo>
                    <a:pt x="968" y="701"/>
                  </a:lnTo>
                  <a:cubicBezTo>
                    <a:pt x="1101" y="601"/>
                    <a:pt x="1101" y="434"/>
                    <a:pt x="968" y="300"/>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55"/>
            <p:cNvSpPr/>
            <p:nvPr/>
          </p:nvSpPr>
          <p:spPr>
            <a:xfrm>
              <a:off x="1920725" y="2182000"/>
              <a:ext cx="27550" cy="25875"/>
            </a:xfrm>
            <a:custGeom>
              <a:avLst/>
              <a:gdLst/>
              <a:ahLst/>
              <a:cxnLst/>
              <a:rect l="l" t="t" r="r" b="b"/>
              <a:pathLst>
                <a:path w="1102" h="1035" extrusionOk="0">
                  <a:moveTo>
                    <a:pt x="551" y="1"/>
                  </a:moveTo>
                  <a:cubicBezTo>
                    <a:pt x="476" y="1"/>
                    <a:pt x="401" y="34"/>
                    <a:pt x="334" y="101"/>
                  </a:cubicBezTo>
                  <a:lnTo>
                    <a:pt x="134" y="301"/>
                  </a:lnTo>
                  <a:cubicBezTo>
                    <a:pt x="0" y="434"/>
                    <a:pt x="0" y="601"/>
                    <a:pt x="134" y="735"/>
                  </a:cubicBezTo>
                  <a:lnTo>
                    <a:pt x="334" y="935"/>
                  </a:lnTo>
                  <a:cubicBezTo>
                    <a:pt x="401" y="1001"/>
                    <a:pt x="476" y="1035"/>
                    <a:pt x="551" y="1035"/>
                  </a:cubicBezTo>
                  <a:cubicBezTo>
                    <a:pt x="626" y="1035"/>
                    <a:pt x="701" y="1001"/>
                    <a:pt x="767" y="935"/>
                  </a:cubicBezTo>
                  <a:lnTo>
                    <a:pt x="968" y="735"/>
                  </a:lnTo>
                  <a:cubicBezTo>
                    <a:pt x="1101" y="601"/>
                    <a:pt x="1101" y="401"/>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55"/>
            <p:cNvSpPr/>
            <p:nvPr/>
          </p:nvSpPr>
          <p:spPr>
            <a:xfrm>
              <a:off x="1996600" y="1464825"/>
              <a:ext cx="27550" cy="25875"/>
            </a:xfrm>
            <a:custGeom>
              <a:avLst/>
              <a:gdLst/>
              <a:ahLst/>
              <a:cxnLst/>
              <a:rect l="l" t="t" r="r" b="b"/>
              <a:pathLst>
                <a:path w="1102" h="1035" extrusionOk="0">
                  <a:moveTo>
                    <a:pt x="551" y="0"/>
                  </a:moveTo>
                  <a:cubicBezTo>
                    <a:pt x="476" y="0"/>
                    <a:pt x="401" y="34"/>
                    <a:pt x="334" y="101"/>
                  </a:cubicBezTo>
                  <a:lnTo>
                    <a:pt x="134" y="301"/>
                  </a:lnTo>
                  <a:cubicBezTo>
                    <a:pt x="1" y="434"/>
                    <a:pt x="1" y="601"/>
                    <a:pt x="134" y="734"/>
                  </a:cubicBezTo>
                  <a:lnTo>
                    <a:pt x="334" y="934"/>
                  </a:lnTo>
                  <a:cubicBezTo>
                    <a:pt x="401" y="1001"/>
                    <a:pt x="476" y="1035"/>
                    <a:pt x="551" y="1035"/>
                  </a:cubicBezTo>
                  <a:cubicBezTo>
                    <a:pt x="626" y="1035"/>
                    <a:pt x="701" y="1001"/>
                    <a:pt x="768" y="934"/>
                  </a:cubicBezTo>
                  <a:lnTo>
                    <a:pt x="968" y="734"/>
                  </a:lnTo>
                  <a:cubicBezTo>
                    <a:pt x="1102" y="601"/>
                    <a:pt x="1102" y="434"/>
                    <a:pt x="968" y="301"/>
                  </a:cubicBezTo>
                  <a:lnTo>
                    <a:pt x="768" y="101"/>
                  </a:lnTo>
                  <a:cubicBezTo>
                    <a:pt x="701" y="34"/>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55"/>
            <p:cNvSpPr/>
            <p:nvPr/>
          </p:nvSpPr>
          <p:spPr>
            <a:xfrm>
              <a:off x="1996600" y="1400400"/>
              <a:ext cx="27550" cy="25250"/>
            </a:xfrm>
            <a:custGeom>
              <a:avLst/>
              <a:gdLst/>
              <a:ahLst/>
              <a:cxnLst/>
              <a:rect l="l" t="t" r="r" b="b"/>
              <a:pathLst>
                <a:path w="1102" h="1010" extrusionOk="0">
                  <a:moveTo>
                    <a:pt x="551" y="1"/>
                  </a:moveTo>
                  <a:cubicBezTo>
                    <a:pt x="476" y="1"/>
                    <a:pt x="401" y="26"/>
                    <a:pt x="334" y="76"/>
                  </a:cubicBezTo>
                  <a:lnTo>
                    <a:pt x="134" y="309"/>
                  </a:lnTo>
                  <a:cubicBezTo>
                    <a:pt x="1" y="409"/>
                    <a:pt x="1" y="576"/>
                    <a:pt x="134" y="709"/>
                  </a:cubicBezTo>
                  <a:lnTo>
                    <a:pt x="334" y="910"/>
                  </a:lnTo>
                  <a:cubicBezTo>
                    <a:pt x="401" y="976"/>
                    <a:pt x="476" y="1010"/>
                    <a:pt x="551" y="1010"/>
                  </a:cubicBezTo>
                  <a:cubicBezTo>
                    <a:pt x="626" y="1010"/>
                    <a:pt x="701" y="976"/>
                    <a:pt x="768" y="910"/>
                  </a:cubicBezTo>
                  <a:lnTo>
                    <a:pt x="968" y="709"/>
                  </a:lnTo>
                  <a:cubicBezTo>
                    <a:pt x="1102" y="576"/>
                    <a:pt x="1102" y="376"/>
                    <a:pt x="968" y="309"/>
                  </a:cubicBezTo>
                  <a:lnTo>
                    <a:pt x="768" y="76"/>
                  </a:lnTo>
                  <a:cubicBezTo>
                    <a:pt x="701" y="26"/>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55"/>
            <p:cNvSpPr/>
            <p:nvPr/>
          </p:nvSpPr>
          <p:spPr>
            <a:xfrm>
              <a:off x="1996600" y="1530700"/>
              <a:ext cx="27550" cy="25250"/>
            </a:xfrm>
            <a:custGeom>
              <a:avLst/>
              <a:gdLst/>
              <a:ahLst/>
              <a:cxnLst/>
              <a:rect l="l" t="t" r="r" b="b"/>
              <a:pathLst>
                <a:path w="1102" h="1010" extrusionOk="0">
                  <a:moveTo>
                    <a:pt x="551" y="1"/>
                  </a:moveTo>
                  <a:cubicBezTo>
                    <a:pt x="476" y="1"/>
                    <a:pt x="401" y="34"/>
                    <a:pt x="334" y="101"/>
                  </a:cubicBezTo>
                  <a:lnTo>
                    <a:pt x="134" y="301"/>
                  </a:lnTo>
                  <a:cubicBezTo>
                    <a:pt x="1" y="434"/>
                    <a:pt x="1" y="601"/>
                    <a:pt x="134" y="701"/>
                  </a:cubicBezTo>
                  <a:lnTo>
                    <a:pt x="334" y="935"/>
                  </a:lnTo>
                  <a:cubicBezTo>
                    <a:pt x="401" y="985"/>
                    <a:pt x="476" y="1010"/>
                    <a:pt x="551" y="1010"/>
                  </a:cubicBezTo>
                  <a:cubicBezTo>
                    <a:pt x="626" y="1010"/>
                    <a:pt x="701" y="985"/>
                    <a:pt x="768" y="935"/>
                  </a:cubicBezTo>
                  <a:lnTo>
                    <a:pt x="968" y="701"/>
                  </a:lnTo>
                  <a:cubicBezTo>
                    <a:pt x="1102" y="601"/>
                    <a:pt x="1102" y="368"/>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55"/>
            <p:cNvSpPr/>
            <p:nvPr/>
          </p:nvSpPr>
          <p:spPr>
            <a:xfrm>
              <a:off x="1996600" y="1334725"/>
              <a:ext cx="27550" cy="25250"/>
            </a:xfrm>
            <a:custGeom>
              <a:avLst/>
              <a:gdLst/>
              <a:ahLst/>
              <a:cxnLst/>
              <a:rect l="l" t="t" r="r" b="b"/>
              <a:pathLst>
                <a:path w="1102" h="1010" extrusionOk="0">
                  <a:moveTo>
                    <a:pt x="551" y="1"/>
                  </a:moveTo>
                  <a:cubicBezTo>
                    <a:pt x="476" y="1"/>
                    <a:pt x="401" y="34"/>
                    <a:pt x="334" y="101"/>
                  </a:cubicBezTo>
                  <a:lnTo>
                    <a:pt x="134" y="301"/>
                  </a:lnTo>
                  <a:cubicBezTo>
                    <a:pt x="1" y="434"/>
                    <a:pt x="1" y="601"/>
                    <a:pt x="134" y="701"/>
                  </a:cubicBezTo>
                  <a:lnTo>
                    <a:pt x="334" y="935"/>
                  </a:lnTo>
                  <a:cubicBezTo>
                    <a:pt x="401" y="985"/>
                    <a:pt x="476" y="1010"/>
                    <a:pt x="551" y="1010"/>
                  </a:cubicBezTo>
                  <a:cubicBezTo>
                    <a:pt x="626" y="1010"/>
                    <a:pt x="701" y="985"/>
                    <a:pt x="768" y="935"/>
                  </a:cubicBezTo>
                  <a:lnTo>
                    <a:pt x="968" y="701"/>
                  </a:lnTo>
                  <a:cubicBezTo>
                    <a:pt x="1102" y="601"/>
                    <a:pt x="1102" y="434"/>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55"/>
            <p:cNvSpPr/>
            <p:nvPr/>
          </p:nvSpPr>
          <p:spPr>
            <a:xfrm>
              <a:off x="1996600" y="1204425"/>
              <a:ext cx="27550" cy="25250"/>
            </a:xfrm>
            <a:custGeom>
              <a:avLst/>
              <a:gdLst/>
              <a:ahLst/>
              <a:cxnLst/>
              <a:rect l="l" t="t" r="r" b="b"/>
              <a:pathLst>
                <a:path w="1102" h="1010" extrusionOk="0">
                  <a:moveTo>
                    <a:pt x="551" y="1"/>
                  </a:moveTo>
                  <a:cubicBezTo>
                    <a:pt x="476" y="1"/>
                    <a:pt x="401" y="26"/>
                    <a:pt x="334" y="76"/>
                  </a:cubicBezTo>
                  <a:lnTo>
                    <a:pt x="134" y="309"/>
                  </a:lnTo>
                  <a:cubicBezTo>
                    <a:pt x="1" y="409"/>
                    <a:pt x="1" y="576"/>
                    <a:pt x="134" y="710"/>
                  </a:cubicBezTo>
                  <a:lnTo>
                    <a:pt x="334" y="910"/>
                  </a:lnTo>
                  <a:cubicBezTo>
                    <a:pt x="401" y="976"/>
                    <a:pt x="476" y="1010"/>
                    <a:pt x="551" y="1010"/>
                  </a:cubicBezTo>
                  <a:cubicBezTo>
                    <a:pt x="626" y="1010"/>
                    <a:pt x="701" y="976"/>
                    <a:pt x="768" y="910"/>
                  </a:cubicBezTo>
                  <a:lnTo>
                    <a:pt x="968" y="710"/>
                  </a:lnTo>
                  <a:cubicBezTo>
                    <a:pt x="1102" y="576"/>
                    <a:pt x="1102" y="409"/>
                    <a:pt x="968" y="309"/>
                  </a:cubicBezTo>
                  <a:lnTo>
                    <a:pt x="768" y="76"/>
                  </a:lnTo>
                  <a:cubicBezTo>
                    <a:pt x="701" y="26"/>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55"/>
            <p:cNvSpPr/>
            <p:nvPr/>
          </p:nvSpPr>
          <p:spPr>
            <a:xfrm>
              <a:off x="1996600" y="1269675"/>
              <a:ext cx="27550" cy="25875"/>
            </a:xfrm>
            <a:custGeom>
              <a:avLst/>
              <a:gdLst/>
              <a:ahLst/>
              <a:cxnLst/>
              <a:rect l="l" t="t" r="r" b="b"/>
              <a:pathLst>
                <a:path w="1102" h="1035" extrusionOk="0">
                  <a:moveTo>
                    <a:pt x="551" y="1"/>
                  </a:moveTo>
                  <a:cubicBezTo>
                    <a:pt x="476" y="1"/>
                    <a:pt x="401" y="34"/>
                    <a:pt x="334" y="101"/>
                  </a:cubicBezTo>
                  <a:lnTo>
                    <a:pt x="134" y="301"/>
                  </a:lnTo>
                  <a:cubicBezTo>
                    <a:pt x="1" y="435"/>
                    <a:pt x="1" y="601"/>
                    <a:pt x="134" y="735"/>
                  </a:cubicBezTo>
                  <a:lnTo>
                    <a:pt x="334" y="935"/>
                  </a:lnTo>
                  <a:cubicBezTo>
                    <a:pt x="401" y="1002"/>
                    <a:pt x="476" y="1035"/>
                    <a:pt x="551" y="1035"/>
                  </a:cubicBezTo>
                  <a:cubicBezTo>
                    <a:pt x="626" y="1035"/>
                    <a:pt x="701" y="1002"/>
                    <a:pt x="768" y="935"/>
                  </a:cubicBezTo>
                  <a:lnTo>
                    <a:pt x="968" y="735"/>
                  </a:lnTo>
                  <a:cubicBezTo>
                    <a:pt x="1102" y="601"/>
                    <a:pt x="1102" y="435"/>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55"/>
            <p:cNvSpPr/>
            <p:nvPr/>
          </p:nvSpPr>
          <p:spPr>
            <a:xfrm>
              <a:off x="1920725" y="1400400"/>
              <a:ext cx="27550" cy="25250"/>
            </a:xfrm>
            <a:custGeom>
              <a:avLst/>
              <a:gdLst/>
              <a:ahLst/>
              <a:cxnLst/>
              <a:rect l="l" t="t" r="r" b="b"/>
              <a:pathLst>
                <a:path w="1102" h="1010" extrusionOk="0">
                  <a:moveTo>
                    <a:pt x="551" y="1"/>
                  </a:moveTo>
                  <a:cubicBezTo>
                    <a:pt x="476" y="1"/>
                    <a:pt x="401" y="26"/>
                    <a:pt x="334" y="76"/>
                  </a:cubicBezTo>
                  <a:lnTo>
                    <a:pt x="134" y="309"/>
                  </a:lnTo>
                  <a:cubicBezTo>
                    <a:pt x="0" y="409"/>
                    <a:pt x="0" y="576"/>
                    <a:pt x="134" y="709"/>
                  </a:cubicBezTo>
                  <a:lnTo>
                    <a:pt x="334" y="910"/>
                  </a:lnTo>
                  <a:cubicBezTo>
                    <a:pt x="401" y="976"/>
                    <a:pt x="476" y="1010"/>
                    <a:pt x="551" y="1010"/>
                  </a:cubicBezTo>
                  <a:cubicBezTo>
                    <a:pt x="626" y="1010"/>
                    <a:pt x="701" y="976"/>
                    <a:pt x="767" y="910"/>
                  </a:cubicBezTo>
                  <a:lnTo>
                    <a:pt x="968" y="709"/>
                  </a:lnTo>
                  <a:cubicBezTo>
                    <a:pt x="1101" y="576"/>
                    <a:pt x="1101" y="376"/>
                    <a:pt x="968" y="309"/>
                  </a:cubicBezTo>
                  <a:lnTo>
                    <a:pt x="767" y="76"/>
                  </a:lnTo>
                  <a:cubicBezTo>
                    <a:pt x="701" y="26"/>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55"/>
            <p:cNvSpPr/>
            <p:nvPr/>
          </p:nvSpPr>
          <p:spPr>
            <a:xfrm>
              <a:off x="1920725" y="1530700"/>
              <a:ext cx="27550" cy="25250"/>
            </a:xfrm>
            <a:custGeom>
              <a:avLst/>
              <a:gdLst/>
              <a:ahLst/>
              <a:cxnLst/>
              <a:rect l="l" t="t" r="r" b="b"/>
              <a:pathLst>
                <a:path w="1102" h="1010" extrusionOk="0">
                  <a:moveTo>
                    <a:pt x="551" y="1"/>
                  </a:moveTo>
                  <a:cubicBezTo>
                    <a:pt x="476" y="1"/>
                    <a:pt x="401" y="34"/>
                    <a:pt x="334" y="101"/>
                  </a:cubicBezTo>
                  <a:lnTo>
                    <a:pt x="134" y="301"/>
                  </a:lnTo>
                  <a:cubicBezTo>
                    <a:pt x="0" y="434"/>
                    <a:pt x="0" y="601"/>
                    <a:pt x="134" y="701"/>
                  </a:cubicBezTo>
                  <a:lnTo>
                    <a:pt x="334" y="935"/>
                  </a:lnTo>
                  <a:cubicBezTo>
                    <a:pt x="401" y="985"/>
                    <a:pt x="476" y="1010"/>
                    <a:pt x="551" y="1010"/>
                  </a:cubicBezTo>
                  <a:cubicBezTo>
                    <a:pt x="626" y="1010"/>
                    <a:pt x="701" y="985"/>
                    <a:pt x="767" y="935"/>
                  </a:cubicBezTo>
                  <a:lnTo>
                    <a:pt x="968" y="701"/>
                  </a:lnTo>
                  <a:cubicBezTo>
                    <a:pt x="1101" y="601"/>
                    <a:pt x="1101" y="368"/>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55"/>
            <p:cNvSpPr/>
            <p:nvPr/>
          </p:nvSpPr>
          <p:spPr>
            <a:xfrm>
              <a:off x="1920725" y="1464825"/>
              <a:ext cx="27550" cy="25875"/>
            </a:xfrm>
            <a:custGeom>
              <a:avLst/>
              <a:gdLst/>
              <a:ahLst/>
              <a:cxnLst/>
              <a:rect l="l" t="t" r="r" b="b"/>
              <a:pathLst>
                <a:path w="1102" h="1035" extrusionOk="0">
                  <a:moveTo>
                    <a:pt x="551" y="0"/>
                  </a:moveTo>
                  <a:cubicBezTo>
                    <a:pt x="476" y="0"/>
                    <a:pt x="401" y="34"/>
                    <a:pt x="334" y="101"/>
                  </a:cubicBezTo>
                  <a:lnTo>
                    <a:pt x="134" y="301"/>
                  </a:lnTo>
                  <a:cubicBezTo>
                    <a:pt x="0" y="434"/>
                    <a:pt x="0" y="601"/>
                    <a:pt x="134" y="734"/>
                  </a:cubicBezTo>
                  <a:lnTo>
                    <a:pt x="334" y="934"/>
                  </a:lnTo>
                  <a:cubicBezTo>
                    <a:pt x="401" y="1001"/>
                    <a:pt x="476" y="1035"/>
                    <a:pt x="551" y="1035"/>
                  </a:cubicBezTo>
                  <a:cubicBezTo>
                    <a:pt x="626" y="1035"/>
                    <a:pt x="701" y="1001"/>
                    <a:pt x="767" y="934"/>
                  </a:cubicBezTo>
                  <a:lnTo>
                    <a:pt x="968" y="734"/>
                  </a:lnTo>
                  <a:cubicBezTo>
                    <a:pt x="1101" y="601"/>
                    <a:pt x="1101" y="434"/>
                    <a:pt x="968" y="301"/>
                  </a:cubicBezTo>
                  <a:lnTo>
                    <a:pt x="767" y="101"/>
                  </a:lnTo>
                  <a:cubicBezTo>
                    <a:pt x="701" y="34"/>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55"/>
            <p:cNvSpPr/>
            <p:nvPr/>
          </p:nvSpPr>
          <p:spPr>
            <a:xfrm>
              <a:off x="1920725" y="1594925"/>
              <a:ext cx="27550" cy="25875"/>
            </a:xfrm>
            <a:custGeom>
              <a:avLst/>
              <a:gdLst/>
              <a:ahLst/>
              <a:cxnLst/>
              <a:rect l="l" t="t" r="r" b="b"/>
              <a:pathLst>
                <a:path w="1102" h="1035" extrusionOk="0">
                  <a:moveTo>
                    <a:pt x="551" y="0"/>
                  </a:moveTo>
                  <a:cubicBezTo>
                    <a:pt x="476" y="0"/>
                    <a:pt x="401" y="34"/>
                    <a:pt x="334" y="100"/>
                  </a:cubicBezTo>
                  <a:lnTo>
                    <a:pt x="134" y="300"/>
                  </a:lnTo>
                  <a:cubicBezTo>
                    <a:pt x="0" y="434"/>
                    <a:pt x="0" y="601"/>
                    <a:pt x="134" y="734"/>
                  </a:cubicBezTo>
                  <a:lnTo>
                    <a:pt x="334" y="934"/>
                  </a:lnTo>
                  <a:cubicBezTo>
                    <a:pt x="401" y="1001"/>
                    <a:pt x="476" y="1034"/>
                    <a:pt x="551" y="1034"/>
                  </a:cubicBezTo>
                  <a:cubicBezTo>
                    <a:pt x="626" y="1034"/>
                    <a:pt x="701" y="1001"/>
                    <a:pt x="767" y="934"/>
                  </a:cubicBezTo>
                  <a:lnTo>
                    <a:pt x="968" y="734"/>
                  </a:lnTo>
                  <a:cubicBezTo>
                    <a:pt x="1101" y="601"/>
                    <a:pt x="1101" y="434"/>
                    <a:pt x="968" y="300"/>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55"/>
            <p:cNvSpPr/>
            <p:nvPr/>
          </p:nvSpPr>
          <p:spPr>
            <a:xfrm>
              <a:off x="1920725" y="1334725"/>
              <a:ext cx="27550" cy="25250"/>
            </a:xfrm>
            <a:custGeom>
              <a:avLst/>
              <a:gdLst/>
              <a:ahLst/>
              <a:cxnLst/>
              <a:rect l="l" t="t" r="r" b="b"/>
              <a:pathLst>
                <a:path w="1102" h="1010" extrusionOk="0">
                  <a:moveTo>
                    <a:pt x="551" y="1"/>
                  </a:moveTo>
                  <a:cubicBezTo>
                    <a:pt x="476" y="1"/>
                    <a:pt x="401" y="34"/>
                    <a:pt x="334" y="101"/>
                  </a:cubicBezTo>
                  <a:lnTo>
                    <a:pt x="134" y="301"/>
                  </a:lnTo>
                  <a:cubicBezTo>
                    <a:pt x="0" y="434"/>
                    <a:pt x="0" y="601"/>
                    <a:pt x="134" y="701"/>
                  </a:cubicBezTo>
                  <a:lnTo>
                    <a:pt x="334" y="935"/>
                  </a:lnTo>
                  <a:cubicBezTo>
                    <a:pt x="401" y="985"/>
                    <a:pt x="476" y="1010"/>
                    <a:pt x="551" y="1010"/>
                  </a:cubicBezTo>
                  <a:cubicBezTo>
                    <a:pt x="626" y="1010"/>
                    <a:pt x="701" y="985"/>
                    <a:pt x="767" y="935"/>
                  </a:cubicBezTo>
                  <a:lnTo>
                    <a:pt x="968" y="701"/>
                  </a:lnTo>
                  <a:cubicBezTo>
                    <a:pt x="1101" y="601"/>
                    <a:pt x="1101" y="434"/>
                    <a:pt x="968" y="301"/>
                  </a:cubicBezTo>
                  <a:lnTo>
                    <a:pt x="767"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55"/>
            <p:cNvSpPr/>
            <p:nvPr/>
          </p:nvSpPr>
          <p:spPr>
            <a:xfrm>
              <a:off x="1920725" y="1269675"/>
              <a:ext cx="27550" cy="25875"/>
            </a:xfrm>
            <a:custGeom>
              <a:avLst/>
              <a:gdLst/>
              <a:ahLst/>
              <a:cxnLst/>
              <a:rect l="l" t="t" r="r" b="b"/>
              <a:pathLst>
                <a:path w="1102" h="1035" extrusionOk="0">
                  <a:moveTo>
                    <a:pt x="551" y="1"/>
                  </a:moveTo>
                  <a:cubicBezTo>
                    <a:pt x="476" y="1"/>
                    <a:pt x="401" y="34"/>
                    <a:pt x="334" y="101"/>
                  </a:cubicBezTo>
                  <a:lnTo>
                    <a:pt x="134" y="301"/>
                  </a:lnTo>
                  <a:cubicBezTo>
                    <a:pt x="0" y="435"/>
                    <a:pt x="0" y="601"/>
                    <a:pt x="134" y="735"/>
                  </a:cubicBezTo>
                  <a:lnTo>
                    <a:pt x="334" y="935"/>
                  </a:lnTo>
                  <a:cubicBezTo>
                    <a:pt x="401" y="1002"/>
                    <a:pt x="476" y="1035"/>
                    <a:pt x="551" y="1035"/>
                  </a:cubicBezTo>
                  <a:cubicBezTo>
                    <a:pt x="626" y="1035"/>
                    <a:pt x="701" y="1002"/>
                    <a:pt x="767" y="935"/>
                  </a:cubicBezTo>
                  <a:lnTo>
                    <a:pt x="968" y="735"/>
                  </a:lnTo>
                  <a:cubicBezTo>
                    <a:pt x="1101" y="601"/>
                    <a:pt x="1101" y="435"/>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55"/>
            <p:cNvSpPr/>
            <p:nvPr/>
          </p:nvSpPr>
          <p:spPr>
            <a:xfrm>
              <a:off x="1920725" y="1660800"/>
              <a:ext cx="27550" cy="25875"/>
            </a:xfrm>
            <a:custGeom>
              <a:avLst/>
              <a:gdLst/>
              <a:ahLst/>
              <a:cxnLst/>
              <a:rect l="l" t="t" r="r" b="b"/>
              <a:pathLst>
                <a:path w="1102" h="1035" extrusionOk="0">
                  <a:moveTo>
                    <a:pt x="551" y="0"/>
                  </a:moveTo>
                  <a:cubicBezTo>
                    <a:pt x="476" y="0"/>
                    <a:pt x="401" y="34"/>
                    <a:pt x="334" y="100"/>
                  </a:cubicBezTo>
                  <a:lnTo>
                    <a:pt x="134" y="301"/>
                  </a:lnTo>
                  <a:cubicBezTo>
                    <a:pt x="0" y="434"/>
                    <a:pt x="0" y="601"/>
                    <a:pt x="134" y="701"/>
                  </a:cubicBezTo>
                  <a:lnTo>
                    <a:pt x="334" y="934"/>
                  </a:lnTo>
                  <a:cubicBezTo>
                    <a:pt x="401" y="1001"/>
                    <a:pt x="476" y="1034"/>
                    <a:pt x="551" y="1034"/>
                  </a:cubicBezTo>
                  <a:cubicBezTo>
                    <a:pt x="626" y="1034"/>
                    <a:pt x="701" y="1001"/>
                    <a:pt x="767" y="934"/>
                  </a:cubicBezTo>
                  <a:lnTo>
                    <a:pt x="968" y="701"/>
                  </a:lnTo>
                  <a:cubicBezTo>
                    <a:pt x="1101" y="601"/>
                    <a:pt x="1101" y="401"/>
                    <a:pt x="968" y="301"/>
                  </a:cubicBezTo>
                  <a:lnTo>
                    <a:pt x="767"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55"/>
            <p:cNvSpPr/>
            <p:nvPr/>
          </p:nvSpPr>
          <p:spPr>
            <a:xfrm>
              <a:off x="1920725" y="2116125"/>
              <a:ext cx="27550" cy="25875"/>
            </a:xfrm>
            <a:custGeom>
              <a:avLst/>
              <a:gdLst/>
              <a:ahLst/>
              <a:cxnLst/>
              <a:rect l="l" t="t" r="r" b="b"/>
              <a:pathLst>
                <a:path w="1102" h="1035" extrusionOk="0">
                  <a:moveTo>
                    <a:pt x="551" y="0"/>
                  </a:moveTo>
                  <a:cubicBezTo>
                    <a:pt x="476" y="0"/>
                    <a:pt x="401" y="34"/>
                    <a:pt x="334" y="101"/>
                  </a:cubicBezTo>
                  <a:lnTo>
                    <a:pt x="134" y="301"/>
                  </a:lnTo>
                  <a:cubicBezTo>
                    <a:pt x="0" y="434"/>
                    <a:pt x="0" y="601"/>
                    <a:pt x="134" y="734"/>
                  </a:cubicBezTo>
                  <a:lnTo>
                    <a:pt x="334" y="934"/>
                  </a:lnTo>
                  <a:cubicBezTo>
                    <a:pt x="401" y="1001"/>
                    <a:pt x="476" y="1035"/>
                    <a:pt x="551" y="1035"/>
                  </a:cubicBezTo>
                  <a:cubicBezTo>
                    <a:pt x="626" y="1035"/>
                    <a:pt x="701" y="1001"/>
                    <a:pt x="767" y="934"/>
                  </a:cubicBezTo>
                  <a:lnTo>
                    <a:pt x="968" y="734"/>
                  </a:lnTo>
                  <a:cubicBezTo>
                    <a:pt x="1101" y="601"/>
                    <a:pt x="1101" y="434"/>
                    <a:pt x="968" y="301"/>
                  </a:cubicBezTo>
                  <a:lnTo>
                    <a:pt x="767" y="101"/>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55"/>
            <p:cNvSpPr/>
            <p:nvPr/>
          </p:nvSpPr>
          <p:spPr>
            <a:xfrm>
              <a:off x="1920725" y="1986025"/>
              <a:ext cx="27550" cy="25875"/>
            </a:xfrm>
            <a:custGeom>
              <a:avLst/>
              <a:gdLst/>
              <a:ahLst/>
              <a:cxnLst/>
              <a:rect l="l" t="t" r="r" b="b"/>
              <a:pathLst>
                <a:path w="1102" h="1035" extrusionOk="0">
                  <a:moveTo>
                    <a:pt x="551" y="1"/>
                  </a:moveTo>
                  <a:cubicBezTo>
                    <a:pt x="476" y="1"/>
                    <a:pt x="401" y="34"/>
                    <a:pt x="334" y="101"/>
                  </a:cubicBezTo>
                  <a:lnTo>
                    <a:pt x="134" y="301"/>
                  </a:lnTo>
                  <a:cubicBezTo>
                    <a:pt x="0" y="434"/>
                    <a:pt x="0" y="601"/>
                    <a:pt x="134" y="735"/>
                  </a:cubicBezTo>
                  <a:lnTo>
                    <a:pt x="334" y="935"/>
                  </a:lnTo>
                  <a:cubicBezTo>
                    <a:pt x="401" y="1001"/>
                    <a:pt x="476" y="1035"/>
                    <a:pt x="551" y="1035"/>
                  </a:cubicBezTo>
                  <a:cubicBezTo>
                    <a:pt x="626" y="1035"/>
                    <a:pt x="701" y="1001"/>
                    <a:pt x="767" y="935"/>
                  </a:cubicBezTo>
                  <a:lnTo>
                    <a:pt x="968" y="735"/>
                  </a:lnTo>
                  <a:cubicBezTo>
                    <a:pt x="1101" y="601"/>
                    <a:pt x="1101" y="434"/>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55"/>
            <p:cNvSpPr/>
            <p:nvPr/>
          </p:nvSpPr>
          <p:spPr>
            <a:xfrm>
              <a:off x="1920725" y="1920975"/>
              <a:ext cx="27550" cy="25875"/>
            </a:xfrm>
            <a:custGeom>
              <a:avLst/>
              <a:gdLst/>
              <a:ahLst/>
              <a:cxnLst/>
              <a:rect l="l" t="t" r="r" b="b"/>
              <a:pathLst>
                <a:path w="1102" h="1035" extrusionOk="0">
                  <a:moveTo>
                    <a:pt x="551" y="1"/>
                  </a:moveTo>
                  <a:cubicBezTo>
                    <a:pt x="476" y="1"/>
                    <a:pt x="401" y="34"/>
                    <a:pt x="334" y="101"/>
                  </a:cubicBezTo>
                  <a:lnTo>
                    <a:pt x="134" y="301"/>
                  </a:lnTo>
                  <a:cubicBezTo>
                    <a:pt x="0" y="434"/>
                    <a:pt x="0" y="601"/>
                    <a:pt x="134" y="735"/>
                  </a:cubicBezTo>
                  <a:lnTo>
                    <a:pt x="334" y="935"/>
                  </a:lnTo>
                  <a:cubicBezTo>
                    <a:pt x="401" y="1002"/>
                    <a:pt x="476" y="1035"/>
                    <a:pt x="551" y="1035"/>
                  </a:cubicBezTo>
                  <a:cubicBezTo>
                    <a:pt x="626" y="1035"/>
                    <a:pt x="701" y="1002"/>
                    <a:pt x="767" y="935"/>
                  </a:cubicBezTo>
                  <a:lnTo>
                    <a:pt x="968" y="735"/>
                  </a:lnTo>
                  <a:cubicBezTo>
                    <a:pt x="1101" y="601"/>
                    <a:pt x="1101" y="401"/>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55"/>
            <p:cNvSpPr/>
            <p:nvPr/>
          </p:nvSpPr>
          <p:spPr>
            <a:xfrm>
              <a:off x="1920725" y="2051900"/>
              <a:ext cx="27550" cy="25250"/>
            </a:xfrm>
            <a:custGeom>
              <a:avLst/>
              <a:gdLst/>
              <a:ahLst/>
              <a:cxnLst/>
              <a:rect l="l" t="t" r="r" b="b"/>
              <a:pathLst>
                <a:path w="1102" h="1010" extrusionOk="0">
                  <a:moveTo>
                    <a:pt x="551" y="1"/>
                  </a:moveTo>
                  <a:cubicBezTo>
                    <a:pt x="476" y="1"/>
                    <a:pt x="401" y="34"/>
                    <a:pt x="334" y="101"/>
                  </a:cubicBezTo>
                  <a:lnTo>
                    <a:pt x="134" y="301"/>
                  </a:lnTo>
                  <a:cubicBezTo>
                    <a:pt x="0" y="435"/>
                    <a:pt x="0" y="568"/>
                    <a:pt x="134" y="701"/>
                  </a:cubicBezTo>
                  <a:lnTo>
                    <a:pt x="334" y="935"/>
                  </a:lnTo>
                  <a:cubicBezTo>
                    <a:pt x="401" y="985"/>
                    <a:pt x="476" y="1010"/>
                    <a:pt x="551" y="1010"/>
                  </a:cubicBezTo>
                  <a:cubicBezTo>
                    <a:pt x="626" y="1010"/>
                    <a:pt x="701" y="985"/>
                    <a:pt x="767" y="935"/>
                  </a:cubicBezTo>
                  <a:lnTo>
                    <a:pt x="968" y="701"/>
                  </a:lnTo>
                  <a:cubicBezTo>
                    <a:pt x="1101" y="601"/>
                    <a:pt x="1101" y="368"/>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55"/>
            <p:cNvSpPr/>
            <p:nvPr/>
          </p:nvSpPr>
          <p:spPr>
            <a:xfrm>
              <a:off x="1920725" y="1855925"/>
              <a:ext cx="27550" cy="25275"/>
            </a:xfrm>
            <a:custGeom>
              <a:avLst/>
              <a:gdLst/>
              <a:ahLst/>
              <a:cxnLst/>
              <a:rect l="l" t="t" r="r" b="b"/>
              <a:pathLst>
                <a:path w="1102" h="1011" extrusionOk="0">
                  <a:moveTo>
                    <a:pt x="551" y="1"/>
                  </a:moveTo>
                  <a:cubicBezTo>
                    <a:pt x="476" y="1"/>
                    <a:pt x="401" y="34"/>
                    <a:pt x="334" y="101"/>
                  </a:cubicBezTo>
                  <a:lnTo>
                    <a:pt x="134" y="301"/>
                  </a:lnTo>
                  <a:cubicBezTo>
                    <a:pt x="0" y="435"/>
                    <a:pt x="0" y="601"/>
                    <a:pt x="134" y="701"/>
                  </a:cubicBezTo>
                  <a:lnTo>
                    <a:pt x="334" y="935"/>
                  </a:lnTo>
                  <a:cubicBezTo>
                    <a:pt x="401" y="985"/>
                    <a:pt x="476" y="1010"/>
                    <a:pt x="551" y="1010"/>
                  </a:cubicBezTo>
                  <a:cubicBezTo>
                    <a:pt x="626" y="1010"/>
                    <a:pt x="701" y="985"/>
                    <a:pt x="767" y="935"/>
                  </a:cubicBezTo>
                  <a:lnTo>
                    <a:pt x="968" y="701"/>
                  </a:lnTo>
                  <a:cubicBezTo>
                    <a:pt x="1101" y="601"/>
                    <a:pt x="1101" y="401"/>
                    <a:pt x="968" y="301"/>
                  </a:cubicBezTo>
                  <a:lnTo>
                    <a:pt x="767"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55"/>
            <p:cNvSpPr/>
            <p:nvPr/>
          </p:nvSpPr>
          <p:spPr>
            <a:xfrm>
              <a:off x="1920725" y="1725625"/>
              <a:ext cx="27550" cy="25250"/>
            </a:xfrm>
            <a:custGeom>
              <a:avLst/>
              <a:gdLst/>
              <a:ahLst/>
              <a:cxnLst/>
              <a:rect l="l" t="t" r="r" b="b"/>
              <a:pathLst>
                <a:path w="1102" h="1010" extrusionOk="0">
                  <a:moveTo>
                    <a:pt x="551" y="1"/>
                  </a:moveTo>
                  <a:cubicBezTo>
                    <a:pt x="476" y="1"/>
                    <a:pt x="401" y="26"/>
                    <a:pt x="334" y="76"/>
                  </a:cubicBezTo>
                  <a:lnTo>
                    <a:pt x="134" y="309"/>
                  </a:lnTo>
                  <a:cubicBezTo>
                    <a:pt x="0" y="410"/>
                    <a:pt x="0" y="576"/>
                    <a:pt x="134" y="710"/>
                  </a:cubicBezTo>
                  <a:lnTo>
                    <a:pt x="334" y="910"/>
                  </a:lnTo>
                  <a:cubicBezTo>
                    <a:pt x="401" y="977"/>
                    <a:pt x="476" y="1010"/>
                    <a:pt x="551" y="1010"/>
                  </a:cubicBezTo>
                  <a:cubicBezTo>
                    <a:pt x="626" y="1010"/>
                    <a:pt x="701" y="977"/>
                    <a:pt x="767" y="910"/>
                  </a:cubicBezTo>
                  <a:lnTo>
                    <a:pt x="968" y="710"/>
                  </a:lnTo>
                  <a:cubicBezTo>
                    <a:pt x="1101" y="576"/>
                    <a:pt x="1101" y="410"/>
                    <a:pt x="968" y="309"/>
                  </a:cubicBezTo>
                  <a:lnTo>
                    <a:pt x="767" y="76"/>
                  </a:lnTo>
                  <a:cubicBezTo>
                    <a:pt x="701" y="26"/>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55"/>
            <p:cNvSpPr/>
            <p:nvPr/>
          </p:nvSpPr>
          <p:spPr>
            <a:xfrm>
              <a:off x="1920725" y="1790900"/>
              <a:ext cx="27550" cy="25875"/>
            </a:xfrm>
            <a:custGeom>
              <a:avLst/>
              <a:gdLst/>
              <a:ahLst/>
              <a:cxnLst/>
              <a:rect l="l" t="t" r="r" b="b"/>
              <a:pathLst>
                <a:path w="1102" h="1035" extrusionOk="0">
                  <a:moveTo>
                    <a:pt x="551" y="0"/>
                  </a:moveTo>
                  <a:cubicBezTo>
                    <a:pt x="476" y="0"/>
                    <a:pt x="401" y="33"/>
                    <a:pt x="334" y="100"/>
                  </a:cubicBezTo>
                  <a:lnTo>
                    <a:pt x="134" y="300"/>
                  </a:lnTo>
                  <a:cubicBezTo>
                    <a:pt x="0" y="434"/>
                    <a:pt x="0" y="601"/>
                    <a:pt x="134" y="734"/>
                  </a:cubicBezTo>
                  <a:lnTo>
                    <a:pt x="334" y="934"/>
                  </a:lnTo>
                  <a:cubicBezTo>
                    <a:pt x="401" y="1001"/>
                    <a:pt x="476" y="1034"/>
                    <a:pt x="551" y="1034"/>
                  </a:cubicBezTo>
                  <a:cubicBezTo>
                    <a:pt x="626" y="1034"/>
                    <a:pt x="701" y="1001"/>
                    <a:pt x="767" y="934"/>
                  </a:cubicBezTo>
                  <a:lnTo>
                    <a:pt x="968" y="734"/>
                  </a:lnTo>
                  <a:cubicBezTo>
                    <a:pt x="1101" y="601"/>
                    <a:pt x="1101" y="400"/>
                    <a:pt x="968" y="300"/>
                  </a:cubicBezTo>
                  <a:lnTo>
                    <a:pt x="767"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55"/>
            <p:cNvSpPr/>
            <p:nvPr/>
          </p:nvSpPr>
          <p:spPr>
            <a:xfrm>
              <a:off x="1694725" y="1790900"/>
              <a:ext cx="26700" cy="25875"/>
            </a:xfrm>
            <a:custGeom>
              <a:avLst/>
              <a:gdLst/>
              <a:ahLst/>
              <a:cxnLst/>
              <a:rect l="l" t="t" r="r" b="b"/>
              <a:pathLst>
                <a:path w="1068" h="1035" extrusionOk="0">
                  <a:moveTo>
                    <a:pt x="547" y="0"/>
                  </a:moveTo>
                  <a:cubicBezTo>
                    <a:pt x="476" y="0"/>
                    <a:pt x="401" y="33"/>
                    <a:pt x="334" y="100"/>
                  </a:cubicBezTo>
                  <a:lnTo>
                    <a:pt x="134" y="300"/>
                  </a:lnTo>
                  <a:cubicBezTo>
                    <a:pt x="0" y="434"/>
                    <a:pt x="0" y="601"/>
                    <a:pt x="134" y="734"/>
                  </a:cubicBezTo>
                  <a:lnTo>
                    <a:pt x="334" y="934"/>
                  </a:lnTo>
                  <a:cubicBezTo>
                    <a:pt x="401" y="1001"/>
                    <a:pt x="476" y="1034"/>
                    <a:pt x="547" y="1034"/>
                  </a:cubicBezTo>
                  <a:cubicBezTo>
                    <a:pt x="618" y="1034"/>
                    <a:pt x="684" y="1001"/>
                    <a:pt x="734" y="934"/>
                  </a:cubicBezTo>
                  <a:lnTo>
                    <a:pt x="968" y="734"/>
                  </a:lnTo>
                  <a:cubicBezTo>
                    <a:pt x="1068" y="601"/>
                    <a:pt x="1068" y="400"/>
                    <a:pt x="968" y="300"/>
                  </a:cubicBezTo>
                  <a:lnTo>
                    <a:pt x="734" y="100"/>
                  </a:lnTo>
                  <a:cubicBezTo>
                    <a:pt x="684" y="33"/>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55"/>
            <p:cNvSpPr/>
            <p:nvPr/>
          </p:nvSpPr>
          <p:spPr>
            <a:xfrm>
              <a:off x="1640525" y="1412275"/>
              <a:ext cx="5025" cy="6700"/>
            </a:xfrm>
            <a:custGeom>
              <a:avLst/>
              <a:gdLst/>
              <a:ahLst/>
              <a:cxnLst/>
              <a:rect l="l" t="t" r="r" b="b"/>
              <a:pathLst>
                <a:path w="201" h="268" extrusionOk="0">
                  <a:moveTo>
                    <a:pt x="167" y="1"/>
                  </a:moveTo>
                  <a:lnTo>
                    <a:pt x="167" y="1"/>
                  </a:lnTo>
                  <a:cubicBezTo>
                    <a:pt x="134" y="68"/>
                    <a:pt x="67" y="201"/>
                    <a:pt x="0" y="268"/>
                  </a:cubicBezTo>
                  <a:lnTo>
                    <a:pt x="67" y="201"/>
                  </a:lnTo>
                  <a:cubicBezTo>
                    <a:pt x="167" y="168"/>
                    <a:pt x="200" y="68"/>
                    <a:pt x="16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55"/>
            <p:cNvSpPr/>
            <p:nvPr/>
          </p:nvSpPr>
          <p:spPr>
            <a:xfrm>
              <a:off x="1619675" y="1986025"/>
              <a:ext cx="25875" cy="25875"/>
            </a:xfrm>
            <a:custGeom>
              <a:avLst/>
              <a:gdLst/>
              <a:ahLst/>
              <a:cxnLst/>
              <a:rect l="l" t="t" r="r" b="b"/>
              <a:pathLst>
                <a:path w="1035" h="1035" extrusionOk="0">
                  <a:moveTo>
                    <a:pt x="547" y="1"/>
                  </a:moveTo>
                  <a:cubicBezTo>
                    <a:pt x="476" y="1"/>
                    <a:pt x="401" y="34"/>
                    <a:pt x="334" y="101"/>
                  </a:cubicBezTo>
                  <a:lnTo>
                    <a:pt x="134" y="301"/>
                  </a:lnTo>
                  <a:cubicBezTo>
                    <a:pt x="0" y="434"/>
                    <a:pt x="0" y="601"/>
                    <a:pt x="134" y="735"/>
                  </a:cubicBezTo>
                  <a:lnTo>
                    <a:pt x="334" y="935"/>
                  </a:lnTo>
                  <a:cubicBezTo>
                    <a:pt x="401" y="1001"/>
                    <a:pt x="476" y="1035"/>
                    <a:pt x="547" y="1035"/>
                  </a:cubicBezTo>
                  <a:cubicBezTo>
                    <a:pt x="617" y="1035"/>
                    <a:pt x="684" y="1001"/>
                    <a:pt x="734" y="935"/>
                  </a:cubicBezTo>
                  <a:lnTo>
                    <a:pt x="968" y="735"/>
                  </a:lnTo>
                  <a:cubicBezTo>
                    <a:pt x="1034" y="601"/>
                    <a:pt x="1034" y="434"/>
                    <a:pt x="968" y="301"/>
                  </a:cubicBezTo>
                  <a:lnTo>
                    <a:pt x="734" y="101"/>
                  </a:lnTo>
                  <a:cubicBezTo>
                    <a:pt x="684" y="34"/>
                    <a:pt x="617"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5"/>
            <p:cNvSpPr/>
            <p:nvPr/>
          </p:nvSpPr>
          <p:spPr>
            <a:xfrm>
              <a:off x="1694725" y="1334725"/>
              <a:ext cx="26700" cy="25250"/>
            </a:xfrm>
            <a:custGeom>
              <a:avLst/>
              <a:gdLst/>
              <a:ahLst/>
              <a:cxnLst/>
              <a:rect l="l" t="t" r="r" b="b"/>
              <a:pathLst>
                <a:path w="1068" h="1010" extrusionOk="0">
                  <a:moveTo>
                    <a:pt x="547" y="1"/>
                  </a:moveTo>
                  <a:cubicBezTo>
                    <a:pt x="476" y="1"/>
                    <a:pt x="401" y="34"/>
                    <a:pt x="334" y="101"/>
                  </a:cubicBezTo>
                  <a:lnTo>
                    <a:pt x="134" y="301"/>
                  </a:lnTo>
                  <a:cubicBezTo>
                    <a:pt x="0" y="434"/>
                    <a:pt x="0" y="601"/>
                    <a:pt x="134" y="701"/>
                  </a:cubicBezTo>
                  <a:lnTo>
                    <a:pt x="334" y="935"/>
                  </a:lnTo>
                  <a:cubicBezTo>
                    <a:pt x="401" y="985"/>
                    <a:pt x="476" y="1010"/>
                    <a:pt x="547" y="1010"/>
                  </a:cubicBezTo>
                  <a:cubicBezTo>
                    <a:pt x="618" y="1010"/>
                    <a:pt x="684" y="985"/>
                    <a:pt x="734" y="935"/>
                  </a:cubicBezTo>
                  <a:lnTo>
                    <a:pt x="968" y="701"/>
                  </a:lnTo>
                  <a:cubicBezTo>
                    <a:pt x="1068" y="601"/>
                    <a:pt x="1068" y="434"/>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5"/>
            <p:cNvSpPr/>
            <p:nvPr/>
          </p:nvSpPr>
          <p:spPr>
            <a:xfrm>
              <a:off x="2676250" y="2507225"/>
              <a:ext cx="27550" cy="24225"/>
            </a:xfrm>
            <a:custGeom>
              <a:avLst/>
              <a:gdLst/>
              <a:ahLst/>
              <a:cxnLst/>
              <a:rect l="l" t="t" r="r" b="b"/>
              <a:pathLst>
                <a:path w="1102" h="969" extrusionOk="0">
                  <a:moveTo>
                    <a:pt x="551" y="1"/>
                  </a:moveTo>
                  <a:cubicBezTo>
                    <a:pt x="476" y="1"/>
                    <a:pt x="401" y="34"/>
                    <a:pt x="334" y="101"/>
                  </a:cubicBezTo>
                  <a:lnTo>
                    <a:pt x="134" y="301"/>
                  </a:lnTo>
                  <a:cubicBezTo>
                    <a:pt x="1" y="435"/>
                    <a:pt x="1" y="601"/>
                    <a:pt x="134" y="735"/>
                  </a:cubicBezTo>
                  <a:lnTo>
                    <a:pt x="334" y="935"/>
                  </a:lnTo>
                  <a:cubicBezTo>
                    <a:pt x="401" y="968"/>
                    <a:pt x="401" y="968"/>
                    <a:pt x="435" y="968"/>
                  </a:cubicBezTo>
                  <a:cubicBezTo>
                    <a:pt x="601" y="902"/>
                    <a:pt x="701" y="835"/>
                    <a:pt x="902" y="768"/>
                  </a:cubicBezTo>
                  <a:lnTo>
                    <a:pt x="935" y="735"/>
                  </a:lnTo>
                  <a:cubicBezTo>
                    <a:pt x="1102" y="601"/>
                    <a:pt x="1102" y="435"/>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5"/>
            <p:cNvSpPr/>
            <p:nvPr/>
          </p:nvSpPr>
          <p:spPr>
            <a:xfrm>
              <a:off x="1694725" y="1400400"/>
              <a:ext cx="26700" cy="25250"/>
            </a:xfrm>
            <a:custGeom>
              <a:avLst/>
              <a:gdLst/>
              <a:ahLst/>
              <a:cxnLst/>
              <a:rect l="l" t="t" r="r" b="b"/>
              <a:pathLst>
                <a:path w="1068" h="1010" extrusionOk="0">
                  <a:moveTo>
                    <a:pt x="547" y="1"/>
                  </a:moveTo>
                  <a:cubicBezTo>
                    <a:pt x="476" y="1"/>
                    <a:pt x="401" y="26"/>
                    <a:pt x="334" y="76"/>
                  </a:cubicBezTo>
                  <a:lnTo>
                    <a:pt x="134" y="309"/>
                  </a:lnTo>
                  <a:cubicBezTo>
                    <a:pt x="0" y="409"/>
                    <a:pt x="0" y="576"/>
                    <a:pt x="134" y="709"/>
                  </a:cubicBezTo>
                  <a:lnTo>
                    <a:pt x="334" y="910"/>
                  </a:lnTo>
                  <a:cubicBezTo>
                    <a:pt x="401" y="976"/>
                    <a:pt x="476" y="1010"/>
                    <a:pt x="547" y="1010"/>
                  </a:cubicBezTo>
                  <a:cubicBezTo>
                    <a:pt x="618" y="1010"/>
                    <a:pt x="684" y="976"/>
                    <a:pt x="734" y="910"/>
                  </a:cubicBezTo>
                  <a:lnTo>
                    <a:pt x="968" y="709"/>
                  </a:lnTo>
                  <a:cubicBezTo>
                    <a:pt x="1068" y="576"/>
                    <a:pt x="1068" y="376"/>
                    <a:pt x="968" y="309"/>
                  </a:cubicBezTo>
                  <a:lnTo>
                    <a:pt x="734" y="76"/>
                  </a:lnTo>
                  <a:cubicBezTo>
                    <a:pt x="684" y="26"/>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55"/>
            <p:cNvSpPr/>
            <p:nvPr/>
          </p:nvSpPr>
          <p:spPr>
            <a:xfrm>
              <a:off x="1619675" y="1920975"/>
              <a:ext cx="25875" cy="25875"/>
            </a:xfrm>
            <a:custGeom>
              <a:avLst/>
              <a:gdLst/>
              <a:ahLst/>
              <a:cxnLst/>
              <a:rect l="l" t="t" r="r" b="b"/>
              <a:pathLst>
                <a:path w="1035" h="1035" extrusionOk="0">
                  <a:moveTo>
                    <a:pt x="547" y="1"/>
                  </a:moveTo>
                  <a:cubicBezTo>
                    <a:pt x="476" y="1"/>
                    <a:pt x="401" y="34"/>
                    <a:pt x="334" y="101"/>
                  </a:cubicBezTo>
                  <a:lnTo>
                    <a:pt x="134" y="301"/>
                  </a:lnTo>
                  <a:cubicBezTo>
                    <a:pt x="0" y="434"/>
                    <a:pt x="0" y="601"/>
                    <a:pt x="134" y="735"/>
                  </a:cubicBezTo>
                  <a:lnTo>
                    <a:pt x="334" y="935"/>
                  </a:lnTo>
                  <a:cubicBezTo>
                    <a:pt x="401" y="1002"/>
                    <a:pt x="476" y="1035"/>
                    <a:pt x="547" y="1035"/>
                  </a:cubicBezTo>
                  <a:cubicBezTo>
                    <a:pt x="617" y="1035"/>
                    <a:pt x="684" y="1002"/>
                    <a:pt x="734" y="935"/>
                  </a:cubicBezTo>
                  <a:lnTo>
                    <a:pt x="968" y="735"/>
                  </a:lnTo>
                  <a:cubicBezTo>
                    <a:pt x="1034" y="601"/>
                    <a:pt x="1034" y="401"/>
                    <a:pt x="968" y="301"/>
                  </a:cubicBezTo>
                  <a:lnTo>
                    <a:pt x="734" y="101"/>
                  </a:lnTo>
                  <a:cubicBezTo>
                    <a:pt x="684" y="34"/>
                    <a:pt x="617"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55"/>
            <p:cNvSpPr/>
            <p:nvPr/>
          </p:nvSpPr>
          <p:spPr>
            <a:xfrm>
              <a:off x="1619675" y="1855925"/>
              <a:ext cx="25875" cy="25275"/>
            </a:xfrm>
            <a:custGeom>
              <a:avLst/>
              <a:gdLst/>
              <a:ahLst/>
              <a:cxnLst/>
              <a:rect l="l" t="t" r="r" b="b"/>
              <a:pathLst>
                <a:path w="1035" h="1011" extrusionOk="0">
                  <a:moveTo>
                    <a:pt x="547" y="1"/>
                  </a:moveTo>
                  <a:cubicBezTo>
                    <a:pt x="476" y="1"/>
                    <a:pt x="401" y="34"/>
                    <a:pt x="334" y="101"/>
                  </a:cubicBezTo>
                  <a:lnTo>
                    <a:pt x="134" y="301"/>
                  </a:lnTo>
                  <a:cubicBezTo>
                    <a:pt x="0" y="435"/>
                    <a:pt x="0" y="601"/>
                    <a:pt x="134" y="701"/>
                  </a:cubicBezTo>
                  <a:lnTo>
                    <a:pt x="334" y="935"/>
                  </a:lnTo>
                  <a:cubicBezTo>
                    <a:pt x="401" y="985"/>
                    <a:pt x="476" y="1010"/>
                    <a:pt x="547" y="1010"/>
                  </a:cubicBezTo>
                  <a:cubicBezTo>
                    <a:pt x="617" y="1010"/>
                    <a:pt x="684" y="985"/>
                    <a:pt x="734" y="935"/>
                  </a:cubicBezTo>
                  <a:lnTo>
                    <a:pt x="968" y="701"/>
                  </a:lnTo>
                  <a:cubicBezTo>
                    <a:pt x="1034" y="601"/>
                    <a:pt x="1034" y="401"/>
                    <a:pt x="968" y="301"/>
                  </a:cubicBezTo>
                  <a:lnTo>
                    <a:pt x="734" y="101"/>
                  </a:lnTo>
                  <a:cubicBezTo>
                    <a:pt x="684" y="34"/>
                    <a:pt x="617"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55"/>
            <p:cNvSpPr/>
            <p:nvPr/>
          </p:nvSpPr>
          <p:spPr>
            <a:xfrm>
              <a:off x="1694725" y="1660800"/>
              <a:ext cx="26700" cy="25875"/>
            </a:xfrm>
            <a:custGeom>
              <a:avLst/>
              <a:gdLst/>
              <a:ahLst/>
              <a:cxnLst/>
              <a:rect l="l" t="t" r="r" b="b"/>
              <a:pathLst>
                <a:path w="1068" h="1035" extrusionOk="0">
                  <a:moveTo>
                    <a:pt x="547" y="0"/>
                  </a:moveTo>
                  <a:cubicBezTo>
                    <a:pt x="476" y="0"/>
                    <a:pt x="401" y="34"/>
                    <a:pt x="334" y="100"/>
                  </a:cubicBezTo>
                  <a:lnTo>
                    <a:pt x="134" y="301"/>
                  </a:lnTo>
                  <a:cubicBezTo>
                    <a:pt x="0" y="434"/>
                    <a:pt x="0" y="601"/>
                    <a:pt x="134" y="701"/>
                  </a:cubicBezTo>
                  <a:lnTo>
                    <a:pt x="334" y="934"/>
                  </a:lnTo>
                  <a:cubicBezTo>
                    <a:pt x="401" y="1001"/>
                    <a:pt x="476" y="1034"/>
                    <a:pt x="547" y="1034"/>
                  </a:cubicBezTo>
                  <a:cubicBezTo>
                    <a:pt x="618" y="1034"/>
                    <a:pt x="684" y="1001"/>
                    <a:pt x="734" y="934"/>
                  </a:cubicBezTo>
                  <a:lnTo>
                    <a:pt x="968" y="701"/>
                  </a:lnTo>
                  <a:cubicBezTo>
                    <a:pt x="1068" y="601"/>
                    <a:pt x="1068" y="401"/>
                    <a:pt x="968" y="301"/>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55"/>
            <p:cNvSpPr/>
            <p:nvPr/>
          </p:nvSpPr>
          <p:spPr>
            <a:xfrm>
              <a:off x="1694725" y="1464825"/>
              <a:ext cx="26700" cy="25875"/>
            </a:xfrm>
            <a:custGeom>
              <a:avLst/>
              <a:gdLst/>
              <a:ahLst/>
              <a:cxnLst/>
              <a:rect l="l" t="t" r="r" b="b"/>
              <a:pathLst>
                <a:path w="1068" h="1035" extrusionOk="0">
                  <a:moveTo>
                    <a:pt x="547" y="0"/>
                  </a:moveTo>
                  <a:cubicBezTo>
                    <a:pt x="476" y="0"/>
                    <a:pt x="401" y="34"/>
                    <a:pt x="334" y="101"/>
                  </a:cubicBezTo>
                  <a:lnTo>
                    <a:pt x="134" y="301"/>
                  </a:lnTo>
                  <a:cubicBezTo>
                    <a:pt x="0" y="434"/>
                    <a:pt x="0" y="601"/>
                    <a:pt x="134" y="734"/>
                  </a:cubicBezTo>
                  <a:lnTo>
                    <a:pt x="334" y="934"/>
                  </a:lnTo>
                  <a:cubicBezTo>
                    <a:pt x="401" y="1001"/>
                    <a:pt x="476" y="1035"/>
                    <a:pt x="547" y="1035"/>
                  </a:cubicBezTo>
                  <a:cubicBezTo>
                    <a:pt x="618" y="1035"/>
                    <a:pt x="684" y="1001"/>
                    <a:pt x="734" y="934"/>
                  </a:cubicBezTo>
                  <a:lnTo>
                    <a:pt x="968" y="734"/>
                  </a:lnTo>
                  <a:cubicBezTo>
                    <a:pt x="1068" y="601"/>
                    <a:pt x="1068" y="434"/>
                    <a:pt x="968" y="301"/>
                  </a:cubicBezTo>
                  <a:lnTo>
                    <a:pt x="734" y="101"/>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5"/>
            <p:cNvSpPr/>
            <p:nvPr/>
          </p:nvSpPr>
          <p:spPr>
            <a:xfrm>
              <a:off x="1996600" y="1594925"/>
              <a:ext cx="27550" cy="25875"/>
            </a:xfrm>
            <a:custGeom>
              <a:avLst/>
              <a:gdLst/>
              <a:ahLst/>
              <a:cxnLst/>
              <a:rect l="l" t="t" r="r" b="b"/>
              <a:pathLst>
                <a:path w="1102" h="1035" extrusionOk="0">
                  <a:moveTo>
                    <a:pt x="551" y="0"/>
                  </a:moveTo>
                  <a:cubicBezTo>
                    <a:pt x="476" y="0"/>
                    <a:pt x="401" y="34"/>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5"/>
            <p:cNvSpPr/>
            <p:nvPr/>
          </p:nvSpPr>
          <p:spPr>
            <a:xfrm>
              <a:off x="1694725" y="1725625"/>
              <a:ext cx="26700" cy="25250"/>
            </a:xfrm>
            <a:custGeom>
              <a:avLst/>
              <a:gdLst/>
              <a:ahLst/>
              <a:cxnLst/>
              <a:rect l="l" t="t" r="r" b="b"/>
              <a:pathLst>
                <a:path w="1068" h="1010" extrusionOk="0">
                  <a:moveTo>
                    <a:pt x="547" y="1"/>
                  </a:moveTo>
                  <a:cubicBezTo>
                    <a:pt x="476" y="1"/>
                    <a:pt x="401" y="26"/>
                    <a:pt x="334" y="76"/>
                  </a:cubicBezTo>
                  <a:lnTo>
                    <a:pt x="134" y="309"/>
                  </a:lnTo>
                  <a:cubicBezTo>
                    <a:pt x="0" y="410"/>
                    <a:pt x="0" y="576"/>
                    <a:pt x="134" y="710"/>
                  </a:cubicBezTo>
                  <a:lnTo>
                    <a:pt x="334" y="910"/>
                  </a:lnTo>
                  <a:cubicBezTo>
                    <a:pt x="401" y="977"/>
                    <a:pt x="476" y="1010"/>
                    <a:pt x="547" y="1010"/>
                  </a:cubicBezTo>
                  <a:cubicBezTo>
                    <a:pt x="618" y="1010"/>
                    <a:pt x="684" y="977"/>
                    <a:pt x="734" y="910"/>
                  </a:cubicBezTo>
                  <a:lnTo>
                    <a:pt x="968" y="710"/>
                  </a:lnTo>
                  <a:cubicBezTo>
                    <a:pt x="1068" y="576"/>
                    <a:pt x="1068" y="410"/>
                    <a:pt x="968" y="309"/>
                  </a:cubicBezTo>
                  <a:lnTo>
                    <a:pt x="734" y="76"/>
                  </a:lnTo>
                  <a:cubicBezTo>
                    <a:pt x="684" y="26"/>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5"/>
            <p:cNvSpPr/>
            <p:nvPr/>
          </p:nvSpPr>
          <p:spPr>
            <a:xfrm>
              <a:off x="1694725" y="1855925"/>
              <a:ext cx="26700" cy="25275"/>
            </a:xfrm>
            <a:custGeom>
              <a:avLst/>
              <a:gdLst/>
              <a:ahLst/>
              <a:cxnLst/>
              <a:rect l="l" t="t" r="r" b="b"/>
              <a:pathLst>
                <a:path w="1068" h="1011" extrusionOk="0">
                  <a:moveTo>
                    <a:pt x="547" y="1"/>
                  </a:moveTo>
                  <a:cubicBezTo>
                    <a:pt x="476" y="1"/>
                    <a:pt x="401" y="34"/>
                    <a:pt x="334" y="101"/>
                  </a:cubicBezTo>
                  <a:lnTo>
                    <a:pt x="134" y="301"/>
                  </a:lnTo>
                  <a:cubicBezTo>
                    <a:pt x="0" y="435"/>
                    <a:pt x="0" y="601"/>
                    <a:pt x="134" y="701"/>
                  </a:cubicBezTo>
                  <a:lnTo>
                    <a:pt x="334" y="935"/>
                  </a:lnTo>
                  <a:cubicBezTo>
                    <a:pt x="401" y="985"/>
                    <a:pt x="476" y="1010"/>
                    <a:pt x="547" y="1010"/>
                  </a:cubicBezTo>
                  <a:cubicBezTo>
                    <a:pt x="618" y="1010"/>
                    <a:pt x="684" y="985"/>
                    <a:pt x="734" y="935"/>
                  </a:cubicBezTo>
                  <a:lnTo>
                    <a:pt x="968" y="701"/>
                  </a:lnTo>
                  <a:cubicBezTo>
                    <a:pt x="1068" y="601"/>
                    <a:pt x="1068"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5"/>
            <p:cNvSpPr/>
            <p:nvPr/>
          </p:nvSpPr>
          <p:spPr>
            <a:xfrm>
              <a:off x="1694725" y="1594925"/>
              <a:ext cx="26700" cy="25875"/>
            </a:xfrm>
            <a:custGeom>
              <a:avLst/>
              <a:gdLst/>
              <a:ahLst/>
              <a:cxnLst/>
              <a:rect l="l" t="t" r="r" b="b"/>
              <a:pathLst>
                <a:path w="1068" h="1035" extrusionOk="0">
                  <a:moveTo>
                    <a:pt x="547" y="0"/>
                  </a:moveTo>
                  <a:cubicBezTo>
                    <a:pt x="476" y="0"/>
                    <a:pt x="401" y="34"/>
                    <a:pt x="334" y="100"/>
                  </a:cubicBezTo>
                  <a:lnTo>
                    <a:pt x="134" y="300"/>
                  </a:lnTo>
                  <a:cubicBezTo>
                    <a:pt x="0" y="434"/>
                    <a:pt x="0" y="601"/>
                    <a:pt x="134" y="734"/>
                  </a:cubicBezTo>
                  <a:lnTo>
                    <a:pt x="334" y="934"/>
                  </a:lnTo>
                  <a:cubicBezTo>
                    <a:pt x="401" y="1001"/>
                    <a:pt x="476" y="1034"/>
                    <a:pt x="547" y="1034"/>
                  </a:cubicBezTo>
                  <a:cubicBezTo>
                    <a:pt x="618" y="1034"/>
                    <a:pt x="684" y="1001"/>
                    <a:pt x="734" y="934"/>
                  </a:cubicBezTo>
                  <a:lnTo>
                    <a:pt x="968" y="734"/>
                  </a:lnTo>
                  <a:cubicBezTo>
                    <a:pt x="1068" y="601"/>
                    <a:pt x="1068" y="434"/>
                    <a:pt x="968" y="300"/>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5"/>
            <p:cNvSpPr/>
            <p:nvPr/>
          </p:nvSpPr>
          <p:spPr>
            <a:xfrm>
              <a:off x="1694725" y="1530700"/>
              <a:ext cx="26700" cy="25250"/>
            </a:xfrm>
            <a:custGeom>
              <a:avLst/>
              <a:gdLst/>
              <a:ahLst/>
              <a:cxnLst/>
              <a:rect l="l" t="t" r="r" b="b"/>
              <a:pathLst>
                <a:path w="1068" h="1010" extrusionOk="0">
                  <a:moveTo>
                    <a:pt x="547" y="1"/>
                  </a:moveTo>
                  <a:cubicBezTo>
                    <a:pt x="476" y="1"/>
                    <a:pt x="401" y="34"/>
                    <a:pt x="334" y="101"/>
                  </a:cubicBezTo>
                  <a:lnTo>
                    <a:pt x="134" y="301"/>
                  </a:lnTo>
                  <a:cubicBezTo>
                    <a:pt x="0" y="434"/>
                    <a:pt x="0" y="601"/>
                    <a:pt x="134" y="701"/>
                  </a:cubicBezTo>
                  <a:lnTo>
                    <a:pt x="334" y="935"/>
                  </a:lnTo>
                  <a:cubicBezTo>
                    <a:pt x="401" y="985"/>
                    <a:pt x="476" y="1010"/>
                    <a:pt x="547" y="1010"/>
                  </a:cubicBezTo>
                  <a:cubicBezTo>
                    <a:pt x="618" y="1010"/>
                    <a:pt x="684" y="985"/>
                    <a:pt x="734" y="935"/>
                  </a:cubicBezTo>
                  <a:lnTo>
                    <a:pt x="968" y="701"/>
                  </a:lnTo>
                  <a:cubicBezTo>
                    <a:pt x="1068" y="601"/>
                    <a:pt x="1068" y="368"/>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5"/>
            <p:cNvSpPr/>
            <p:nvPr/>
          </p:nvSpPr>
          <p:spPr>
            <a:xfrm>
              <a:off x="1633850" y="2116950"/>
              <a:ext cx="11700" cy="17550"/>
            </a:xfrm>
            <a:custGeom>
              <a:avLst/>
              <a:gdLst/>
              <a:ahLst/>
              <a:cxnLst/>
              <a:rect l="l" t="t" r="r" b="b"/>
              <a:pathLst>
                <a:path w="468" h="702" extrusionOk="0">
                  <a:moveTo>
                    <a:pt x="0" y="1"/>
                  </a:moveTo>
                  <a:cubicBezTo>
                    <a:pt x="134" y="234"/>
                    <a:pt x="201" y="434"/>
                    <a:pt x="334" y="701"/>
                  </a:cubicBezTo>
                  <a:lnTo>
                    <a:pt x="367" y="668"/>
                  </a:lnTo>
                  <a:cubicBezTo>
                    <a:pt x="467" y="568"/>
                    <a:pt x="467" y="401"/>
                    <a:pt x="401" y="268"/>
                  </a:cubicBezTo>
                  <a:lnTo>
                    <a:pt x="167" y="68"/>
                  </a:lnTo>
                  <a:cubicBezTo>
                    <a:pt x="134" y="34"/>
                    <a:pt x="100" y="1"/>
                    <a:pt x="0"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5"/>
            <p:cNvSpPr/>
            <p:nvPr/>
          </p:nvSpPr>
          <p:spPr>
            <a:xfrm>
              <a:off x="1560450" y="1791725"/>
              <a:ext cx="10050" cy="22550"/>
            </a:xfrm>
            <a:custGeom>
              <a:avLst/>
              <a:gdLst/>
              <a:ahLst/>
              <a:cxnLst/>
              <a:rect l="l" t="t" r="r" b="b"/>
              <a:pathLst>
                <a:path w="402" h="902" extrusionOk="0">
                  <a:moveTo>
                    <a:pt x="1" y="1"/>
                  </a:moveTo>
                  <a:cubicBezTo>
                    <a:pt x="1" y="267"/>
                    <a:pt x="1" y="601"/>
                    <a:pt x="34" y="901"/>
                  </a:cubicBezTo>
                  <a:cubicBezTo>
                    <a:pt x="68" y="901"/>
                    <a:pt x="68" y="868"/>
                    <a:pt x="101" y="868"/>
                  </a:cubicBezTo>
                  <a:lnTo>
                    <a:pt x="335" y="668"/>
                  </a:lnTo>
                  <a:cubicBezTo>
                    <a:pt x="401" y="568"/>
                    <a:pt x="401" y="367"/>
                    <a:pt x="268" y="267"/>
                  </a:cubicBezTo>
                  <a:lnTo>
                    <a:pt x="68" y="67"/>
                  </a:lnTo>
                  <a:cubicBezTo>
                    <a:pt x="34" y="34"/>
                    <a:pt x="1" y="34"/>
                    <a:pt x="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5"/>
            <p:cNvSpPr/>
            <p:nvPr/>
          </p:nvSpPr>
          <p:spPr>
            <a:xfrm>
              <a:off x="1560450" y="1726675"/>
              <a:ext cx="10050" cy="23375"/>
            </a:xfrm>
            <a:custGeom>
              <a:avLst/>
              <a:gdLst/>
              <a:ahLst/>
              <a:cxnLst/>
              <a:rect l="l" t="t" r="r" b="b"/>
              <a:pathLst>
                <a:path w="402" h="935" extrusionOk="0">
                  <a:moveTo>
                    <a:pt x="34" y="1"/>
                  </a:moveTo>
                  <a:cubicBezTo>
                    <a:pt x="34" y="301"/>
                    <a:pt x="1" y="601"/>
                    <a:pt x="1" y="935"/>
                  </a:cubicBezTo>
                  <a:cubicBezTo>
                    <a:pt x="34" y="935"/>
                    <a:pt x="68" y="868"/>
                    <a:pt x="68" y="868"/>
                  </a:cubicBezTo>
                  <a:lnTo>
                    <a:pt x="268" y="668"/>
                  </a:lnTo>
                  <a:cubicBezTo>
                    <a:pt x="401" y="534"/>
                    <a:pt x="401" y="368"/>
                    <a:pt x="268" y="267"/>
                  </a:cubicBezTo>
                  <a:lnTo>
                    <a:pt x="68" y="34"/>
                  </a:lnTo>
                  <a:lnTo>
                    <a:pt x="34" y="1"/>
                  </a:ln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5"/>
            <p:cNvSpPr/>
            <p:nvPr/>
          </p:nvSpPr>
          <p:spPr>
            <a:xfrm>
              <a:off x="1562975" y="1859275"/>
              <a:ext cx="7525" cy="15875"/>
            </a:xfrm>
            <a:custGeom>
              <a:avLst/>
              <a:gdLst/>
              <a:ahLst/>
              <a:cxnLst/>
              <a:rect l="l" t="t" r="r" b="b"/>
              <a:pathLst>
                <a:path w="301" h="635" extrusionOk="0">
                  <a:moveTo>
                    <a:pt x="0" y="0"/>
                  </a:moveTo>
                  <a:lnTo>
                    <a:pt x="0" y="0"/>
                  </a:lnTo>
                  <a:cubicBezTo>
                    <a:pt x="33" y="201"/>
                    <a:pt x="33" y="401"/>
                    <a:pt x="100" y="634"/>
                  </a:cubicBezTo>
                  <a:lnTo>
                    <a:pt x="167" y="534"/>
                  </a:lnTo>
                  <a:cubicBezTo>
                    <a:pt x="300" y="467"/>
                    <a:pt x="300" y="267"/>
                    <a:pt x="167" y="167"/>
                  </a:cubicBezTo>
                  <a:lnTo>
                    <a:pt x="0" y="0"/>
                  </a:ln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5"/>
            <p:cNvSpPr/>
            <p:nvPr/>
          </p:nvSpPr>
          <p:spPr>
            <a:xfrm>
              <a:off x="1619675" y="1790900"/>
              <a:ext cx="25875" cy="25875"/>
            </a:xfrm>
            <a:custGeom>
              <a:avLst/>
              <a:gdLst/>
              <a:ahLst/>
              <a:cxnLst/>
              <a:rect l="l" t="t" r="r" b="b"/>
              <a:pathLst>
                <a:path w="1035" h="1035" extrusionOk="0">
                  <a:moveTo>
                    <a:pt x="547" y="0"/>
                  </a:moveTo>
                  <a:cubicBezTo>
                    <a:pt x="476" y="0"/>
                    <a:pt x="401" y="33"/>
                    <a:pt x="334" y="100"/>
                  </a:cubicBezTo>
                  <a:lnTo>
                    <a:pt x="134" y="300"/>
                  </a:lnTo>
                  <a:cubicBezTo>
                    <a:pt x="0" y="434"/>
                    <a:pt x="0" y="601"/>
                    <a:pt x="134" y="734"/>
                  </a:cubicBezTo>
                  <a:lnTo>
                    <a:pt x="334" y="934"/>
                  </a:lnTo>
                  <a:cubicBezTo>
                    <a:pt x="401" y="1001"/>
                    <a:pt x="476" y="1034"/>
                    <a:pt x="547" y="1034"/>
                  </a:cubicBezTo>
                  <a:cubicBezTo>
                    <a:pt x="617" y="1034"/>
                    <a:pt x="684" y="1001"/>
                    <a:pt x="734" y="934"/>
                  </a:cubicBezTo>
                  <a:lnTo>
                    <a:pt x="968" y="734"/>
                  </a:lnTo>
                  <a:cubicBezTo>
                    <a:pt x="1034" y="601"/>
                    <a:pt x="1034" y="400"/>
                    <a:pt x="968" y="300"/>
                  </a:cubicBezTo>
                  <a:lnTo>
                    <a:pt x="734" y="100"/>
                  </a:lnTo>
                  <a:cubicBezTo>
                    <a:pt x="684" y="33"/>
                    <a:pt x="617"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5"/>
            <p:cNvSpPr/>
            <p:nvPr/>
          </p:nvSpPr>
          <p:spPr>
            <a:xfrm>
              <a:off x="1771450" y="2311275"/>
              <a:ext cx="26700" cy="24750"/>
            </a:xfrm>
            <a:custGeom>
              <a:avLst/>
              <a:gdLst/>
              <a:ahLst/>
              <a:cxnLst/>
              <a:rect l="l" t="t" r="r" b="b"/>
              <a:pathLst>
                <a:path w="1068" h="990" extrusionOk="0">
                  <a:moveTo>
                    <a:pt x="517" y="0"/>
                  </a:moveTo>
                  <a:cubicBezTo>
                    <a:pt x="442" y="0"/>
                    <a:pt x="367" y="33"/>
                    <a:pt x="301" y="100"/>
                  </a:cubicBezTo>
                  <a:lnTo>
                    <a:pt x="100" y="300"/>
                  </a:lnTo>
                  <a:cubicBezTo>
                    <a:pt x="0" y="400"/>
                    <a:pt x="0" y="467"/>
                    <a:pt x="0" y="567"/>
                  </a:cubicBezTo>
                  <a:cubicBezTo>
                    <a:pt x="134" y="734"/>
                    <a:pt x="301" y="834"/>
                    <a:pt x="434" y="967"/>
                  </a:cubicBezTo>
                  <a:cubicBezTo>
                    <a:pt x="462" y="981"/>
                    <a:pt x="501" y="989"/>
                    <a:pt x="544" y="989"/>
                  </a:cubicBezTo>
                  <a:cubicBezTo>
                    <a:pt x="605" y="989"/>
                    <a:pt x="676" y="973"/>
                    <a:pt x="734" y="934"/>
                  </a:cubicBezTo>
                  <a:lnTo>
                    <a:pt x="934" y="734"/>
                  </a:lnTo>
                  <a:cubicBezTo>
                    <a:pt x="1068" y="600"/>
                    <a:pt x="1068" y="434"/>
                    <a:pt x="934" y="300"/>
                  </a:cubicBezTo>
                  <a:lnTo>
                    <a:pt x="734" y="100"/>
                  </a:lnTo>
                  <a:cubicBezTo>
                    <a:pt x="667" y="33"/>
                    <a:pt x="592" y="0"/>
                    <a:pt x="51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5"/>
            <p:cNvSpPr/>
            <p:nvPr/>
          </p:nvSpPr>
          <p:spPr>
            <a:xfrm>
              <a:off x="1708900" y="2247050"/>
              <a:ext cx="11700" cy="14200"/>
            </a:xfrm>
            <a:custGeom>
              <a:avLst/>
              <a:gdLst/>
              <a:ahLst/>
              <a:cxnLst/>
              <a:rect l="l" t="t" r="r" b="b"/>
              <a:pathLst>
                <a:path w="468" h="568" extrusionOk="0">
                  <a:moveTo>
                    <a:pt x="1" y="1"/>
                  </a:moveTo>
                  <a:cubicBezTo>
                    <a:pt x="134" y="201"/>
                    <a:pt x="301" y="401"/>
                    <a:pt x="434" y="568"/>
                  </a:cubicBezTo>
                  <a:cubicBezTo>
                    <a:pt x="468" y="501"/>
                    <a:pt x="468" y="367"/>
                    <a:pt x="401" y="301"/>
                  </a:cubicBezTo>
                  <a:lnTo>
                    <a:pt x="167" y="67"/>
                  </a:lnTo>
                  <a:cubicBezTo>
                    <a:pt x="134" y="34"/>
                    <a:pt x="101" y="1"/>
                    <a:pt x="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5"/>
            <p:cNvSpPr/>
            <p:nvPr/>
          </p:nvSpPr>
          <p:spPr>
            <a:xfrm>
              <a:off x="1564625" y="1666625"/>
              <a:ext cx="5875" cy="11700"/>
            </a:xfrm>
            <a:custGeom>
              <a:avLst/>
              <a:gdLst/>
              <a:ahLst/>
              <a:cxnLst/>
              <a:rect l="l" t="t" r="r" b="b"/>
              <a:pathLst>
                <a:path w="235" h="468" extrusionOk="0">
                  <a:moveTo>
                    <a:pt x="67" y="1"/>
                  </a:moveTo>
                  <a:cubicBezTo>
                    <a:pt x="34" y="168"/>
                    <a:pt x="34" y="334"/>
                    <a:pt x="1" y="468"/>
                  </a:cubicBezTo>
                  <a:lnTo>
                    <a:pt x="101" y="435"/>
                  </a:lnTo>
                  <a:cubicBezTo>
                    <a:pt x="234" y="301"/>
                    <a:pt x="234" y="168"/>
                    <a:pt x="101" y="34"/>
                  </a:cubicBezTo>
                  <a:lnTo>
                    <a:pt x="67" y="1"/>
                  </a:ln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5"/>
            <p:cNvSpPr/>
            <p:nvPr/>
          </p:nvSpPr>
          <p:spPr>
            <a:xfrm>
              <a:off x="1619675" y="1660800"/>
              <a:ext cx="25875" cy="25875"/>
            </a:xfrm>
            <a:custGeom>
              <a:avLst/>
              <a:gdLst/>
              <a:ahLst/>
              <a:cxnLst/>
              <a:rect l="l" t="t" r="r" b="b"/>
              <a:pathLst>
                <a:path w="1035" h="1035" extrusionOk="0">
                  <a:moveTo>
                    <a:pt x="547" y="0"/>
                  </a:moveTo>
                  <a:cubicBezTo>
                    <a:pt x="476" y="0"/>
                    <a:pt x="401" y="34"/>
                    <a:pt x="334" y="100"/>
                  </a:cubicBezTo>
                  <a:lnTo>
                    <a:pt x="134" y="301"/>
                  </a:lnTo>
                  <a:cubicBezTo>
                    <a:pt x="0" y="434"/>
                    <a:pt x="0" y="601"/>
                    <a:pt x="134" y="701"/>
                  </a:cubicBezTo>
                  <a:lnTo>
                    <a:pt x="334" y="934"/>
                  </a:lnTo>
                  <a:cubicBezTo>
                    <a:pt x="401" y="1001"/>
                    <a:pt x="476" y="1034"/>
                    <a:pt x="547" y="1034"/>
                  </a:cubicBezTo>
                  <a:cubicBezTo>
                    <a:pt x="617" y="1034"/>
                    <a:pt x="684" y="1001"/>
                    <a:pt x="734" y="934"/>
                  </a:cubicBezTo>
                  <a:lnTo>
                    <a:pt x="968" y="701"/>
                  </a:lnTo>
                  <a:cubicBezTo>
                    <a:pt x="1034" y="601"/>
                    <a:pt x="1034" y="401"/>
                    <a:pt x="968" y="301"/>
                  </a:cubicBezTo>
                  <a:lnTo>
                    <a:pt x="734" y="100"/>
                  </a:lnTo>
                  <a:cubicBezTo>
                    <a:pt x="684" y="34"/>
                    <a:pt x="617"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5"/>
            <p:cNvSpPr/>
            <p:nvPr/>
          </p:nvSpPr>
          <p:spPr>
            <a:xfrm>
              <a:off x="1619675" y="1725625"/>
              <a:ext cx="25875" cy="25250"/>
            </a:xfrm>
            <a:custGeom>
              <a:avLst/>
              <a:gdLst/>
              <a:ahLst/>
              <a:cxnLst/>
              <a:rect l="l" t="t" r="r" b="b"/>
              <a:pathLst>
                <a:path w="1035" h="1010" extrusionOk="0">
                  <a:moveTo>
                    <a:pt x="547" y="1"/>
                  </a:moveTo>
                  <a:cubicBezTo>
                    <a:pt x="476" y="1"/>
                    <a:pt x="401" y="26"/>
                    <a:pt x="334" y="76"/>
                  </a:cubicBezTo>
                  <a:lnTo>
                    <a:pt x="134" y="309"/>
                  </a:lnTo>
                  <a:cubicBezTo>
                    <a:pt x="0" y="410"/>
                    <a:pt x="0" y="576"/>
                    <a:pt x="134" y="710"/>
                  </a:cubicBezTo>
                  <a:lnTo>
                    <a:pt x="334" y="910"/>
                  </a:lnTo>
                  <a:cubicBezTo>
                    <a:pt x="401" y="977"/>
                    <a:pt x="476" y="1010"/>
                    <a:pt x="547" y="1010"/>
                  </a:cubicBezTo>
                  <a:cubicBezTo>
                    <a:pt x="617" y="1010"/>
                    <a:pt x="684" y="977"/>
                    <a:pt x="734" y="910"/>
                  </a:cubicBezTo>
                  <a:lnTo>
                    <a:pt x="968" y="710"/>
                  </a:lnTo>
                  <a:cubicBezTo>
                    <a:pt x="1034" y="576"/>
                    <a:pt x="1034" y="410"/>
                    <a:pt x="968" y="309"/>
                  </a:cubicBezTo>
                  <a:lnTo>
                    <a:pt x="734" y="76"/>
                  </a:lnTo>
                  <a:cubicBezTo>
                    <a:pt x="684" y="26"/>
                    <a:pt x="617"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5"/>
            <p:cNvSpPr/>
            <p:nvPr/>
          </p:nvSpPr>
          <p:spPr>
            <a:xfrm>
              <a:off x="1619675" y="1594925"/>
              <a:ext cx="25875" cy="25875"/>
            </a:xfrm>
            <a:custGeom>
              <a:avLst/>
              <a:gdLst/>
              <a:ahLst/>
              <a:cxnLst/>
              <a:rect l="l" t="t" r="r" b="b"/>
              <a:pathLst>
                <a:path w="1035" h="1035" extrusionOk="0">
                  <a:moveTo>
                    <a:pt x="547" y="0"/>
                  </a:moveTo>
                  <a:cubicBezTo>
                    <a:pt x="476" y="0"/>
                    <a:pt x="401" y="34"/>
                    <a:pt x="334" y="100"/>
                  </a:cubicBezTo>
                  <a:lnTo>
                    <a:pt x="134" y="300"/>
                  </a:lnTo>
                  <a:cubicBezTo>
                    <a:pt x="0" y="434"/>
                    <a:pt x="0" y="601"/>
                    <a:pt x="134" y="734"/>
                  </a:cubicBezTo>
                  <a:lnTo>
                    <a:pt x="334" y="934"/>
                  </a:lnTo>
                  <a:cubicBezTo>
                    <a:pt x="401" y="1001"/>
                    <a:pt x="476" y="1034"/>
                    <a:pt x="547" y="1034"/>
                  </a:cubicBezTo>
                  <a:cubicBezTo>
                    <a:pt x="617" y="1034"/>
                    <a:pt x="684" y="1001"/>
                    <a:pt x="734" y="934"/>
                  </a:cubicBezTo>
                  <a:lnTo>
                    <a:pt x="968" y="734"/>
                  </a:lnTo>
                  <a:cubicBezTo>
                    <a:pt x="1034" y="601"/>
                    <a:pt x="1034" y="434"/>
                    <a:pt x="968" y="300"/>
                  </a:cubicBezTo>
                  <a:lnTo>
                    <a:pt x="734" y="100"/>
                  </a:lnTo>
                  <a:cubicBezTo>
                    <a:pt x="684" y="34"/>
                    <a:pt x="617"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5"/>
            <p:cNvSpPr/>
            <p:nvPr/>
          </p:nvSpPr>
          <p:spPr>
            <a:xfrm>
              <a:off x="1619675" y="1464825"/>
              <a:ext cx="25875" cy="25875"/>
            </a:xfrm>
            <a:custGeom>
              <a:avLst/>
              <a:gdLst/>
              <a:ahLst/>
              <a:cxnLst/>
              <a:rect l="l" t="t" r="r" b="b"/>
              <a:pathLst>
                <a:path w="1035" h="1035" extrusionOk="0">
                  <a:moveTo>
                    <a:pt x="547" y="0"/>
                  </a:moveTo>
                  <a:cubicBezTo>
                    <a:pt x="476" y="0"/>
                    <a:pt x="401" y="34"/>
                    <a:pt x="334" y="101"/>
                  </a:cubicBezTo>
                  <a:lnTo>
                    <a:pt x="134" y="301"/>
                  </a:lnTo>
                  <a:cubicBezTo>
                    <a:pt x="0" y="434"/>
                    <a:pt x="0" y="601"/>
                    <a:pt x="134" y="734"/>
                  </a:cubicBezTo>
                  <a:lnTo>
                    <a:pt x="334" y="934"/>
                  </a:lnTo>
                  <a:cubicBezTo>
                    <a:pt x="401" y="1001"/>
                    <a:pt x="476" y="1035"/>
                    <a:pt x="547" y="1035"/>
                  </a:cubicBezTo>
                  <a:cubicBezTo>
                    <a:pt x="617" y="1035"/>
                    <a:pt x="684" y="1001"/>
                    <a:pt x="734" y="934"/>
                  </a:cubicBezTo>
                  <a:lnTo>
                    <a:pt x="968" y="734"/>
                  </a:lnTo>
                  <a:cubicBezTo>
                    <a:pt x="1034" y="601"/>
                    <a:pt x="1034" y="434"/>
                    <a:pt x="968" y="301"/>
                  </a:cubicBezTo>
                  <a:lnTo>
                    <a:pt x="734" y="101"/>
                  </a:lnTo>
                  <a:cubicBezTo>
                    <a:pt x="684" y="34"/>
                    <a:pt x="617"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5"/>
            <p:cNvSpPr/>
            <p:nvPr/>
          </p:nvSpPr>
          <p:spPr>
            <a:xfrm>
              <a:off x="1619675" y="1530700"/>
              <a:ext cx="25875" cy="25250"/>
            </a:xfrm>
            <a:custGeom>
              <a:avLst/>
              <a:gdLst/>
              <a:ahLst/>
              <a:cxnLst/>
              <a:rect l="l" t="t" r="r" b="b"/>
              <a:pathLst>
                <a:path w="1035" h="1010" extrusionOk="0">
                  <a:moveTo>
                    <a:pt x="547" y="1"/>
                  </a:moveTo>
                  <a:cubicBezTo>
                    <a:pt x="476" y="1"/>
                    <a:pt x="401" y="34"/>
                    <a:pt x="334" y="101"/>
                  </a:cubicBezTo>
                  <a:lnTo>
                    <a:pt x="134" y="301"/>
                  </a:lnTo>
                  <a:cubicBezTo>
                    <a:pt x="0" y="434"/>
                    <a:pt x="0" y="601"/>
                    <a:pt x="134" y="701"/>
                  </a:cubicBezTo>
                  <a:lnTo>
                    <a:pt x="334" y="935"/>
                  </a:lnTo>
                  <a:cubicBezTo>
                    <a:pt x="401" y="985"/>
                    <a:pt x="476" y="1010"/>
                    <a:pt x="547" y="1010"/>
                  </a:cubicBezTo>
                  <a:cubicBezTo>
                    <a:pt x="617" y="1010"/>
                    <a:pt x="684" y="985"/>
                    <a:pt x="734" y="935"/>
                  </a:cubicBezTo>
                  <a:lnTo>
                    <a:pt x="968" y="701"/>
                  </a:lnTo>
                  <a:cubicBezTo>
                    <a:pt x="1034" y="601"/>
                    <a:pt x="1034" y="368"/>
                    <a:pt x="968" y="301"/>
                  </a:cubicBezTo>
                  <a:lnTo>
                    <a:pt x="734" y="101"/>
                  </a:lnTo>
                  <a:cubicBezTo>
                    <a:pt x="684" y="34"/>
                    <a:pt x="617"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5"/>
            <p:cNvSpPr/>
            <p:nvPr/>
          </p:nvSpPr>
          <p:spPr>
            <a:xfrm>
              <a:off x="1619675" y="2051900"/>
              <a:ext cx="26700" cy="25250"/>
            </a:xfrm>
            <a:custGeom>
              <a:avLst/>
              <a:gdLst/>
              <a:ahLst/>
              <a:cxnLst/>
              <a:rect l="l" t="t" r="r" b="b"/>
              <a:pathLst>
                <a:path w="1068" h="1010" extrusionOk="0">
                  <a:moveTo>
                    <a:pt x="547" y="1"/>
                  </a:moveTo>
                  <a:cubicBezTo>
                    <a:pt x="476" y="1"/>
                    <a:pt x="401" y="34"/>
                    <a:pt x="334" y="101"/>
                  </a:cubicBezTo>
                  <a:lnTo>
                    <a:pt x="134" y="301"/>
                  </a:lnTo>
                  <a:cubicBezTo>
                    <a:pt x="0" y="435"/>
                    <a:pt x="0" y="568"/>
                    <a:pt x="134" y="701"/>
                  </a:cubicBezTo>
                  <a:lnTo>
                    <a:pt x="334" y="935"/>
                  </a:lnTo>
                  <a:cubicBezTo>
                    <a:pt x="401" y="985"/>
                    <a:pt x="476" y="1010"/>
                    <a:pt x="547" y="1010"/>
                  </a:cubicBezTo>
                  <a:cubicBezTo>
                    <a:pt x="617" y="1010"/>
                    <a:pt x="684" y="985"/>
                    <a:pt x="734" y="935"/>
                  </a:cubicBezTo>
                  <a:lnTo>
                    <a:pt x="968" y="701"/>
                  </a:lnTo>
                  <a:cubicBezTo>
                    <a:pt x="1068" y="568"/>
                    <a:pt x="1068" y="435"/>
                    <a:pt x="968" y="301"/>
                  </a:cubicBezTo>
                  <a:lnTo>
                    <a:pt x="734" y="101"/>
                  </a:lnTo>
                  <a:cubicBezTo>
                    <a:pt x="684" y="34"/>
                    <a:pt x="617"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5"/>
            <p:cNvSpPr/>
            <p:nvPr/>
          </p:nvSpPr>
          <p:spPr>
            <a:xfrm>
              <a:off x="1769775" y="2051900"/>
              <a:ext cx="26725" cy="25250"/>
            </a:xfrm>
            <a:custGeom>
              <a:avLst/>
              <a:gdLst/>
              <a:ahLst/>
              <a:cxnLst/>
              <a:rect l="l" t="t" r="r" b="b"/>
              <a:pathLst>
                <a:path w="1069" h="1010" extrusionOk="0">
                  <a:moveTo>
                    <a:pt x="547" y="1"/>
                  </a:moveTo>
                  <a:cubicBezTo>
                    <a:pt x="476" y="1"/>
                    <a:pt x="401" y="34"/>
                    <a:pt x="334" y="101"/>
                  </a:cubicBezTo>
                  <a:lnTo>
                    <a:pt x="134" y="301"/>
                  </a:lnTo>
                  <a:cubicBezTo>
                    <a:pt x="1" y="435"/>
                    <a:pt x="1" y="568"/>
                    <a:pt x="134" y="701"/>
                  </a:cubicBezTo>
                  <a:lnTo>
                    <a:pt x="334" y="935"/>
                  </a:lnTo>
                  <a:cubicBezTo>
                    <a:pt x="401" y="985"/>
                    <a:pt x="476" y="1010"/>
                    <a:pt x="547" y="1010"/>
                  </a:cubicBezTo>
                  <a:cubicBezTo>
                    <a:pt x="618" y="1010"/>
                    <a:pt x="684" y="985"/>
                    <a:pt x="734" y="935"/>
                  </a:cubicBezTo>
                  <a:lnTo>
                    <a:pt x="968" y="701"/>
                  </a:lnTo>
                  <a:cubicBezTo>
                    <a:pt x="1068" y="601"/>
                    <a:pt x="1068" y="368"/>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5"/>
            <p:cNvSpPr/>
            <p:nvPr/>
          </p:nvSpPr>
          <p:spPr>
            <a:xfrm>
              <a:off x="1769775" y="1986025"/>
              <a:ext cx="26725" cy="25875"/>
            </a:xfrm>
            <a:custGeom>
              <a:avLst/>
              <a:gdLst/>
              <a:ahLst/>
              <a:cxnLst/>
              <a:rect l="l" t="t" r="r" b="b"/>
              <a:pathLst>
                <a:path w="1069" h="1035" extrusionOk="0">
                  <a:moveTo>
                    <a:pt x="547" y="1"/>
                  </a:moveTo>
                  <a:cubicBezTo>
                    <a:pt x="476" y="1"/>
                    <a:pt x="401" y="34"/>
                    <a:pt x="334" y="101"/>
                  </a:cubicBezTo>
                  <a:lnTo>
                    <a:pt x="134" y="301"/>
                  </a:lnTo>
                  <a:cubicBezTo>
                    <a:pt x="1" y="434"/>
                    <a:pt x="1" y="601"/>
                    <a:pt x="134" y="735"/>
                  </a:cubicBezTo>
                  <a:lnTo>
                    <a:pt x="334" y="935"/>
                  </a:lnTo>
                  <a:cubicBezTo>
                    <a:pt x="401" y="1001"/>
                    <a:pt x="476" y="1035"/>
                    <a:pt x="547" y="1035"/>
                  </a:cubicBezTo>
                  <a:cubicBezTo>
                    <a:pt x="618" y="1035"/>
                    <a:pt x="684" y="1001"/>
                    <a:pt x="734" y="935"/>
                  </a:cubicBezTo>
                  <a:lnTo>
                    <a:pt x="968" y="735"/>
                  </a:lnTo>
                  <a:cubicBezTo>
                    <a:pt x="1068" y="601"/>
                    <a:pt x="1068" y="434"/>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5"/>
            <p:cNvSpPr/>
            <p:nvPr/>
          </p:nvSpPr>
          <p:spPr>
            <a:xfrm>
              <a:off x="1769775" y="2116125"/>
              <a:ext cx="26725" cy="25875"/>
            </a:xfrm>
            <a:custGeom>
              <a:avLst/>
              <a:gdLst/>
              <a:ahLst/>
              <a:cxnLst/>
              <a:rect l="l" t="t" r="r" b="b"/>
              <a:pathLst>
                <a:path w="1069" h="1035" extrusionOk="0">
                  <a:moveTo>
                    <a:pt x="547" y="0"/>
                  </a:moveTo>
                  <a:cubicBezTo>
                    <a:pt x="476" y="0"/>
                    <a:pt x="401" y="34"/>
                    <a:pt x="334" y="101"/>
                  </a:cubicBezTo>
                  <a:lnTo>
                    <a:pt x="134" y="301"/>
                  </a:lnTo>
                  <a:cubicBezTo>
                    <a:pt x="1" y="434"/>
                    <a:pt x="1" y="601"/>
                    <a:pt x="134" y="734"/>
                  </a:cubicBezTo>
                  <a:lnTo>
                    <a:pt x="334" y="934"/>
                  </a:lnTo>
                  <a:cubicBezTo>
                    <a:pt x="401" y="1001"/>
                    <a:pt x="476" y="1035"/>
                    <a:pt x="547" y="1035"/>
                  </a:cubicBezTo>
                  <a:cubicBezTo>
                    <a:pt x="618" y="1035"/>
                    <a:pt x="684" y="1001"/>
                    <a:pt x="734" y="934"/>
                  </a:cubicBezTo>
                  <a:lnTo>
                    <a:pt x="968" y="734"/>
                  </a:lnTo>
                  <a:cubicBezTo>
                    <a:pt x="1068" y="601"/>
                    <a:pt x="1068" y="434"/>
                    <a:pt x="968" y="301"/>
                  </a:cubicBezTo>
                  <a:lnTo>
                    <a:pt x="734" y="101"/>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5"/>
            <p:cNvSpPr/>
            <p:nvPr/>
          </p:nvSpPr>
          <p:spPr>
            <a:xfrm>
              <a:off x="1769775" y="1790900"/>
              <a:ext cx="26725" cy="25875"/>
            </a:xfrm>
            <a:custGeom>
              <a:avLst/>
              <a:gdLst/>
              <a:ahLst/>
              <a:cxnLst/>
              <a:rect l="l" t="t" r="r" b="b"/>
              <a:pathLst>
                <a:path w="1069" h="1035" extrusionOk="0">
                  <a:moveTo>
                    <a:pt x="547" y="0"/>
                  </a:moveTo>
                  <a:cubicBezTo>
                    <a:pt x="476" y="0"/>
                    <a:pt x="401" y="33"/>
                    <a:pt x="334" y="100"/>
                  </a:cubicBezTo>
                  <a:lnTo>
                    <a:pt x="134" y="300"/>
                  </a:lnTo>
                  <a:cubicBezTo>
                    <a:pt x="1" y="434"/>
                    <a:pt x="1" y="601"/>
                    <a:pt x="134" y="734"/>
                  </a:cubicBezTo>
                  <a:lnTo>
                    <a:pt x="334" y="934"/>
                  </a:lnTo>
                  <a:cubicBezTo>
                    <a:pt x="401" y="1001"/>
                    <a:pt x="476" y="1034"/>
                    <a:pt x="547" y="1034"/>
                  </a:cubicBezTo>
                  <a:cubicBezTo>
                    <a:pt x="618" y="1034"/>
                    <a:pt x="684" y="1001"/>
                    <a:pt x="734" y="934"/>
                  </a:cubicBezTo>
                  <a:lnTo>
                    <a:pt x="968" y="734"/>
                  </a:lnTo>
                  <a:cubicBezTo>
                    <a:pt x="1068" y="601"/>
                    <a:pt x="1068" y="400"/>
                    <a:pt x="968" y="300"/>
                  </a:cubicBezTo>
                  <a:lnTo>
                    <a:pt x="734" y="100"/>
                  </a:lnTo>
                  <a:cubicBezTo>
                    <a:pt x="684" y="33"/>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5"/>
            <p:cNvSpPr/>
            <p:nvPr/>
          </p:nvSpPr>
          <p:spPr>
            <a:xfrm>
              <a:off x="1769775" y="1855925"/>
              <a:ext cx="26725" cy="25275"/>
            </a:xfrm>
            <a:custGeom>
              <a:avLst/>
              <a:gdLst/>
              <a:ahLst/>
              <a:cxnLst/>
              <a:rect l="l" t="t" r="r" b="b"/>
              <a:pathLst>
                <a:path w="1069" h="1011" extrusionOk="0">
                  <a:moveTo>
                    <a:pt x="547" y="1"/>
                  </a:moveTo>
                  <a:cubicBezTo>
                    <a:pt x="476" y="1"/>
                    <a:pt x="401" y="34"/>
                    <a:pt x="334" y="101"/>
                  </a:cubicBezTo>
                  <a:lnTo>
                    <a:pt x="134" y="301"/>
                  </a:lnTo>
                  <a:cubicBezTo>
                    <a:pt x="1" y="435"/>
                    <a:pt x="1" y="601"/>
                    <a:pt x="134" y="701"/>
                  </a:cubicBezTo>
                  <a:lnTo>
                    <a:pt x="334" y="935"/>
                  </a:lnTo>
                  <a:cubicBezTo>
                    <a:pt x="401" y="985"/>
                    <a:pt x="476" y="1010"/>
                    <a:pt x="547" y="1010"/>
                  </a:cubicBezTo>
                  <a:cubicBezTo>
                    <a:pt x="618" y="1010"/>
                    <a:pt x="684" y="985"/>
                    <a:pt x="734" y="935"/>
                  </a:cubicBezTo>
                  <a:lnTo>
                    <a:pt x="968" y="701"/>
                  </a:lnTo>
                  <a:cubicBezTo>
                    <a:pt x="1068" y="601"/>
                    <a:pt x="1068"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5"/>
            <p:cNvSpPr/>
            <p:nvPr/>
          </p:nvSpPr>
          <p:spPr>
            <a:xfrm>
              <a:off x="1770600" y="2246850"/>
              <a:ext cx="27550" cy="25250"/>
            </a:xfrm>
            <a:custGeom>
              <a:avLst/>
              <a:gdLst/>
              <a:ahLst/>
              <a:cxnLst/>
              <a:rect l="l" t="t" r="r" b="b"/>
              <a:pathLst>
                <a:path w="1102" h="1010" extrusionOk="0">
                  <a:moveTo>
                    <a:pt x="551" y="0"/>
                  </a:moveTo>
                  <a:cubicBezTo>
                    <a:pt x="476" y="0"/>
                    <a:pt x="401" y="25"/>
                    <a:pt x="335" y="75"/>
                  </a:cubicBezTo>
                  <a:lnTo>
                    <a:pt x="134" y="309"/>
                  </a:lnTo>
                  <a:cubicBezTo>
                    <a:pt x="1" y="409"/>
                    <a:pt x="1" y="576"/>
                    <a:pt x="134" y="709"/>
                  </a:cubicBezTo>
                  <a:lnTo>
                    <a:pt x="335" y="909"/>
                  </a:lnTo>
                  <a:cubicBezTo>
                    <a:pt x="401" y="976"/>
                    <a:pt x="476" y="1009"/>
                    <a:pt x="551" y="1009"/>
                  </a:cubicBezTo>
                  <a:cubicBezTo>
                    <a:pt x="626" y="1009"/>
                    <a:pt x="701" y="976"/>
                    <a:pt x="768" y="909"/>
                  </a:cubicBezTo>
                  <a:lnTo>
                    <a:pt x="968" y="709"/>
                  </a:lnTo>
                  <a:cubicBezTo>
                    <a:pt x="1102" y="576"/>
                    <a:pt x="1102" y="409"/>
                    <a:pt x="968" y="309"/>
                  </a:cubicBezTo>
                  <a:lnTo>
                    <a:pt x="768" y="75"/>
                  </a:lnTo>
                  <a:cubicBezTo>
                    <a:pt x="701" y="25"/>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5"/>
            <p:cNvSpPr/>
            <p:nvPr/>
          </p:nvSpPr>
          <p:spPr>
            <a:xfrm>
              <a:off x="1769775" y="1920975"/>
              <a:ext cx="26725" cy="25875"/>
            </a:xfrm>
            <a:custGeom>
              <a:avLst/>
              <a:gdLst/>
              <a:ahLst/>
              <a:cxnLst/>
              <a:rect l="l" t="t" r="r" b="b"/>
              <a:pathLst>
                <a:path w="1069" h="1035" extrusionOk="0">
                  <a:moveTo>
                    <a:pt x="547" y="1"/>
                  </a:moveTo>
                  <a:cubicBezTo>
                    <a:pt x="476" y="1"/>
                    <a:pt x="401" y="34"/>
                    <a:pt x="334" y="101"/>
                  </a:cubicBezTo>
                  <a:lnTo>
                    <a:pt x="134" y="301"/>
                  </a:lnTo>
                  <a:cubicBezTo>
                    <a:pt x="1" y="434"/>
                    <a:pt x="1" y="601"/>
                    <a:pt x="134" y="735"/>
                  </a:cubicBezTo>
                  <a:lnTo>
                    <a:pt x="334" y="935"/>
                  </a:lnTo>
                  <a:cubicBezTo>
                    <a:pt x="401" y="1002"/>
                    <a:pt x="476" y="1035"/>
                    <a:pt x="547" y="1035"/>
                  </a:cubicBezTo>
                  <a:cubicBezTo>
                    <a:pt x="618" y="1035"/>
                    <a:pt x="684" y="1002"/>
                    <a:pt x="734" y="935"/>
                  </a:cubicBezTo>
                  <a:lnTo>
                    <a:pt x="968" y="735"/>
                  </a:lnTo>
                  <a:cubicBezTo>
                    <a:pt x="1068" y="601"/>
                    <a:pt x="1068"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5"/>
            <p:cNvSpPr/>
            <p:nvPr/>
          </p:nvSpPr>
          <p:spPr>
            <a:xfrm>
              <a:off x="2903925" y="2377850"/>
              <a:ext cx="20875" cy="18500"/>
            </a:xfrm>
            <a:custGeom>
              <a:avLst/>
              <a:gdLst/>
              <a:ahLst/>
              <a:cxnLst/>
              <a:rect l="l" t="t" r="r" b="b"/>
              <a:pathLst>
                <a:path w="835" h="740" extrusionOk="0">
                  <a:moveTo>
                    <a:pt x="531" y="1"/>
                  </a:moveTo>
                  <a:cubicBezTo>
                    <a:pt x="465" y="1"/>
                    <a:pt x="396" y="26"/>
                    <a:pt x="334" y="72"/>
                  </a:cubicBezTo>
                  <a:lnTo>
                    <a:pt x="134" y="272"/>
                  </a:lnTo>
                  <a:cubicBezTo>
                    <a:pt x="0" y="406"/>
                    <a:pt x="0" y="573"/>
                    <a:pt x="134" y="673"/>
                  </a:cubicBezTo>
                  <a:lnTo>
                    <a:pt x="167" y="739"/>
                  </a:lnTo>
                  <a:cubicBezTo>
                    <a:pt x="367" y="573"/>
                    <a:pt x="567" y="339"/>
                    <a:pt x="834" y="172"/>
                  </a:cubicBezTo>
                  <a:lnTo>
                    <a:pt x="734" y="106"/>
                  </a:lnTo>
                  <a:cubicBezTo>
                    <a:pt x="681" y="34"/>
                    <a:pt x="608" y="1"/>
                    <a:pt x="53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5"/>
            <p:cNvSpPr/>
            <p:nvPr/>
          </p:nvSpPr>
          <p:spPr>
            <a:xfrm>
              <a:off x="2828875" y="2442825"/>
              <a:ext cx="16700" cy="13575"/>
            </a:xfrm>
            <a:custGeom>
              <a:avLst/>
              <a:gdLst/>
              <a:ahLst/>
              <a:cxnLst/>
              <a:rect l="l" t="t" r="r" b="b"/>
              <a:pathLst>
                <a:path w="668" h="543" extrusionOk="0">
                  <a:moveTo>
                    <a:pt x="484" y="0"/>
                  </a:moveTo>
                  <a:cubicBezTo>
                    <a:pt x="417" y="0"/>
                    <a:pt x="350" y="25"/>
                    <a:pt x="300" y="75"/>
                  </a:cubicBezTo>
                  <a:lnTo>
                    <a:pt x="67" y="309"/>
                  </a:lnTo>
                  <a:cubicBezTo>
                    <a:pt x="0" y="375"/>
                    <a:pt x="0" y="475"/>
                    <a:pt x="0" y="542"/>
                  </a:cubicBezTo>
                  <a:cubicBezTo>
                    <a:pt x="200" y="375"/>
                    <a:pt x="401" y="242"/>
                    <a:pt x="667" y="75"/>
                  </a:cubicBezTo>
                  <a:cubicBezTo>
                    <a:pt x="617" y="25"/>
                    <a:pt x="551" y="0"/>
                    <a:pt x="484"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5"/>
            <p:cNvSpPr/>
            <p:nvPr/>
          </p:nvSpPr>
          <p:spPr>
            <a:xfrm>
              <a:off x="2902250" y="1204425"/>
              <a:ext cx="27550" cy="25250"/>
            </a:xfrm>
            <a:custGeom>
              <a:avLst/>
              <a:gdLst/>
              <a:ahLst/>
              <a:cxnLst/>
              <a:rect l="l" t="t" r="r" b="b"/>
              <a:pathLst>
                <a:path w="1102" h="1010" extrusionOk="0">
                  <a:moveTo>
                    <a:pt x="555" y="1"/>
                  </a:moveTo>
                  <a:cubicBezTo>
                    <a:pt x="484" y="1"/>
                    <a:pt x="418" y="26"/>
                    <a:pt x="368" y="76"/>
                  </a:cubicBezTo>
                  <a:lnTo>
                    <a:pt x="134" y="309"/>
                  </a:lnTo>
                  <a:cubicBezTo>
                    <a:pt x="1" y="409"/>
                    <a:pt x="1" y="576"/>
                    <a:pt x="134" y="710"/>
                  </a:cubicBezTo>
                  <a:lnTo>
                    <a:pt x="368" y="910"/>
                  </a:lnTo>
                  <a:cubicBezTo>
                    <a:pt x="418" y="976"/>
                    <a:pt x="484" y="1010"/>
                    <a:pt x="555" y="1010"/>
                  </a:cubicBezTo>
                  <a:cubicBezTo>
                    <a:pt x="626" y="1010"/>
                    <a:pt x="701" y="976"/>
                    <a:pt x="768" y="910"/>
                  </a:cubicBezTo>
                  <a:lnTo>
                    <a:pt x="968" y="710"/>
                  </a:lnTo>
                  <a:cubicBezTo>
                    <a:pt x="1101" y="576"/>
                    <a:pt x="1101" y="409"/>
                    <a:pt x="968" y="309"/>
                  </a:cubicBezTo>
                  <a:lnTo>
                    <a:pt x="768" y="76"/>
                  </a:lnTo>
                  <a:cubicBezTo>
                    <a:pt x="701" y="26"/>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5"/>
            <p:cNvSpPr/>
            <p:nvPr/>
          </p:nvSpPr>
          <p:spPr>
            <a:xfrm>
              <a:off x="2905600" y="1153775"/>
              <a:ext cx="11700" cy="10025"/>
            </a:xfrm>
            <a:custGeom>
              <a:avLst/>
              <a:gdLst/>
              <a:ahLst/>
              <a:cxnLst/>
              <a:rect l="l" t="t" r="r" b="b"/>
              <a:pathLst>
                <a:path w="468" h="401" extrusionOk="0">
                  <a:moveTo>
                    <a:pt x="0" y="0"/>
                  </a:moveTo>
                  <a:cubicBezTo>
                    <a:pt x="0" y="67"/>
                    <a:pt x="0" y="100"/>
                    <a:pt x="67" y="100"/>
                  </a:cubicBezTo>
                  <a:lnTo>
                    <a:pt x="267" y="334"/>
                  </a:lnTo>
                  <a:cubicBezTo>
                    <a:pt x="300" y="367"/>
                    <a:pt x="400" y="401"/>
                    <a:pt x="467" y="401"/>
                  </a:cubicBezTo>
                  <a:cubicBezTo>
                    <a:pt x="300" y="267"/>
                    <a:pt x="134" y="100"/>
                    <a:pt x="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5"/>
            <p:cNvSpPr/>
            <p:nvPr/>
          </p:nvSpPr>
          <p:spPr>
            <a:xfrm>
              <a:off x="1769775" y="2182000"/>
              <a:ext cx="26725" cy="25875"/>
            </a:xfrm>
            <a:custGeom>
              <a:avLst/>
              <a:gdLst/>
              <a:ahLst/>
              <a:cxnLst/>
              <a:rect l="l" t="t" r="r" b="b"/>
              <a:pathLst>
                <a:path w="1069" h="1035" extrusionOk="0">
                  <a:moveTo>
                    <a:pt x="547" y="1"/>
                  </a:moveTo>
                  <a:cubicBezTo>
                    <a:pt x="476" y="1"/>
                    <a:pt x="401" y="34"/>
                    <a:pt x="334" y="101"/>
                  </a:cubicBezTo>
                  <a:lnTo>
                    <a:pt x="134" y="301"/>
                  </a:lnTo>
                  <a:cubicBezTo>
                    <a:pt x="1" y="434"/>
                    <a:pt x="1" y="601"/>
                    <a:pt x="134" y="735"/>
                  </a:cubicBezTo>
                  <a:lnTo>
                    <a:pt x="334" y="935"/>
                  </a:lnTo>
                  <a:cubicBezTo>
                    <a:pt x="401" y="1001"/>
                    <a:pt x="476" y="1035"/>
                    <a:pt x="547" y="1035"/>
                  </a:cubicBezTo>
                  <a:cubicBezTo>
                    <a:pt x="618" y="1035"/>
                    <a:pt x="684" y="1001"/>
                    <a:pt x="734" y="935"/>
                  </a:cubicBezTo>
                  <a:lnTo>
                    <a:pt x="968" y="735"/>
                  </a:lnTo>
                  <a:cubicBezTo>
                    <a:pt x="1068" y="601"/>
                    <a:pt x="1068"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5"/>
            <p:cNvSpPr/>
            <p:nvPr/>
          </p:nvSpPr>
          <p:spPr>
            <a:xfrm>
              <a:off x="1775625" y="1207975"/>
              <a:ext cx="22525" cy="21700"/>
            </a:xfrm>
            <a:custGeom>
              <a:avLst/>
              <a:gdLst/>
              <a:ahLst/>
              <a:cxnLst/>
              <a:rect l="l" t="t" r="r" b="b"/>
              <a:pathLst>
                <a:path w="901" h="868" extrusionOk="0">
                  <a:moveTo>
                    <a:pt x="601" y="0"/>
                  </a:moveTo>
                  <a:cubicBezTo>
                    <a:pt x="367" y="201"/>
                    <a:pt x="167" y="401"/>
                    <a:pt x="0" y="601"/>
                  </a:cubicBezTo>
                  <a:lnTo>
                    <a:pt x="134" y="768"/>
                  </a:lnTo>
                  <a:cubicBezTo>
                    <a:pt x="200" y="834"/>
                    <a:pt x="275" y="868"/>
                    <a:pt x="350" y="868"/>
                  </a:cubicBezTo>
                  <a:cubicBezTo>
                    <a:pt x="425" y="868"/>
                    <a:pt x="500" y="834"/>
                    <a:pt x="567" y="768"/>
                  </a:cubicBezTo>
                  <a:lnTo>
                    <a:pt x="767" y="568"/>
                  </a:lnTo>
                  <a:cubicBezTo>
                    <a:pt x="901" y="434"/>
                    <a:pt x="901" y="267"/>
                    <a:pt x="767" y="167"/>
                  </a:cubicBezTo>
                  <a:lnTo>
                    <a:pt x="601" y="0"/>
                  </a:ln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5"/>
            <p:cNvSpPr/>
            <p:nvPr/>
          </p:nvSpPr>
          <p:spPr>
            <a:xfrm>
              <a:off x="1769775" y="1594925"/>
              <a:ext cx="26725" cy="25875"/>
            </a:xfrm>
            <a:custGeom>
              <a:avLst/>
              <a:gdLst/>
              <a:ahLst/>
              <a:cxnLst/>
              <a:rect l="l" t="t" r="r" b="b"/>
              <a:pathLst>
                <a:path w="1069" h="1035" extrusionOk="0">
                  <a:moveTo>
                    <a:pt x="547" y="0"/>
                  </a:moveTo>
                  <a:cubicBezTo>
                    <a:pt x="476" y="0"/>
                    <a:pt x="401" y="34"/>
                    <a:pt x="334" y="100"/>
                  </a:cubicBezTo>
                  <a:lnTo>
                    <a:pt x="134" y="300"/>
                  </a:lnTo>
                  <a:cubicBezTo>
                    <a:pt x="1" y="434"/>
                    <a:pt x="1" y="601"/>
                    <a:pt x="134" y="734"/>
                  </a:cubicBezTo>
                  <a:lnTo>
                    <a:pt x="334" y="934"/>
                  </a:lnTo>
                  <a:cubicBezTo>
                    <a:pt x="401" y="1001"/>
                    <a:pt x="476" y="1034"/>
                    <a:pt x="547" y="1034"/>
                  </a:cubicBezTo>
                  <a:cubicBezTo>
                    <a:pt x="618" y="1034"/>
                    <a:pt x="684" y="1001"/>
                    <a:pt x="734" y="934"/>
                  </a:cubicBezTo>
                  <a:lnTo>
                    <a:pt x="968" y="734"/>
                  </a:lnTo>
                  <a:cubicBezTo>
                    <a:pt x="1068" y="601"/>
                    <a:pt x="1068" y="434"/>
                    <a:pt x="968" y="300"/>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5"/>
            <p:cNvSpPr/>
            <p:nvPr/>
          </p:nvSpPr>
          <p:spPr>
            <a:xfrm>
              <a:off x="1694725" y="2182000"/>
              <a:ext cx="26700" cy="25875"/>
            </a:xfrm>
            <a:custGeom>
              <a:avLst/>
              <a:gdLst/>
              <a:ahLst/>
              <a:cxnLst/>
              <a:rect l="l" t="t" r="r" b="b"/>
              <a:pathLst>
                <a:path w="1068" h="1035" extrusionOk="0">
                  <a:moveTo>
                    <a:pt x="547" y="1"/>
                  </a:moveTo>
                  <a:cubicBezTo>
                    <a:pt x="476" y="1"/>
                    <a:pt x="401" y="34"/>
                    <a:pt x="334" y="101"/>
                  </a:cubicBezTo>
                  <a:lnTo>
                    <a:pt x="134" y="301"/>
                  </a:lnTo>
                  <a:cubicBezTo>
                    <a:pt x="0" y="434"/>
                    <a:pt x="0" y="601"/>
                    <a:pt x="134" y="735"/>
                  </a:cubicBezTo>
                  <a:lnTo>
                    <a:pt x="334" y="935"/>
                  </a:lnTo>
                  <a:cubicBezTo>
                    <a:pt x="401" y="1001"/>
                    <a:pt x="476" y="1035"/>
                    <a:pt x="547" y="1035"/>
                  </a:cubicBezTo>
                  <a:cubicBezTo>
                    <a:pt x="618" y="1035"/>
                    <a:pt x="684" y="1001"/>
                    <a:pt x="734" y="935"/>
                  </a:cubicBezTo>
                  <a:lnTo>
                    <a:pt x="968" y="735"/>
                  </a:lnTo>
                  <a:cubicBezTo>
                    <a:pt x="1068" y="601"/>
                    <a:pt x="1068" y="434"/>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5"/>
            <p:cNvSpPr/>
            <p:nvPr/>
          </p:nvSpPr>
          <p:spPr>
            <a:xfrm>
              <a:off x="1694725" y="2116125"/>
              <a:ext cx="26700" cy="25875"/>
            </a:xfrm>
            <a:custGeom>
              <a:avLst/>
              <a:gdLst/>
              <a:ahLst/>
              <a:cxnLst/>
              <a:rect l="l" t="t" r="r" b="b"/>
              <a:pathLst>
                <a:path w="1068" h="1035" extrusionOk="0">
                  <a:moveTo>
                    <a:pt x="547" y="0"/>
                  </a:moveTo>
                  <a:cubicBezTo>
                    <a:pt x="476" y="0"/>
                    <a:pt x="401" y="34"/>
                    <a:pt x="334" y="101"/>
                  </a:cubicBezTo>
                  <a:lnTo>
                    <a:pt x="134" y="301"/>
                  </a:lnTo>
                  <a:cubicBezTo>
                    <a:pt x="0" y="434"/>
                    <a:pt x="0" y="601"/>
                    <a:pt x="134" y="734"/>
                  </a:cubicBezTo>
                  <a:lnTo>
                    <a:pt x="334" y="934"/>
                  </a:lnTo>
                  <a:cubicBezTo>
                    <a:pt x="401" y="1001"/>
                    <a:pt x="476" y="1035"/>
                    <a:pt x="547" y="1035"/>
                  </a:cubicBezTo>
                  <a:cubicBezTo>
                    <a:pt x="618" y="1035"/>
                    <a:pt x="684" y="1001"/>
                    <a:pt x="734" y="934"/>
                  </a:cubicBezTo>
                  <a:lnTo>
                    <a:pt x="968" y="734"/>
                  </a:lnTo>
                  <a:cubicBezTo>
                    <a:pt x="1068" y="601"/>
                    <a:pt x="1068" y="434"/>
                    <a:pt x="968" y="301"/>
                  </a:cubicBezTo>
                  <a:lnTo>
                    <a:pt x="734" y="101"/>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5"/>
            <p:cNvSpPr/>
            <p:nvPr/>
          </p:nvSpPr>
          <p:spPr>
            <a:xfrm>
              <a:off x="1769775" y="1269675"/>
              <a:ext cx="26725" cy="25875"/>
            </a:xfrm>
            <a:custGeom>
              <a:avLst/>
              <a:gdLst/>
              <a:ahLst/>
              <a:cxnLst/>
              <a:rect l="l" t="t" r="r" b="b"/>
              <a:pathLst>
                <a:path w="1069" h="1035" extrusionOk="0">
                  <a:moveTo>
                    <a:pt x="547" y="1"/>
                  </a:moveTo>
                  <a:cubicBezTo>
                    <a:pt x="476" y="1"/>
                    <a:pt x="401" y="34"/>
                    <a:pt x="334" y="101"/>
                  </a:cubicBezTo>
                  <a:lnTo>
                    <a:pt x="134" y="301"/>
                  </a:lnTo>
                  <a:cubicBezTo>
                    <a:pt x="1" y="435"/>
                    <a:pt x="1" y="601"/>
                    <a:pt x="134" y="735"/>
                  </a:cubicBezTo>
                  <a:lnTo>
                    <a:pt x="334" y="935"/>
                  </a:lnTo>
                  <a:cubicBezTo>
                    <a:pt x="401" y="1002"/>
                    <a:pt x="476" y="1035"/>
                    <a:pt x="547" y="1035"/>
                  </a:cubicBezTo>
                  <a:cubicBezTo>
                    <a:pt x="618" y="1035"/>
                    <a:pt x="684" y="1002"/>
                    <a:pt x="734" y="935"/>
                  </a:cubicBezTo>
                  <a:lnTo>
                    <a:pt x="968" y="735"/>
                  </a:lnTo>
                  <a:cubicBezTo>
                    <a:pt x="1068" y="601"/>
                    <a:pt x="1068" y="435"/>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5"/>
            <p:cNvSpPr/>
            <p:nvPr/>
          </p:nvSpPr>
          <p:spPr>
            <a:xfrm>
              <a:off x="1694725" y="1986025"/>
              <a:ext cx="26700" cy="25875"/>
            </a:xfrm>
            <a:custGeom>
              <a:avLst/>
              <a:gdLst/>
              <a:ahLst/>
              <a:cxnLst/>
              <a:rect l="l" t="t" r="r" b="b"/>
              <a:pathLst>
                <a:path w="1068" h="1035" extrusionOk="0">
                  <a:moveTo>
                    <a:pt x="547" y="1"/>
                  </a:moveTo>
                  <a:cubicBezTo>
                    <a:pt x="476" y="1"/>
                    <a:pt x="401" y="34"/>
                    <a:pt x="334" y="101"/>
                  </a:cubicBezTo>
                  <a:lnTo>
                    <a:pt x="134" y="301"/>
                  </a:lnTo>
                  <a:cubicBezTo>
                    <a:pt x="0" y="434"/>
                    <a:pt x="0" y="601"/>
                    <a:pt x="134" y="735"/>
                  </a:cubicBezTo>
                  <a:lnTo>
                    <a:pt x="334" y="935"/>
                  </a:lnTo>
                  <a:cubicBezTo>
                    <a:pt x="401" y="1001"/>
                    <a:pt x="476" y="1035"/>
                    <a:pt x="547" y="1035"/>
                  </a:cubicBezTo>
                  <a:cubicBezTo>
                    <a:pt x="618" y="1035"/>
                    <a:pt x="684" y="1001"/>
                    <a:pt x="734" y="935"/>
                  </a:cubicBezTo>
                  <a:lnTo>
                    <a:pt x="968" y="735"/>
                  </a:lnTo>
                  <a:cubicBezTo>
                    <a:pt x="1068" y="601"/>
                    <a:pt x="1068" y="434"/>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5"/>
            <p:cNvSpPr/>
            <p:nvPr/>
          </p:nvSpPr>
          <p:spPr>
            <a:xfrm>
              <a:off x="1769775" y="1334725"/>
              <a:ext cx="26725" cy="25250"/>
            </a:xfrm>
            <a:custGeom>
              <a:avLst/>
              <a:gdLst/>
              <a:ahLst/>
              <a:cxnLst/>
              <a:rect l="l" t="t" r="r" b="b"/>
              <a:pathLst>
                <a:path w="1069" h="1010" extrusionOk="0">
                  <a:moveTo>
                    <a:pt x="547" y="1"/>
                  </a:moveTo>
                  <a:cubicBezTo>
                    <a:pt x="476" y="1"/>
                    <a:pt x="401" y="34"/>
                    <a:pt x="334" y="101"/>
                  </a:cubicBezTo>
                  <a:lnTo>
                    <a:pt x="134" y="301"/>
                  </a:lnTo>
                  <a:cubicBezTo>
                    <a:pt x="1" y="434"/>
                    <a:pt x="1" y="601"/>
                    <a:pt x="134" y="701"/>
                  </a:cubicBezTo>
                  <a:lnTo>
                    <a:pt x="334" y="935"/>
                  </a:lnTo>
                  <a:cubicBezTo>
                    <a:pt x="401" y="985"/>
                    <a:pt x="476" y="1010"/>
                    <a:pt x="547" y="1010"/>
                  </a:cubicBezTo>
                  <a:cubicBezTo>
                    <a:pt x="618" y="1010"/>
                    <a:pt x="684" y="985"/>
                    <a:pt x="734" y="935"/>
                  </a:cubicBezTo>
                  <a:lnTo>
                    <a:pt x="968" y="701"/>
                  </a:lnTo>
                  <a:cubicBezTo>
                    <a:pt x="1068" y="601"/>
                    <a:pt x="1068" y="434"/>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5"/>
            <p:cNvSpPr/>
            <p:nvPr/>
          </p:nvSpPr>
          <p:spPr>
            <a:xfrm>
              <a:off x="1694725" y="2051900"/>
              <a:ext cx="26700" cy="25250"/>
            </a:xfrm>
            <a:custGeom>
              <a:avLst/>
              <a:gdLst/>
              <a:ahLst/>
              <a:cxnLst/>
              <a:rect l="l" t="t" r="r" b="b"/>
              <a:pathLst>
                <a:path w="1068" h="1010" extrusionOk="0">
                  <a:moveTo>
                    <a:pt x="547" y="1"/>
                  </a:moveTo>
                  <a:cubicBezTo>
                    <a:pt x="476" y="1"/>
                    <a:pt x="401" y="34"/>
                    <a:pt x="334" y="101"/>
                  </a:cubicBezTo>
                  <a:lnTo>
                    <a:pt x="134" y="301"/>
                  </a:lnTo>
                  <a:cubicBezTo>
                    <a:pt x="0" y="435"/>
                    <a:pt x="0" y="568"/>
                    <a:pt x="134" y="701"/>
                  </a:cubicBezTo>
                  <a:lnTo>
                    <a:pt x="334" y="935"/>
                  </a:lnTo>
                  <a:cubicBezTo>
                    <a:pt x="401" y="985"/>
                    <a:pt x="476" y="1010"/>
                    <a:pt x="547" y="1010"/>
                  </a:cubicBezTo>
                  <a:cubicBezTo>
                    <a:pt x="618" y="1010"/>
                    <a:pt x="684" y="985"/>
                    <a:pt x="734" y="935"/>
                  </a:cubicBezTo>
                  <a:lnTo>
                    <a:pt x="968" y="701"/>
                  </a:lnTo>
                  <a:cubicBezTo>
                    <a:pt x="1068" y="601"/>
                    <a:pt x="1068" y="368"/>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5"/>
            <p:cNvSpPr/>
            <p:nvPr/>
          </p:nvSpPr>
          <p:spPr>
            <a:xfrm>
              <a:off x="1769775" y="1660800"/>
              <a:ext cx="26725" cy="25875"/>
            </a:xfrm>
            <a:custGeom>
              <a:avLst/>
              <a:gdLst/>
              <a:ahLst/>
              <a:cxnLst/>
              <a:rect l="l" t="t" r="r" b="b"/>
              <a:pathLst>
                <a:path w="1069" h="1035" extrusionOk="0">
                  <a:moveTo>
                    <a:pt x="547" y="0"/>
                  </a:moveTo>
                  <a:cubicBezTo>
                    <a:pt x="476" y="0"/>
                    <a:pt x="401" y="34"/>
                    <a:pt x="334" y="100"/>
                  </a:cubicBezTo>
                  <a:lnTo>
                    <a:pt x="134" y="301"/>
                  </a:lnTo>
                  <a:cubicBezTo>
                    <a:pt x="1" y="434"/>
                    <a:pt x="1" y="601"/>
                    <a:pt x="134" y="701"/>
                  </a:cubicBezTo>
                  <a:lnTo>
                    <a:pt x="334" y="934"/>
                  </a:lnTo>
                  <a:cubicBezTo>
                    <a:pt x="401" y="1001"/>
                    <a:pt x="476" y="1034"/>
                    <a:pt x="547" y="1034"/>
                  </a:cubicBezTo>
                  <a:cubicBezTo>
                    <a:pt x="618" y="1034"/>
                    <a:pt x="684" y="1001"/>
                    <a:pt x="734" y="934"/>
                  </a:cubicBezTo>
                  <a:lnTo>
                    <a:pt x="968" y="701"/>
                  </a:lnTo>
                  <a:cubicBezTo>
                    <a:pt x="1068" y="601"/>
                    <a:pt x="1068" y="401"/>
                    <a:pt x="968" y="301"/>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5"/>
            <p:cNvSpPr/>
            <p:nvPr/>
          </p:nvSpPr>
          <p:spPr>
            <a:xfrm>
              <a:off x="1694725" y="1920975"/>
              <a:ext cx="26700" cy="25875"/>
            </a:xfrm>
            <a:custGeom>
              <a:avLst/>
              <a:gdLst/>
              <a:ahLst/>
              <a:cxnLst/>
              <a:rect l="l" t="t" r="r" b="b"/>
              <a:pathLst>
                <a:path w="1068" h="1035" extrusionOk="0">
                  <a:moveTo>
                    <a:pt x="547" y="1"/>
                  </a:moveTo>
                  <a:cubicBezTo>
                    <a:pt x="476" y="1"/>
                    <a:pt x="401" y="34"/>
                    <a:pt x="334" y="101"/>
                  </a:cubicBezTo>
                  <a:lnTo>
                    <a:pt x="134" y="301"/>
                  </a:lnTo>
                  <a:cubicBezTo>
                    <a:pt x="0" y="434"/>
                    <a:pt x="0" y="601"/>
                    <a:pt x="134" y="735"/>
                  </a:cubicBezTo>
                  <a:lnTo>
                    <a:pt x="334" y="935"/>
                  </a:lnTo>
                  <a:cubicBezTo>
                    <a:pt x="401" y="1002"/>
                    <a:pt x="476" y="1035"/>
                    <a:pt x="547" y="1035"/>
                  </a:cubicBezTo>
                  <a:cubicBezTo>
                    <a:pt x="618" y="1035"/>
                    <a:pt x="684" y="1002"/>
                    <a:pt x="734" y="935"/>
                  </a:cubicBezTo>
                  <a:lnTo>
                    <a:pt x="968" y="735"/>
                  </a:lnTo>
                  <a:cubicBezTo>
                    <a:pt x="1068" y="601"/>
                    <a:pt x="1068"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5"/>
            <p:cNvSpPr/>
            <p:nvPr/>
          </p:nvSpPr>
          <p:spPr>
            <a:xfrm>
              <a:off x="1769775" y="1400400"/>
              <a:ext cx="26725" cy="25250"/>
            </a:xfrm>
            <a:custGeom>
              <a:avLst/>
              <a:gdLst/>
              <a:ahLst/>
              <a:cxnLst/>
              <a:rect l="l" t="t" r="r" b="b"/>
              <a:pathLst>
                <a:path w="1069" h="1010" extrusionOk="0">
                  <a:moveTo>
                    <a:pt x="547" y="1"/>
                  </a:moveTo>
                  <a:cubicBezTo>
                    <a:pt x="476" y="1"/>
                    <a:pt x="401" y="26"/>
                    <a:pt x="334" y="76"/>
                  </a:cubicBezTo>
                  <a:lnTo>
                    <a:pt x="134" y="309"/>
                  </a:lnTo>
                  <a:cubicBezTo>
                    <a:pt x="1" y="409"/>
                    <a:pt x="1" y="576"/>
                    <a:pt x="134" y="709"/>
                  </a:cubicBezTo>
                  <a:lnTo>
                    <a:pt x="334" y="910"/>
                  </a:lnTo>
                  <a:cubicBezTo>
                    <a:pt x="401" y="976"/>
                    <a:pt x="476" y="1010"/>
                    <a:pt x="547" y="1010"/>
                  </a:cubicBezTo>
                  <a:cubicBezTo>
                    <a:pt x="618" y="1010"/>
                    <a:pt x="684" y="976"/>
                    <a:pt x="734" y="910"/>
                  </a:cubicBezTo>
                  <a:lnTo>
                    <a:pt x="968" y="709"/>
                  </a:lnTo>
                  <a:cubicBezTo>
                    <a:pt x="1068" y="576"/>
                    <a:pt x="1068" y="376"/>
                    <a:pt x="968" y="309"/>
                  </a:cubicBezTo>
                  <a:lnTo>
                    <a:pt x="734" y="76"/>
                  </a:lnTo>
                  <a:cubicBezTo>
                    <a:pt x="684" y="26"/>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5"/>
            <p:cNvSpPr/>
            <p:nvPr/>
          </p:nvSpPr>
          <p:spPr>
            <a:xfrm>
              <a:off x="1769775" y="1725625"/>
              <a:ext cx="26725" cy="25250"/>
            </a:xfrm>
            <a:custGeom>
              <a:avLst/>
              <a:gdLst/>
              <a:ahLst/>
              <a:cxnLst/>
              <a:rect l="l" t="t" r="r" b="b"/>
              <a:pathLst>
                <a:path w="1069" h="1010" extrusionOk="0">
                  <a:moveTo>
                    <a:pt x="547" y="1"/>
                  </a:moveTo>
                  <a:cubicBezTo>
                    <a:pt x="476" y="1"/>
                    <a:pt x="401" y="26"/>
                    <a:pt x="334" y="76"/>
                  </a:cubicBezTo>
                  <a:lnTo>
                    <a:pt x="134" y="309"/>
                  </a:lnTo>
                  <a:cubicBezTo>
                    <a:pt x="1" y="410"/>
                    <a:pt x="1" y="576"/>
                    <a:pt x="134" y="710"/>
                  </a:cubicBezTo>
                  <a:lnTo>
                    <a:pt x="334" y="910"/>
                  </a:lnTo>
                  <a:cubicBezTo>
                    <a:pt x="401" y="977"/>
                    <a:pt x="476" y="1010"/>
                    <a:pt x="547" y="1010"/>
                  </a:cubicBezTo>
                  <a:cubicBezTo>
                    <a:pt x="618" y="1010"/>
                    <a:pt x="684" y="977"/>
                    <a:pt x="734" y="910"/>
                  </a:cubicBezTo>
                  <a:lnTo>
                    <a:pt x="968" y="710"/>
                  </a:lnTo>
                  <a:cubicBezTo>
                    <a:pt x="1068" y="576"/>
                    <a:pt x="1068" y="410"/>
                    <a:pt x="968" y="309"/>
                  </a:cubicBezTo>
                  <a:lnTo>
                    <a:pt x="734" y="76"/>
                  </a:lnTo>
                  <a:cubicBezTo>
                    <a:pt x="684" y="26"/>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5"/>
            <p:cNvSpPr/>
            <p:nvPr/>
          </p:nvSpPr>
          <p:spPr>
            <a:xfrm>
              <a:off x="1769775" y="1464825"/>
              <a:ext cx="26725" cy="25875"/>
            </a:xfrm>
            <a:custGeom>
              <a:avLst/>
              <a:gdLst/>
              <a:ahLst/>
              <a:cxnLst/>
              <a:rect l="l" t="t" r="r" b="b"/>
              <a:pathLst>
                <a:path w="1069" h="1035" extrusionOk="0">
                  <a:moveTo>
                    <a:pt x="547" y="0"/>
                  </a:moveTo>
                  <a:cubicBezTo>
                    <a:pt x="476" y="0"/>
                    <a:pt x="401" y="34"/>
                    <a:pt x="334" y="101"/>
                  </a:cubicBezTo>
                  <a:lnTo>
                    <a:pt x="134" y="301"/>
                  </a:lnTo>
                  <a:cubicBezTo>
                    <a:pt x="1" y="434"/>
                    <a:pt x="1" y="601"/>
                    <a:pt x="134" y="734"/>
                  </a:cubicBezTo>
                  <a:lnTo>
                    <a:pt x="334" y="934"/>
                  </a:lnTo>
                  <a:cubicBezTo>
                    <a:pt x="401" y="1001"/>
                    <a:pt x="476" y="1035"/>
                    <a:pt x="547" y="1035"/>
                  </a:cubicBezTo>
                  <a:cubicBezTo>
                    <a:pt x="618" y="1035"/>
                    <a:pt x="684" y="1001"/>
                    <a:pt x="734" y="934"/>
                  </a:cubicBezTo>
                  <a:lnTo>
                    <a:pt x="968" y="734"/>
                  </a:lnTo>
                  <a:cubicBezTo>
                    <a:pt x="1068" y="601"/>
                    <a:pt x="1068" y="434"/>
                    <a:pt x="968" y="301"/>
                  </a:cubicBezTo>
                  <a:lnTo>
                    <a:pt x="734" y="101"/>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5"/>
            <p:cNvSpPr/>
            <p:nvPr/>
          </p:nvSpPr>
          <p:spPr>
            <a:xfrm>
              <a:off x="1769775" y="1530700"/>
              <a:ext cx="26725" cy="25250"/>
            </a:xfrm>
            <a:custGeom>
              <a:avLst/>
              <a:gdLst/>
              <a:ahLst/>
              <a:cxnLst/>
              <a:rect l="l" t="t" r="r" b="b"/>
              <a:pathLst>
                <a:path w="1069" h="1010" extrusionOk="0">
                  <a:moveTo>
                    <a:pt x="547" y="1"/>
                  </a:moveTo>
                  <a:cubicBezTo>
                    <a:pt x="476" y="1"/>
                    <a:pt x="401" y="34"/>
                    <a:pt x="334" y="101"/>
                  </a:cubicBezTo>
                  <a:lnTo>
                    <a:pt x="134" y="301"/>
                  </a:lnTo>
                  <a:cubicBezTo>
                    <a:pt x="1" y="434"/>
                    <a:pt x="1" y="601"/>
                    <a:pt x="134" y="701"/>
                  </a:cubicBezTo>
                  <a:lnTo>
                    <a:pt x="334" y="935"/>
                  </a:lnTo>
                  <a:cubicBezTo>
                    <a:pt x="401" y="985"/>
                    <a:pt x="476" y="1010"/>
                    <a:pt x="547" y="1010"/>
                  </a:cubicBezTo>
                  <a:cubicBezTo>
                    <a:pt x="618" y="1010"/>
                    <a:pt x="684" y="985"/>
                    <a:pt x="734" y="935"/>
                  </a:cubicBezTo>
                  <a:lnTo>
                    <a:pt x="968" y="701"/>
                  </a:lnTo>
                  <a:cubicBezTo>
                    <a:pt x="1068" y="601"/>
                    <a:pt x="1068" y="368"/>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5"/>
            <p:cNvSpPr/>
            <p:nvPr/>
          </p:nvSpPr>
          <p:spPr>
            <a:xfrm>
              <a:off x="1845675" y="1790900"/>
              <a:ext cx="27525" cy="25875"/>
            </a:xfrm>
            <a:custGeom>
              <a:avLst/>
              <a:gdLst/>
              <a:ahLst/>
              <a:cxnLst/>
              <a:rect l="l" t="t" r="r" b="b"/>
              <a:pathLst>
                <a:path w="1101" h="1035" extrusionOk="0">
                  <a:moveTo>
                    <a:pt x="550" y="0"/>
                  </a:moveTo>
                  <a:cubicBezTo>
                    <a:pt x="475" y="0"/>
                    <a:pt x="400" y="33"/>
                    <a:pt x="334" y="100"/>
                  </a:cubicBezTo>
                  <a:lnTo>
                    <a:pt x="134" y="300"/>
                  </a:lnTo>
                  <a:cubicBezTo>
                    <a:pt x="0" y="434"/>
                    <a:pt x="0" y="601"/>
                    <a:pt x="134" y="734"/>
                  </a:cubicBezTo>
                  <a:lnTo>
                    <a:pt x="334" y="934"/>
                  </a:lnTo>
                  <a:cubicBezTo>
                    <a:pt x="400" y="1001"/>
                    <a:pt x="475" y="1034"/>
                    <a:pt x="550" y="1034"/>
                  </a:cubicBezTo>
                  <a:cubicBezTo>
                    <a:pt x="626" y="1034"/>
                    <a:pt x="701" y="1001"/>
                    <a:pt x="767" y="934"/>
                  </a:cubicBezTo>
                  <a:lnTo>
                    <a:pt x="967" y="734"/>
                  </a:lnTo>
                  <a:cubicBezTo>
                    <a:pt x="1101" y="601"/>
                    <a:pt x="1101" y="400"/>
                    <a:pt x="967" y="300"/>
                  </a:cubicBezTo>
                  <a:lnTo>
                    <a:pt x="767" y="100"/>
                  </a:lnTo>
                  <a:cubicBezTo>
                    <a:pt x="701" y="33"/>
                    <a:pt x="626" y="0"/>
                    <a:pt x="550"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5"/>
            <p:cNvSpPr/>
            <p:nvPr/>
          </p:nvSpPr>
          <p:spPr>
            <a:xfrm>
              <a:off x="2222600" y="1790900"/>
              <a:ext cx="27550" cy="25875"/>
            </a:xfrm>
            <a:custGeom>
              <a:avLst/>
              <a:gdLst/>
              <a:ahLst/>
              <a:cxnLst/>
              <a:rect l="l" t="t" r="r" b="b"/>
              <a:pathLst>
                <a:path w="1102" h="1035" extrusionOk="0">
                  <a:moveTo>
                    <a:pt x="555" y="0"/>
                  </a:moveTo>
                  <a:cubicBezTo>
                    <a:pt x="484" y="0"/>
                    <a:pt x="418" y="33"/>
                    <a:pt x="367" y="100"/>
                  </a:cubicBezTo>
                  <a:lnTo>
                    <a:pt x="134" y="300"/>
                  </a:lnTo>
                  <a:cubicBezTo>
                    <a:pt x="1" y="434"/>
                    <a:pt x="1" y="601"/>
                    <a:pt x="134" y="734"/>
                  </a:cubicBezTo>
                  <a:lnTo>
                    <a:pt x="367" y="934"/>
                  </a:lnTo>
                  <a:cubicBezTo>
                    <a:pt x="418" y="1001"/>
                    <a:pt x="484" y="1034"/>
                    <a:pt x="555" y="1034"/>
                  </a:cubicBezTo>
                  <a:cubicBezTo>
                    <a:pt x="626" y="1034"/>
                    <a:pt x="701" y="1001"/>
                    <a:pt x="768" y="934"/>
                  </a:cubicBezTo>
                  <a:lnTo>
                    <a:pt x="968" y="734"/>
                  </a:lnTo>
                  <a:cubicBezTo>
                    <a:pt x="1101" y="601"/>
                    <a:pt x="1101" y="400"/>
                    <a:pt x="968" y="300"/>
                  </a:cubicBezTo>
                  <a:lnTo>
                    <a:pt x="768" y="100"/>
                  </a:lnTo>
                  <a:cubicBezTo>
                    <a:pt x="701" y="33"/>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5"/>
            <p:cNvSpPr/>
            <p:nvPr/>
          </p:nvSpPr>
          <p:spPr>
            <a:xfrm>
              <a:off x="2222600" y="1855925"/>
              <a:ext cx="27550" cy="25275"/>
            </a:xfrm>
            <a:custGeom>
              <a:avLst/>
              <a:gdLst/>
              <a:ahLst/>
              <a:cxnLst/>
              <a:rect l="l" t="t" r="r" b="b"/>
              <a:pathLst>
                <a:path w="1102" h="1011" extrusionOk="0">
                  <a:moveTo>
                    <a:pt x="555" y="1"/>
                  </a:moveTo>
                  <a:cubicBezTo>
                    <a:pt x="484" y="1"/>
                    <a:pt x="418" y="34"/>
                    <a:pt x="367" y="101"/>
                  </a:cubicBezTo>
                  <a:lnTo>
                    <a:pt x="134" y="301"/>
                  </a:lnTo>
                  <a:cubicBezTo>
                    <a:pt x="1" y="435"/>
                    <a:pt x="1" y="601"/>
                    <a:pt x="134" y="701"/>
                  </a:cubicBezTo>
                  <a:lnTo>
                    <a:pt x="367" y="935"/>
                  </a:lnTo>
                  <a:cubicBezTo>
                    <a:pt x="418" y="985"/>
                    <a:pt x="484" y="1010"/>
                    <a:pt x="555" y="1010"/>
                  </a:cubicBezTo>
                  <a:cubicBezTo>
                    <a:pt x="626" y="1010"/>
                    <a:pt x="701" y="985"/>
                    <a:pt x="768" y="935"/>
                  </a:cubicBezTo>
                  <a:lnTo>
                    <a:pt x="968" y="701"/>
                  </a:lnTo>
                  <a:cubicBezTo>
                    <a:pt x="1101" y="601"/>
                    <a:pt x="1101" y="401"/>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5"/>
            <p:cNvSpPr/>
            <p:nvPr/>
          </p:nvSpPr>
          <p:spPr>
            <a:xfrm>
              <a:off x="2222600" y="1920975"/>
              <a:ext cx="27550" cy="25875"/>
            </a:xfrm>
            <a:custGeom>
              <a:avLst/>
              <a:gdLst/>
              <a:ahLst/>
              <a:cxnLst/>
              <a:rect l="l" t="t" r="r" b="b"/>
              <a:pathLst>
                <a:path w="1102" h="1035" extrusionOk="0">
                  <a:moveTo>
                    <a:pt x="555" y="1"/>
                  </a:moveTo>
                  <a:cubicBezTo>
                    <a:pt x="484" y="1"/>
                    <a:pt x="418" y="34"/>
                    <a:pt x="367" y="101"/>
                  </a:cubicBezTo>
                  <a:lnTo>
                    <a:pt x="134" y="301"/>
                  </a:lnTo>
                  <a:cubicBezTo>
                    <a:pt x="1" y="434"/>
                    <a:pt x="1" y="601"/>
                    <a:pt x="134" y="735"/>
                  </a:cubicBezTo>
                  <a:lnTo>
                    <a:pt x="367" y="935"/>
                  </a:lnTo>
                  <a:cubicBezTo>
                    <a:pt x="418" y="1002"/>
                    <a:pt x="484" y="1035"/>
                    <a:pt x="555" y="1035"/>
                  </a:cubicBezTo>
                  <a:cubicBezTo>
                    <a:pt x="626" y="1035"/>
                    <a:pt x="701" y="1002"/>
                    <a:pt x="768" y="935"/>
                  </a:cubicBezTo>
                  <a:lnTo>
                    <a:pt x="968" y="735"/>
                  </a:lnTo>
                  <a:cubicBezTo>
                    <a:pt x="1101" y="601"/>
                    <a:pt x="1101" y="401"/>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5"/>
            <p:cNvSpPr/>
            <p:nvPr/>
          </p:nvSpPr>
          <p:spPr>
            <a:xfrm>
              <a:off x="2222600" y="1986025"/>
              <a:ext cx="27550" cy="25875"/>
            </a:xfrm>
            <a:custGeom>
              <a:avLst/>
              <a:gdLst/>
              <a:ahLst/>
              <a:cxnLst/>
              <a:rect l="l" t="t" r="r" b="b"/>
              <a:pathLst>
                <a:path w="1102" h="1035" extrusionOk="0">
                  <a:moveTo>
                    <a:pt x="555" y="1"/>
                  </a:moveTo>
                  <a:cubicBezTo>
                    <a:pt x="484" y="1"/>
                    <a:pt x="418" y="34"/>
                    <a:pt x="367" y="101"/>
                  </a:cubicBezTo>
                  <a:lnTo>
                    <a:pt x="134" y="301"/>
                  </a:lnTo>
                  <a:cubicBezTo>
                    <a:pt x="1" y="434"/>
                    <a:pt x="1" y="601"/>
                    <a:pt x="134" y="735"/>
                  </a:cubicBezTo>
                  <a:lnTo>
                    <a:pt x="367" y="935"/>
                  </a:lnTo>
                  <a:cubicBezTo>
                    <a:pt x="418" y="1001"/>
                    <a:pt x="484" y="1035"/>
                    <a:pt x="555" y="1035"/>
                  </a:cubicBezTo>
                  <a:cubicBezTo>
                    <a:pt x="626" y="1035"/>
                    <a:pt x="701" y="1001"/>
                    <a:pt x="768" y="935"/>
                  </a:cubicBezTo>
                  <a:lnTo>
                    <a:pt x="968" y="735"/>
                  </a:lnTo>
                  <a:cubicBezTo>
                    <a:pt x="1101" y="601"/>
                    <a:pt x="1101" y="434"/>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5"/>
            <p:cNvSpPr/>
            <p:nvPr/>
          </p:nvSpPr>
          <p:spPr>
            <a:xfrm>
              <a:off x="2222600" y="1660800"/>
              <a:ext cx="27550" cy="25875"/>
            </a:xfrm>
            <a:custGeom>
              <a:avLst/>
              <a:gdLst/>
              <a:ahLst/>
              <a:cxnLst/>
              <a:rect l="l" t="t" r="r" b="b"/>
              <a:pathLst>
                <a:path w="1102" h="1035" extrusionOk="0">
                  <a:moveTo>
                    <a:pt x="555" y="0"/>
                  </a:moveTo>
                  <a:cubicBezTo>
                    <a:pt x="484" y="0"/>
                    <a:pt x="418" y="34"/>
                    <a:pt x="367" y="100"/>
                  </a:cubicBezTo>
                  <a:lnTo>
                    <a:pt x="134" y="301"/>
                  </a:lnTo>
                  <a:cubicBezTo>
                    <a:pt x="1" y="434"/>
                    <a:pt x="1" y="601"/>
                    <a:pt x="134" y="701"/>
                  </a:cubicBezTo>
                  <a:lnTo>
                    <a:pt x="367" y="934"/>
                  </a:lnTo>
                  <a:cubicBezTo>
                    <a:pt x="418" y="1001"/>
                    <a:pt x="484" y="1034"/>
                    <a:pt x="555" y="1034"/>
                  </a:cubicBezTo>
                  <a:cubicBezTo>
                    <a:pt x="626" y="1034"/>
                    <a:pt x="701" y="1001"/>
                    <a:pt x="768" y="934"/>
                  </a:cubicBezTo>
                  <a:lnTo>
                    <a:pt x="968" y="701"/>
                  </a:lnTo>
                  <a:cubicBezTo>
                    <a:pt x="1101" y="601"/>
                    <a:pt x="1101" y="401"/>
                    <a:pt x="968" y="301"/>
                  </a:cubicBezTo>
                  <a:lnTo>
                    <a:pt x="768" y="100"/>
                  </a:lnTo>
                  <a:cubicBezTo>
                    <a:pt x="701" y="34"/>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5"/>
            <p:cNvSpPr/>
            <p:nvPr/>
          </p:nvSpPr>
          <p:spPr>
            <a:xfrm>
              <a:off x="2222600" y="1594925"/>
              <a:ext cx="27550" cy="25875"/>
            </a:xfrm>
            <a:custGeom>
              <a:avLst/>
              <a:gdLst/>
              <a:ahLst/>
              <a:cxnLst/>
              <a:rect l="l" t="t" r="r" b="b"/>
              <a:pathLst>
                <a:path w="1102" h="1035" extrusionOk="0">
                  <a:moveTo>
                    <a:pt x="555" y="0"/>
                  </a:moveTo>
                  <a:cubicBezTo>
                    <a:pt x="484" y="0"/>
                    <a:pt x="418" y="34"/>
                    <a:pt x="367" y="100"/>
                  </a:cubicBezTo>
                  <a:lnTo>
                    <a:pt x="134" y="300"/>
                  </a:lnTo>
                  <a:cubicBezTo>
                    <a:pt x="1" y="434"/>
                    <a:pt x="1" y="601"/>
                    <a:pt x="134" y="734"/>
                  </a:cubicBezTo>
                  <a:lnTo>
                    <a:pt x="367" y="934"/>
                  </a:lnTo>
                  <a:cubicBezTo>
                    <a:pt x="418" y="1001"/>
                    <a:pt x="484" y="1034"/>
                    <a:pt x="555" y="1034"/>
                  </a:cubicBezTo>
                  <a:cubicBezTo>
                    <a:pt x="626" y="1034"/>
                    <a:pt x="701" y="1001"/>
                    <a:pt x="768" y="934"/>
                  </a:cubicBezTo>
                  <a:lnTo>
                    <a:pt x="968" y="734"/>
                  </a:lnTo>
                  <a:cubicBezTo>
                    <a:pt x="1101" y="601"/>
                    <a:pt x="1101" y="434"/>
                    <a:pt x="968" y="300"/>
                  </a:cubicBezTo>
                  <a:lnTo>
                    <a:pt x="768" y="100"/>
                  </a:lnTo>
                  <a:cubicBezTo>
                    <a:pt x="701" y="34"/>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5"/>
            <p:cNvSpPr/>
            <p:nvPr/>
          </p:nvSpPr>
          <p:spPr>
            <a:xfrm>
              <a:off x="2222600" y="1725625"/>
              <a:ext cx="27550" cy="25250"/>
            </a:xfrm>
            <a:custGeom>
              <a:avLst/>
              <a:gdLst/>
              <a:ahLst/>
              <a:cxnLst/>
              <a:rect l="l" t="t" r="r" b="b"/>
              <a:pathLst>
                <a:path w="1102" h="1010" extrusionOk="0">
                  <a:moveTo>
                    <a:pt x="555" y="1"/>
                  </a:moveTo>
                  <a:cubicBezTo>
                    <a:pt x="484" y="1"/>
                    <a:pt x="418" y="26"/>
                    <a:pt x="367" y="76"/>
                  </a:cubicBezTo>
                  <a:lnTo>
                    <a:pt x="134" y="309"/>
                  </a:lnTo>
                  <a:cubicBezTo>
                    <a:pt x="1" y="410"/>
                    <a:pt x="1" y="576"/>
                    <a:pt x="134" y="710"/>
                  </a:cubicBezTo>
                  <a:lnTo>
                    <a:pt x="367" y="910"/>
                  </a:lnTo>
                  <a:cubicBezTo>
                    <a:pt x="418" y="977"/>
                    <a:pt x="484" y="1010"/>
                    <a:pt x="555" y="1010"/>
                  </a:cubicBezTo>
                  <a:cubicBezTo>
                    <a:pt x="626" y="1010"/>
                    <a:pt x="701" y="977"/>
                    <a:pt x="768" y="910"/>
                  </a:cubicBezTo>
                  <a:lnTo>
                    <a:pt x="968" y="710"/>
                  </a:lnTo>
                  <a:cubicBezTo>
                    <a:pt x="1101" y="576"/>
                    <a:pt x="1101" y="410"/>
                    <a:pt x="968" y="309"/>
                  </a:cubicBezTo>
                  <a:lnTo>
                    <a:pt x="768" y="76"/>
                  </a:lnTo>
                  <a:cubicBezTo>
                    <a:pt x="701" y="26"/>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5"/>
            <p:cNvSpPr/>
            <p:nvPr/>
          </p:nvSpPr>
          <p:spPr>
            <a:xfrm>
              <a:off x="2222600" y="2051900"/>
              <a:ext cx="27550" cy="25250"/>
            </a:xfrm>
            <a:custGeom>
              <a:avLst/>
              <a:gdLst/>
              <a:ahLst/>
              <a:cxnLst/>
              <a:rect l="l" t="t" r="r" b="b"/>
              <a:pathLst>
                <a:path w="1102" h="1010" extrusionOk="0">
                  <a:moveTo>
                    <a:pt x="555" y="1"/>
                  </a:moveTo>
                  <a:cubicBezTo>
                    <a:pt x="484" y="1"/>
                    <a:pt x="418" y="34"/>
                    <a:pt x="367" y="101"/>
                  </a:cubicBezTo>
                  <a:lnTo>
                    <a:pt x="134" y="301"/>
                  </a:lnTo>
                  <a:cubicBezTo>
                    <a:pt x="1" y="435"/>
                    <a:pt x="1" y="568"/>
                    <a:pt x="134" y="701"/>
                  </a:cubicBezTo>
                  <a:lnTo>
                    <a:pt x="367" y="935"/>
                  </a:lnTo>
                  <a:cubicBezTo>
                    <a:pt x="418" y="985"/>
                    <a:pt x="484" y="1010"/>
                    <a:pt x="555" y="1010"/>
                  </a:cubicBezTo>
                  <a:cubicBezTo>
                    <a:pt x="626" y="1010"/>
                    <a:pt x="701" y="985"/>
                    <a:pt x="768" y="935"/>
                  </a:cubicBezTo>
                  <a:lnTo>
                    <a:pt x="968" y="701"/>
                  </a:lnTo>
                  <a:cubicBezTo>
                    <a:pt x="1101" y="601"/>
                    <a:pt x="1101" y="368"/>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5"/>
            <p:cNvSpPr/>
            <p:nvPr/>
          </p:nvSpPr>
          <p:spPr>
            <a:xfrm>
              <a:off x="2222600" y="2312100"/>
              <a:ext cx="27550" cy="25875"/>
            </a:xfrm>
            <a:custGeom>
              <a:avLst/>
              <a:gdLst/>
              <a:ahLst/>
              <a:cxnLst/>
              <a:rect l="l" t="t" r="r" b="b"/>
              <a:pathLst>
                <a:path w="1102" h="1035" extrusionOk="0">
                  <a:moveTo>
                    <a:pt x="555" y="0"/>
                  </a:moveTo>
                  <a:cubicBezTo>
                    <a:pt x="484" y="0"/>
                    <a:pt x="418" y="34"/>
                    <a:pt x="367" y="100"/>
                  </a:cubicBezTo>
                  <a:lnTo>
                    <a:pt x="134" y="301"/>
                  </a:lnTo>
                  <a:cubicBezTo>
                    <a:pt x="1" y="434"/>
                    <a:pt x="1" y="601"/>
                    <a:pt x="134" y="734"/>
                  </a:cubicBezTo>
                  <a:lnTo>
                    <a:pt x="367" y="934"/>
                  </a:lnTo>
                  <a:cubicBezTo>
                    <a:pt x="418" y="1001"/>
                    <a:pt x="484" y="1034"/>
                    <a:pt x="555" y="1034"/>
                  </a:cubicBezTo>
                  <a:cubicBezTo>
                    <a:pt x="626" y="1034"/>
                    <a:pt x="701" y="1001"/>
                    <a:pt x="768" y="934"/>
                  </a:cubicBezTo>
                  <a:lnTo>
                    <a:pt x="968" y="734"/>
                  </a:lnTo>
                  <a:cubicBezTo>
                    <a:pt x="1101" y="601"/>
                    <a:pt x="1101" y="401"/>
                    <a:pt x="968" y="301"/>
                  </a:cubicBezTo>
                  <a:lnTo>
                    <a:pt x="768" y="100"/>
                  </a:lnTo>
                  <a:cubicBezTo>
                    <a:pt x="701" y="34"/>
                    <a:pt x="626"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5"/>
            <p:cNvSpPr/>
            <p:nvPr/>
          </p:nvSpPr>
          <p:spPr>
            <a:xfrm>
              <a:off x="2222600" y="2377150"/>
              <a:ext cx="27550" cy="25250"/>
            </a:xfrm>
            <a:custGeom>
              <a:avLst/>
              <a:gdLst/>
              <a:ahLst/>
              <a:cxnLst/>
              <a:rect l="l" t="t" r="r" b="b"/>
              <a:pathLst>
                <a:path w="1102" h="1010" extrusionOk="0">
                  <a:moveTo>
                    <a:pt x="555" y="0"/>
                  </a:moveTo>
                  <a:cubicBezTo>
                    <a:pt x="484" y="0"/>
                    <a:pt x="418" y="34"/>
                    <a:pt x="367" y="100"/>
                  </a:cubicBezTo>
                  <a:lnTo>
                    <a:pt x="134" y="300"/>
                  </a:lnTo>
                  <a:cubicBezTo>
                    <a:pt x="1" y="434"/>
                    <a:pt x="1" y="601"/>
                    <a:pt x="134" y="701"/>
                  </a:cubicBezTo>
                  <a:lnTo>
                    <a:pt x="367" y="934"/>
                  </a:lnTo>
                  <a:cubicBezTo>
                    <a:pt x="418" y="984"/>
                    <a:pt x="484" y="1009"/>
                    <a:pt x="555" y="1009"/>
                  </a:cubicBezTo>
                  <a:cubicBezTo>
                    <a:pt x="626" y="1009"/>
                    <a:pt x="701" y="984"/>
                    <a:pt x="768" y="934"/>
                  </a:cubicBezTo>
                  <a:lnTo>
                    <a:pt x="968" y="701"/>
                  </a:lnTo>
                  <a:cubicBezTo>
                    <a:pt x="1101" y="601"/>
                    <a:pt x="1101" y="434"/>
                    <a:pt x="968" y="300"/>
                  </a:cubicBezTo>
                  <a:lnTo>
                    <a:pt x="768" y="100"/>
                  </a:lnTo>
                  <a:cubicBezTo>
                    <a:pt x="701" y="34"/>
                    <a:pt x="626"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5"/>
            <p:cNvSpPr/>
            <p:nvPr/>
          </p:nvSpPr>
          <p:spPr>
            <a:xfrm>
              <a:off x="2222600" y="2246850"/>
              <a:ext cx="27550" cy="25250"/>
            </a:xfrm>
            <a:custGeom>
              <a:avLst/>
              <a:gdLst/>
              <a:ahLst/>
              <a:cxnLst/>
              <a:rect l="l" t="t" r="r" b="b"/>
              <a:pathLst>
                <a:path w="1102" h="1010" extrusionOk="0">
                  <a:moveTo>
                    <a:pt x="555" y="0"/>
                  </a:moveTo>
                  <a:cubicBezTo>
                    <a:pt x="484" y="0"/>
                    <a:pt x="418" y="25"/>
                    <a:pt x="367" y="75"/>
                  </a:cubicBezTo>
                  <a:lnTo>
                    <a:pt x="134" y="309"/>
                  </a:lnTo>
                  <a:cubicBezTo>
                    <a:pt x="1" y="409"/>
                    <a:pt x="1" y="576"/>
                    <a:pt x="134" y="709"/>
                  </a:cubicBezTo>
                  <a:lnTo>
                    <a:pt x="367" y="909"/>
                  </a:lnTo>
                  <a:cubicBezTo>
                    <a:pt x="418" y="976"/>
                    <a:pt x="484" y="1009"/>
                    <a:pt x="555" y="1009"/>
                  </a:cubicBezTo>
                  <a:cubicBezTo>
                    <a:pt x="626" y="1009"/>
                    <a:pt x="701" y="976"/>
                    <a:pt x="768" y="909"/>
                  </a:cubicBezTo>
                  <a:lnTo>
                    <a:pt x="968" y="709"/>
                  </a:lnTo>
                  <a:cubicBezTo>
                    <a:pt x="1101" y="576"/>
                    <a:pt x="1101" y="409"/>
                    <a:pt x="968" y="309"/>
                  </a:cubicBezTo>
                  <a:lnTo>
                    <a:pt x="768" y="75"/>
                  </a:lnTo>
                  <a:cubicBezTo>
                    <a:pt x="701" y="25"/>
                    <a:pt x="626"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5"/>
            <p:cNvSpPr/>
            <p:nvPr/>
          </p:nvSpPr>
          <p:spPr>
            <a:xfrm>
              <a:off x="2222600" y="2182000"/>
              <a:ext cx="27550" cy="25875"/>
            </a:xfrm>
            <a:custGeom>
              <a:avLst/>
              <a:gdLst/>
              <a:ahLst/>
              <a:cxnLst/>
              <a:rect l="l" t="t" r="r" b="b"/>
              <a:pathLst>
                <a:path w="1102" h="1035" extrusionOk="0">
                  <a:moveTo>
                    <a:pt x="555" y="1"/>
                  </a:moveTo>
                  <a:cubicBezTo>
                    <a:pt x="484" y="1"/>
                    <a:pt x="418" y="34"/>
                    <a:pt x="367" y="101"/>
                  </a:cubicBezTo>
                  <a:lnTo>
                    <a:pt x="134" y="301"/>
                  </a:lnTo>
                  <a:cubicBezTo>
                    <a:pt x="1" y="434"/>
                    <a:pt x="1" y="601"/>
                    <a:pt x="134" y="735"/>
                  </a:cubicBezTo>
                  <a:lnTo>
                    <a:pt x="367" y="935"/>
                  </a:lnTo>
                  <a:cubicBezTo>
                    <a:pt x="418" y="1001"/>
                    <a:pt x="484" y="1035"/>
                    <a:pt x="555" y="1035"/>
                  </a:cubicBezTo>
                  <a:cubicBezTo>
                    <a:pt x="626" y="1035"/>
                    <a:pt x="701" y="1001"/>
                    <a:pt x="768" y="935"/>
                  </a:cubicBezTo>
                  <a:lnTo>
                    <a:pt x="968" y="735"/>
                  </a:lnTo>
                  <a:cubicBezTo>
                    <a:pt x="1101" y="601"/>
                    <a:pt x="1101" y="401"/>
                    <a:pt x="968" y="301"/>
                  </a:cubicBezTo>
                  <a:lnTo>
                    <a:pt x="768" y="101"/>
                  </a:lnTo>
                  <a:cubicBezTo>
                    <a:pt x="701" y="34"/>
                    <a:pt x="626"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5"/>
            <p:cNvSpPr/>
            <p:nvPr/>
          </p:nvSpPr>
          <p:spPr>
            <a:xfrm>
              <a:off x="2222600" y="2116125"/>
              <a:ext cx="27550" cy="25875"/>
            </a:xfrm>
            <a:custGeom>
              <a:avLst/>
              <a:gdLst/>
              <a:ahLst/>
              <a:cxnLst/>
              <a:rect l="l" t="t" r="r" b="b"/>
              <a:pathLst>
                <a:path w="1102" h="1035" extrusionOk="0">
                  <a:moveTo>
                    <a:pt x="555" y="0"/>
                  </a:moveTo>
                  <a:cubicBezTo>
                    <a:pt x="484" y="0"/>
                    <a:pt x="418" y="34"/>
                    <a:pt x="367" y="101"/>
                  </a:cubicBezTo>
                  <a:lnTo>
                    <a:pt x="134" y="301"/>
                  </a:lnTo>
                  <a:cubicBezTo>
                    <a:pt x="1" y="434"/>
                    <a:pt x="1" y="601"/>
                    <a:pt x="134" y="734"/>
                  </a:cubicBezTo>
                  <a:lnTo>
                    <a:pt x="367" y="934"/>
                  </a:lnTo>
                  <a:cubicBezTo>
                    <a:pt x="418" y="1001"/>
                    <a:pt x="484" y="1035"/>
                    <a:pt x="555" y="1035"/>
                  </a:cubicBezTo>
                  <a:cubicBezTo>
                    <a:pt x="626" y="1035"/>
                    <a:pt x="701" y="1001"/>
                    <a:pt x="768" y="934"/>
                  </a:cubicBezTo>
                  <a:lnTo>
                    <a:pt x="968" y="734"/>
                  </a:lnTo>
                  <a:cubicBezTo>
                    <a:pt x="1101" y="601"/>
                    <a:pt x="1101" y="434"/>
                    <a:pt x="968" y="301"/>
                  </a:cubicBezTo>
                  <a:lnTo>
                    <a:pt x="768" y="101"/>
                  </a:lnTo>
                  <a:cubicBezTo>
                    <a:pt x="701" y="34"/>
                    <a:pt x="626"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5"/>
            <p:cNvSpPr/>
            <p:nvPr/>
          </p:nvSpPr>
          <p:spPr>
            <a:xfrm>
              <a:off x="2222600" y="1530700"/>
              <a:ext cx="27550" cy="25250"/>
            </a:xfrm>
            <a:custGeom>
              <a:avLst/>
              <a:gdLst/>
              <a:ahLst/>
              <a:cxnLst/>
              <a:rect l="l" t="t" r="r" b="b"/>
              <a:pathLst>
                <a:path w="1102" h="1010" extrusionOk="0">
                  <a:moveTo>
                    <a:pt x="555" y="1"/>
                  </a:moveTo>
                  <a:cubicBezTo>
                    <a:pt x="484" y="1"/>
                    <a:pt x="418" y="34"/>
                    <a:pt x="367" y="101"/>
                  </a:cubicBezTo>
                  <a:lnTo>
                    <a:pt x="134" y="301"/>
                  </a:lnTo>
                  <a:cubicBezTo>
                    <a:pt x="1" y="434"/>
                    <a:pt x="1" y="601"/>
                    <a:pt x="134" y="701"/>
                  </a:cubicBezTo>
                  <a:lnTo>
                    <a:pt x="367" y="935"/>
                  </a:lnTo>
                  <a:cubicBezTo>
                    <a:pt x="418" y="985"/>
                    <a:pt x="484" y="1010"/>
                    <a:pt x="555" y="1010"/>
                  </a:cubicBezTo>
                  <a:cubicBezTo>
                    <a:pt x="626" y="1010"/>
                    <a:pt x="701" y="985"/>
                    <a:pt x="768" y="935"/>
                  </a:cubicBezTo>
                  <a:lnTo>
                    <a:pt x="968" y="701"/>
                  </a:lnTo>
                  <a:cubicBezTo>
                    <a:pt x="1101" y="601"/>
                    <a:pt x="1101" y="368"/>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5"/>
            <p:cNvSpPr/>
            <p:nvPr/>
          </p:nvSpPr>
          <p:spPr>
            <a:xfrm>
              <a:off x="2148375" y="2442200"/>
              <a:ext cx="25875" cy="25875"/>
            </a:xfrm>
            <a:custGeom>
              <a:avLst/>
              <a:gdLst/>
              <a:ahLst/>
              <a:cxnLst/>
              <a:rect l="l" t="t" r="r" b="b"/>
              <a:pathLst>
                <a:path w="1035" h="1035" extrusionOk="0">
                  <a:moveTo>
                    <a:pt x="522" y="0"/>
                  </a:moveTo>
                  <a:cubicBezTo>
                    <a:pt x="451" y="0"/>
                    <a:pt x="384" y="33"/>
                    <a:pt x="334" y="100"/>
                  </a:cubicBezTo>
                  <a:lnTo>
                    <a:pt x="101" y="334"/>
                  </a:lnTo>
                  <a:cubicBezTo>
                    <a:pt x="1" y="434"/>
                    <a:pt x="1" y="601"/>
                    <a:pt x="101" y="734"/>
                  </a:cubicBezTo>
                  <a:lnTo>
                    <a:pt x="334" y="934"/>
                  </a:lnTo>
                  <a:cubicBezTo>
                    <a:pt x="384" y="1001"/>
                    <a:pt x="451" y="1034"/>
                    <a:pt x="522" y="1034"/>
                  </a:cubicBezTo>
                  <a:cubicBezTo>
                    <a:pt x="593" y="1034"/>
                    <a:pt x="668" y="1001"/>
                    <a:pt x="735" y="934"/>
                  </a:cubicBezTo>
                  <a:lnTo>
                    <a:pt x="935" y="734"/>
                  </a:lnTo>
                  <a:cubicBezTo>
                    <a:pt x="1035" y="601"/>
                    <a:pt x="1035" y="400"/>
                    <a:pt x="935" y="334"/>
                  </a:cubicBezTo>
                  <a:lnTo>
                    <a:pt x="735" y="100"/>
                  </a:lnTo>
                  <a:cubicBezTo>
                    <a:pt x="668" y="33"/>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5"/>
            <p:cNvSpPr/>
            <p:nvPr/>
          </p:nvSpPr>
          <p:spPr>
            <a:xfrm>
              <a:off x="2148375" y="2507225"/>
              <a:ext cx="26725" cy="25900"/>
            </a:xfrm>
            <a:custGeom>
              <a:avLst/>
              <a:gdLst/>
              <a:ahLst/>
              <a:cxnLst/>
              <a:rect l="l" t="t" r="r" b="b"/>
              <a:pathLst>
                <a:path w="1069" h="1036" extrusionOk="0">
                  <a:moveTo>
                    <a:pt x="522" y="1"/>
                  </a:moveTo>
                  <a:cubicBezTo>
                    <a:pt x="451" y="1"/>
                    <a:pt x="384" y="34"/>
                    <a:pt x="334" y="101"/>
                  </a:cubicBezTo>
                  <a:lnTo>
                    <a:pt x="101" y="301"/>
                  </a:lnTo>
                  <a:cubicBezTo>
                    <a:pt x="1" y="435"/>
                    <a:pt x="1" y="601"/>
                    <a:pt x="101" y="735"/>
                  </a:cubicBezTo>
                  <a:lnTo>
                    <a:pt x="334" y="935"/>
                  </a:lnTo>
                  <a:cubicBezTo>
                    <a:pt x="384" y="1002"/>
                    <a:pt x="451" y="1035"/>
                    <a:pt x="522" y="1035"/>
                  </a:cubicBezTo>
                  <a:cubicBezTo>
                    <a:pt x="593" y="1035"/>
                    <a:pt x="668" y="1002"/>
                    <a:pt x="735" y="935"/>
                  </a:cubicBezTo>
                  <a:lnTo>
                    <a:pt x="935" y="735"/>
                  </a:lnTo>
                  <a:cubicBezTo>
                    <a:pt x="1068" y="601"/>
                    <a:pt x="1068" y="435"/>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5"/>
            <p:cNvSpPr/>
            <p:nvPr/>
          </p:nvSpPr>
          <p:spPr>
            <a:xfrm>
              <a:off x="2148375" y="2246850"/>
              <a:ext cx="25875" cy="25250"/>
            </a:xfrm>
            <a:custGeom>
              <a:avLst/>
              <a:gdLst/>
              <a:ahLst/>
              <a:cxnLst/>
              <a:rect l="l" t="t" r="r" b="b"/>
              <a:pathLst>
                <a:path w="1035" h="1010" extrusionOk="0">
                  <a:moveTo>
                    <a:pt x="522" y="0"/>
                  </a:moveTo>
                  <a:cubicBezTo>
                    <a:pt x="451" y="0"/>
                    <a:pt x="384" y="25"/>
                    <a:pt x="334" y="75"/>
                  </a:cubicBezTo>
                  <a:lnTo>
                    <a:pt x="101" y="309"/>
                  </a:lnTo>
                  <a:cubicBezTo>
                    <a:pt x="1" y="409"/>
                    <a:pt x="1" y="576"/>
                    <a:pt x="101" y="709"/>
                  </a:cubicBezTo>
                  <a:lnTo>
                    <a:pt x="334" y="909"/>
                  </a:lnTo>
                  <a:cubicBezTo>
                    <a:pt x="384" y="976"/>
                    <a:pt x="451" y="1009"/>
                    <a:pt x="522" y="1009"/>
                  </a:cubicBezTo>
                  <a:cubicBezTo>
                    <a:pt x="593" y="1009"/>
                    <a:pt x="668" y="976"/>
                    <a:pt x="735" y="909"/>
                  </a:cubicBezTo>
                  <a:lnTo>
                    <a:pt x="935" y="709"/>
                  </a:lnTo>
                  <a:cubicBezTo>
                    <a:pt x="1035" y="576"/>
                    <a:pt x="1035" y="409"/>
                    <a:pt x="935" y="309"/>
                  </a:cubicBezTo>
                  <a:lnTo>
                    <a:pt x="735" y="75"/>
                  </a:lnTo>
                  <a:cubicBezTo>
                    <a:pt x="668" y="25"/>
                    <a:pt x="593" y="0"/>
                    <a:pt x="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5"/>
            <p:cNvSpPr/>
            <p:nvPr/>
          </p:nvSpPr>
          <p:spPr>
            <a:xfrm>
              <a:off x="2148375" y="2377150"/>
              <a:ext cx="25875" cy="25250"/>
            </a:xfrm>
            <a:custGeom>
              <a:avLst/>
              <a:gdLst/>
              <a:ahLst/>
              <a:cxnLst/>
              <a:rect l="l" t="t" r="r" b="b"/>
              <a:pathLst>
                <a:path w="1035" h="1010" extrusionOk="0">
                  <a:moveTo>
                    <a:pt x="522" y="0"/>
                  </a:moveTo>
                  <a:cubicBezTo>
                    <a:pt x="451" y="0"/>
                    <a:pt x="384" y="34"/>
                    <a:pt x="334" y="100"/>
                  </a:cubicBezTo>
                  <a:lnTo>
                    <a:pt x="101" y="300"/>
                  </a:lnTo>
                  <a:cubicBezTo>
                    <a:pt x="1" y="434"/>
                    <a:pt x="1" y="601"/>
                    <a:pt x="101" y="701"/>
                  </a:cubicBezTo>
                  <a:lnTo>
                    <a:pt x="334" y="934"/>
                  </a:lnTo>
                  <a:cubicBezTo>
                    <a:pt x="384" y="984"/>
                    <a:pt x="451" y="1009"/>
                    <a:pt x="522" y="1009"/>
                  </a:cubicBezTo>
                  <a:cubicBezTo>
                    <a:pt x="593" y="1009"/>
                    <a:pt x="668" y="984"/>
                    <a:pt x="735" y="934"/>
                  </a:cubicBezTo>
                  <a:lnTo>
                    <a:pt x="935" y="701"/>
                  </a:lnTo>
                  <a:cubicBezTo>
                    <a:pt x="1035" y="601"/>
                    <a:pt x="1035" y="434"/>
                    <a:pt x="935" y="300"/>
                  </a:cubicBezTo>
                  <a:lnTo>
                    <a:pt x="735" y="100"/>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5"/>
            <p:cNvSpPr/>
            <p:nvPr/>
          </p:nvSpPr>
          <p:spPr>
            <a:xfrm>
              <a:off x="2148375" y="2312100"/>
              <a:ext cx="25875" cy="25875"/>
            </a:xfrm>
            <a:custGeom>
              <a:avLst/>
              <a:gdLst/>
              <a:ahLst/>
              <a:cxnLst/>
              <a:rect l="l" t="t" r="r" b="b"/>
              <a:pathLst>
                <a:path w="1035" h="1035" extrusionOk="0">
                  <a:moveTo>
                    <a:pt x="522" y="0"/>
                  </a:moveTo>
                  <a:cubicBezTo>
                    <a:pt x="451" y="0"/>
                    <a:pt x="384" y="34"/>
                    <a:pt x="334" y="100"/>
                  </a:cubicBezTo>
                  <a:lnTo>
                    <a:pt x="101" y="301"/>
                  </a:lnTo>
                  <a:cubicBezTo>
                    <a:pt x="1" y="434"/>
                    <a:pt x="1" y="601"/>
                    <a:pt x="101" y="734"/>
                  </a:cubicBezTo>
                  <a:lnTo>
                    <a:pt x="334" y="934"/>
                  </a:lnTo>
                  <a:cubicBezTo>
                    <a:pt x="384" y="1001"/>
                    <a:pt x="451" y="1034"/>
                    <a:pt x="522" y="1034"/>
                  </a:cubicBezTo>
                  <a:cubicBezTo>
                    <a:pt x="593" y="1034"/>
                    <a:pt x="668" y="1001"/>
                    <a:pt x="735" y="934"/>
                  </a:cubicBezTo>
                  <a:lnTo>
                    <a:pt x="935" y="734"/>
                  </a:lnTo>
                  <a:cubicBezTo>
                    <a:pt x="1035" y="601"/>
                    <a:pt x="1035" y="401"/>
                    <a:pt x="935" y="301"/>
                  </a:cubicBezTo>
                  <a:lnTo>
                    <a:pt x="735" y="100"/>
                  </a:lnTo>
                  <a:cubicBezTo>
                    <a:pt x="668" y="34"/>
                    <a:pt x="593" y="0"/>
                    <a:pt x="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5"/>
            <p:cNvSpPr/>
            <p:nvPr/>
          </p:nvSpPr>
          <p:spPr>
            <a:xfrm>
              <a:off x="2222600" y="1073700"/>
              <a:ext cx="27550" cy="25875"/>
            </a:xfrm>
            <a:custGeom>
              <a:avLst/>
              <a:gdLst/>
              <a:ahLst/>
              <a:cxnLst/>
              <a:rect l="l" t="t" r="r" b="b"/>
              <a:pathLst>
                <a:path w="1102" h="1035" extrusionOk="0">
                  <a:moveTo>
                    <a:pt x="555" y="1"/>
                  </a:moveTo>
                  <a:cubicBezTo>
                    <a:pt x="484" y="1"/>
                    <a:pt x="418" y="34"/>
                    <a:pt x="367" y="101"/>
                  </a:cubicBezTo>
                  <a:lnTo>
                    <a:pt x="134" y="301"/>
                  </a:lnTo>
                  <a:cubicBezTo>
                    <a:pt x="1" y="435"/>
                    <a:pt x="1" y="601"/>
                    <a:pt x="134" y="735"/>
                  </a:cubicBezTo>
                  <a:lnTo>
                    <a:pt x="367" y="935"/>
                  </a:lnTo>
                  <a:cubicBezTo>
                    <a:pt x="418" y="1002"/>
                    <a:pt x="484" y="1035"/>
                    <a:pt x="555" y="1035"/>
                  </a:cubicBezTo>
                  <a:cubicBezTo>
                    <a:pt x="626" y="1035"/>
                    <a:pt x="701" y="1002"/>
                    <a:pt x="768" y="935"/>
                  </a:cubicBezTo>
                  <a:lnTo>
                    <a:pt x="968" y="735"/>
                  </a:lnTo>
                  <a:cubicBezTo>
                    <a:pt x="1101" y="601"/>
                    <a:pt x="1101" y="435"/>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5"/>
            <p:cNvSpPr/>
            <p:nvPr/>
          </p:nvSpPr>
          <p:spPr>
            <a:xfrm>
              <a:off x="2222600" y="1009500"/>
              <a:ext cx="27550" cy="25250"/>
            </a:xfrm>
            <a:custGeom>
              <a:avLst/>
              <a:gdLst/>
              <a:ahLst/>
              <a:cxnLst/>
              <a:rect l="l" t="t" r="r" b="b"/>
              <a:pathLst>
                <a:path w="1102" h="1010" extrusionOk="0">
                  <a:moveTo>
                    <a:pt x="555" y="0"/>
                  </a:moveTo>
                  <a:cubicBezTo>
                    <a:pt x="484" y="0"/>
                    <a:pt x="418" y="34"/>
                    <a:pt x="367" y="100"/>
                  </a:cubicBezTo>
                  <a:lnTo>
                    <a:pt x="134" y="301"/>
                  </a:lnTo>
                  <a:cubicBezTo>
                    <a:pt x="1" y="434"/>
                    <a:pt x="1" y="601"/>
                    <a:pt x="134" y="701"/>
                  </a:cubicBezTo>
                  <a:lnTo>
                    <a:pt x="367" y="934"/>
                  </a:lnTo>
                  <a:cubicBezTo>
                    <a:pt x="418" y="984"/>
                    <a:pt x="484" y="1009"/>
                    <a:pt x="555" y="1009"/>
                  </a:cubicBezTo>
                  <a:cubicBezTo>
                    <a:pt x="626" y="1009"/>
                    <a:pt x="701" y="984"/>
                    <a:pt x="768" y="934"/>
                  </a:cubicBezTo>
                  <a:lnTo>
                    <a:pt x="968" y="701"/>
                  </a:lnTo>
                  <a:cubicBezTo>
                    <a:pt x="1101" y="601"/>
                    <a:pt x="1101" y="434"/>
                    <a:pt x="968" y="301"/>
                  </a:cubicBezTo>
                  <a:lnTo>
                    <a:pt x="768" y="100"/>
                  </a:lnTo>
                  <a:cubicBezTo>
                    <a:pt x="701" y="34"/>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5"/>
            <p:cNvSpPr/>
            <p:nvPr/>
          </p:nvSpPr>
          <p:spPr>
            <a:xfrm>
              <a:off x="2222600" y="1400400"/>
              <a:ext cx="27550" cy="25250"/>
            </a:xfrm>
            <a:custGeom>
              <a:avLst/>
              <a:gdLst/>
              <a:ahLst/>
              <a:cxnLst/>
              <a:rect l="l" t="t" r="r" b="b"/>
              <a:pathLst>
                <a:path w="1102" h="1010" extrusionOk="0">
                  <a:moveTo>
                    <a:pt x="555" y="1"/>
                  </a:moveTo>
                  <a:cubicBezTo>
                    <a:pt x="484" y="1"/>
                    <a:pt x="418" y="26"/>
                    <a:pt x="367" y="76"/>
                  </a:cubicBezTo>
                  <a:lnTo>
                    <a:pt x="134" y="309"/>
                  </a:lnTo>
                  <a:cubicBezTo>
                    <a:pt x="1" y="409"/>
                    <a:pt x="1" y="576"/>
                    <a:pt x="134" y="709"/>
                  </a:cubicBezTo>
                  <a:lnTo>
                    <a:pt x="367" y="910"/>
                  </a:lnTo>
                  <a:cubicBezTo>
                    <a:pt x="418" y="976"/>
                    <a:pt x="484" y="1010"/>
                    <a:pt x="555" y="1010"/>
                  </a:cubicBezTo>
                  <a:cubicBezTo>
                    <a:pt x="626" y="1010"/>
                    <a:pt x="701" y="976"/>
                    <a:pt x="768" y="910"/>
                  </a:cubicBezTo>
                  <a:lnTo>
                    <a:pt x="968" y="709"/>
                  </a:lnTo>
                  <a:cubicBezTo>
                    <a:pt x="1101" y="576"/>
                    <a:pt x="1101" y="376"/>
                    <a:pt x="968" y="309"/>
                  </a:cubicBezTo>
                  <a:lnTo>
                    <a:pt x="768" y="76"/>
                  </a:lnTo>
                  <a:cubicBezTo>
                    <a:pt x="701" y="26"/>
                    <a:pt x="626"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5"/>
            <p:cNvSpPr/>
            <p:nvPr/>
          </p:nvSpPr>
          <p:spPr>
            <a:xfrm>
              <a:off x="2222600" y="1334725"/>
              <a:ext cx="27550" cy="25250"/>
            </a:xfrm>
            <a:custGeom>
              <a:avLst/>
              <a:gdLst/>
              <a:ahLst/>
              <a:cxnLst/>
              <a:rect l="l" t="t" r="r" b="b"/>
              <a:pathLst>
                <a:path w="1102" h="1010" extrusionOk="0">
                  <a:moveTo>
                    <a:pt x="555" y="1"/>
                  </a:moveTo>
                  <a:cubicBezTo>
                    <a:pt x="484" y="1"/>
                    <a:pt x="418" y="34"/>
                    <a:pt x="367" y="101"/>
                  </a:cubicBezTo>
                  <a:lnTo>
                    <a:pt x="134" y="301"/>
                  </a:lnTo>
                  <a:cubicBezTo>
                    <a:pt x="1" y="434"/>
                    <a:pt x="1" y="601"/>
                    <a:pt x="134" y="701"/>
                  </a:cubicBezTo>
                  <a:lnTo>
                    <a:pt x="367" y="935"/>
                  </a:lnTo>
                  <a:cubicBezTo>
                    <a:pt x="418" y="985"/>
                    <a:pt x="484" y="1010"/>
                    <a:pt x="555" y="1010"/>
                  </a:cubicBezTo>
                  <a:cubicBezTo>
                    <a:pt x="626" y="1010"/>
                    <a:pt x="701" y="985"/>
                    <a:pt x="768" y="935"/>
                  </a:cubicBezTo>
                  <a:lnTo>
                    <a:pt x="968" y="701"/>
                  </a:lnTo>
                  <a:cubicBezTo>
                    <a:pt x="1101" y="601"/>
                    <a:pt x="1101" y="434"/>
                    <a:pt x="968" y="301"/>
                  </a:cubicBezTo>
                  <a:lnTo>
                    <a:pt x="768" y="101"/>
                  </a:lnTo>
                  <a:cubicBezTo>
                    <a:pt x="701" y="34"/>
                    <a:pt x="626"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5"/>
            <p:cNvSpPr/>
            <p:nvPr/>
          </p:nvSpPr>
          <p:spPr>
            <a:xfrm>
              <a:off x="2222600" y="1464825"/>
              <a:ext cx="27550" cy="25875"/>
            </a:xfrm>
            <a:custGeom>
              <a:avLst/>
              <a:gdLst/>
              <a:ahLst/>
              <a:cxnLst/>
              <a:rect l="l" t="t" r="r" b="b"/>
              <a:pathLst>
                <a:path w="1102" h="1035" extrusionOk="0">
                  <a:moveTo>
                    <a:pt x="555" y="0"/>
                  </a:moveTo>
                  <a:cubicBezTo>
                    <a:pt x="484" y="0"/>
                    <a:pt x="418" y="34"/>
                    <a:pt x="367" y="101"/>
                  </a:cubicBezTo>
                  <a:lnTo>
                    <a:pt x="134" y="301"/>
                  </a:lnTo>
                  <a:cubicBezTo>
                    <a:pt x="1" y="434"/>
                    <a:pt x="1" y="601"/>
                    <a:pt x="134" y="734"/>
                  </a:cubicBezTo>
                  <a:lnTo>
                    <a:pt x="367" y="934"/>
                  </a:lnTo>
                  <a:cubicBezTo>
                    <a:pt x="418" y="1001"/>
                    <a:pt x="484" y="1035"/>
                    <a:pt x="555" y="1035"/>
                  </a:cubicBezTo>
                  <a:cubicBezTo>
                    <a:pt x="626" y="1035"/>
                    <a:pt x="701" y="1001"/>
                    <a:pt x="768" y="934"/>
                  </a:cubicBezTo>
                  <a:lnTo>
                    <a:pt x="968" y="734"/>
                  </a:lnTo>
                  <a:cubicBezTo>
                    <a:pt x="1101" y="601"/>
                    <a:pt x="1101" y="434"/>
                    <a:pt x="968" y="301"/>
                  </a:cubicBezTo>
                  <a:lnTo>
                    <a:pt x="768" y="101"/>
                  </a:lnTo>
                  <a:cubicBezTo>
                    <a:pt x="701" y="34"/>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5"/>
            <p:cNvSpPr/>
            <p:nvPr/>
          </p:nvSpPr>
          <p:spPr>
            <a:xfrm>
              <a:off x="2222600" y="1269675"/>
              <a:ext cx="27550" cy="25875"/>
            </a:xfrm>
            <a:custGeom>
              <a:avLst/>
              <a:gdLst/>
              <a:ahLst/>
              <a:cxnLst/>
              <a:rect l="l" t="t" r="r" b="b"/>
              <a:pathLst>
                <a:path w="1102" h="1035" extrusionOk="0">
                  <a:moveTo>
                    <a:pt x="555" y="1"/>
                  </a:moveTo>
                  <a:cubicBezTo>
                    <a:pt x="484" y="1"/>
                    <a:pt x="418" y="34"/>
                    <a:pt x="367" y="101"/>
                  </a:cubicBezTo>
                  <a:lnTo>
                    <a:pt x="134" y="301"/>
                  </a:lnTo>
                  <a:cubicBezTo>
                    <a:pt x="1" y="435"/>
                    <a:pt x="1" y="601"/>
                    <a:pt x="134" y="735"/>
                  </a:cubicBezTo>
                  <a:lnTo>
                    <a:pt x="367" y="935"/>
                  </a:lnTo>
                  <a:cubicBezTo>
                    <a:pt x="418" y="1002"/>
                    <a:pt x="484" y="1035"/>
                    <a:pt x="555" y="1035"/>
                  </a:cubicBezTo>
                  <a:cubicBezTo>
                    <a:pt x="626" y="1035"/>
                    <a:pt x="701" y="1002"/>
                    <a:pt x="768" y="935"/>
                  </a:cubicBezTo>
                  <a:lnTo>
                    <a:pt x="968" y="735"/>
                  </a:lnTo>
                  <a:cubicBezTo>
                    <a:pt x="1101" y="601"/>
                    <a:pt x="1101" y="435"/>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5"/>
            <p:cNvSpPr/>
            <p:nvPr/>
          </p:nvSpPr>
          <p:spPr>
            <a:xfrm>
              <a:off x="2222600" y="1139600"/>
              <a:ext cx="27550" cy="25875"/>
            </a:xfrm>
            <a:custGeom>
              <a:avLst/>
              <a:gdLst/>
              <a:ahLst/>
              <a:cxnLst/>
              <a:rect l="l" t="t" r="r" b="b"/>
              <a:pathLst>
                <a:path w="1102" h="1035" extrusionOk="0">
                  <a:moveTo>
                    <a:pt x="555" y="0"/>
                  </a:moveTo>
                  <a:cubicBezTo>
                    <a:pt x="484" y="0"/>
                    <a:pt x="418" y="34"/>
                    <a:pt x="367" y="100"/>
                  </a:cubicBezTo>
                  <a:lnTo>
                    <a:pt x="134" y="300"/>
                  </a:lnTo>
                  <a:cubicBezTo>
                    <a:pt x="1" y="434"/>
                    <a:pt x="1" y="601"/>
                    <a:pt x="134" y="734"/>
                  </a:cubicBezTo>
                  <a:lnTo>
                    <a:pt x="367" y="934"/>
                  </a:lnTo>
                  <a:cubicBezTo>
                    <a:pt x="418" y="1001"/>
                    <a:pt x="484" y="1034"/>
                    <a:pt x="555" y="1034"/>
                  </a:cubicBezTo>
                  <a:cubicBezTo>
                    <a:pt x="626" y="1034"/>
                    <a:pt x="701" y="1001"/>
                    <a:pt x="768" y="934"/>
                  </a:cubicBezTo>
                  <a:lnTo>
                    <a:pt x="968" y="734"/>
                  </a:lnTo>
                  <a:cubicBezTo>
                    <a:pt x="1101" y="601"/>
                    <a:pt x="1101" y="434"/>
                    <a:pt x="968" y="300"/>
                  </a:cubicBezTo>
                  <a:lnTo>
                    <a:pt x="768" y="100"/>
                  </a:lnTo>
                  <a:cubicBezTo>
                    <a:pt x="701" y="34"/>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5"/>
            <p:cNvSpPr/>
            <p:nvPr/>
          </p:nvSpPr>
          <p:spPr>
            <a:xfrm>
              <a:off x="2222600" y="1204425"/>
              <a:ext cx="27550" cy="25250"/>
            </a:xfrm>
            <a:custGeom>
              <a:avLst/>
              <a:gdLst/>
              <a:ahLst/>
              <a:cxnLst/>
              <a:rect l="l" t="t" r="r" b="b"/>
              <a:pathLst>
                <a:path w="1102" h="1010" extrusionOk="0">
                  <a:moveTo>
                    <a:pt x="555" y="1"/>
                  </a:moveTo>
                  <a:cubicBezTo>
                    <a:pt x="484" y="1"/>
                    <a:pt x="418" y="26"/>
                    <a:pt x="367" y="76"/>
                  </a:cubicBezTo>
                  <a:lnTo>
                    <a:pt x="134" y="309"/>
                  </a:lnTo>
                  <a:cubicBezTo>
                    <a:pt x="1" y="409"/>
                    <a:pt x="1" y="576"/>
                    <a:pt x="134" y="710"/>
                  </a:cubicBezTo>
                  <a:lnTo>
                    <a:pt x="367" y="910"/>
                  </a:lnTo>
                  <a:cubicBezTo>
                    <a:pt x="418" y="976"/>
                    <a:pt x="484" y="1010"/>
                    <a:pt x="555" y="1010"/>
                  </a:cubicBezTo>
                  <a:cubicBezTo>
                    <a:pt x="626" y="1010"/>
                    <a:pt x="701" y="976"/>
                    <a:pt x="768" y="910"/>
                  </a:cubicBezTo>
                  <a:lnTo>
                    <a:pt x="968" y="710"/>
                  </a:lnTo>
                  <a:cubicBezTo>
                    <a:pt x="1101" y="576"/>
                    <a:pt x="1101" y="409"/>
                    <a:pt x="968" y="309"/>
                  </a:cubicBezTo>
                  <a:lnTo>
                    <a:pt x="768" y="76"/>
                  </a:lnTo>
                  <a:cubicBezTo>
                    <a:pt x="701" y="26"/>
                    <a:pt x="626"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5"/>
            <p:cNvSpPr/>
            <p:nvPr/>
          </p:nvSpPr>
          <p:spPr>
            <a:xfrm>
              <a:off x="2222600" y="2507225"/>
              <a:ext cx="27550" cy="25900"/>
            </a:xfrm>
            <a:custGeom>
              <a:avLst/>
              <a:gdLst/>
              <a:ahLst/>
              <a:cxnLst/>
              <a:rect l="l" t="t" r="r" b="b"/>
              <a:pathLst>
                <a:path w="1102" h="1036" extrusionOk="0">
                  <a:moveTo>
                    <a:pt x="555" y="1"/>
                  </a:moveTo>
                  <a:cubicBezTo>
                    <a:pt x="484" y="1"/>
                    <a:pt x="418" y="34"/>
                    <a:pt x="367" y="101"/>
                  </a:cubicBezTo>
                  <a:lnTo>
                    <a:pt x="134" y="301"/>
                  </a:lnTo>
                  <a:cubicBezTo>
                    <a:pt x="1" y="435"/>
                    <a:pt x="1" y="601"/>
                    <a:pt x="134" y="735"/>
                  </a:cubicBezTo>
                  <a:lnTo>
                    <a:pt x="367" y="935"/>
                  </a:lnTo>
                  <a:cubicBezTo>
                    <a:pt x="418" y="1002"/>
                    <a:pt x="484" y="1035"/>
                    <a:pt x="555" y="1035"/>
                  </a:cubicBezTo>
                  <a:cubicBezTo>
                    <a:pt x="626" y="1035"/>
                    <a:pt x="701" y="1002"/>
                    <a:pt x="768" y="935"/>
                  </a:cubicBezTo>
                  <a:lnTo>
                    <a:pt x="968" y="735"/>
                  </a:lnTo>
                  <a:cubicBezTo>
                    <a:pt x="1101" y="601"/>
                    <a:pt x="1101" y="435"/>
                    <a:pt x="968" y="301"/>
                  </a:cubicBezTo>
                  <a:lnTo>
                    <a:pt x="768" y="101"/>
                  </a:lnTo>
                  <a:cubicBezTo>
                    <a:pt x="701" y="34"/>
                    <a:pt x="626" y="1"/>
                    <a:pt x="555"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5"/>
            <p:cNvSpPr/>
            <p:nvPr/>
          </p:nvSpPr>
          <p:spPr>
            <a:xfrm>
              <a:off x="2299325" y="1986025"/>
              <a:ext cx="25875" cy="25875"/>
            </a:xfrm>
            <a:custGeom>
              <a:avLst/>
              <a:gdLst/>
              <a:ahLst/>
              <a:cxnLst/>
              <a:rect l="l" t="t" r="r" b="b"/>
              <a:pathLst>
                <a:path w="1035" h="1035" extrusionOk="0">
                  <a:moveTo>
                    <a:pt x="547" y="1"/>
                  </a:moveTo>
                  <a:cubicBezTo>
                    <a:pt x="476" y="1"/>
                    <a:pt x="401" y="34"/>
                    <a:pt x="334" y="101"/>
                  </a:cubicBezTo>
                  <a:lnTo>
                    <a:pt x="134" y="301"/>
                  </a:lnTo>
                  <a:cubicBezTo>
                    <a:pt x="0" y="434"/>
                    <a:pt x="0" y="601"/>
                    <a:pt x="134" y="735"/>
                  </a:cubicBezTo>
                  <a:lnTo>
                    <a:pt x="334" y="935"/>
                  </a:lnTo>
                  <a:cubicBezTo>
                    <a:pt x="401" y="1001"/>
                    <a:pt x="476" y="1035"/>
                    <a:pt x="547" y="1035"/>
                  </a:cubicBezTo>
                  <a:cubicBezTo>
                    <a:pt x="618" y="1035"/>
                    <a:pt x="684" y="1001"/>
                    <a:pt x="734" y="935"/>
                  </a:cubicBezTo>
                  <a:lnTo>
                    <a:pt x="968" y="735"/>
                  </a:lnTo>
                  <a:cubicBezTo>
                    <a:pt x="1034" y="601"/>
                    <a:pt x="1034" y="434"/>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5"/>
            <p:cNvSpPr/>
            <p:nvPr/>
          </p:nvSpPr>
          <p:spPr>
            <a:xfrm>
              <a:off x="2299325" y="1920975"/>
              <a:ext cx="25875" cy="25875"/>
            </a:xfrm>
            <a:custGeom>
              <a:avLst/>
              <a:gdLst/>
              <a:ahLst/>
              <a:cxnLst/>
              <a:rect l="l" t="t" r="r" b="b"/>
              <a:pathLst>
                <a:path w="1035" h="1035" extrusionOk="0">
                  <a:moveTo>
                    <a:pt x="547" y="1"/>
                  </a:moveTo>
                  <a:cubicBezTo>
                    <a:pt x="476" y="1"/>
                    <a:pt x="401" y="34"/>
                    <a:pt x="334" y="101"/>
                  </a:cubicBezTo>
                  <a:lnTo>
                    <a:pt x="134" y="301"/>
                  </a:lnTo>
                  <a:cubicBezTo>
                    <a:pt x="0" y="434"/>
                    <a:pt x="0" y="601"/>
                    <a:pt x="134" y="735"/>
                  </a:cubicBezTo>
                  <a:lnTo>
                    <a:pt x="334" y="935"/>
                  </a:lnTo>
                  <a:cubicBezTo>
                    <a:pt x="401" y="1002"/>
                    <a:pt x="476" y="1035"/>
                    <a:pt x="547" y="1035"/>
                  </a:cubicBezTo>
                  <a:cubicBezTo>
                    <a:pt x="618" y="1035"/>
                    <a:pt x="684" y="1002"/>
                    <a:pt x="734" y="935"/>
                  </a:cubicBezTo>
                  <a:lnTo>
                    <a:pt x="968" y="735"/>
                  </a:lnTo>
                  <a:cubicBezTo>
                    <a:pt x="1034" y="601"/>
                    <a:pt x="1034"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5"/>
            <p:cNvSpPr/>
            <p:nvPr/>
          </p:nvSpPr>
          <p:spPr>
            <a:xfrm>
              <a:off x="2299325" y="2051900"/>
              <a:ext cx="25875" cy="25250"/>
            </a:xfrm>
            <a:custGeom>
              <a:avLst/>
              <a:gdLst/>
              <a:ahLst/>
              <a:cxnLst/>
              <a:rect l="l" t="t" r="r" b="b"/>
              <a:pathLst>
                <a:path w="1035" h="1010" extrusionOk="0">
                  <a:moveTo>
                    <a:pt x="547" y="1"/>
                  </a:moveTo>
                  <a:cubicBezTo>
                    <a:pt x="476" y="1"/>
                    <a:pt x="401" y="34"/>
                    <a:pt x="334" y="101"/>
                  </a:cubicBezTo>
                  <a:lnTo>
                    <a:pt x="134" y="301"/>
                  </a:lnTo>
                  <a:cubicBezTo>
                    <a:pt x="0" y="435"/>
                    <a:pt x="0" y="568"/>
                    <a:pt x="134" y="701"/>
                  </a:cubicBezTo>
                  <a:lnTo>
                    <a:pt x="334" y="935"/>
                  </a:lnTo>
                  <a:cubicBezTo>
                    <a:pt x="401" y="985"/>
                    <a:pt x="476" y="1010"/>
                    <a:pt x="547" y="1010"/>
                  </a:cubicBezTo>
                  <a:cubicBezTo>
                    <a:pt x="618" y="1010"/>
                    <a:pt x="684" y="985"/>
                    <a:pt x="734" y="935"/>
                  </a:cubicBezTo>
                  <a:lnTo>
                    <a:pt x="968" y="701"/>
                  </a:lnTo>
                  <a:cubicBezTo>
                    <a:pt x="1034" y="601"/>
                    <a:pt x="1034" y="368"/>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5"/>
            <p:cNvSpPr/>
            <p:nvPr/>
          </p:nvSpPr>
          <p:spPr>
            <a:xfrm>
              <a:off x="2222600" y="2442200"/>
              <a:ext cx="27550" cy="25875"/>
            </a:xfrm>
            <a:custGeom>
              <a:avLst/>
              <a:gdLst/>
              <a:ahLst/>
              <a:cxnLst/>
              <a:rect l="l" t="t" r="r" b="b"/>
              <a:pathLst>
                <a:path w="1102" h="1035" extrusionOk="0">
                  <a:moveTo>
                    <a:pt x="555" y="0"/>
                  </a:moveTo>
                  <a:cubicBezTo>
                    <a:pt x="484" y="0"/>
                    <a:pt x="418" y="33"/>
                    <a:pt x="367" y="100"/>
                  </a:cubicBezTo>
                  <a:lnTo>
                    <a:pt x="134" y="334"/>
                  </a:lnTo>
                  <a:cubicBezTo>
                    <a:pt x="1" y="434"/>
                    <a:pt x="1" y="601"/>
                    <a:pt x="134" y="734"/>
                  </a:cubicBezTo>
                  <a:lnTo>
                    <a:pt x="367" y="934"/>
                  </a:lnTo>
                  <a:cubicBezTo>
                    <a:pt x="418" y="1001"/>
                    <a:pt x="484" y="1034"/>
                    <a:pt x="555" y="1034"/>
                  </a:cubicBezTo>
                  <a:cubicBezTo>
                    <a:pt x="626" y="1034"/>
                    <a:pt x="701" y="1001"/>
                    <a:pt x="768" y="934"/>
                  </a:cubicBezTo>
                  <a:lnTo>
                    <a:pt x="968" y="734"/>
                  </a:lnTo>
                  <a:cubicBezTo>
                    <a:pt x="1101" y="601"/>
                    <a:pt x="1101" y="400"/>
                    <a:pt x="968" y="334"/>
                  </a:cubicBezTo>
                  <a:lnTo>
                    <a:pt x="768" y="100"/>
                  </a:lnTo>
                  <a:cubicBezTo>
                    <a:pt x="701" y="33"/>
                    <a:pt x="626" y="0"/>
                    <a:pt x="555"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5"/>
            <p:cNvSpPr/>
            <p:nvPr/>
          </p:nvSpPr>
          <p:spPr>
            <a:xfrm>
              <a:off x="2299325" y="1790900"/>
              <a:ext cx="25875" cy="25875"/>
            </a:xfrm>
            <a:custGeom>
              <a:avLst/>
              <a:gdLst/>
              <a:ahLst/>
              <a:cxnLst/>
              <a:rect l="l" t="t" r="r" b="b"/>
              <a:pathLst>
                <a:path w="1035" h="1035" extrusionOk="0">
                  <a:moveTo>
                    <a:pt x="547" y="0"/>
                  </a:moveTo>
                  <a:cubicBezTo>
                    <a:pt x="476" y="0"/>
                    <a:pt x="401" y="33"/>
                    <a:pt x="334" y="100"/>
                  </a:cubicBezTo>
                  <a:lnTo>
                    <a:pt x="134" y="300"/>
                  </a:lnTo>
                  <a:cubicBezTo>
                    <a:pt x="0" y="434"/>
                    <a:pt x="0" y="601"/>
                    <a:pt x="134" y="734"/>
                  </a:cubicBezTo>
                  <a:lnTo>
                    <a:pt x="334" y="934"/>
                  </a:lnTo>
                  <a:cubicBezTo>
                    <a:pt x="401" y="1001"/>
                    <a:pt x="476" y="1034"/>
                    <a:pt x="547" y="1034"/>
                  </a:cubicBezTo>
                  <a:cubicBezTo>
                    <a:pt x="618" y="1034"/>
                    <a:pt x="684" y="1001"/>
                    <a:pt x="734" y="934"/>
                  </a:cubicBezTo>
                  <a:lnTo>
                    <a:pt x="968" y="734"/>
                  </a:lnTo>
                  <a:cubicBezTo>
                    <a:pt x="1034" y="601"/>
                    <a:pt x="1034" y="400"/>
                    <a:pt x="968" y="300"/>
                  </a:cubicBezTo>
                  <a:lnTo>
                    <a:pt x="734" y="100"/>
                  </a:lnTo>
                  <a:cubicBezTo>
                    <a:pt x="684" y="33"/>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5"/>
            <p:cNvSpPr/>
            <p:nvPr/>
          </p:nvSpPr>
          <p:spPr>
            <a:xfrm>
              <a:off x="2299325" y="1855925"/>
              <a:ext cx="25875" cy="25275"/>
            </a:xfrm>
            <a:custGeom>
              <a:avLst/>
              <a:gdLst/>
              <a:ahLst/>
              <a:cxnLst/>
              <a:rect l="l" t="t" r="r" b="b"/>
              <a:pathLst>
                <a:path w="1035" h="1011" extrusionOk="0">
                  <a:moveTo>
                    <a:pt x="547" y="1"/>
                  </a:moveTo>
                  <a:cubicBezTo>
                    <a:pt x="476" y="1"/>
                    <a:pt x="401" y="34"/>
                    <a:pt x="334" y="101"/>
                  </a:cubicBezTo>
                  <a:lnTo>
                    <a:pt x="134" y="301"/>
                  </a:lnTo>
                  <a:cubicBezTo>
                    <a:pt x="0" y="435"/>
                    <a:pt x="0" y="601"/>
                    <a:pt x="134" y="701"/>
                  </a:cubicBezTo>
                  <a:lnTo>
                    <a:pt x="334" y="935"/>
                  </a:lnTo>
                  <a:cubicBezTo>
                    <a:pt x="401" y="985"/>
                    <a:pt x="476" y="1010"/>
                    <a:pt x="547" y="1010"/>
                  </a:cubicBezTo>
                  <a:cubicBezTo>
                    <a:pt x="618" y="1010"/>
                    <a:pt x="684" y="985"/>
                    <a:pt x="734" y="935"/>
                  </a:cubicBezTo>
                  <a:lnTo>
                    <a:pt x="968" y="701"/>
                  </a:lnTo>
                  <a:cubicBezTo>
                    <a:pt x="1034" y="601"/>
                    <a:pt x="1034" y="401"/>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5"/>
            <p:cNvSpPr/>
            <p:nvPr/>
          </p:nvSpPr>
          <p:spPr>
            <a:xfrm>
              <a:off x="2299325" y="2507225"/>
              <a:ext cx="26700" cy="25900"/>
            </a:xfrm>
            <a:custGeom>
              <a:avLst/>
              <a:gdLst/>
              <a:ahLst/>
              <a:cxnLst/>
              <a:rect l="l" t="t" r="r" b="b"/>
              <a:pathLst>
                <a:path w="1068" h="1036" extrusionOk="0">
                  <a:moveTo>
                    <a:pt x="547" y="1"/>
                  </a:moveTo>
                  <a:cubicBezTo>
                    <a:pt x="476" y="1"/>
                    <a:pt x="401" y="34"/>
                    <a:pt x="334" y="101"/>
                  </a:cubicBezTo>
                  <a:lnTo>
                    <a:pt x="134" y="301"/>
                  </a:lnTo>
                  <a:cubicBezTo>
                    <a:pt x="0" y="435"/>
                    <a:pt x="0" y="601"/>
                    <a:pt x="134" y="735"/>
                  </a:cubicBezTo>
                  <a:lnTo>
                    <a:pt x="334" y="935"/>
                  </a:lnTo>
                  <a:cubicBezTo>
                    <a:pt x="401" y="1002"/>
                    <a:pt x="476" y="1035"/>
                    <a:pt x="547" y="1035"/>
                  </a:cubicBezTo>
                  <a:cubicBezTo>
                    <a:pt x="618" y="1035"/>
                    <a:pt x="684" y="1002"/>
                    <a:pt x="734" y="935"/>
                  </a:cubicBezTo>
                  <a:lnTo>
                    <a:pt x="968" y="735"/>
                  </a:lnTo>
                  <a:cubicBezTo>
                    <a:pt x="1068" y="601"/>
                    <a:pt x="1068" y="435"/>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5"/>
            <p:cNvSpPr/>
            <p:nvPr/>
          </p:nvSpPr>
          <p:spPr>
            <a:xfrm>
              <a:off x="2299325" y="1725625"/>
              <a:ext cx="25875" cy="25250"/>
            </a:xfrm>
            <a:custGeom>
              <a:avLst/>
              <a:gdLst/>
              <a:ahLst/>
              <a:cxnLst/>
              <a:rect l="l" t="t" r="r" b="b"/>
              <a:pathLst>
                <a:path w="1035" h="1010" extrusionOk="0">
                  <a:moveTo>
                    <a:pt x="547" y="1"/>
                  </a:moveTo>
                  <a:cubicBezTo>
                    <a:pt x="476" y="1"/>
                    <a:pt x="401" y="26"/>
                    <a:pt x="334" y="76"/>
                  </a:cubicBezTo>
                  <a:lnTo>
                    <a:pt x="134" y="309"/>
                  </a:lnTo>
                  <a:cubicBezTo>
                    <a:pt x="0" y="410"/>
                    <a:pt x="0" y="576"/>
                    <a:pt x="134" y="710"/>
                  </a:cubicBezTo>
                  <a:lnTo>
                    <a:pt x="334" y="910"/>
                  </a:lnTo>
                  <a:cubicBezTo>
                    <a:pt x="401" y="977"/>
                    <a:pt x="476" y="1010"/>
                    <a:pt x="547" y="1010"/>
                  </a:cubicBezTo>
                  <a:cubicBezTo>
                    <a:pt x="618" y="1010"/>
                    <a:pt x="684" y="977"/>
                    <a:pt x="734" y="910"/>
                  </a:cubicBezTo>
                  <a:lnTo>
                    <a:pt x="968" y="710"/>
                  </a:lnTo>
                  <a:cubicBezTo>
                    <a:pt x="1034" y="576"/>
                    <a:pt x="1034" y="410"/>
                    <a:pt x="968" y="309"/>
                  </a:cubicBezTo>
                  <a:lnTo>
                    <a:pt x="734" y="76"/>
                  </a:lnTo>
                  <a:cubicBezTo>
                    <a:pt x="684" y="26"/>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5"/>
            <p:cNvSpPr/>
            <p:nvPr/>
          </p:nvSpPr>
          <p:spPr>
            <a:xfrm>
              <a:off x="2299325" y="2442200"/>
              <a:ext cx="25875" cy="25875"/>
            </a:xfrm>
            <a:custGeom>
              <a:avLst/>
              <a:gdLst/>
              <a:ahLst/>
              <a:cxnLst/>
              <a:rect l="l" t="t" r="r" b="b"/>
              <a:pathLst>
                <a:path w="1035" h="1035" extrusionOk="0">
                  <a:moveTo>
                    <a:pt x="547" y="0"/>
                  </a:moveTo>
                  <a:cubicBezTo>
                    <a:pt x="476" y="0"/>
                    <a:pt x="401" y="33"/>
                    <a:pt x="334" y="100"/>
                  </a:cubicBezTo>
                  <a:lnTo>
                    <a:pt x="134" y="334"/>
                  </a:lnTo>
                  <a:cubicBezTo>
                    <a:pt x="0" y="434"/>
                    <a:pt x="0" y="601"/>
                    <a:pt x="134" y="734"/>
                  </a:cubicBezTo>
                  <a:lnTo>
                    <a:pt x="334" y="934"/>
                  </a:lnTo>
                  <a:cubicBezTo>
                    <a:pt x="401" y="1001"/>
                    <a:pt x="476" y="1034"/>
                    <a:pt x="547" y="1034"/>
                  </a:cubicBezTo>
                  <a:cubicBezTo>
                    <a:pt x="618" y="1034"/>
                    <a:pt x="684" y="1001"/>
                    <a:pt x="734" y="934"/>
                  </a:cubicBezTo>
                  <a:lnTo>
                    <a:pt x="968" y="734"/>
                  </a:lnTo>
                  <a:cubicBezTo>
                    <a:pt x="1034" y="601"/>
                    <a:pt x="1034" y="400"/>
                    <a:pt x="968" y="334"/>
                  </a:cubicBezTo>
                  <a:lnTo>
                    <a:pt x="734" y="100"/>
                  </a:lnTo>
                  <a:cubicBezTo>
                    <a:pt x="684" y="33"/>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5"/>
            <p:cNvSpPr/>
            <p:nvPr/>
          </p:nvSpPr>
          <p:spPr>
            <a:xfrm>
              <a:off x="2299325" y="2182000"/>
              <a:ext cx="25875" cy="25875"/>
            </a:xfrm>
            <a:custGeom>
              <a:avLst/>
              <a:gdLst/>
              <a:ahLst/>
              <a:cxnLst/>
              <a:rect l="l" t="t" r="r" b="b"/>
              <a:pathLst>
                <a:path w="1035" h="1035" extrusionOk="0">
                  <a:moveTo>
                    <a:pt x="547" y="1"/>
                  </a:moveTo>
                  <a:cubicBezTo>
                    <a:pt x="476" y="1"/>
                    <a:pt x="401" y="34"/>
                    <a:pt x="334" y="101"/>
                  </a:cubicBezTo>
                  <a:lnTo>
                    <a:pt x="134" y="301"/>
                  </a:lnTo>
                  <a:cubicBezTo>
                    <a:pt x="0" y="434"/>
                    <a:pt x="0" y="601"/>
                    <a:pt x="134" y="735"/>
                  </a:cubicBezTo>
                  <a:lnTo>
                    <a:pt x="334" y="935"/>
                  </a:lnTo>
                  <a:cubicBezTo>
                    <a:pt x="401" y="1001"/>
                    <a:pt x="476" y="1035"/>
                    <a:pt x="547" y="1035"/>
                  </a:cubicBezTo>
                  <a:cubicBezTo>
                    <a:pt x="618" y="1035"/>
                    <a:pt x="684" y="1001"/>
                    <a:pt x="734" y="935"/>
                  </a:cubicBezTo>
                  <a:lnTo>
                    <a:pt x="968" y="735"/>
                  </a:lnTo>
                  <a:cubicBezTo>
                    <a:pt x="1034" y="601"/>
                    <a:pt x="1034" y="401"/>
                    <a:pt x="968" y="301"/>
                  </a:cubicBezTo>
                  <a:lnTo>
                    <a:pt x="734" y="101"/>
                  </a:lnTo>
                  <a:cubicBezTo>
                    <a:pt x="684" y="34"/>
                    <a:pt x="618"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5"/>
            <p:cNvSpPr/>
            <p:nvPr/>
          </p:nvSpPr>
          <p:spPr>
            <a:xfrm>
              <a:off x="2299325" y="2377150"/>
              <a:ext cx="25875" cy="25250"/>
            </a:xfrm>
            <a:custGeom>
              <a:avLst/>
              <a:gdLst/>
              <a:ahLst/>
              <a:cxnLst/>
              <a:rect l="l" t="t" r="r" b="b"/>
              <a:pathLst>
                <a:path w="1035" h="1010" extrusionOk="0">
                  <a:moveTo>
                    <a:pt x="547" y="0"/>
                  </a:moveTo>
                  <a:cubicBezTo>
                    <a:pt x="476" y="0"/>
                    <a:pt x="401" y="34"/>
                    <a:pt x="334" y="100"/>
                  </a:cubicBezTo>
                  <a:lnTo>
                    <a:pt x="134" y="300"/>
                  </a:lnTo>
                  <a:cubicBezTo>
                    <a:pt x="0" y="434"/>
                    <a:pt x="0" y="601"/>
                    <a:pt x="134" y="701"/>
                  </a:cubicBezTo>
                  <a:lnTo>
                    <a:pt x="334" y="934"/>
                  </a:lnTo>
                  <a:cubicBezTo>
                    <a:pt x="401" y="984"/>
                    <a:pt x="476" y="1009"/>
                    <a:pt x="547" y="1009"/>
                  </a:cubicBezTo>
                  <a:cubicBezTo>
                    <a:pt x="618" y="1009"/>
                    <a:pt x="684" y="984"/>
                    <a:pt x="734" y="934"/>
                  </a:cubicBezTo>
                  <a:lnTo>
                    <a:pt x="968" y="701"/>
                  </a:lnTo>
                  <a:cubicBezTo>
                    <a:pt x="1034" y="601"/>
                    <a:pt x="1034" y="434"/>
                    <a:pt x="968" y="300"/>
                  </a:cubicBezTo>
                  <a:lnTo>
                    <a:pt x="734" y="100"/>
                  </a:lnTo>
                  <a:cubicBezTo>
                    <a:pt x="684" y="34"/>
                    <a:pt x="618"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5"/>
            <p:cNvSpPr/>
            <p:nvPr/>
          </p:nvSpPr>
          <p:spPr>
            <a:xfrm>
              <a:off x="2299325" y="2246850"/>
              <a:ext cx="25875" cy="25250"/>
            </a:xfrm>
            <a:custGeom>
              <a:avLst/>
              <a:gdLst/>
              <a:ahLst/>
              <a:cxnLst/>
              <a:rect l="l" t="t" r="r" b="b"/>
              <a:pathLst>
                <a:path w="1035" h="1010" extrusionOk="0">
                  <a:moveTo>
                    <a:pt x="547" y="0"/>
                  </a:moveTo>
                  <a:cubicBezTo>
                    <a:pt x="476" y="0"/>
                    <a:pt x="401" y="25"/>
                    <a:pt x="334" y="75"/>
                  </a:cubicBezTo>
                  <a:lnTo>
                    <a:pt x="134" y="309"/>
                  </a:lnTo>
                  <a:cubicBezTo>
                    <a:pt x="0" y="409"/>
                    <a:pt x="0" y="576"/>
                    <a:pt x="134" y="709"/>
                  </a:cubicBezTo>
                  <a:lnTo>
                    <a:pt x="334" y="909"/>
                  </a:lnTo>
                  <a:cubicBezTo>
                    <a:pt x="401" y="976"/>
                    <a:pt x="476" y="1009"/>
                    <a:pt x="547" y="1009"/>
                  </a:cubicBezTo>
                  <a:cubicBezTo>
                    <a:pt x="618" y="1009"/>
                    <a:pt x="684" y="976"/>
                    <a:pt x="734" y="909"/>
                  </a:cubicBezTo>
                  <a:lnTo>
                    <a:pt x="968" y="709"/>
                  </a:lnTo>
                  <a:cubicBezTo>
                    <a:pt x="1034" y="576"/>
                    <a:pt x="1034" y="409"/>
                    <a:pt x="968" y="309"/>
                  </a:cubicBezTo>
                  <a:lnTo>
                    <a:pt x="734" y="75"/>
                  </a:lnTo>
                  <a:cubicBezTo>
                    <a:pt x="684" y="25"/>
                    <a:pt x="618"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5"/>
            <p:cNvSpPr/>
            <p:nvPr/>
          </p:nvSpPr>
          <p:spPr>
            <a:xfrm>
              <a:off x="2299325" y="2312100"/>
              <a:ext cx="25875" cy="25875"/>
            </a:xfrm>
            <a:custGeom>
              <a:avLst/>
              <a:gdLst/>
              <a:ahLst/>
              <a:cxnLst/>
              <a:rect l="l" t="t" r="r" b="b"/>
              <a:pathLst>
                <a:path w="1035" h="1035" extrusionOk="0">
                  <a:moveTo>
                    <a:pt x="547" y="0"/>
                  </a:moveTo>
                  <a:cubicBezTo>
                    <a:pt x="476" y="0"/>
                    <a:pt x="401" y="34"/>
                    <a:pt x="334" y="100"/>
                  </a:cubicBezTo>
                  <a:lnTo>
                    <a:pt x="134" y="301"/>
                  </a:lnTo>
                  <a:cubicBezTo>
                    <a:pt x="0" y="434"/>
                    <a:pt x="0" y="601"/>
                    <a:pt x="134" y="734"/>
                  </a:cubicBezTo>
                  <a:lnTo>
                    <a:pt x="334" y="934"/>
                  </a:lnTo>
                  <a:cubicBezTo>
                    <a:pt x="401" y="1001"/>
                    <a:pt x="476" y="1034"/>
                    <a:pt x="547" y="1034"/>
                  </a:cubicBezTo>
                  <a:cubicBezTo>
                    <a:pt x="618" y="1034"/>
                    <a:pt x="684" y="1001"/>
                    <a:pt x="734" y="934"/>
                  </a:cubicBezTo>
                  <a:lnTo>
                    <a:pt x="968" y="734"/>
                  </a:lnTo>
                  <a:cubicBezTo>
                    <a:pt x="1034" y="601"/>
                    <a:pt x="1034" y="401"/>
                    <a:pt x="968" y="301"/>
                  </a:cubicBezTo>
                  <a:lnTo>
                    <a:pt x="734" y="100"/>
                  </a:lnTo>
                  <a:cubicBezTo>
                    <a:pt x="684" y="34"/>
                    <a:pt x="618"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5"/>
            <p:cNvSpPr/>
            <p:nvPr/>
          </p:nvSpPr>
          <p:spPr>
            <a:xfrm>
              <a:off x="2299325" y="2116125"/>
              <a:ext cx="25875" cy="25875"/>
            </a:xfrm>
            <a:custGeom>
              <a:avLst/>
              <a:gdLst/>
              <a:ahLst/>
              <a:cxnLst/>
              <a:rect l="l" t="t" r="r" b="b"/>
              <a:pathLst>
                <a:path w="1035" h="1035" extrusionOk="0">
                  <a:moveTo>
                    <a:pt x="547" y="0"/>
                  </a:moveTo>
                  <a:cubicBezTo>
                    <a:pt x="476" y="0"/>
                    <a:pt x="401" y="34"/>
                    <a:pt x="334" y="101"/>
                  </a:cubicBezTo>
                  <a:lnTo>
                    <a:pt x="134" y="301"/>
                  </a:lnTo>
                  <a:cubicBezTo>
                    <a:pt x="0" y="434"/>
                    <a:pt x="0" y="601"/>
                    <a:pt x="134" y="734"/>
                  </a:cubicBezTo>
                  <a:lnTo>
                    <a:pt x="334" y="934"/>
                  </a:lnTo>
                  <a:cubicBezTo>
                    <a:pt x="401" y="1001"/>
                    <a:pt x="476" y="1035"/>
                    <a:pt x="547" y="1035"/>
                  </a:cubicBezTo>
                  <a:cubicBezTo>
                    <a:pt x="618" y="1035"/>
                    <a:pt x="684" y="1001"/>
                    <a:pt x="734" y="934"/>
                  </a:cubicBezTo>
                  <a:lnTo>
                    <a:pt x="968" y="734"/>
                  </a:lnTo>
                  <a:cubicBezTo>
                    <a:pt x="1034" y="601"/>
                    <a:pt x="1034" y="434"/>
                    <a:pt x="968" y="301"/>
                  </a:cubicBezTo>
                  <a:lnTo>
                    <a:pt x="734" y="101"/>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5"/>
            <p:cNvSpPr/>
            <p:nvPr/>
          </p:nvSpPr>
          <p:spPr>
            <a:xfrm>
              <a:off x="2299325" y="1073700"/>
              <a:ext cx="25875" cy="25875"/>
            </a:xfrm>
            <a:custGeom>
              <a:avLst/>
              <a:gdLst/>
              <a:ahLst/>
              <a:cxnLst/>
              <a:rect l="l" t="t" r="r" b="b"/>
              <a:pathLst>
                <a:path w="1035" h="1035" extrusionOk="0">
                  <a:moveTo>
                    <a:pt x="547" y="1"/>
                  </a:moveTo>
                  <a:cubicBezTo>
                    <a:pt x="476" y="1"/>
                    <a:pt x="401" y="34"/>
                    <a:pt x="334" y="101"/>
                  </a:cubicBezTo>
                  <a:lnTo>
                    <a:pt x="134" y="301"/>
                  </a:lnTo>
                  <a:cubicBezTo>
                    <a:pt x="0" y="435"/>
                    <a:pt x="0" y="601"/>
                    <a:pt x="134" y="735"/>
                  </a:cubicBezTo>
                  <a:lnTo>
                    <a:pt x="334" y="935"/>
                  </a:lnTo>
                  <a:cubicBezTo>
                    <a:pt x="401" y="1002"/>
                    <a:pt x="476" y="1035"/>
                    <a:pt x="547" y="1035"/>
                  </a:cubicBezTo>
                  <a:cubicBezTo>
                    <a:pt x="618" y="1035"/>
                    <a:pt x="684" y="1002"/>
                    <a:pt x="734" y="935"/>
                  </a:cubicBezTo>
                  <a:lnTo>
                    <a:pt x="968" y="735"/>
                  </a:lnTo>
                  <a:cubicBezTo>
                    <a:pt x="1034" y="601"/>
                    <a:pt x="1034" y="435"/>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5"/>
            <p:cNvSpPr/>
            <p:nvPr/>
          </p:nvSpPr>
          <p:spPr>
            <a:xfrm>
              <a:off x="2299325" y="1139600"/>
              <a:ext cx="25875" cy="25875"/>
            </a:xfrm>
            <a:custGeom>
              <a:avLst/>
              <a:gdLst/>
              <a:ahLst/>
              <a:cxnLst/>
              <a:rect l="l" t="t" r="r" b="b"/>
              <a:pathLst>
                <a:path w="1035" h="1035" extrusionOk="0">
                  <a:moveTo>
                    <a:pt x="547" y="0"/>
                  </a:moveTo>
                  <a:cubicBezTo>
                    <a:pt x="476" y="0"/>
                    <a:pt x="401" y="34"/>
                    <a:pt x="334" y="100"/>
                  </a:cubicBezTo>
                  <a:lnTo>
                    <a:pt x="134" y="300"/>
                  </a:lnTo>
                  <a:cubicBezTo>
                    <a:pt x="0" y="434"/>
                    <a:pt x="0" y="601"/>
                    <a:pt x="134" y="734"/>
                  </a:cubicBezTo>
                  <a:lnTo>
                    <a:pt x="334" y="934"/>
                  </a:lnTo>
                  <a:cubicBezTo>
                    <a:pt x="401" y="1001"/>
                    <a:pt x="476" y="1034"/>
                    <a:pt x="547" y="1034"/>
                  </a:cubicBezTo>
                  <a:cubicBezTo>
                    <a:pt x="618" y="1034"/>
                    <a:pt x="684" y="1001"/>
                    <a:pt x="734" y="934"/>
                  </a:cubicBezTo>
                  <a:lnTo>
                    <a:pt x="968" y="734"/>
                  </a:lnTo>
                  <a:cubicBezTo>
                    <a:pt x="1034" y="601"/>
                    <a:pt x="1034" y="434"/>
                    <a:pt x="968" y="300"/>
                  </a:cubicBezTo>
                  <a:lnTo>
                    <a:pt x="734" y="100"/>
                  </a:lnTo>
                  <a:cubicBezTo>
                    <a:pt x="684" y="34"/>
                    <a:pt x="618"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5"/>
            <p:cNvSpPr/>
            <p:nvPr/>
          </p:nvSpPr>
          <p:spPr>
            <a:xfrm>
              <a:off x="2299325" y="1204425"/>
              <a:ext cx="25875" cy="25250"/>
            </a:xfrm>
            <a:custGeom>
              <a:avLst/>
              <a:gdLst/>
              <a:ahLst/>
              <a:cxnLst/>
              <a:rect l="l" t="t" r="r" b="b"/>
              <a:pathLst>
                <a:path w="1035" h="1010" extrusionOk="0">
                  <a:moveTo>
                    <a:pt x="547" y="1"/>
                  </a:moveTo>
                  <a:cubicBezTo>
                    <a:pt x="476" y="1"/>
                    <a:pt x="401" y="26"/>
                    <a:pt x="334" y="76"/>
                  </a:cubicBezTo>
                  <a:lnTo>
                    <a:pt x="134" y="309"/>
                  </a:lnTo>
                  <a:cubicBezTo>
                    <a:pt x="0" y="409"/>
                    <a:pt x="0" y="576"/>
                    <a:pt x="134" y="710"/>
                  </a:cubicBezTo>
                  <a:lnTo>
                    <a:pt x="334" y="910"/>
                  </a:lnTo>
                  <a:cubicBezTo>
                    <a:pt x="401" y="976"/>
                    <a:pt x="476" y="1010"/>
                    <a:pt x="547" y="1010"/>
                  </a:cubicBezTo>
                  <a:cubicBezTo>
                    <a:pt x="618" y="1010"/>
                    <a:pt x="684" y="976"/>
                    <a:pt x="734" y="910"/>
                  </a:cubicBezTo>
                  <a:lnTo>
                    <a:pt x="968" y="710"/>
                  </a:lnTo>
                  <a:cubicBezTo>
                    <a:pt x="1034" y="576"/>
                    <a:pt x="1034" y="409"/>
                    <a:pt x="968" y="309"/>
                  </a:cubicBezTo>
                  <a:lnTo>
                    <a:pt x="734" y="76"/>
                  </a:lnTo>
                  <a:cubicBezTo>
                    <a:pt x="684" y="26"/>
                    <a:pt x="618"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5"/>
            <p:cNvSpPr/>
            <p:nvPr/>
          </p:nvSpPr>
          <p:spPr>
            <a:xfrm>
              <a:off x="2299325" y="1269675"/>
              <a:ext cx="25875" cy="25875"/>
            </a:xfrm>
            <a:custGeom>
              <a:avLst/>
              <a:gdLst/>
              <a:ahLst/>
              <a:cxnLst/>
              <a:rect l="l" t="t" r="r" b="b"/>
              <a:pathLst>
                <a:path w="1035" h="1035" extrusionOk="0">
                  <a:moveTo>
                    <a:pt x="547" y="1"/>
                  </a:moveTo>
                  <a:cubicBezTo>
                    <a:pt x="476" y="1"/>
                    <a:pt x="401" y="34"/>
                    <a:pt x="334" y="101"/>
                  </a:cubicBezTo>
                  <a:lnTo>
                    <a:pt x="134" y="301"/>
                  </a:lnTo>
                  <a:cubicBezTo>
                    <a:pt x="0" y="435"/>
                    <a:pt x="0" y="601"/>
                    <a:pt x="134" y="735"/>
                  </a:cubicBezTo>
                  <a:lnTo>
                    <a:pt x="334" y="935"/>
                  </a:lnTo>
                  <a:cubicBezTo>
                    <a:pt x="401" y="1002"/>
                    <a:pt x="476" y="1035"/>
                    <a:pt x="547" y="1035"/>
                  </a:cubicBezTo>
                  <a:cubicBezTo>
                    <a:pt x="618" y="1035"/>
                    <a:pt x="684" y="1002"/>
                    <a:pt x="734" y="935"/>
                  </a:cubicBezTo>
                  <a:lnTo>
                    <a:pt x="968" y="735"/>
                  </a:lnTo>
                  <a:cubicBezTo>
                    <a:pt x="1034" y="601"/>
                    <a:pt x="1034" y="435"/>
                    <a:pt x="968" y="301"/>
                  </a:cubicBezTo>
                  <a:lnTo>
                    <a:pt x="734" y="101"/>
                  </a:lnTo>
                  <a:cubicBezTo>
                    <a:pt x="684" y="34"/>
                    <a:pt x="618"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5"/>
            <p:cNvSpPr/>
            <p:nvPr/>
          </p:nvSpPr>
          <p:spPr>
            <a:xfrm>
              <a:off x="2299325" y="1660800"/>
              <a:ext cx="25875" cy="25875"/>
            </a:xfrm>
            <a:custGeom>
              <a:avLst/>
              <a:gdLst/>
              <a:ahLst/>
              <a:cxnLst/>
              <a:rect l="l" t="t" r="r" b="b"/>
              <a:pathLst>
                <a:path w="1035" h="1035" extrusionOk="0">
                  <a:moveTo>
                    <a:pt x="547" y="0"/>
                  </a:moveTo>
                  <a:cubicBezTo>
                    <a:pt x="476" y="0"/>
                    <a:pt x="401" y="34"/>
                    <a:pt x="334" y="100"/>
                  </a:cubicBezTo>
                  <a:lnTo>
                    <a:pt x="134" y="301"/>
                  </a:lnTo>
                  <a:cubicBezTo>
                    <a:pt x="0" y="434"/>
                    <a:pt x="0" y="601"/>
                    <a:pt x="134" y="701"/>
                  </a:cubicBezTo>
                  <a:lnTo>
                    <a:pt x="334" y="934"/>
                  </a:lnTo>
                  <a:cubicBezTo>
                    <a:pt x="401" y="1001"/>
                    <a:pt x="476" y="1034"/>
                    <a:pt x="547" y="1034"/>
                  </a:cubicBezTo>
                  <a:cubicBezTo>
                    <a:pt x="618" y="1034"/>
                    <a:pt x="684" y="1001"/>
                    <a:pt x="734" y="934"/>
                  </a:cubicBezTo>
                  <a:lnTo>
                    <a:pt x="968" y="701"/>
                  </a:lnTo>
                  <a:cubicBezTo>
                    <a:pt x="1034" y="601"/>
                    <a:pt x="1034" y="401"/>
                    <a:pt x="968" y="301"/>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5"/>
            <p:cNvSpPr/>
            <p:nvPr/>
          </p:nvSpPr>
          <p:spPr>
            <a:xfrm>
              <a:off x="2299325" y="1009500"/>
              <a:ext cx="25875" cy="25250"/>
            </a:xfrm>
            <a:custGeom>
              <a:avLst/>
              <a:gdLst/>
              <a:ahLst/>
              <a:cxnLst/>
              <a:rect l="l" t="t" r="r" b="b"/>
              <a:pathLst>
                <a:path w="1035" h="1010" extrusionOk="0">
                  <a:moveTo>
                    <a:pt x="547" y="0"/>
                  </a:moveTo>
                  <a:cubicBezTo>
                    <a:pt x="476" y="0"/>
                    <a:pt x="401" y="34"/>
                    <a:pt x="334" y="100"/>
                  </a:cubicBezTo>
                  <a:lnTo>
                    <a:pt x="134" y="301"/>
                  </a:lnTo>
                  <a:cubicBezTo>
                    <a:pt x="0" y="434"/>
                    <a:pt x="0" y="601"/>
                    <a:pt x="134" y="701"/>
                  </a:cubicBezTo>
                  <a:lnTo>
                    <a:pt x="334" y="934"/>
                  </a:lnTo>
                  <a:cubicBezTo>
                    <a:pt x="401" y="984"/>
                    <a:pt x="476" y="1009"/>
                    <a:pt x="547" y="1009"/>
                  </a:cubicBezTo>
                  <a:cubicBezTo>
                    <a:pt x="618" y="1009"/>
                    <a:pt x="684" y="984"/>
                    <a:pt x="734" y="934"/>
                  </a:cubicBezTo>
                  <a:lnTo>
                    <a:pt x="968" y="701"/>
                  </a:lnTo>
                  <a:cubicBezTo>
                    <a:pt x="1034" y="601"/>
                    <a:pt x="1034" y="434"/>
                    <a:pt x="968" y="301"/>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5"/>
            <p:cNvSpPr/>
            <p:nvPr/>
          </p:nvSpPr>
          <p:spPr>
            <a:xfrm>
              <a:off x="2303500" y="961975"/>
              <a:ext cx="20025" cy="7525"/>
            </a:xfrm>
            <a:custGeom>
              <a:avLst/>
              <a:gdLst/>
              <a:ahLst/>
              <a:cxnLst/>
              <a:rect l="l" t="t" r="r" b="b"/>
              <a:pathLst>
                <a:path w="801" h="301" extrusionOk="0">
                  <a:moveTo>
                    <a:pt x="801" y="0"/>
                  </a:moveTo>
                  <a:cubicBezTo>
                    <a:pt x="534" y="0"/>
                    <a:pt x="234" y="33"/>
                    <a:pt x="0" y="33"/>
                  </a:cubicBezTo>
                  <a:lnTo>
                    <a:pt x="167" y="200"/>
                  </a:lnTo>
                  <a:cubicBezTo>
                    <a:pt x="234" y="267"/>
                    <a:pt x="309" y="300"/>
                    <a:pt x="380" y="300"/>
                  </a:cubicBezTo>
                  <a:cubicBezTo>
                    <a:pt x="451" y="300"/>
                    <a:pt x="517" y="267"/>
                    <a:pt x="567" y="200"/>
                  </a:cubicBezTo>
                  <a:lnTo>
                    <a:pt x="801" y="0"/>
                  </a:ln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5"/>
            <p:cNvSpPr/>
            <p:nvPr/>
          </p:nvSpPr>
          <p:spPr>
            <a:xfrm>
              <a:off x="2299325" y="1530700"/>
              <a:ext cx="25875" cy="25250"/>
            </a:xfrm>
            <a:custGeom>
              <a:avLst/>
              <a:gdLst/>
              <a:ahLst/>
              <a:cxnLst/>
              <a:rect l="l" t="t" r="r" b="b"/>
              <a:pathLst>
                <a:path w="1035" h="1010" extrusionOk="0">
                  <a:moveTo>
                    <a:pt x="547" y="1"/>
                  </a:moveTo>
                  <a:cubicBezTo>
                    <a:pt x="476" y="1"/>
                    <a:pt x="401" y="34"/>
                    <a:pt x="334" y="101"/>
                  </a:cubicBezTo>
                  <a:lnTo>
                    <a:pt x="134" y="301"/>
                  </a:lnTo>
                  <a:cubicBezTo>
                    <a:pt x="0" y="434"/>
                    <a:pt x="0" y="601"/>
                    <a:pt x="134" y="701"/>
                  </a:cubicBezTo>
                  <a:lnTo>
                    <a:pt x="334" y="935"/>
                  </a:lnTo>
                  <a:cubicBezTo>
                    <a:pt x="401" y="985"/>
                    <a:pt x="476" y="1010"/>
                    <a:pt x="547" y="1010"/>
                  </a:cubicBezTo>
                  <a:cubicBezTo>
                    <a:pt x="618" y="1010"/>
                    <a:pt x="684" y="985"/>
                    <a:pt x="734" y="935"/>
                  </a:cubicBezTo>
                  <a:lnTo>
                    <a:pt x="968" y="701"/>
                  </a:lnTo>
                  <a:cubicBezTo>
                    <a:pt x="1034" y="601"/>
                    <a:pt x="1034" y="368"/>
                    <a:pt x="968" y="301"/>
                  </a:cubicBezTo>
                  <a:lnTo>
                    <a:pt x="734" y="101"/>
                  </a:lnTo>
                  <a:cubicBezTo>
                    <a:pt x="684" y="34"/>
                    <a:pt x="618" y="1"/>
                    <a:pt x="547"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5"/>
            <p:cNvSpPr/>
            <p:nvPr/>
          </p:nvSpPr>
          <p:spPr>
            <a:xfrm>
              <a:off x="2299325" y="1594925"/>
              <a:ext cx="25875" cy="25875"/>
            </a:xfrm>
            <a:custGeom>
              <a:avLst/>
              <a:gdLst/>
              <a:ahLst/>
              <a:cxnLst/>
              <a:rect l="l" t="t" r="r" b="b"/>
              <a:pathLst>
                <a:path w="1035" h="1035" extrusionOk="0">
                  <a:moveTo>
                    <a:pt x="547" y="0"/>
                  </a:moveTo>
                  <a:cubicBezTo>
                    <a:pt x="476" y="0"/>
                    <a:pt x="401" y="34"/>
                    <a:pt x="334" y="100"/>
                  </a:cubicBezTo>
                  <a:lnTo>
                    <a:pt x="134" y="300"/>
                  </a:lnTo>
                  <a:cubicBezTo>
                    <a:pt x="0" y="434"/>
                    <a:pt x="0" y="601"/>
                    <a:pt x="134" y="734"/>
                  </a:cubicBezTo>
                  <a:lnTo>
                    <a:pt x="334" y="934"/>
                  </a:lnTo>
                  <a:cubicBezTo>
                    <a:pt x="401" y="1001"/>
                    <a:pt x="476" y="1034"/>
                    <a:pt x="547" y="1034"/>
                  </a:cubicBezTo>
                  <a:cubicBezTo>
                    <a:pt x="618" y="1034"/>
                    <a:pt x="684" y="1001"/>
                    <a:pt x="734" y="934"/>
                  </a:cubicBezTo>
                  <a:lnTo>
                    <a:pt x="968" y="734"/>
                  </a:lnTo>
                  <a:cubicBezTo>
                    <a:pt x="1034" y="601"/>
                    <a:pt x="1034" y="434"/>
                    <a:pt x="968" y="300"/>
                  </a:cubicBezTo>
                  <a:lnTo>
                    <a:pt x="734" y="100"/>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5"/>
            <p:cNvSpPr/>
            <p:nvPr/>
          </p:nvSpPr>
          <p:spPr>
            <a:xfrm>
              <a:off x="2299325" y="1400400"/>
              <a:ext cx="25875" cy="25250"/>
            </a:xfrm>
            <a:custGeom>
              <a:avLst/>
              <a:gdLst/>
              <a:ahLst/>
              <a:cxnLst/>
              <a:rect l="l" t="t" r="r" b="b"/>
              <a:pathLst>
                <a:path w="1035" h="1010" extrusionOk="0">
                  <a:moveTo>
                    <a:pt x="547" y="1"/>
                  </a:moveTo>
                  <a:cubicBezTo>
                    <a:pt x="476" y="1"/>
                    <a:pt x="401" y="26"/>
                    <a:pt x="334" y="76"/>
                  </a:cubicBezTo>
                  <a:lnTo>
                    <a:pt x="134" y="309"/>
                  </a:lnTo>
                  <a:cubicBezTo>
                    <a:pt x="0" y="409"/>
                    <a:pt x="0" y="576"/>
                    <a:pt x="134" y="709"/>
                  </a:cubicBezTo>
                  <a:lnTo>
                    <a:pt x="334" y="910"/>
                  </a:lnTo>
                  <a:cubicBezTo>
                    <a:pt x="401" y="976"/>
                    <a:pt x="476" y="1010"/>
                    <a:pt x="547" y="1010"/>
                  </a:cubicBezTo>
                  <a:cubicBezTo>
                    <a:pt x="618" y="1010"/>
                    <a:pt x="684" y="976"/>
                    <a:pt x="734" y="910"/>
                  </a:cubicBezTo>
                  <a:lnTo>
                    <a:pt x="968" y="709"/>
                  </a:lnTo>
                  <a:cubicBezTo>
                    <a:pt x="1034" y="576"/>
                    <a:pt x="1034" y="376"/>
                    <a:pt x="968" y="309"/>
                  </a:cubicBezTo>
                  <a:lnTo>
                    <a:pt x="734" y="76"/>
                  </a:lnTo>
                  <a:cubicBezTo>
                    <a:pt x="684" y="26"/>
                    <a:pt x="618"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5"/>
            <p:cNvSpPr/>
            <p:nvPr/>
          </p:nvSpPr>
          <p:spPr>
            <a:xfrm>
              <a:off x="2299325" y="1464825"/>
              <a:ext cx="25875" cy="25875"/>
            </a:xfrm>
            <a:custGeom>
              <a:avLst/>
              <a:gdLst/>
              <a:ahLst/>
              <a:cxnLst/>
              <a:rect l="l" t="t" r="r" b="b"/>
              <a:pathLst>
                <a:path w="1035" h="1035" extrusionOk="0">
                  <a:moveTo>
                    <a:pt x="547" y="0"/>
                  </a:moveTo>
                  <a:cubicBezTo>
                    <a:pt x="476" y="0"/>
                    <a:pt x="401" y="34"/>
                    <a:pt x="334" y="101"/>
                  </a:cubicBezTo>
                  <a:lnTo>
                    <a:pt x="134" y="301"/>
                  </a:lnTo>
                  <a:cubicBezTo>
                    <a:pt x="0" y="434"/>
                    <a:pt x="0" y="601"/>
                    <a:pt x="134" y="734"/>
                  </a:cubicBezTo>
                  <a:lnTo>
                    <a:pt x="334" y="934"/>
                  </a:lnTo>
                  <a:cubicBezTo>
                    <a:pt x="401" y="1001"/>
                    <a:pt x="476" y="1035"/>
                    <a:pt x="547" y="1035"/>
                  </a:cubicBezTo>
                  <a:cubicBezTo>
                    <a:pt x="618" y="1035"/>
                    <a:pt x="684" y="1001"/>
                    <a:pt x="734" y="934"/>
                  </a:cubicBezTo>
                  <a:lnTo>
                    <a:pt x="968" y="734"/>
                  </a:lnTo>
                  <a:cubicBezTo>
                    <a:pt x="1034" y="601"/>
                    <a:pt x="1034" y="434"/>
                    <a:pt x="968" y="301"/>
                  </a:cubicBezTo>
                  <a:lnTo>
                    <a:pt x="734" y="101"/>
                  </a:lnTo>
                  <a:cubicBezTo>
                    <a:pt x="684" y="34"/>
                    <a:pt x="618" y="0"/>
                    <a:pt x="547"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5"/>
            <p:cNvSpPr/>
            <p:nvPr/>
          </p:nvSpPr>
          <p:spPr>
            <a:xfrm>
              <a:off x="2299325" y="1334725"/>
              <a:ext cx="25875" cy="25250"/>
            </a:xfrm>
            <a:custGeom>
              <a:avLst/>
              <a:gdLst/>
              <a:ahLst/>
              <a:cxnLst/>
              <a:rect l="l" t="t" r="r" b="b"/>
              <a:pathLst>
                <a:path w="1035" h="1010" extrusionOk="0">
                  <a:moveTo>
                    <a:pt x="547" y="1"/>
                  </a:moveTo>
                  <a:cubicBezTo>
                    <a:pt x="476" y="1"/>
                    <a:pt x="401" y="34"/>
                    <a:pt x="334" y="101"/>
                  </a:cubicBezTo>
                  <a:lnTo>
                    <a:pt x="134" y="301"/>
                  </a:lnTo>
                  <a:cubicBezTo>
                    <a:pt x="0" y="434"/>
                    <a:pt x="0" y="601"/>
                    <a:pt x="134" y="701"/>
                  </a:cubicBezTo>
                  <a:lnTo>
                    <a:pt x="334" y="935"/>
                  </a:lnTo>
                  <a:cubicBezTo>
                    <a:pt x="401" y="985"/>
                    <a:pt x="476" y="1010"/>
                    <a:pt x="547" y="1010"/>
                  </a:cubicBezTo>
                  <a:cubicBezTo>
                    <a:pt x="618" y="1010"/>
                    <a:pt x="684" y="985"/>
                    <a:pt x="734" y="935"/>
                  </a:cubicBezTo>
                  <a:lnTo>
                    <a:pt x="968" y="701"/>
                  </a:lnTo>
                  <a:cubicBezTo>
                    <a:pt x="1034" y="601"/>
                    <a:pt x="1034" y="434"/>
                    <a:pt x="968" y="301"/>
                  </a:cubicBezTo>
                  <a:lnTo>
                    <a:pt x="734" y="101"/>
                  </a:lnTo>
                  <a:cubicBezTo>
                    <a:pt x="684" y="34"/>
                    <a:pt x="618"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5"/>
            <p:cNvSpPr/>
            <p:nvPr/>
          </p:nvSpPr>
          <p:spPr>
            <a:xfrm>
              <a:off x="2071650" y="2182000"/>
              <a:ext cx="27550" cy="25875"/>
            </a:xfrm>
            <a:custGeom>
              <a:avLst/>
              <a:gdLst/>
              <a:ahLst/>
              <a:cxnLst/>
              <a:rect l="l" t="t" r="r" b="b"/>
              <a:pathLst>
                <a:path w="1102" h="1035" extrusionOk="0">
                  <a:moveTo>
                    <a:pt x="551" y="1"/>
                  </a:moveTo>
                  <a:cubicBezTo>
                    <a:pt x="476" y="1"/>
                    <a:pt x="401" y="34"/>
                    <a:pt x="334" y="101"/>
                  </a:cubicBezTo>
                  <a:lnTo>
                    <a:pt x="134" y="301"/>
                  </a:lnTo>
                  <a:cubicBezTo>
                    <a:pt x="1" y="434"/>
                    <a:pt x="1" y="601"/>
                    <a:pt x="134" y="735"/>
                  </a:cubicBezTo>
                  <a:lnTo>
                    <a:pt x="334" y="935"/>
                  </a:lnTo>
                  <a:cubicBezTo>
                    <a:pt x="401" y="1001"/>
                    <a:pt x="476" y="1035"/>
                    <a:pt x="551" y="1035"/>
                  </a:cubicBezTo>
                  <a:cubicBezTo>
                    <a:pt x="626" y="1035"/>
                    <a:pt x="701" y="1001"/>
                    <a:pt x="768" y="935"/>
                  </a:cubicBezTo>
                  <a:lnTo>
                    <a:pt x="968" y="735"/>
                  </a:lnTo>
                  <a:cubicBezTo>
                    <a:pt x="1102" y="601"/>
                    <a:pt x="1102" y="401"/>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5"/>
            <p:cNvSpPr/>
            <p:nvPr/>
          </p:nvSpPr>
          <p:spPr>
            <a:xfrm>
              <a:off x="2071650" y="1400400"/>
              <a:ext cx="27550" cy="25250"/>
            </a:xfrm>
            <a:custGeom>
              <a:avLst/>
              <a:gdLst/>
              <a:ahLst/>
              <a:cxnLst/>
              <a:rect l="l" t="t" r="r" b="b"/>
              <a:pathLst>
                <a:path w="1102" h="1010" extrusionOk="0">
                  <a:moveTo>
                    <a:pt x="551" y="1"/>
                  </a:moveTo>
                  <a:cubicBezTo>
                    <a:pt x="476" y="1"/>
                    <a:pt x="401" y="26"/>
                    <a:pt x="334" y="76"/>
                  </a:cubicBezTo>
                  <a:lnTo>
                    <a:pt x="134" y="309"/>
                  </a:lnTo>
                  <a:cubicBezTo>
                    <a:pt x="1" y="409"/>
                    <a:pt x="1" y="576"/>
                    <a:pt x="134" y="709"/>
                  </a:cubicBezTo>
                  <a:lnTo>
                    <a:pt x="334" y="910"/>
                  </a:lnTo>
                  <a:cubicBezTo>
                    <a:pt x="401" y="976"/>
                    <a:pt x="476" y="1010"/>
                    <a:pt x="551" y="1010"/>
                  </a:cubicBezTo>
                  <a:cubicBezTo>
                    <a:pt x="626" y="1010"/>
                    <a:pt x="701" y="976"/>
                    <a:pt x="768" y="910"/>
                  </a:cubicBezTo>
                  <a:lnTo>
                    <a:pt x="968" y="709"/>
                  </a:lnTo>
                  <a:cubicBezTo>
                    <a:pt x="1102" y="576"/>
                    <a:pt x="1102" y="376"/>
                    <a:pt x="968" y="309"/>
                  </a:cubicBezTo>
                  <a:lnTo>
                    <a:pt x="768" y="76"/>
                  </a:lnTo>
                  <a:cubicBezTo>
                    <a:pt x="701" y="26"/>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5"/>
            <p:cNvSpPr/>
            <p:nvPr/>
          </p:nvSpPr>
          <p:spPr>
            <a:xfrm>
              <a:off x="2071650" y="1334725"/>
              <a:ext cx="27550" cy="25250"/>
            </a:xfrm>
            <a:custGeom>
              <a:avLst/>
              <a:gdLst/>
              <a:ahLst/>
              <a:cxnLst/>
              <a:rect l="l" t="t" r="r" b="b"/>
              <a:pathLst>
                <a:path w="1102" h="1010" extrusionOk="0">
                  <a:moveTo>
                    <a:pt x="551" y="1"/>
                  </a:moveTo>
                  <a:cubicBezTo>
                    <a:pt x="476" y="1"/>
                    <a:pt x="401" y="34"/>
                    <a:pt x="334" y="101"/>
                  </a:cubicBezTo>
                  <a:lnTo>
                    <a:pt x="134" y="301"/>
                  </a:lnTo>
                  <a:cubicBezTo>
                    <a:pt x="1" y="434"/>
                    <a:pt x="1" y="601"/>
                    <a:pt x="134" y="701"/>
                  </a:cubicBezTo>
                  <a:lnTo>
                    <a:pt x="334" y="935"/>
                  </a:lnTo>
                  <a:cubicBezTo>
                    <a:pt x="401" y="985"/>
                    <a:pt x="476" y="1010"/>
                    <a:pt x="551" y="1010"/>
                  </a:cubicBezTo>
                  <a:cubicBezTo>
                    <a:pt x="626" y="1010"/>
                    <a:pt x="701" y="985"/>
                    <a:pt x="768" y="935"/>
                  </a:cubicBezTo>
                  <a:lnTo>
                    <a:pt x="968" y="701"/>
                  </a:lnTo>
                  <a:cubicBezTo>
                    <a:pt x="1102" y="601"/>
                    <a:pt x="1102" y="434"/>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5"/>
            <p:cNvSpPr/>
            <p:nvPr/>
          </p:nvSpPr>
          <p:spPr>
            <a:xfrm>
              <a:off x="2071650" y="1464825"/>
              <a:ext cx="27550" cy="25875"/>
            </a:xfrm>
            <a:custGeom>
              <a:avLst/>
              <a:gdLst/>
              <a:ahLst/>
              <a:cxnLst/>
              <a:rect l="l" t="t" r="r" b="b"/>
              <a:pathLst>
                <a:path w="1102" h="1035" extrusionOk="0">
                  <a:moveTo>
                    <a:pt x="551" y="0"/>
                  </a:moveTo>
                  <a:cubicBezTo>
                    <a:pt x="476" y="0"/>
                    <a:pt x="401" y="34"/>
                    <a:pt x="334" y="101"/>
                  </a:cubicBezTo>
                  <a:lnTo>
                    <a:pt x="134" y="301"/>
                  </a:lnTo>
                  <a:cubicBezTo>
                    <a:pt x="1" y="434"/>
                    <a:pt x="1" y="601"/>
                    <a:pt x="134" y="734"/>
                  </a:cubicBezTo>
                  <a:lnTo>
                    <a:pt x="334" y="934"/>
                  </a:lnTo>
                  <a:cubicBezTo>
                    <a:pt x="401" y="1001"/>
                    <a:pt x="476" y="1035"/>
                    <a:pt x="551" y="1035"/>
                  </a:cubicBezTo>
                  <a:cubicBezTo>
                    <a:pt x="626" y="1035"/>
                    <a:pt x="701" y="1001"/>
                    <a:pt x="768" y="934"/>
                  </a:cubicBezTo>
                  <a:lnTo>
                    <a:pt x="968" y="734"/>
                  </a:lnTo>
                  <a:cubicBezTo>
                    <a:pt x="1102" y="601"/>
                    <a:pt x="1102" y="434"/>
                    <a:pt x="968" y="301"/>
                  </a:cubicBezTo>
                  <a:lnTo>
                    <a:pt x="768" y="101"/>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5"/>
            <p:cNvSpPr/>
            <p:nvPr/>
          </p:nvSpPr>
          <p:spPr>
            <a:xfrm>
              <a:off x="2071650" y="1269675"/>
              <a:ext cx="27550" cy="25875"/>
            </a:xfrm>
            <a:custGeom>
              <a:avLst/>
              <a:gdLst/>
              <a:ahLst/>
              <a:cxnLst/>
              <a:rect l="l" t="t" r="r" b="b"/>
              <a:pathLst>
                <a:path w="1102" h="1035" extrusionOk="0">
                  <a:moveTo>
                    <a:pt x="551" y="1"/>
                  </a:moveTo>
                  <a:cubicBezTo>
                    <a:pt x="476" y="1"/>
                    <a:pt x="401" y="34"/>
                    <a:pt x="334" y="101"/>
                  </a:cubicBezTo>
                  <a:lnTo>
                    <a:pt x="134" y="301"/>
                  </a:lnTo>
                  <a:cubicBezTo>
                    <a:pt x="1" y="435"/>
                    <a:pt x="1" y="601"/>
                    <a:pt x="134" y="735"/>
                  </a:cubicBezTo>
                  <a:lnTo>
                    <a:pt x="334" y="935"/>
                  </a:lnTo>
                  <a:cubicBezTo>
                    <a:pt x="401" y="1002"/>
                    <a:pt x="476" y="1035"/>
                    <a:pt x="551" y="1035"/>
                  </a:cubicBezTo>
                  <a:cubicBezTo>
                    <a:pt x="626" y="1035"/>
                    <a:pt x="701" y="1002"/>
                    <a:pt x="768" y="935"/>
                  </a:cubicBezTo>
                  <a:lnTo>
                    <a:pt x="968" y="735"/>
                  </a:lnTo>
                  <a:cubicBezTo>
                    <a:pt x="1102" y="601"/>
                    <a:pt x="1102" y="435"/>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5"/>
            <p:cNvSpPr/>
            <p:nvPr/>
          </p:nvSpPr>
          <p:spPr>
            <a:xfrm>
              <a:off x="2071650" y="1204425"/>
              <a:ext cx="27550" cy="25250"/>
            </a:xfrm>
            <a:custGeom>
              <a:avLst/>
              <a:gdLst/>
              <a:ahLst/>
              <a:cxnLst/>
              <a:rect l="l" t="t" r="r" b="b"/>
              <a:pathLst>
                <a:path w="1102" h="1010" extrusionOk="0">
                  <a:moveTo>
                    <a:pt x="551" y="1"/>
                  </a:moveTo>
                  <a:cubicBezTo>
                    <a:pt x="476" y="1"/>
                    <a:pt x="401" y="26"/>
                    <a:pt x="334" y="76"/>
                  </a:cubicBezTo>
                  <a:lnTo>
                    <a:pt x="134" y="309"/>
                  </a:lnTo>
                  <a:cubicBezTo>
                    <a:pt x="1" y="409"/>
                    <a:pt x="1" y="576"/>
                    <a:pt x="134" y="710"/>
                  </a:cubicBezTo>
                  <a:lnTo>
                    <a:pt x="334" y="910"/>
                  </a:lnTo>
                  <a:cubicBezTo>
                    <a:pt x="401" y="976"/>
                    <a:pt x="476" y="1010"/>
                    <a:pt x="551" y="1010"/>
                  </a:cubicBezTo>
                  <a:cubicBezTo>
                    <a:pt x="626" y="1010"/>
                    <a:pt x="701" y="976"/>
                    <a:pt x="768" y="910"/>
                  </a:cubicBezTo>
                  <a:lnTo>
                    <a:pt x="968" y="710"/>
                  </a:lnTo>
                  <a:cubicBezTo>
                    <a:pt x="1102" y="576"/>
                    <a:pt x="1102" y="409"/>
                    <a:pt x="968" y="309"/>
                  </a:cubicBezTo>
                  <a:lnTo>
                    <a:pt x="768" y="76"/>
                  </a:lnTo>
                  <a:cubicBezTo>
                    <a:pt x="701" y="26"/>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5"/>
            <p:cNvSpPr/>
            <p:nvPr/>
          </p:nvSpPr>
          <p:spPr>
            <a:xfrm>
              <a:off x="2071650" y="1139600"/>
              <a:ext cx="27550" cy="25875"/>
            </a:xfrm>
            <a:custGeom>
              <a:avLst/>
              <a:gdLst/>
              <a:ahLst/>
              <a:cxnLst/>
              <a:rect l="l" t="t" r="r" b="b"/>
              <a:pathLst>
                <a:path w="1102" h="1035" extrusionOk="0">
                  <a:moveTo>
                    <a:pt x="551" y="0"/>
                  </a:moveTo>
                  <a:cubicBezTo>
                    <a:pt x="476" y="0"/>
                    <a:pt x="401" y="34"/>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5"/>
            <p:cNvSpPr/>
            <p:nvPr/>
          </p:nvSpPr>
          <p:spPr>
            <a:xfrm>
              <a:off x="2071650" y="1530700"/>
              <a:ext cx="27550" cy="25250"/>
            </a:xfrm>
            <a:custGeom>
              <a:avLst/>
              <a:gdLst/>
              <a:ahLst/>
              <a:cxnLst/>
              <a:rect l="l" t="t" r="r" b="b"/>
              <a:pathLst>
                <a:path w="1102" h="1010" extrusionOk="0">
                  <a:moveTo>
                    <a:pt x="551" y="1"/>
                  </a:moveTo>
                  <a:cubicBezTo>
                    <a:pt x="476" y="1"/>
                    <a:pt x="401" y="34"/>
                    <a:pt x="334" y="101"/>
                  </a:cubicBezTo>
                  <a:lnTo>
                    <a:pt x="134" y="301"/>
                  </a:lnTo>
                  <a:cubicBezTo>
                    <a:pt x="1" y="434"/>
                    <a:pt x="1" y="601"/>
                    <a:pt x="134" y="701"/>
                  </a:cubicBezTo>
                  <a:lnTo>
                    <a:pt x="334" y="935"/>
                  </a:lnTo>
                  <a:cubicBezTo>
                    <a:pt x="401" y="985"/>
                    <a:pt x="476" y="1010"/>
                    <a:pt x="551" y="1010"/>
                  </a:cubicBezTo>
                  <a:cubicBezTo>
                    <a:pt x="626" y="1010"/>
                    <a:pt x="701" y="985"/>
                    <a:pt x="768" y="935"/>
                  </a:cubicBezTo>
                  <a:lnTo>
                    <a:pt x="968" y="701"/>
                  </a:lnTo>
                  <a:cubicBezTo>
                    <a:pt x="1102" y="601"/>
                    <a:pt x="1102" y="368"/>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5"/>
            <p:cNvSpPr/>
            <p:nvPr/>
          </p:nvSpPr>
          <p:spPr>
            <a:xfrm>
              <a:off x="2071650" y="1855925"/>
              <a:ext cx="27550" cy="25275"/>
            </a:xfrm>
            <a:custGeom>
              <a:avLst/>
              <a:gdLst/>
              <a:ahLst/>
              <a:cxnLst/>
              <a:rect l="l" t="t" r="r" b="b"/>
              <a:pathLst>
                <a:path w="1102" h="1011" extrusionOk="0">
                  <a:moveTo>
                    <a:pt x="551" y="1"/>
                  </a:moveTo>
                  <a:cubicBezTo>
                    <a:pt x="476" y="1"/>
                    <a:pt x="401" y="34"/>
                    <a:pt x="334" y="101"/>
                  </a:cubicBezTo>
                  <a:lnTo>
                    <a:pt x="134" y="301"/>
                  </a:lnTo>
                  <a:cubicBezTo>
                    <a:pt x="1" y="435"/>
                    <a:pt x="1" y="601"/>
                    <a:pt x="134" y="701"/>
                  </a:cubicBezTo>
                  <a:lnTo>
                    <a:pt x="334" y="935"/>
                  </a:lnTo>
                  <a:cubicBezTo>
                    <a:pt x="401" y="985"/>
                    <a:pt x="476" y="1010"/>
                    <a:pt x="551" y="1010"/>
                  </a:cubicBezTo>
                  <a:cubicBezTo>
                    <a:pt x="626" y="1010"/>
                    <a:pt x="701" y="985"/>
                    <a:pt x="768" y="935"/>
                  </a:cubicBezTo>
                  <a:lnTo>
                    <a:pt x="968" y="701"/>
                  </a:lnTo>
                  <a:cubicBezTo>
                    <a:pt x="1102" y="601"/>
                    <a:pt x="1102" y="401"/>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5"/>
            <p:cNvSpPr/>
            <p:nvPr/>
          </p:nvSpPr>
          <p:spPr>
            <a:xfrm>
              <a:off x="2071650" y="1790900"/>
              <a:ext cx="27550" cy="25875"/>
            </a:xfrm>
            <a:custGeom>
              <a:avLst/>
              <a:gdLst/>
              <a:ahLst/>
              <a:cxnLst/>
              <a:rect l="l" t="t" r="r" b="b"/>
              <a:pathLst>
                <a:path w="1102" h="1035" extrusionOk="0">
                  <a:moveTo>
                    <a:pt x="551" y="0"/>
                  </a:moveTo>
                  <a:cubicBezTo>
                    <a:pt x="476" y="0"/>
                    <a:pt x="401" y="33"/>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00"/>
                    <a:pt x="968" y="300"/>
                  </a:cubicBezTo>
                  <a:lnTo>
                    <a:pt x="768"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5"/>
            <p:cNvSpPr/>
            <p:nvPr/>
          </p:nvSpPr>
          <p:spPr>
            <a:xfrm>
              <a:off x="2071650" y="1920975"/>
              <a:ext cx="27550" cy="25875"/>
            </a:xfrm>
            <a:custGeom>
              <a:avLst/>
              <a:gdLst/>
              <a:ahLst/>
              <a:cxnLst/>
              <a:rect l="l" t="t" r="r" b="b"/>
              <a:pathLst>
                <a:path w="1102" h="1035" extrusionOk="0">
                  <a:moveTo>
                    <a:pt x="551" y="1"/>
                  </a:moveTo>
                  <a:cubicBezTo>
                    <a:pt x="476" y="1"/>
                    <a:pt x="401" y="34"/>
                    <a:pt x="334" y="101"/>
                  </a:cubicBezTo>
                  <a:lnTo>
                    <a:pt x="134" y="301"/>
                  </a:lnTo>
                  <a:cubicBezTo>
                    <a:pt x="1" y="434"/>
                    <a:pt x="1" y="601"/>
                    <a:pt x="134" y="735"/>
                  </a:cubicBezTo>
                  <a:lnTo>
                    <a:pt x="334" y="935"/>
                  </a:lnTo>
                  <a:cubicBezTo>
                    <a:pt x="401" y="1002"/>
                    <a:pt x="476" y="1035"/>
                    <a:pt x="551" y="1035"/>
                  </a:cubicBezTo>
                  <a:cubicBezTo>
                    <a:pt x="626" y="1035"/>
                    <a:pt x="701" y="1002"/>
                    <a:pt x="768" y="935"/>
                  </a:cubicBezTo>
                  <a:lnTo>
                    <a:pt x="968" y="735"/>
                  </a:lnTo>
                  <a:cubicBezTo>
                    <a:pt x="1102" y="601"/>
                    <a:pt x="1102" y="401"/>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5"/>
            <p:cNvSpPr/>
            <p:nvPr/>
          </p:nvSpPr>
          <p:spPr>
            <a:xfrm>
              <a:off x="2071650" y="1594925"/>
              <a:ext cx="27550" cy="25875"/>
            </a:xfrm>
            <a:custGeom>
              <a:avLst/>
              <a:gdLst/>
              <a:ahLst/>
              <a:cxnLst/>
              <a:rect l="l" t="t" r="r" b="b"/>
              <a:pathLst>
                <a:path w="1102" h="1035" extrusionOk="0">
                  <a:moveTo>
                    <a:pt x="551" y="0"/>
                  </a:moveTo>
                  <a:cubicBezTo>
                    <a:pt x="476" y="0"/>
                    <a:pt x="401" y="34"/>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5"/>
            <p:cNvSpPr/>
            <p:nvPr/>
          </p:nvSpPr>
          <p:spPr>
            <a:xfrm>
              <a:off x="2071650" y="1986025"/>
              <a:ext cx="27550" cy="25875"/>
            </a:xfrm>
            <a:custGeom>
              <a:avLst/>
              <a:gdLst/>
              <a:ahLst/>
              <a:cxnLst/>
              <a:rect l="l" t="t" r="r" b="b"/>
              <a:pathLst>
                <a:path w="1102" h="1035" extrusionOk="0">
                  <a:moveTo>
                    <a:pt x="551" y="1"/>
                  </a:moveTo>
                  <a:cubicBezTo>
                    <a:pt x="476" y="1"/>
                    <a:pt x="401" y="34"/>
                    <a:pt x="334" y="101"/>
                  </a:cubicBezTo>
                  <a:lnTo>
                    <a:pt x="134" y="301"/>
                  </a:lnTo>
                  <a:cubicBezTo>
                    <a:pt x="1" y="434"/>
                    <a:pt x="1" y="601"/>
                    <a:pt x="134" y="735"/>
                  </a:cubicBezTo>
                  <a:lnTo>
                    <a:pt x="334" y="935"/>
                  </a:lnTo>
                  <a:cubicBezTo>
                    <a:pt x="401" y="1001"/>
                    <a:pt x="476" y="1035"/>
                    <a:pt x="551" y="1035"/>
                  </a:cubicBezTo>
                  <a:cubicBezTo>
                    <a:pt x="626" y="1035"/>
                    <a:pt x="701" y="1001"/>
                    <a:pt x="768" y="935"/>
                  </a:cubicBezTo>
                  <a:lnTo>
                    <a:pt x="968" y="735"/>
                  </a:lnTo>
                  <a:cubicBezTo>
                    <a:pt x="1102" y="601"/>
                    <a:pt x="1102" y="434"/>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5"/>
            <p:cNvSpPr/>
            <p:nvPr/>
          </p:nvSpPr>
          <p:spPr>
            <a:xfrm>
              <a:off x="2071650" y="1725625"/>
              <a:ext cx="27550" cy="25250"/>
            </a:xfrm>
            <a:custGeom>
              <a:avLst/>
              <a:gdLst/>
              <a:ahLst/>
              <a:cxnLst/>
              <a:rect l="l" t="t" r="r" b="b"/>
              <a:pathLst>
                <a:path w="1102" h="1010" extrusionOk="0">
                  <a:moveTo>
                    <a:pt x="551" y="1"/>
                  </a:moveTo>
                  <a:cubicBezTo>
                    <a:pt x="476" y="1"/>
                    <a:pt x="401" y="26"/>
                    <a:pt x="334" y="76"/>
                  </a:cubicBezTo>
                  <a:lnTo>
                    <a:pt x="134" y="309"/>
                  </a:lnTo>
                  <a:cubicBezTo>
                    <a:pt x="1" y="410"/>
                    <a:pt x="1" y="576"/>
                    <a:pt x="134" y="710"/>
                  </a:cubicBezTo>
                  <a:lnTo>
                    <a:pt x="334" y="910"/>
                  </a:lnTo>
                  <a:cubicBezTo>
                    <a:pt x="401" y="977"/>
                    <a:pt x="476" y="1010"/>
                    <a:pt x="551" y="1010"/>
                  </a:cubicBezTo>
                  <a:cubicBezTo>
                    <a:pt x="626" y="1010"/>
                    <a:pt x="701" y="977"/>
                    <a:pt x="768" y="910"/>
                  </a:cubicBezTo>
                  <a:lnTo>
                    <a:pt x="968" y="710"/>
                  </a:lnTo>
                  <a:cubicBezTo>
                    <a:pt x="1102" y="576"/>
                    <a:pt x="1102" y="410"/>
                    <a:pt x="968" y="309"/>
                  </a:cubicBezTo>
                  <a:lnTo>
                    <a:pt x="768" y="76"/>
                  </a:lnTo>
                  <a:cubicBezTo>
                    <a:pt x="701" y="26"/>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5"/>
            <p:cNvSpPr/>
            <p:nvPr/>
          </p:nvSpPr>
          <p:spPr>
            <a:xfrm>
              <a:off x="2071650" y="1660800"/>
              <a:ext cx="27550" cy="25875"/>
            </a:xfrm>
            <a:custGeom>
              <a:avLst/>
              <a:gdLst/>
              <a:ahLst/>
              <a:cxnLst/>
              <a:rect l="l" t="t" r="r" b="b"/>
              <a:pathLst>
                <a:path w="1102" h="1035" extrusionOk="0">
                  <a:moveTo>
                    <a:pt x="551" y="0"/>
                  </a:moveTo>
                  <a:cubicBezTo>
                    <a:pt x="476" y="0"/>
                    <a:pt x="401" y="34"/>
                    <a:pt x="334" y="100"/>
                  </a:cubicBezTo>
                  <a:lnTo>
                    <a:pt x="134" y="301"/>
                  </a:lnTo>
                  <a:cubicBezTo>
                    <a:pt x="1" y="434"/>
                    <a:pt x="1" y="601"/>
                    <a:pt x="134" y="701"/>
                  </a:cubicBezTo>
                  <a:lnTo>
                    <a:pt x="334" y="934"/>
                  </a:lnTo>
                  <a:cubicBezTo>
                    <a:pt x="401" y="1001"/>
                    <a:pt x="476" y="1034"/>
                    <a:pt x="551" y="1034"/>
                  </a:cubicBezTo>
                  <a:cubicBezTo>
                    <a:pt x="626" y="1034"/>
                    <a:pt x="701" y="1001"/>
                    <a:pt x="768" y="934"/>
                  </a:cubicBezTo>
                  <a:lnTo>
                    <a:pt x="968" y="701"/>
                  </a:lnTo>
                  <a:cubicBezTo>
                    <a:pt x="1102" y="601"/>
                    <a:pt x="1102" y="401"/>
                    <a:pt x="968" y="301"/>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5"/>
            <p:cNvSpPr/>
            <p:nvPr/>
          </p:nvSpPr>
          <p:spPr>
            <a:xfrm>
              <a:off x="1996600" y="1920975"/>
              <a:ext cx="27550" cy="25875"/>
            </a:xfrm>
            <a:custGeom>
              <a:avLst/>
              <a:gdLst/>
              <a:ahLst/>
              <a:cxnLst/>
              <a:rect l="l" t="t" r="r" b="b"/>
              <a:pathLst>
                <a:path w="1102" h="1035" extrusionOk="0">
                  <a:moveTo>
                    <a:pt x="551" y="1"/>
                  </a:moveTo>
                  <a:cubicBezTo>
                    <a:pt x="476" y="1"/>
                    <a:pt x="401" y="34"/>
                    <a:pt x="334" y="101"/>
                  </a:cubicBezTo>
                  <a:lnTo>
                    <a:pt x="134" y="301"/>
                  </a:lnTo>
                  <a:cubicBezTo>
                    <a:pt x="1" y="434"/>
                    <a:pt x="1" y="601"/>
                    <a:pt x="134" y="735"/>
                  </a:cubicBezTo>
                  <a:lnTo>
                    <a:pt x="334" y="935"/>
                  </a:lnTo>
                  <a:cubicBezTo>
                    <a:pt x="401" y="1002"/>
                    <a:pt x="476" y="1035"/>
                    <a:pt x="551" y="1035"/>
                  </a:cubicBezTo>
                  <a:cubicBezTo>
                    <a:pt x="626" y="1035"/>
                    <a:pt x="701" y="1002"/>
                    <a:pt x="768" y="935"/>
                  </a:cubicBezTo>
                  <a:lnTo>
                    <a:pt x="968" y="735"/>
                  </a:lnTo>
                  <a:cubicBezTo>
                    <a:pt x="1102" y="601"/>
                    <a:pt x="1102" y="401"/>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5"/>
            <p:cNvSpPr/>
            <p:nvPr/>
          </p:nvSpPr>
          <p:spPr>
            <a:xfrm>
              <a:off x="1996600" y="2051900"/>
              <a:ext cx="27550" cy="25250"/>
            </a:xfrm>
            <a:custGeom>
              <a:avLst/>
              <a:gdLst/>
              <a:ahLst/>
              <a:cxnLst/>
              <a:rect l="l" t="t" r="r" b="b"/>
              <a:pathLst>
                <a:path w="1102" h="1010" extrusionOk="0">
                  <a:moveTo>
                    <a:pt x="551" y="1"/>
                  </a:moveTo>
                  <a:cubicBezTo>
                    <a:pt x="476" y="1"/>
                    <a:pt x="401" y="34"/>
                    <a:pt x="334" y="101"/>
                  </a:cubicBezTo>
                  <a:lnTo>
                    <a:pt x="134" y="301"/>
                  </a:lnTo>
                  <a:cubicBezTo>
                    <a:pt x="1" y="435"/>
                    <a:pt x="1" y="568"/>
                    <a:pt x="134" y="701"/>
                  </a:cubicBezTo>
                  <a:lnTo>
                    <a:pt x="334" y="935"/>
                  </a:lnTo>
                  <a:cubicBezTo>
                    <a:pt x="401" y="985"/>
                    <a:pt x="476" y="1010"/>
                    <a:pt x="551" y="1010"/>
                  </a:cubicBezTo>
                  <a:cubicBezTo>
                    <a:pt x="626" y="1010"/>
                    <a:pt x="701" y="985"/>
                    <a:pt x="768" y="935"/>
                  </a:cubicBezTo>
                  <a:lnTo>
                    <a:pt x="968" y="701"/>
                  </a:lnTo>
                  <a:cubicBezTo>
                    <a:pt x="1102" y="601"/>
                    <a:pt x="1102" y="368"/>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5"/>
            <p:cNvSpPr/>
            <p:nvPr/>
          </p:nvSpPr>
          <p:spPr>
            <a:xfrm>
              <a:off x="1996600" y="1986025"/>
              <a:ext cx="27550" cy="25875"/>
            </a:xfrm>
            <a:custGeom>
              <a:avLst/>
              <a:gdLst/>
              <a:ahLst/>
              <a:cxnLst/>
              <a:rect l="l" t="t" r="r" b="b"/>
              <a:pathLst>
                <a:path w="1102" h="1035" extrusionOk="0">
                  <a:moveTo>
                    <a:pt x="551" y="1"/>
                  </a:moveTo>
                  <a:cubicBezTo>
                    <a:pt x="476" y="1"/>
                    <a:pt x="401" y="34"/>
                    <a:pt x="334" y="101"/>
                  </a:cubicBezTo>
                  <a:lnTo>
                    <a:pt x="134" y="301"/>
                  </a:lnTo>
                  <a:cubicBezTo>
                    <a:pt x="1" y="434"/>
                    <a:pt x="1" y="601"/>
                    <a:pt x="134" y="735"/>
                  </a:cubicBezTo>
                  <a:lnTo>
                    <a:pt x="334" y="935"/>
                  </a:lnTo>
                  <a:cubicBezTo>
                    <a:pt x="401" y="1001"/>
                    <a:pt x="476" y="1035"/>
                    <a:pt x="551" y="1035"/>
                  </a:cubicBezTo>
                  <a:cubicBezTo>
                    <a:pt x="626" y="1035"/>
                    <a:pt x="701" y="1001"/>
                    <a:pt x="768" y="935"/>
                  </a:cubicBezTo>
                  <a:lnTo>
                    <a:pt x="968" y="735"/>
                  </a:lnTo>
                  <a:cubicBezTo>
                    <a:pt x="1102" y="601"/>
                    <a:pt x="1102" y="434"/>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5"/>
            <p:cNvSpPr/>
            <p:nvPr/>
          </p:nvSpPr>
          <p:spPr>
            <a:xfrm>
              <a:off x="1996600" y="1855925"/>
              <a:ext cx="27550" cy="25275"/>
            </a:xfrm>
            <a:custGeom>
              <a:avLst/>
              <a:gdLst/>
              <a:ahLst/>
              <a:cxnLst/>
              <a:rect l="l" t="t" r="r" b="b"/>
              <a:pathLst>
                <a:path w="1102" h="1011" extrusionOk="0">
                  <a:moveTo>
                    <a:pt x="551" y="1"/>
                  </a:moveTo>
                  <a:cubicBezTo>
                    <a:pt x="476" y="1"/>
                    <a:pt x="401" y="34"/>
                    <a:pt x="334" y="101"/>
                  </a:cubicBezTo>
                  <a:lnTo>
                    <a:pt x="134" y="301"/>
                  </a:lnTo>
                  <a:cubicBezTo>
                    <a:pt x="1" y="435"/>
                    <a:pt x="1" y="601"/>
                    <a:pt x="134" y="701"/>
                  </a:cubicBezTo>
                  <a:lnTo>
                    <a:pt x="334" y="935"/>
                  </a:lnTo>
                  <a:cubicBezTo>
                    <a:pt x="401" y="985"/>
                    <a:pt x="476" y="1010"/>
                    <a:pt x="551" y="1010"/>
                  </a:cubicBezTo>
                  <a:cubicBezTo>
                    <a:pt x="626" y="1010"/>
                    <a:pt x="701" y="985"/>
                    <a:pt x="768" y="935"/>
                  </a:cubicBezTo>
                  <a:lnTo>
                    <a:pt x="968" y="701"/>
                  </a:lnTo>
                  <a:cubicBezTo>
                    <a:pt x="1102" y="601"/>
                    <a:pt x="1102" y="401"/>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5"/>
            <p:cNvSpPr/>
            <p:nvPr/>
          </p:nvSpPr>
          <p:spPr>
            <a:xfrm>
              <a:off x="1996600" y="1790900"/>
              <a:ext cx="27550" cy="25875"/>
            </a:xfrm>
            <a:custGeom>
              <a:avLst/>
              <a:gdLst/>
              <a:ahLst/>
              <a:cxnLst/>
              <a:rect l="l" t="t" r="r" b="b"/>
              <a:pathLst>
                <a:path w="1102" h="1035" extrusionOk="0">
                  <a:moveTo>
                    <a:pt x="551" y="0"/>
                  </a:moveTo>
                  <a:cubicBezTo>
                    <a:pt x="476" y="0"/>
                    <a:pt x="401" y="33"/>
                    <a:pt x="334" y="100"/>
                  </a:cubicBezTo>
                  <a:lnTo>
                    <a:pt x="134" y="300"/>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00"/>
                    <a:pt x="968" y="300"/>
                  </a:cubicBezTo>
                  <a:lnTo>
                    <a:pt x="768"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55"/>
            <p:cNvSpPr/>
            <p:nvPr/>
          </p:nvSpPr>
          <p:spPr>
            <a:xfrm>
              <a:off x="1996600" y="1725625"/>
              <a:ext cx="27550" cy="25250"/>
            </a:xfrm>
            <a:custGeom>
              <a:avLst/>
              <a:gdLst/>
              <a:ahLst/>
              <a:cxnLst/>
              <a:rect l="l" t="t" r="r" b="b"/>
              <a:pathLst>
                <a:path w="1102" h="1010" extrusionOk="0">
                  <a:moveTo>
                    <a:pt x="551" y="1"/>
                  </a:moveTo>
                  <a:cubicBezTo>
                    <a:pt x="476" y="1"/>
                    <a:pt x="401" y="26"/>
                    <a:pt x="334" y="76"/>
                  </a:cubicBezTo>
                  <a:lnTo>
                    <a:pt x="134" y="309"/>
                  </a:lnTo>
                  <a:cubicBezTo>
                    <a:pt x="1" y="410"/>
                    <a:pt x="1" y="576"/>
                    <a:pt x="134" y="710"/>
                  </a:cubicBezTo>
                  <a:lnTo>
                    <a:pt x="334" y="910"/>
                  </a:lnTo>
                  <a:cubicBezTo>
                    <a:pt x="401" y="977"/>
                    <a:pt x="476" y="1010"/>
                    <a:pt x="551" y="1010"/>
                  </a:cubicBezTo>
                  <a:cubicBezTo>
                    <a:pt x="626" y="1010"/>
                    <a:pt x="701" y="977"/>
                    <a:pt x="768" y="910"/>
                  </a:cubicBezTo>
                  <a:lnTo>
                    <a:pt x="968" y="710"/>
                  </a:lnTo>
                  <a:cubicBezTo>
                    <a:pt x="1102" y="576"/>
                    <a:pt x="1102" y="410"/>
                    <a:pt x="968" y="309"/>
                  </a:cubicBezTo>
                  <a:lnTo>
                    <a:pt x="768" y="76"/>
                  </a:lnTo>
                  <a:cubicBezTo>
                    <a:pt x="701" y="26"/>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55"/>
            <p:cNvSpPr/>
            <p:nvPr/>
          </p:nvSpPr>
          <p:spPr>
            <a:xfrm>
              <a:off x="1996600" y="2116125"/>
              <a:ext cx="27550" cy="25875"/>
            </a:xfrm>
            <a:custGeom>
              <a:avLst/>
              <a:gdLst/>
              <a:ahLst/>
              <a:cxnLst/>
              <a:rect l="l" t="t" r="r" b="b"/>
              <a:pathLst>
                <a:path w="1102" h="1035" extrusionOk="0">
                  <a:moveTo>
                    <a:pt x="551" y="0"/>
                  </a:moveTo>
                  <a:cubicBezTo>
                    <a:pt x="476" y="0"/>
                    <a:pt x="401" y="34"/>
                    <a:pt x="334" y="101"/>
                  </a:cubicBezTo>
                  <a:lnTo>
                    <a:pt x="134" y="301"/>
                  </a:lnTo>
                  <a:cubicBezTo>
                    <a:pt x="1" y="434"/>
                    <a:pt x="1" y="601"/>
                    <a:pt x="134" y="734"/>
                  </a:cubicBezTo>
                  <a:lnTo>
                    <a:pt x="334" y="934"/>
                  </a:lnTo>
                  <a:cubicBezTo>
                    <a:pt x="401" y="1001"/>
                    <a:pt x="476" y="1035"/>
                    <a:pt x="551" y="1035"/>
                  </a:cubicBezTo>
                  <a:cubicBezTo>
                    <a:pt x="626" y="1035"/>
                    <a:pt x="701" y="1001"/>
                    <a:pt x="768" y="934"/>
                  </a:cubicBezTo>
                  <a:lnTo>
                    <a:pt x="968" y="734"/>
                  </a:lnTo>
                  <a:cubicBezTo>
                    <a:pt x="1102" y="601"/>
                    <a:pt x="1102" y="434"/>
                    <a:pt x="968" y="301"/>
                  </a:cubicBezTo>
                  <a:lnTo>
                    <a:pt x="768" y="101"/>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5"/>
            <p:cNvSpPr/>
            <p:nvPr/>
          </p:nvSpPr>
          <p:spPr>
            <a:xfrm>
              <a:off x="1996600" y="2312100"/>
              <a:ext cx="27550" cy="25875"/>
            </a:xfrm>
            <a:custGeom>
              <a:avLst/>
              <a:gdLst/>
              <a:ahLst/>
              <a:cxnLst/>
              <a:rect l="l" t="t" r="r" b="b"/>
              <a:pathLst>
                <a:path w="1102" h="1035" extrusionOk="0">
                  <a:moveTo>
                    <a:pt x="551" y="0"/>
                  </a:moveTo>
                  <a:cubicBezTo>
                    <a:pt x="476" y="0"/>
                    <a:pt x="401" y="34"/>
                    <a:pt x="334" y="100"/>
                  </a:cubicBezTo>
                  <a:lnTo>
                    <a:pt x="134" y="301"/>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01"/>
                    <a:pt x="968" y="301"/>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55"/>
            <p:cNvSpPr/>
            <p:nvPr/>
          </p:nvSpPr>
          <p:spPr>
            <a:xfrm>
              <a:off x="2071650" y="1073700"/>
              <a:ext cx="27550" cy="25875"/>
            </a:xfrm>
            <a:custGeom>
              <a:avLst/>
              <a:gdLst/>
              <a:ahLst/>
              <a:cxnLst/>
              <a:rect l="l" t="t" r="r" b="b"/>
              <a:pathLst>
                <a:path w="1102" h="1035" extrusionOk="0">
                  <a:moveTo>
                    <a:pt x="551" y="1"/>
                  </a:moveTo>
                  <a:cubicBezTo>
                    <a:pt x="476" y="1"/>
                    <a:pt x="401" y="34"/>
                    <a:pt x="334" y="101"/>
                  </a:cubicBezTo>
                  <a:lnTo>
                    <a:pt x="134" y="301"/>
                  </a:lnTo>
                  <a:cubicBezTo>
                    <a:pt x="1" y="435"/>
                    <a:pt x="1" y="601"/>
                    <a:pt x="134" y="735"/>
                  </a:cubicBezTo>
                  <a:lnTo>
                    <a:pt x="334" y="935"/>
                  </a:lnTo>
                  <a:cubicBezTo>
                    <a:pt x="401" y="1002"/>
                    <a:pt x="476" y="1035"/>
                    <a:pt x="551" y="1035"/>
                  </a:cubicBezTo>
                  <a:cubicBezTo>
                    <a:pt x="626" y="1035"/>
                    <a:pt x="701" y="1002"/>
                    <a:pt x="768" y="935"/>
                  </a:cubicBezTo>
                  <a:lnTo>
                    <a:pt x="968" y="735"/>
                  </a:lnTo>
                  <a:cubicBezTo>
                    <a:pt x="1102" y="601"/>
                    <a:pt x="1102" y="435"/>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55"/>
            <p:cNvSpPr/>
            <p:nvPr/>
          </p:nvSpPr>
          <p:spPr>
            <a:xfrm>
              <a:off x="1996600" y="2377150"/>
              <a:ext cx="27550" cy="25250"/>
            </a:xfrm>
            <a:custGeom>
              <a:avLst/>
              <a:gdLst/>
              <a:ahLst/>
              <a:cxnLst/>
              <a:rect l="l" t="t" r="r" b="b"/>
              <a:pathLst>
                <a:path w="1102" h="1010" extrusionOk="0">
                  <a:moveTo>
                    <a:pt x="551" y="0"/>
                  </a:moveTo>
                  <a:cubicBezTo>
                    <a:pt x="476" y="0"/>
                    <a:pt x="401" y="34"/>
                    <a:pt x="334" y="100"/>
                  </a:cubicBezTo>
                  <a:lnTo>
                    <a:pt x="134" y="300"/>
                  </a:lnTo>
                  <a:cubicBezTo>
                    <a:pt x="1" y="434"/>
                    <a:pt x="1" y="601"/>
                    <a:pt x="134" y="701"/>
                  </a:cubicBezTo>
                  <a:lnTo>
                    <a:pt x="334" y="934"/>
                  </a:lnTo>
                  <a:cubicBezTo>
                    <a:pt x="401" y="984"/>
                    <a:pt x="476" y="1009"/>
                    <a:pt x="551" y="1009"/>
                  </a:cubicBezTo>
                  <a:cubicBezTo>
                    <a:pt x="626" y="1009"/>
                    <a:pt x="701" y="984"/>
                    <a:pt x="768" y="934"/>
                  </a:cubicBezTo>
                  <a:lnTo>
                    <a:pt x="968" y="701"/>
                  </a:lnTo>
                  <a:cubicBezTo>
                    <a:pt x="1102" y="601"/>
                    <a:pt x="1102"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5"/>
            <p:cNvSpPr/>
            <p:nvPr/>
          </p:nvSpPr>
          <p:spPr>
            <a:xfrm>
              <a:off x="1996600" y="2442200"/>
              <a:ext cx="27550" cy="25875"/>
            </a:xfrm>
            <a:custGeom>
              <a:avLst/>
              <a:gdLst/>
              <a:ahLst/>
              <a:cxnLst/>
              <a:rect l="l" t="t" r="r" b="b"/>
              <a:pathLst>
                <a:path w="1102" h="1035" extrusionOk="0">
                  <a:moveTo>
                    <a:pt x="551" y="0"/>
                  </a:moveTo>
                  <a:cubicBezTo>
                    <a:pt x="476" y="0"/>
                    <a:pt x="401" y="33"/>
                    <a:pt x="334" y="100"/>
                  </a:cubicBezTo>
                  <a:lnTo>
                    <a:pt x="134" y="334"/>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34"/>
                    <a:pt x="968" y="334"/>
                  </a:cubicBezTo>
                  <a:lnTo>
                    <a:pt x="768"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5"/>
            <p:cNvSpPr/>
            <p:nvPr/>
          </p:nvSpPr>
          <p:spPr>
            <a:xfrm>
              <a:off x="1996600" y="2182000"/>
              <a:ext cx="27550" cy="25875"/>
            </a:xfrm>
            <a:custGeom>
              <a:avLst/>
              <a:gdLst/>
              <a:ahLst/>
              <a:cxnLst/>
              <a:rect l="l" t="t" r="r" b="b"/>
              <a:pathLst>
                <a:path w="1102" h="1035" extrusionOk="0">
                  <a:moveTo>
                    <a:pt x="551" y="1"/>
                  </a:moveTo>
                  <a:cubicBezTo>
                    <a:pt x="476" y="1"/>
                    <a:pt x="401" y="34"/>
                    <a:pt x="334" y="101"/>
                  </a:cubicBezTo>
                  <a:lnTo>
                    <a:pt x="134" y="301"/>
                  </a:lnTo>
                  <a:cubicBezTo>
                    <a:pt x="1" y="434"/>
                    <a:pt x="1" y="601"/>
                    <a:pt x="134" y="735"/>
                  </a:cubicBezTo>
                  <a:lnTo>
                    <a:pt x="334" y="935"/>
                  </a:lnTo>
                  <a:cubicBezTo>
                    <a:pt x="401" y="1001"/>
                    <a:pt x="476" y="1035"/>
                    <a:pt x="551" y="1035"/>
                  </a:cubicBezTo>
                  <a:cubicBezTo>
                    <a:pt x="626" y="1035"/>
                    <a:pt x="701" y="1001"/>
                    <a:pt x="768" y="935"/>
                  </a:cubicBezTo>
                  <a:lnTo>
                    <a:pt x="968" y="735"/>
                  </a:lnTo>
                  <a:cubicBezTo>
                    <a:pt x="1102" y="601"/>
                    <a:pt x="1102" y="401"/>
                    <a:pt x="968" y="301"/>
                  </a:cubicBezTo>
                  <a:lnTo>
                    <a:pt x="768" y="101"/>
                  </a:lnTo>
                  <a:cubicBezTo>
                    <a:pt x="701" y="34"/>
                    <a:pt x="626"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5"/>
            <p:cNvSpPr/>
            <p:nvPr/>
          </p:nvSpPr>
          <p:spPr>
            <a:xfrm>
              <a:off x="1996600" y="2246850"/>
              <a:ext cx="27550" cy="25250"/>
            </a:xfrm>
            <a:custGeom>
              <a:avLst/>
              <a:gdLst/>
              <a:ahLst/>
              <a:cxnLst/>
              <a:rect l="l" t="t" r="r" b="b"/>
              <a:pathLst>
                <a:path w="1102" h="1010" extrusionOk="0">
                  <a:moveTo>
                    <a:pt x="551" y="0"/>
                  </a:moveTo>
                  <a:cubicBezTo>
                    <a:pt x="476" y="0"/>
                    <a:pt x="401" y="25"/>
                    <a:pt x="334" y="75"/>
                  </a:cubicBezTo>
                  <a:lnTo>
                    <a:pt x="134" y="309"/>
                  </a:lnTo>
                  <a:cubicBezTo>
                    <a:pt x="1" y="409"/>
                    <a:pt x="1" y="576"/>
                    <a:pt x="134" y="709"/>
                  </a:cubicBezTo>
                  <a:lnTo>
                    <a:pt x="334" y="909"/>
                  </a:lnTo>
                  <a:cubicBezTo>
                    <a:pt x="401" y="976"/>
                    <a:pt x="476" y="1009"/>
                    <a:pt x="551" y="1009"/>
                  </a:cubicBezTo>
                  <a:cubicBezTo>
                    <a:pt x="626" y="1009"/>
                    <a:pt x="701" y="976"/>
                    <a:pt x="768" y="909"/>
                  </a:cubicBezTo>
                  <a:lnTo>
                    <a:pt x="968" y="709"/>
                  </a:lnTo>
                  <a:cubicBezTo>
                    <a:pt x="1102" y="576"/>
                    <a:pt x="1102" y="409"/>
                    <a:pt x="968" y="309"/>
                  </a:cubicBezTo>
                  <a:lnTo>
                    <a:pt x="768" y="75"/>
                  </a:lnTo>
                  <a:cubicBezTo>
                    <a:pt x="701" y="25"/>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5"/>
            <p:cNvSpPr/>
            <p:nvPr/>
          </p:nvSpPr>
          <p:spPr>
            <a:xfrm>
              <a:off x="2071650" y="2507225"/>
              <a:ext cx="27550" cy="25900"/>
            </a:xfrm>
            <a:custGeom>
              <a:avLst/>
              <a:gdLst/>
              <a:ahLst/>
              <a:cxnLst/>
              <a:rect l="l" t="t" r="r" b="b"/>
              <a:pathLst>
                <a:path w="1102" h="1036" extrusionOk="0">
                  <a:moveTo>
                    <a:pt x="551" y="1"/>
                  </a:moveTo>
                  <a:cubicBezTo>
                    <a:pt x="476" y="1"/>
                    <a:pt x="401" y="34"/>
                    <a:pt x="334" y="101"/>
                  </a:cubicBezTo>
                  <a:lnTo>
                    <a:pt x="134" y="301"/>
                  </a:lnTo>
                  <a:cubicBezTo>
                    <a:pt x="1" y="435"/>
                    <a:pt x="1" y="601"/>
                    <a:pt x="134" y="735"/>
                  </a:cubicBezTo>
                  <a:lnTo>
                    <a:pt x="334" y="935"/>
                  </a:lnTo>
                  <a:cubicBezTo>
                    <a:pt x="401" y="1002"/>
                    <a:pt x="476" y="1035"/>
                    <a:pt x="551" y="1035"/>
                  </a:cubicBezTo>
                  <a:cubicBezTo>
                    <a:pt x="626" y="1035"/>
                    <a:pt x="701" y="1002"/>
                    <a:pt x="768" y="935"/>
                  </a:cubicBezTo>
                  <a:lnTo>
                    <a:pt x="968" y="735"/>
                  </a:lnTo>
                  <a:cubicBezTo>
                    <a:pt x="1102" y="601"/>
                    <a:pt x="1102" y="435"/>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5"/>
            <p:cNvSpPr/>
            <p:nvPr/>
          </p:nvSpPr>
          <p:spPr>
            <a:xfrm>
              <a:off x="2148375" y="1594925"/>
              <a:ext cx="25875" cy="25875"/>
            </a:xfrm>
            <a:custGeom>
              <a:avLst/>
              <a:gdLst/>
              <a:ahLst/>
              <a:cxnLst/>
              <a:rect l="l" t="t" r="r" b="b"/>
              <a:pathLst>
                <a:path w="1035" h="1035" extrusionOk="0">
                  <a:moveTo>
                    <a:pt x="522" y="0"/>
                  </a:moveTo>
                  <a:cubicBezTo>
                    <a:pt x="451" y="0"/>
                    <a:pt x="384" y="34"/>
                    <a:pt x="334" y="100"/>
                  </a:cubicBezTo>
                  <a:lnTo>
                    <a:pt x="101" y="300"/>
                  </a:lnTo>
                  <a:cubicBezTo>
                    <a:pt x="1" y="434"/>
                    <a:pt x="1" y="601"/>
                    <a:pt x="101" y="734"/>
                  </a:cubicBezTo>
                  <a:lnTo>
                    <a:pt x="334" y="934"/>
                  </a:lnTo>
                  <a:cubicBezTo>
                    <a:pt x="384" y="1001"/>
                    <a:pt x="451" y="1034"/>
                    <a:pt x="522" y="1034"/>
                  </a:cubicBezTo>
                  <a:cubicBezTo>
                    <a:pt x="593" y="1034"/>
                    <a:pt x="668" y="1001"/>
                    <a:pt x="735" y="934"/>
                  </a:cubicBezTo>
                  <a:lnTo>
                    <a:pt x="935" y="734"/>
                  </a:lnTo>
                  <a:cubicBezTo>
                    <a:pt x="1035" y="601"/>
                    <a:pt x="1035" y="434"/>
                    <a:pt x="935" y="300"/>
                  </a:cubicBezTo>
                  <a:lnTo>
                    <a:pt x="735" y="100"/>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5"/>
            <p:cNvSpPr/>
            <p:nvPr/>
          </p:nvSpPr>
          <p:spPr>
            <a:xfrm>
              <a:off x="2148375" y="1530700"/>
              <a:ext cx="25875" cy="25250"/>
            </a:xfrm>
            <a:custGeom>
              <a:avLst/>
              <a:gdLst/>
              <a:ahLst/>
              <a:cxnLst/>
              <a:rect l="l" t="t" r="r" b="b"/>
              <a:pathLst>
                <a:path w="1035" h="1010" extrusionOk="0">
                  <a:moveTo>
                    <a:pt x="522" y="1"/>
                  </a:moveTo>
                  <a:cubicBezTo>
                    <a:pt x="451" y="1"/>
                    <a:pt x="384" y="34"/>
                    <a:pt x="334" y="101"/>
                  </a:cubicBezTo>
                  <a:lnTo>
                    <a:pt x="101" y="301"/>
                  </a:lnTo>
                  <a:cubicBezTo>
                    <a:pt x="1" y="434"/>
                    <a:pt x="1" y="601"/>
                    <a:pt x="101" y="701"/>
                  </a:cubicBezTo>
                  <a:lnTo>
                    <a:pt x="334" y="935"/>
                  </a:lnTo>
                  <a:cubicBezTo>
                    <a:pt x="384" y="985"/>
                    <a:pt x="451" y="1010"/>
                    <a:pt x="522" y="1010"/>
                  </a:cubicBezTo>
                  <a:cubicBezTo>
                    <a:pt x="593" y="1010"/>
                    <a:pt x="668" y="985"/>
                    <a:pt x="735" y="935"/>
                  </a:cubicBezTo>
                  <a:lnTo>
                    <a:pt x="935" y="701"/>
                  </a:lnTo>
                  <a:cubicBezTo>
                    <a:pt x="1035" y="601"/>
                    <a:pt x="1035" y="368"/>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5"/>
            <p:cNvSpPr/>
            <p:nvPr/>
          </p:nvSpPr>
          <p:spPr>
            <a:xfrm>
              <a:off x="2148375" y="1660800"/>
              <a:ext cx="25875" cy="25875"/>
            </a:xfrm>
            <a:custGeom>
              <a:avLst/>
              <a:gdLst/>
              <a:ahLst/>
              <a:cxnLst/>
              <a:rect l="l" t="t" r="r" b="b"/>
              <a:pathLst>
                <a:path w="1035" h="1035" extrusionOk="0">
                  <a:moveTo>
                    <a:pt x="522" y="0"/>
                  </a:moveTo>
                  <a:cubicBezTo>
                    <a:pt x="451" y="0"/>
                    <a:pt x="384" y="34"/>
                    <a:pt x="334" y="100"/>
                  </a:cubicBezTo>
                  <a:lnTo>
                    <a:pt x="101" y="301"/>
                  </a:lnTo>
                  <a:cubicBezTo>
                    <a:pt x="1" y="434"/>
                    <a:pt x="1" y="601"/>
                    <a:pt x="101" y="701"/>
                  </a:cubicBezTo>
                  <a:lnTo>
                    <a:pt x="334" y="934"/>
                  </a:lnTo>
                  <a:cubicBezTo>
                    <a:pt x="384" y="1001"/>
                    <a:pt x="451" y="1034"/>
                    <a:pt x="522" y="1034"/>
                  </a:cubicBezTo>
                  <a:cubicBezTo>
                    <a:pt x="593" y="1034"/>
                    <a:pt x="668" y="1001"/>
                    <a:pt x="735" y="934"/>
                  </a:cubicBezTo>
                  <a:lnTo>
                    <a:pt x="935" y="701"/>
                  </a:lnTo>
                  <a:cubicBezTo>
                    <a:pt x="1035" y="601"/>
                    <a:pt x="1035" y="401"/>
                    <a:pt x="935" y="301"/>
                  </a:cubicBezTo>
                  <a:lnTo>
                    <a:pt x="735" y="100"/>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5"/>
            <p:cNvSpPr/>
            <p:nvPr/>
          </p:nvSpPr>
          <p:spPr>
            <a:xfrm>
              <a:off x="2148375" y="1400400"/>
              <a:ext cx="25875" cy="25250"/>
            </a:xfrm>
            <a:custGeom>
              <a:avLst/>
              <a:gdLst/>
              <a:ahLst/>
              <a:cxnLst/>
              <a:rect l="l" t="t" r="r" b="b"/>
              <a:pathLst>
                <a:path w="1035" h="1010" extrusionOk="0">
                  <a:moveTo>
                    <a:pt x="522" y="1"/>
                  </a:moveTo>
                  <a:cubicBezTo>
                    <a:pt x="451" y="1"/>
                    <a:pt x="384" y="26"/>
                    <a:pt x="334" y="76"/>
                  </a:cubicBezTo>
                  <a:lnTo>
                    <a:pt x="101" y="309"/>
                  </a:lnTo>
                  <a:cubicBezTo>
                    <a:pt x="1" y="409"/>
                    <a:pt x="1" y="576"/>
                    <a:pt x="101" y="709"/>
                  </a:cubicBezTo>
                  <a:lnTo>
                    <a:pt x="334" y="910"/>
                  </a:lnTo>
                  <a:cubicBezTo>
                    <a:pt x="384" y="976"/>
                    <a:pt x="451" y="1010"/>
                    <a:pt x="522" y="1010"/>
                  </a:cubicBezTo>
                  <a:cubicBezTo>
                    <a:pt x="593" y="1010"/>
                    <a:pt x="668" y="976"/>
                    <a:pt x="735" y="910"/>
                  </a:cubicBezTo>
                  <a:lnTo>
                    <a:pt x="935" y="709"/>
                  </a:lnTo>
                  <a:cubicBezTo>
                    <a:pt x="1035" y="576"/>
                    <a:pt x="1035" y="376"/>
                    <a:pt x="935" y="309"/>
                  </a:cubicBezTo>
                  <a:lnTo>
                    <a:pt x="735" y="76"/>
                  </a:lnTo>
                  <a:cubicBezTo>
                    <a:pt x="668" y="26"/>
                    <a:pt x="593"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5"/>
            <p:cNvSpPr/>
            <p:nvPr/>
          </p:nvSpPr>
          <p:spPr>
            <a:xfrm>
              <a:off x="2148375" y="1725625"/>
              <a:ext cx="25875" cy="25250"/>
            </a:xfrm>
            <a:custGeom>
              <a:avLst/>
              <a:gdLst/>
              <a:ahLst/>
              <a:cxnLst/>
              <a:rect l="l" t="t" r="r" b="b"/>
              <a:pathLst>
                <a:path w="1035" h="1010" extrusionOk="0">
                  <a:moveTo>
                    <a:pt x="522" y="1"/>
                  </a:moveTo>
                  <a:cubicBezTo>
                    <a:pt x="451" y="1"/>
                    <a:pt x="384" y="26"/>
                    <a:pt x="334" y="76"/>
                  </a:cubicBezTo>
                  <a:lnTo>
                    <a:pt x="101" y="309"/>
                  </a:lnTo>
                  <a:cubicBezTo>
                    <a:pt x="1" y="410"/>
                    <a:pt x="1" y="576"/>
                    <a:pt x="101" y="710"/>
                  </a:cubicBezTo>
                  <a:lnTo>
                    <a:pt x="334" y="910"/>
                  </a:lnTo>
                  <a:cubicBezTo>
                    <a:pt x="384" y="977"/>
                    <a:pt x="451" y="1010"/>
                    <a:pt x="522" y="1010"/>
                  </a:cubicBezTo>
                  <a:cubicBezTo>
                    <a:pt x="593" y="1010"/>
                    <a:pt x="668" y="977"/>
                    <a:pt x="735" y="910"/>
                  </a:cubicBezTo>
                  <a:lnTo>
                    <a:pt x="935" y="710"/>
                  </a:lnTo>
                  <a:cubicBezTo>
                    <a:pt x="1035" y="576"/>
                    <a:pt x="1035" y="410"/>
                    <a:pt x="935" y="309"/>
                  </a:cubicBezTo>
                  <a:lnTo>
                    <a:pt x="735" y="76"/>
                  </a:lnTo>
                  <a:cubicBezTo>
                    <a:pt x="668" y="26"/>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5"/>
            <p:cNvSpPr/>
            <p:nvPr/>
          </p:nvSpPr>
          <p:spPr>
            <a:xfrm>
              <a:off x="2148375" y="1334725"/>
              <a:ext cx="25875" cy="25250"/>
            </a:xfrm>
            <a:custGeom>
              <a:avLst/>
              <a:gdLst/>
              <a:ahLst/>
              <a:cxnLst/>
              <a:rect l="l" t="t" r="r" b="b"/>
              <a:pathLst>
                <a:path w="1035" h="1010" extrusionOk="0">
                  <a:moveTo>
                    <a:pt x="522" y="1"/>
                  </a:moveTo>
                  <a:cubicBezTo>
                    <a:pt x="451" y="1"/>
                    <a:pt x="384" y="34"/>
                    <a:pt x="334" y="101"/>
                  </a:cubicBezTo>
                  <a:lnTo>
                    <a:pt x="101" y="301"/>
                  </a:lnTo>
                  <a:cubicBezTo>
                    <a:pt x="1" y="434"/>
                    <a:pt x="1" y="601"/>
                    <a:pt x="101" y="701"/>
                  </a:cubicBezTo>
                  <a:lnTo>
                    <a:pt x="334" y="935"/>
                  </a:lnTo>
                  <a:cubicBezTo>
                    <a:pt x="384" y="985"/>
                    <a:pt x="451" y="1010"/>
                    <a:pt x="522" y="1010"/>
                  </a:cubicBezTo>
                  <a:cubicBezTo>
                    <a:pt x="593" y="1010"/>
                    <a:pt x="668" y="985"/>
                    <a:pt x="735" y="935"/>
                  </a:cubicBezTo>
                  <a:lnTo>
                    <a:pt x="935" y="701"/>
                  </a:lnTo>
                  <a:cubicBezTo>
                    <a:pt x="1035" y="601"/>
                    <a:pt x="1035" y="434"/>
                    <a:pt x="935" y="301"/>
                  </a:cubicBezTo>
                  <a:lnTo>
                    <a:pt x="735" y="101"/>
                  </a:lnTo>
                  <a:cubicBezTo>
                    <a:pt x="668" y="34"/>
                    <a:pt x="593"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5"/>
            <p:cNvSpPr/>
            <p:nvPr/>
          </p:nvSpPr>
          <p:spPr>
            <a:xfrm>
              <a:off x="2148375" y="1464825"/>
              <a:ext cx="25875" cy="25875"/>
            </a:xfrm>
            <a:custGeom>
              <a:avLst/>
              <a:gdLst/>
              <a:ahLst/>
              <a:cxnLst/>
              <a:rect l="l" t="t" r="r" b="b"/>
              <a:pathLst>
                <a:path w="1035" h="1035" extrusionOk="0">
                  <a:moveTo>
                    <a:pt x="522" y="0"/>
                  </a:moveTo>
                  <a:cubicBezTo>
                    <a:pt x="451" y="0"/>
                    <a:pt x="384" y="34"/>
                    <a:pt x="334" y="101"/>
                  </a:cubicBezTo>
                  <a:lnTo>
                    <a:pt x="101" y="301"/>
                  </a:lnTo>
                  <a:cubicBezTo>
                    <a:pt x="1" y="434"/>
                    <a:pt x="1" y="601"/>
                    <a:pt x="101" y="734"/>
                  </a:cubicBezTo>
                  <a:lnTo>
                    <a:pt x="334" y="934"/>
                  </a:lnTo>
                  <a:cubicBezTo>
                    <a:pt x="384" y="1001"/>
                    <a:pt x="451" y="1035"/>
                    <a:pt x="522" y="1035"/>
                  </a:cubicBezTo>
                  <a:cubicBezTo>
                    <a:pt x="593" y="1035"/>
                    <a:pt x="668" y="1001"/>
                    <a:pt x="735" y="934"/>
                  </a:cubicBezTo>
                  <a:lnTo>
                    <a:pt x="935" y="734"/>
                  </a:lnTo>
                  <a:cubicBezTo>
                    <a:pt x="1035" y="601"/>
                    <a:pt x="1035" y="434"/>
                    <a:pt x="935" y="301"/>
                  </a:cubicBezTo>
                  <a:lnTo>
                    <a:pt x="735" y="101"/>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5"/>
            <p:cNvSpPr/>
            <p:nvPr/>
          </p:nvSpPr>
          <p:spPr>
            <a:xfrm>
              <a:off x="2148375" y="2051900"/>
              <a:ext cx="25875" cy="25250"/>
            </a:xfrm>
            <a:custGeom>
              <a:avLst/>
              <a:gdLst/>
              <a:ahLst/>
              <a:cxnLst/>
              <a:rect l="l" t="t" r="r" b="b"/>
              <a:pathLst>
                <a:path w="1035" h="1010" extrusionOk="0">
                  <a:moveTo>
                    <a:pt x="522" y="1"/>
                  </a:moveTo>
                  <a:cubicBezTo>
                    <a:pt x="451" y="1"/>
                    <a:pt x="384" y="34"/>
                    <a:pt x="334" y="101"/>
                  </a:cubicBezTo>
                  <a:lnTo>
                    <a:pt x="101" y="301"/>
                  </a:lnTo>
                  <a:cubicBezTo>
                    <a:pt x="1" y="435"/>
                    <a:pt x="1" y="568"/>
                    <a:pt x="101" y="701"/>
                  </a:cubicBezTo>
                  <a:lnTo>
                    <a:pt x="334" y="935"/>
                  </a:lnTo>
                  <a:cubicBezTo>
                    <a:pt x="384" y="985"/>
                    <a:pt x="451" y="1010"/>
                    <a:pt x="522" y="1010"/>
                  </a:cubicBezTo>
                  <a:cubicBezTo>
                    <a:pt x="593" y="1010"/>
                    <a:pt x="668" y="985"/>
                    <a:pt x="735" y="935"/>
                  </a:cubicBezTo>
                  <a:lnTo>
                    <a:pt x="935" y="701"/>
                  </a:lnTo>
                  <a:cubicBezTo>
                    <a:pt x="1035" y="601"/>
                    <a:pt x="1035" y="368"/>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5"/>
            <p:cNvSpPr/>
            <p:nvPr/>
          </p:nvSpPr>
          <p:spPr>
            <a:xfrm>
              <a:off x="2148375" y="2116125"/>
              <a:ext cx="25875" cy="25875"/>
            </a:xfrm>
            <a:custGeom>
              <a:avLst/>
              <a:gdLst/>
              <a:ahLst/>
              <a:cxnLst/>
              <a:rect l="l" t="t" r="r" b="b"/>
              <a:pathLst>
                <a:path w="1035" h="1035" extrusionOk="0">
                  <a:moveTo>
                    <a:pt x="522" y="0"/>
                  </a:moveTo>
                  <a:cubicBezTo>
                    <a:pt x="451" y="0"/>
                    <a:pt x="384" y="34"/>
                    <a:pt x="334" y="101"/>
                  </a:cubicBezTo>
                  <a:lnTo>
                    <a:pt x="101" y="301"/>
                  </a:lnTo>
                  <a:cubicBezTo>
                    <a:pt x="1" y="434"/>
                    <a:pt x="1" y="601"/>
                    <a:pt x="101" y="734"/>
                  </a:cubicBezTo>
                  <a:lnTo>
                    <a:pt x="334" y="934"/>
                  </a:lnTo>
                  <a:cubicBezTo>
                    <a:pt x="384" y="1001"/>
                    <a:pt x="451" y="1035"/>
                    <a:pt x="522" y="1035"/>
                  </a:cubicBezTo>
                  <a:cubicBezTo>
                    <a:pt x="593" y="1035"/>
                    <a:pt x="668" y="1001"/>
                    <a:pt x="735" y="934"/>
                  </a:cubicBezTo>
                  <a:lnTo>
                    <a:pt x="935" y="734"/>
                  </a:lnTo>
                  <a:cubicBezTo>
                    <a:pt x="1035" y="601"/>
                    <a:pt x="1035" y="434"/>
                    <a:pt x="935" y="301"/>
                  </a:cubicBezTo>
                  <a:lnTo>
                    <a:pt x="735" y="101"/>
                  </a:lnTo>
                  <a:cubicBezTo>
                    <a:pt x="668" y="34"/>
                    <a:pt x="593" y="0"/>
                    <a:pt x="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5"/>
            <p:cNvSpPr/>
            <p:nvPr/>
          </p:nvSpPr>
          <p:spPr>
            <a:xfrm>
              <a:off x="2148375" y="1790900"/>
              <a:ext cx="25875" cy="25875"/>
            </a:xfrm>
            <a:custGeom>
              <a:avLst/>
              <a:gdLst/>
              <a:ahLst/>
              <a:cxnLst/>
              <a:rect l="l" t="t" r="r" b="b"/>
              <a:pathLst>
                <a:path w="1035" h="1035" extrusionOk="0">
                  <a:moveTo>
                    <a:pt x="522" y="0"/>
                  </a:moveTo>
                  <a:cubicBezTo>
                    <a:pt x="451" y="0"/>
                    <a:pt x="384" y="33"/>
                    <a:pt x="334" y="100"/>
                  </a:cubicBezTo>
                  <a:lnTo>
                    <a:pt x="101" y="300"/>
                  </a:lnTo>
                  <a:cubicBezTo>
                    <a:pt x="1" y="434"/>
                    <a:pt x="1" y="601"/>
                    <a:pt x="101" y="734"/>
                  </a:cubicBezTo>
                  <a:lnTo>
                    <a:pt x="334" y="934"/>
                  </a:lnTo>
                  <a:cubicBezTo>
                    <a:pt x="384" y="1001"/>
                    <a:pt x="451" y="1034"/>
                    <a:pt x="522" y="1034"/>
                  </a:cubicBezTo>
                  <a:cubicBezTo>
                    <a:pt x="593" y="1034"/>
                    <a:pt x="668" y="1001"/>
                    <a:pt x="735" y="934"/>
                  </a:cubicBezTo>
                  <a:lnTo>
                    <a:pt x="935" y="734"/>
                  </a:lnTo>
                  <a:cubicBezTo>
                    <a:pt x="1035" y="601"/>
                    <a:pt x="1035" y="400"/>
                    <a:pt x="935" y="300"/>
                  </a:cubicBezTo>
                  <a:lnTo>
                    <a:pt x="735" y="100"/>
                  </a:lnTo>
                  <a:cubicBezTo>
                    <a:pt x="668" y="33"/>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5"/>
            <p:cNvSpPr/>
            <p:nvPr/>
          </p:nvSpPr>
          <p:spPr>
            <a:xfrm>
              <a:off x="2148375" y="1986025"/>
              <a:ext cx="25875" cy="25875"/>
            </a:xfrm>
            <a:custGeom>
              <a:avLst/>
              <a:gdLst/>
              <a:ahLst/>
              <a:cxnLst/>
              <a:rect l="l" t="t" r="r" b="b"/>
              <a:pathLst>
                <a:path w="1035" h="1035" extrusionOk="0">
                  <a:moveTo>
                    <a:pt x="522" y="1"/>
                  </a:moveTo>
                  <a:cubicBezTo>
                    <a:pt x="451" y="1"/>
                    <a:pt x="384" y="34"/>
                    <a:pt x="334" y="101"/>
                  </a:cubicBezTo>
                  <a:lnTo>
                    <a:pt x="101" y="301"/>
                  </a:lnTo>
                  <a:cubicBezTo>
                    <a:pt x="1" y="434"/>
                    <a:pt x="1" y="601"/>
                    <a:pt x="101" y="735"/>
                  </a:cubicBezTo>
                  <a:lnTo>
                    <a:pt x="334" y="935"/>
                  </a:lnTo>
                  <a:cubicBezTo>
                    <a:pt x="384" y="1001"/>
                    <a:pt x="451" y="1035"/>
                    <a:pt x="522" y="1035"/>
                  </a:cubicBezTo>
                  <a:cubicBezTo>
                    <a:pt x="593" y="1035"/>
                    <a:pt x="668" y="1001"/>
                    <a:pt x="735" y="935"/>
                  </a:cubicBezTo>
                  <a:lnTo>
                    <a:pt x="935" y="735"/>
                  </a:lnTo>
                  <a:cubicBezTo>
                    <a:pt x="1035" y="601"/>
                    <a:pt x="1035" y="434"/>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5"/>
            <p:cNvSpPr/>
            <p:nvPr/>
          </p:nvSpPr>
          <p:spPr>
            <a:xfrm>
              <a:off x="2148375" y="1920975"/>
              <a:ext cx="25875" cy="25875"/>
            </a:xfrm>
            <a:custGeom>
              <a:avLst/>
              <a:gdLst/>
              <a:ahLst/>
              <a:cxnLst/>
              <a:rect l="l" t="t" r="r" b="b"/>
              <a:pathLst>
                <a:path w="1035" h="1035" extrusionOk="0">
                  <a:moveTo>
                    <a:pt x="522" y="1"/>
                  </a:moveTo>
                  <a:cubicBezTo>
                    <a:pt x="451" y="1"/>
                    <a:pt x="384" y="34"/>
                    <a:pt x="334" y="101"/>
                  </a:cubicBezTo>
                  <a:lnTo>
                    <a:pt x="101" y="301"/>
                  </a:lnTo>
                  <a:cubicBezTo>
                    <a:pt x="1" y="434"/>
                    <a:pt x="1" y="601"/>
                    <a:pt x="101" y="735"/>
                  </a:cubicBezTo>
                  <a:lnTo>
                    <a:pt x="334" y="935"/>
                  </a:lnTo>
                  <a:cubicBezTo>
                    <a:pt x="384" y="1002"/>
                    <a:pt x="451" y="1035"/>
                    <a:pt x="522" y="1035"/>
                  </a:cubicBezTo>
                  <a:cubicBezTo>
                    <a:pt x="593" y="1035"/>
                    <a:pt x="668" y="1002"/>
                    <a:pt x="735" y="935"/>
                  </a:cubicBezTo>
                  <a:lnTo>
                    <a:pt x="935" y="735"/>
                  </a:lnTo>
                  <a:cubicBezTo>
                    <a:pt x="1035" y="601"/>
                    <a:pt x="1035" y="401"/>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5"/>
            <p:cNvSpPr/>
            <p:nvPr/>
          </p:nvSpPr>
          <p:spPr>
            <a:xfrm>
              <a:off x="2148375" y="1855925"/>
              <a:ext cx="25875" cy="25275"/>
            </a:xfrm>
            <a:custGeom>
              <a:avLst/>
              <a:gdLst/>
              <a:ahLst/>
              <a:cxnLst/>
              <a:rect l="l" t="t" r="r" b="b"/>
              <a:pathLst>
                <a:path w="1035" h="1011" extrusionOk="0">
                  <a:moveTo>
                    <a:pt x="522" y="1"/>
                  </a:moveTo>
                  <a:cubicBezTo>
                    <a:pt x="451" y="1"/>
                    <a:pt x="384" y="34"/>
                    <a:pt x="334" y="101"/>
                  </a:cubicBezTo>
                  <a:lnTo>
                    <a:pt x="101" y="301"/>
                  </a:lnTo>
                  <a:cubicBezTo>
                    <a:pt x="1" y="435"/>
                    <a:pt x="1" y="601"/>
                    <a:pt x="101" y="701"/>
                  </a:cubicBezTo>
                  <a:lnTo>
                    <a:pt x="334" y="935"/>
                  </a:lnTo>
                  <a:cubicBezTo>
                    <a:pt x="384" y="985"/>
                    <a:pt x="451" y="1010"/>
                    <a:pt x="522" y="1010"/>
                  </a:cubicBezTo>
                  <a:cubicBezTo>
                    <a:pt x="593" y="1010"/>
                    <a:pt x="668" y="985"/>
                    <a:pt x="735" y="935"/>
                  </a:cubicBezTo>
                  <a:lnTo>
                    <a:pt x="935" y="701"/>
                  </a:lnTo>
                  <a:cubicBezTo>
                    <a:pt x="1035" y="601"/>
                    <a:pt x="1035" y="401"/>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5"/>
            <p:cNvSpPr/>
            <p:nvPr/>
          </p:nvSpPr>
          <p:spPr>
            <a:xfrm>
              <a:off x="2071650" y="2116125"/>
              <a:ext cx="27550" cy="25875"/>
            </a:xfrm>
            <a:custGeom>
              <a:avLst/>
              <a:gdLst/>
              <a:ahLst/>
              <a:cxnLst/>
              <a:rect l="l" t="t" r="r" b="b"/>
              <a:pathLst>
                <a:path w="1102" h="1035" extrusionOk="0">
                  <a:moveTo>
                    <a:pt x="551" y="0"/>
                  </a:moveTo>
                  <a:cubicBezTo>
                    <a:pt x="476" y="0"/>
                    <a:pt x="401" y="34"/>
                    <a:pt x="334" y="101"/>
                  </a:cubicBezTo>
                  <a:lnTo>
                    <a:pt x="134" y="301"/>
                  </a:lnTo>
                  <a:cubicBezTo>
                    <a:pt x="1" y="434"/>
                    <a:pt x="1" y="601"/>
                    <a:pt x="134" y="734"/>
                  </a:cubicBezTo>
                  <a:lnTo>
                    <a:pt x="334" y="934"/>
                  </a:lnTo>
                  <a:cubicBezTo>
                    <a:pt x="401" y="1001"/>
                    <a:pt x="476" y="1035"/>
                    <a:pt x="551" y="1035"/>
                  </a:cubicBezTo>
                  <a:cubicBezTo>
                    <a:pt x="626" y="1035"/>
                    <a:pt x="701" y="1001"/>
                    <a:pt x="768" y="934"/>
                  </a:cubicBezTo>
                  <a:lnTo>
                    <a:pt x="968" y="734"/>
                  </a:lnTo>
                  <a:cubicBezTo>
                    <a:pt x="1102" y="601"/>
                    <a:pt x="1102" y="434"/>
                    <a:pt x="968" y="301"/>
                  </a:cubicBezTo>
                  <a:lnTo>
                    <a:pt x="768" y="101"/>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5"/>
            <p:cNvSpPr/>
            <p:nvPr/>
          </p:nvSpPr>
          <p:spPr>
            <a:xfrm>
              <a:off x="2148375" y="1269675"/>
              <a:ext cx="25875" cy="25875"/>
            </a:xfrm>
            <a:custGeom>
              <a:avLst/>
              <a:gdLst/>
              <a:ahLst/>
              <a:cxnLst/>
              <a:rect l="l" t="t" r="r" b="b"/>
              <a:pathLst>
                <a:path w="1035" h="1035" extrusionOk="0">
                  <a:moveTo>
                    <a:pt x="522" y="1"/>
                  </a:moveTo>
                  <a:cubicBezTo>
                    <a:pt x="451" y="1"/>
                    <a:pt x="384" y="34"/>
                    <a:pt x="334" y="101"/>
                  </a:cubicBezTo>
                  <a:lnTo>
                    <a:pt x="101" y="301"/>
                  </a:lnTo>
                  <a:cubicBezTo>
                    <a:pt x="1" y="435"/>
                    <a:pt x="1" y="601"/>
                    <a:pt x="101" y="735"/>
                  </a:cubicBezTo>
                  <a:lnTo>
                    <a:pt x="334" y="935"/>
                  </a:lnTo>
                  <a:cubicBezTo>
                    <a:pt x="384" y="1002"/>
                    <a:pt x="451" y="1035"/>
                    <a:pt x="522" y="1035"/>
                  </a:cubicBezTo>
                  <a:cubicBezTo>
                    <a:pt x="593" y="1035"/>
                    <a:pt x="668" y="1002"/>
                    <a:pt x="735" y="935"/>
                  </a:cubicBezTo>
                  <a:lnTo>
                    <a:pt x="935" y="735"/>
                  </a:lnTo>
                  <a:cubicBezTo>
                    <a:pt x="1035" y="601"/>
                    <a:pt x="1035" y="435"/>
                    <a:pt x="935" y="301"/>
                  </a:cubicBezTo>
                  <a:lnTo>
                    <a:pt x="735" y="101"/>
                  </a:lnTo>
                  <a:cubicBezTo>
                    <a:pt x="668" y="34"/>
                    <a:pt x="593"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5"/>
            <p:cNvSpPr/>
            <p:nvPr/>
          </p:nvSpPr>
          <p:spPr>
            <a:xfrm>
              <a:off x="2071650" y="2246850"/>
              <a:ext cx="27550" cy="25250"/>
            </a:xfrm>
            <a:custGeom>
              <a:avLst/>
              <a:gdLst/>
              <a:ahLst/>
              <a:cxnLst/>
              <a:rect l="l" t="t" r="r" b="b"/>
              <a:pathLst>
                <a:path w="1102" h="1010" extrusionOk="0">
                  <a:moveTo>
                    <a:pt x="551" y="0"/>
                  </a:moveTo>
                  <a:cubicBezTo>
                    <a:pt x="476" y="0"/>
                    <a:pt x="401" y="25"/>
                    <a:pt x="334" y="75"/>
                  </a:cubicBezTo>
                  <a:lnTo>
                    <a:pt x="134" y="309"/>
                  </a:lnTo>
                  <a:cubicBezTo>
                    <a:pt x="1" y="409"/>
                    <a:pt x="1" y="576"/>
                    <a:pt x="134" y="709"/>
                  </a:cubicBezTo>
                  <a:lnTo>
                    <a:pt x="334" y="909"/>
                  </a:lnTo>
                  <a:cubicBezTo>
                    <a:pt x="401" y="976"/>
                    <a:pt x="476" y="1009"/>
                    <a:pt x="551" y="1009"/>
                  </a:cubicBezTo>
                  <a:cubicBezTo>
                    <a:pt x="626" y="1009"/>
                    <a:pt x="701" y="976"/>
                    <a:pt x="768" y="909"/>
                  </a:cubicBezTo>
                  <a:lnTo>
                    <a:pt x="968" y="709"/>
                  </a:lnTo>
                  <a:cubicBezTo>
                    <a:pt x="1102" y="576"/>
                    <a:pt x="1102" y="409"/>
                    <a:pt x="968" y="309"/>
                  </a:cubicBezTo>
                  <a:lnTo>
                    <a:pt x="768" y="75"/>
                  </a:lnTo>
                  <a:cubicBezTo>
                    <a:pt x="701" y="25"/>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5"/>
            <p:cNvSpPr/>
            <p:nvPr/>
          </p:nvSpPr>
          <p:spPr>
            <a:xfrm>
              <a:off x="2071650" y="2377150"/>
              <a:ext cx="27550" cy="25250"/>
            </a:xfrm>
            <a:custGeom>
              <a:avLst/>
              <a:gdLst/>
              <a:ahLst/>
              <a:cxnLst/>
              <a:rect l="l" t="t" r="r" b="b"/>
              <a:pathLst>
                <a:path w="1102" h="1010" extrusionOk="0">
                  <a:moveTo>
                    <a:pt x="551" y="0"/>
                  </a:moveTo>
                  <a:cubicBezTo>
                    <a:pt x="476" y="0"/>
                    <a:pt x="401" y="34"/>
                    <a:pt x="334" y="100"/>
                  </a:cubicBezTo>
                  <a:lnTo>
                    <a:pt x="134" y="300"/>
                  </a:lnTo>
                  <a:cubicBezTo>
                    <a:pt x="1" y="434"/>
                    <a:pt x="1" y="601"/>
                    <a:pt x="134" y="701"/>
                  </a:cubicBezTo>
                  <a:lnTo>
                    <a:pt x="334" y="934"/>
                  </a:lnTo>
                  <a:cubicBezTo>
                    <a:pt x="401" y="984"/>
                    <a:pt x="476" y="1009"/>
                    <a:pt x="551" y="1009"/>
                  </a:cubicBezTo>
                  <a:cubicBezTo>
                    <a:pt x="626" y="1009"/>
                    <a:pt x="701" y="984"/>
                    <a:pt x="768" y="934"/>
                  </a:cubicBezTo>
                  <a:lnTo>
                    <a:pt x="968" y="701"/>
                  </a:lnTo>
                  <a:cubicBezTo>
                    <a:pt x="1102" y="601"/>
                    <a:pt x="1102" y="434"/>
                    <a:pt x="968" y="300"/>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5"/>
            <p:cNvSpPr/>
            <p:nvPr/>
          </p:nvSpPr>
          <p:spPr>
            <a:xfrm>
              <a:off x="2148375" y="2182000"/>
              <a:ext cx="25875" cy="25875"/>
            </a:xfrm>
            <a:custGeom>
              <a:avLst/>
              <a:gdLst/>
              <a:ahLst/>
              <a:cxnLst/>
              <a:rect l="l" t="t" r="r" b="b"/>
              <a:pathLst>
                <a:path w="1035" h="1035" extrusionOk="0">
                  <a:moveTo>
                    <a:pt x="522" y="1"/>
                  </a:moveTo>
                  <a:cubicBezTo>
                    <a:pt x="451" y="1"/>
                    <a:pt x="384" y="34"/>
                    <a:pt x="334" y="101"/>
                  </a:cubicBezTo>
                  <a:lnTo>
                    <a:pt x="101" y="301"/>
                  </a:lnTo>
                  <a:cubicBezTo>
                    <a:pt x="1" y="434"/>
                    <a:pt x="1" y="601"/>
                    <a:pt x="101" y="735"/>
                  </a:cubicBezTo>
                  <a:lnTo>
                    <a:pt x="334" y="935"/>
                  </a:lnTo>
                  <a:cubicBezTo>
                    <a:pt x="384" y="1001"/>
                    <a:pt x="451" y="1035"/>
                    <a:pt x="522" y="1035"/>
                  </a:cubicBezTo>
                  <a:cubicBezTo>
                    <a:pt x="593" y="1035"/>
                    <a:pt x="668" y="1001"/>
                    <a:pt x="735" y="935"/>
                  </a:cubicBezTo>
                  <a:lnTo>
                    <a:pt x="935" y="735"/>
                  </a:lnTo>
                  <a:cubicBezTo>
                    <a:pt x="1035" y="601"/>
                    <a:pt x="1035" y="401"/>
                    <a:pt x="935" y="301"/>
                  </a:cubicBezTo>
                  <a:lnTo>
                    <a:pt x="735" y="101"/>
                  </a:lnTo>
                  <a:cubicBezTo>
                    <a:pt x="668" y="34"/>
                    <a:pt x="593"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5"/>
            <p:cNvSpPr/>
            <p:nvPr/>
          </p:nvSpPr>
          <p:spPr>
            <a:xfrm>
              <a:off x="2071650" y="2051900"/>
              <a:ext cx="27550" cy="25250"/>
            </a:xfrm>
            <a:custGeom>
              <a:avLst/>
              <a:gdLst/>
              <a:ahLst/>
              <a:cxnLst/>
              <a:rect l="l" t="t" r="r" b="b"/>
              <a:pathLst>
                <a:path w="1102" h="1010" extrusionOk="0">
                  <a:moveTo>
                    <a:pt x="551" y="1"/>
                  </a:moveTo>
                  <a:cubicBezTo>
                    <a:pt x="476" y="1"/>
                    <a:pt x="401" y="34"/>
                    <a:pt x="334" y="101"/>
                  </a:cubicBezTo>
                  <a:lnTo>
                    <a:pt x="134" y="301"/>
                  </a:lnTo>
                  <a:cubicBezTo>
                    <a:pt x="1" y="435"/>
                    <a:pt x="1" y="568"/>
                    <a:pt x="134" y="701"/>
                  </a:cubicBezTo>
                  <a:lnTo>
                    <a:pt x="334" y="935"/>
                  </a:lnTo>
                  <a:cubicBezTo>
                    <a:pt x="401" y="985"/>
                    <a:pt x="476" y="1010"/>
                    <a:pt x="551" y="1010"/>
                  </a:cubicBezTo>
                  <a:cubicBezTo>
                    <a:pt x="626" y="1010"/>
                    <a:pt x="701" y="985"/>
                    <a:pt x="768" y="935"/>
                  </a:cubicBezTo>
                  <a:lnTo>
                    <a:pt x="968" y="701"/>
                  </a:lnTo>
                  <a:cubicBezTo>
                    <a:pt x="1102" y="601"/>
                    <a:pt x="1102" y="368"/>
                    <a:pt x="968" y="301"/>
                  </a:cubicBezTo>
                  <a:lnTo>
                    <a:pt x="768" y="101"/>
                  </a:lnTo>
                  <a:cubicBezTo>
                    <a:pt x="701" y="34"/>
                    <a:pt x="626" y="1"/>
                    <a:pt x="551"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5"/>
            <p:cNvSpPr/>
            <p:nvPr/>
          </p:nvSpPr>
          <p:spPr>
            <a:xfrm>
              <a:off x="1996600" y="1660800"/>
              <a:ext cx="27550" cy="25875"/>
            </a:xfrm>
            <a:custGeom>
              <a:avLst/>
              <a:gdLst/>
              <a:ahLst/>
              <a:cxnLst/>
              <a:rect l="l" t="t" r="r" b="b"/>
              <a:pathLst>
                <a:path w="1102" h="1035" extrusionOk="0">
                  <a:moveTo>
                    <a:pt x="551" y="0"/>
                  </a:moveTo>
                  <a:cubicBezTo>
                    <a:pt x="476" y="0"/>
                    <a:pt x="401" y="34"/>
                    <a:pt x="334" y="100"/>
                  </a:cubicBezTo>
                  <a:lnTo>
                    <a:pt x="134" y="301"/>
                  </a:lnTo>
                  <a:cubicBezTo>
                    <a:pt x="1" y="434"/>
                    <a:pt x="1" y="601"/>
                    <a:pt x="134" y="701"/>
                  </a:cubicBezTo>
                  <a:lnTo>
                    <a:pt x="334" y="934"/>
                  </a:lnTo>
                  <a:cubicBezTo>
                    <a:pt x="401" y="1001"/>
                    <a:pt x="476" y="1034"/>
                    <a:pt x="551" y="1034"/>
                  </a:cubicBezTo>
                  <a:cubicBezTo>
                    <a:pt x="626" y="1034"/>
                    <a:pt x="701" y="1001"/>
                    <a:pt x="768" y="934"/>
                  </a:cubicBezTo>
                  <a:lnTo>
                    <a:pt x="968" y="701"/>
                  </a:lnTo>
                  <a:cubicBezTo>
                    <a:pt x="1102" y="601"/>
                    <a:pt x="1102" y="401"/>
                    <a:pt x="968" y="301"/>
                  </a:cubicBezTo>
                  <a:lnTo>
                    <a:pt x="768" y="100"/>
                  </a:lnTo>
                  <a:cubicBezTo>
                    <a:pt x="701" y="34"/>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5"/>
            <p:cNvSpPr/>
            <p:nvPr/>
          </p:nvSpPr>
          <p:spPr>
            <a:xfrm>
              <a:off x="2071650" y="2312100"/>
              <a:ext cx="27550" cy="25875"/>
            </a:xfrm>
            <a:custGeom>
              <a:avLst/>
              <a:gdLst/>
              <a:ahLst/>
              <a:cxnLst/>
              <a:rect l="l" t="t" r="r" b="b"/>
              <a:pathLst>
                <a:path w="1102" h="1035" extrusionOk="0">
                  <a:moveTo>
                    <a:pt x="551" y="0"/>
                  </a:moveTo>
                  <a:cubicBezTo>
                    <a:pt x="476" y="0"/>
                    <a:pt x="401" y="34"/>
                    <a:pt x="334" y="100"/>
                  </a:cubicBezTo>
                  <a:lnTo>
                    <a:pt x="134" y="301"/>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01"/>
                    <a:pt x="968" y="301"/>
                  </a:cubicBezTo>
                  <a:lnTo>
                    <a:pt x="768" y="100"/>
                  </a:lnTo>
                  <a:cubicBezTo>
                    <a:pt x="701" y="34"/>
                    <a:pt x="626"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5"/>
            <p:cNvSpPr/>
            <p:nvPr/>
          </p:nvSpPr>
          <p:spPr>
            <a:xfrm>
              <a:off x="2071650" y="2442200"/>
              <a:ext cx="27550" cy="25875"/>
            </a:xfrm>
            <a:custGeom>
              <a:avLst/>
              <a:gdLst/>
              <a:ahLst/>
              <a:cxnLst/>
              <a:rect l="l" t="t" r="r" b="b"/>
              <a:pathLst>
                <a:path w="1102" h="1035" extrusionOk="0">
                  <a:moveTo>
                    <a:pt x="551" y="0"/>
                  </a:moveTo>
                  <a:cubicBezTo>
                    <a:pt x="476" y="0"/>
                    <a:pt x="401" y="33"/>
                    <a:pt x="334" y="100"/>
                  </a:cubicBezTo>
                  <a:lnTo>
                    <a:pt x="134" y="334"/>
                  </a:lnTo>
                  <a:cubicBezTo>
                    <a:pt x="1" y="434"/>
                    <a:pt x="1" y="601"/>
                    <a:pt x="134" y="734"/>
                  </a:cubicBezTo>
                  <a:lnTo>
                    <a:pt x="334" y="934"/>
                  </a:lnTo>
                  <a:cubicBezTo>
                    <a:pt x="401" y="1001"/>
                    <a:pt x="476" y="1034"/>
                    <a:pt x="551" y="1034"/>
                  </a:cubicBezTo>
                  <a:cubicBezTo>
                    <a:pt x="626" y="1034"/>
                    <a:pt x="701" y="1001"/>
                    <a:pt x="768" y="934"/>
                  </a:cubicBezTo>
                  <a:lnTo>
                    <a:pt x="968" y="734"/>
                  </a:lnTo>
                  <a:cubicBezTo>
                    <a:pt x="1102" y="601"/>
                    <a:pt x="1102" y="400"/>
                    <a:pt x="968" y="334"/>
                  </a:cubicBezTo>
                  <a:lnTo>
                    <a:pt x="768" y="100"/>
                  </a:lnTo>
                  <a:cubicBezTo>
                    <a:pt x="701" y="33"/>
                    <a:pt x="626" y="0"/>
                    <a:pt x="551"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5"/>
            <p:cNvSpPr/>
            <p:nvPr/>
          </p:nvSpPr>
          <p:spPr>
            <a:xfrm>
              <a:off x="2148375" y="1204425"/>
              <a:ext cx="25875" cy="25250"/>
            </a:xfrm>
            <a:custGeom>
              <a:avLst/>
              <a:gdLst/>
              <a:ahLst/>
              <a:cxnLst/>
              <a:rect l="l" t="t" r="r" b="b"/>
              <a:pathLst>
                <a:path w="1035" h="1010" extrusionOk="0">
                  <a:moveTo>
                    <a:pt x="522" y="1"/>
                  </a:moveTo>
                  <a:cubicBezTo>
                    <a:pt x="451" y="1"/>
                    <a:pt x="384" y="26"/>
                    <a:pt x="334" y="76"/>
                  </a:cubicBezTo>
                  <a:lnTo>
                    <a:pt x="101" y="309"/>
                  </a:lnTo>
                  <a:cubicBezTo>
                    <a:pt x="1" y="409"/>
                    <a:pt x="1" y="576"/>
                    <a:pt x="101" y="710"/>
                  </a:cubicBezTo>
                  <a:lnTo>
                    <a:pt x="334" y="910"/>
                  </a:lnTo>
                  <a:cubicBezTo>
                    <a:pt x="384" y="976"/>
                    <a:pt x="451" y="1010"/>
                    <a:pt x="522" y="1010"/>
                  </a:cubicBezTo>
                  <a:cubicBezTo>
                    <a:pt x="593" y="1010"/>
                    <a:pt x="668" y="976"/>
                    <a:pt x="735" y="910"/>
                  </a:cubicBezTo>
                  <a:lnTo>
                    <a:pt x="935" y="710"/>
                  </a:lnTo>
                  <a:cubicBezTo>
                    <a:pt x="1035" y="576"/>
                    <a:pt x="1035" y="409"/>
                    <a:pt x="935" y="309"/>
                  </a:cubicBezTo>
                  <a:lnTo>
                    <a:pt x="735" y="76"/>
                  </a:lnTo>
                  <a:cubicBezTo>
                    <a:pt x="668" y="26"/>
                    <a:pt x="593"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5"/>
            <p:cNvSpPr/>
            <p:nvPr/>
          </p:nvSpPr>
          <p:spPr>
            <a:xfrm>
              <a:off x="2148375" y="1139600"/>
              <a:ext cx="25875" cy="25875"/>
            </a:xfrm>
            <a:custGeom>
              <a:avLst/>
              <a:gdLst/>
              <a:ahLst/>
              <a:cxnLst/>
              <a:rect l="l" t="t" r="r" b="b"/>
              <a:pathLst>
                <a:path w="1035" h="1035" extrusionOk="0">
                  <a:moveTo>
                    <a:pt x="522" y="0"/>
                  </a:moveTo>
                  <a:cubicBezTo>
                    <a:pt x="451" y="0"/>
                    <a:pt x="384" y="34"/>
                    <a:pt x="334" y="100"/>
                  </a:cubicBezTo>
                  <a:lnTo>
                    <a:pt x="101" y="300"/>
                  </a:lnTo>
                  <a:cubicBezTo>
                    <a:pt x="1" y="434"/>
                    <a:pt x="1" y="601"/>
                    <a:pt x="101" y="734"/>
                  </a:cubicBezTo>
                  <a:lnTo>
                    <a:pt x="334" y="934"/>
                  </a:lnTo>
                  <a:cubicBezTo>
                    <a:pt x="384" y="1001"/>
                    <a:pt x="451" y="1034"/>
                    <a:pt x="522" y="1034"/>
                  </a:cubicBezTo>
                  <a:cubicBezTo>
                    <a:pt x="593" y="1034"/>
                    <a:pt x="668" y="1001"/>
                    <a:pt x="735" y="934"/>
                  </a:cubicBezTo>
                  <a:lnTo>
                    <a:pt x="935" y="734"/>
                  </a:lnTo>
                  <a:cubicBezTo>
                    <a:pt x="1035" y="601"/>
                    <a:pt x="1035" y="434"/>
                    <a:pt x="935" y="300"/>
                  </a:cubicBezTo>
                  <a:lnTo>
                    <a:pt x="735" y="100"/>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5"/>
            <p:cNvSpPr/>
            <p:nvPr/>
          </p:nvSpPr>
          <p:spPr>
            <a:xfrm>
              <a:off x="2148375" y="1073700"/>
              <a:ext cx="25875" cy="25875"/>
            </a:xfrm>
            <a:custGeom>
              <a:avLst/>
              <a:gdLst/>
              <a:ahLst/>
              <a:cxnLst/>
              <a:rect l="l" t="t" r="r" b="b"/>
              <a:pathLst>
                <a:path w="1035" h="1035" extrusionOk="0">
                  <a:moveTo>
                    <a:pt x="522" y="1"/>
                  </a:moveTo>
                  <a:cubicBezTo>
                    <a:pt x="451" y="1"/>
                    <a:pt x="384" y="34"/>
                    <a:pt x="334" y="101"/>
                  </a:cubicBezTo>
                  <a:lnTo>
                    <a:pt x="101" y="301"/>
                  </a:lnTo>
                  <a:cubicBezTo>
                    <a:pt x="1" y="435"/>
                    <a:pt x="1" y="601"/>
                    <a:pt x="101" y="735"/>
                  </a:cubicBezTo>
                  <a:lnTo>
                    <a:pt x="334" y="935"/>
                  </a:lnTo>
                  <a:cubicBezTo>
                    <a:pt x="384" y="1002"/>
                    <a:pt x="451" y="1035"/>
                    <a:pt x="522" y="1035"/>
                  </a:cubicBezTo>
                  <a:cubicBezTo>
                    <a:pt x="593" y="1035"/>
                    <a:pt x="668" y="1002"/>
                    <a:pt x="735" y="935"/>
                  </a:cubicBezTo>
                  <a:lnTo>
                    <a:pt x="935" y="735"/>
                  </a:lnTo>
                  <a:cubicBezTo>
                    <a:pt x="1035" y="601"/>
                    <a:pt x="1035" y="435"/>
                    <a:pt x="935" y="301"/>
                  </a:cubicBezTo>
                  <a:lnTo>
                    <a:pt x="735" y="101"/>
                  </a:lnTo>
                  <a:cubicBezTo>
                    <a:pt x="668" y="34"/>
                    <a:pt x="593" y="1"/>
                    <a:pt x="522" y="1"/>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5"/>
            <p:cNvSpPr/>
            <p:nvPr/>
          </p:nvSpPr>
          <p:spPr>
            <a:xfrm>
              <a:off x="2148375" y="1009500"/>
              <a:ext cx="25875" cy="25250"/>
            </a:xfrm>
            <a:custGeom>
              <a:avLst/>
              <a:gdLst/>
              <a:ahLst/>
              <a:cxnLst/>
              <a:rect l="l" t="t" r="r" b="b"/>
              <a:pathLst>
                <a:path w="1035" h="1010" extrusionOk="0">
                  <a:moveTo>
                    <a:pt x="522" y="0"/>
                  </a:moveTo>
                  <a:cubicBezTo>
                    <a:pt x="451" y="0"/>
                    <a:pt x="384" y="34"/>
                    <a:pt x="334" y="100"/>
                  </a:cubicBezTo>
                  <a:lnTo>
                    <a:pt x="101" y="301"/>
                  </a:lnTo>
                  <a:cubicBezTo>
                    <a:pt x="1" y="434"/>
                    <a:pt x="1" y="601"/>
                    <a:pt x="101" y="701"/>
                  </a:cubicBezTo>
                  <a:lnTo>
                    <a:pt x="334" y="934"/>
                  </a:lnTo>
                  <a:cubicBezTo>
                    <a:pt x="384" y="984"/>
                    <a:pt x="451" y="1009"/>
                    <a:pt x="522" y="1009"/>
                  </a:cubicBezTo>
                  <a:cubicBezTo>
                    <a:pt x="593" y="1009"/>
                    <a:pt x="668" y="984"/>
                    <a:pt x="735" y="934"/>
                  </a:cubicBezTo>
                  <a:lnTo>
                    <a:pt x="935" y="701"/>
                  </a:lnTo>
                  <a:cubicBezTo>
                    <a:pt x="1035" y="601"/>
                    <a:pt x="1035" y="434"/>
                    <a:pt x="935" y="301"/>
                  </a:cubicBezTo>
                  <a:lnTo>
                    <a:pt x="735" y="100"/>
                  </a:lnTo>
                  <a:cubicBezTo>
                    <a:pt x="668" y="34"/>
                    <a:pt x="593" y="0"/>
                    <a:pt x="522" y="0"/>
                  </a:cubicBezTo>
                  <a:close/>
                </a:path>
              </a:pathLst>
            </a:custGeom>
            <a:solidFill>
              <a:srgbClr val="DBA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5"/>
            <p:cNvSpPr/>
            <p:nvPr/>
          </p:nvSpPr>
          <p:spPr>
            <a:xfrm>
              <a:off x="1427875" y="826875"/>
              <a:ext cx="1897200" cy="1897200"/>
            </a:xfrm>
            <a:custGeom>
              <a:avLst/>
              <a:gdLst/>
              <a:ahLst/>
              <a:cxnLst/>
              <a:rect l="l" t="t" r="r" b="b"/>
              <a:pathLst>
                <a:path w="75888" h="75888" extrusionOk="0">
                  <a:moveTo>
                    <a:pt x="37927" y="5971"/>
                  </a:moveTo>
                  <a:cubicBezTo>
                    <a:pt x="55607" y="5971"/>
                    <a:pt x="69917" y="20281"/>
                    <a:pt x="69917" y="37961"/>
                  </a:cubicBezTo>
                  <a:cubicBezTo>
                    <a:pt x="69917" y="55640"/>
                    <a:pt x="55607" y="69950"/>
                    <a:pt x="37927" y="69950"/>
                  </a:cubicBezTo>
                  <a:cubicBezTo>
                    <a:pt x="20248" y="69950"/>
                    <a:pt x="5971" y="55640"/>
                    <a:pt x="5971" y="37961"/>
                  </a:cubicBezTo>
                  <a:cubicBezTo>
                    <a:pt x="5971" y="20281"/>
                    <a:pt x="20248" y="5971"/>
                    <a:pt x="37927" y="5971"/>
                  </a:cubicBezTo>
                  <a:close/>
                  <a:moveTo>
                    <a:pt x="37927" y="0"/>
                  </a:moveTo>
                  <a:cubicBezTo>
                    <a:pt x="16979" y="0"/>
                    <a:pt x="0" y="16979"/>
                    <a:pt x="0" y="37961"/>
                  </a:cubicBezTo>
                  <a:cubicBezTo>
                    <a:pt x="0" y="58942"/>
                    <a:pt x="16979" y="75888"/>
                    <a:pt x="37927" y="75888"/>
                  </a:cubicBezTo>
                  <a:cubicBezTo>
                    <a:pt x="58909" y="75888"/>
                    <a:pt x="75888" y="58942"/>
                    <a:pt x="75888" y="37961"/>
                  </a:cubicBezTo>
                  <a:cubicBezTo>
                    <a:pt x="75888" y="16979"/>
                    <a:pt x="58909" y="0"/>
                    <a:pt x="37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5"/>
            <p:cNvSpPr/>
            <p:nvPr/>
          </p:nvSpPr>
          <p:spPr>
            <a:xfrm>
              <a:off x="1723900" y="1553575"/>
              <a:ext cx="1300125" cy="676675"/>
            </a:xfrm>
            <a:custGeom>
              <a:avLst/>
              <a:gdLst/>
              <a:ahLst/>
              <a:cxnLst/>
              <a:rect l="l" t="t" r="r" b="b"/>
              <a:pathLst>
                <a:path w="52005" h="27067" extrusionOk="0">
                  <a:moveTo>
                    <a:pt x="19514" y="0"/>
                  </a:moveTo>
                  <a:cubicBezTo>
                    <a:pt x="16111" y="0"/>
                    <a:pt x="12521" y="815"/>
                    <a:pt x="9041" y="2555"/>
                  </a:cubicBezTo>
                  <a:cubicBezTo>
                    <a:pt x="8340" y="2021"/>
                    <a:pt x="7540" y="1721"/>
                    <a:pt x="6739" y="1721"/>
                  </a:cubicBezTo>
                  <a:cubicBezTo>
                    <a:pt x="5238" y="1721"/>
                    <a:pt x="3904" y="2722"/>
                    <a:pt x="2836" y="4389"/>
                  </a:cubicBezTo>
                  <a:cubicBezTo>
                    <a:pt x="2503" y="4056"/>
                    <a:pt x="2169" y="3756"/>
                    <a:pt x="1802" y="3522"/>
                  </a:cubicBezTo>
                  <a:cubicBezTo>
                    <a:pt x="1469" y="3255"/>
                    <a:pt x="1068" y="3055"/>
                    <a:pt x="701" y="2855"/>
                  </a:cubicBezTo>
                  <a:cubicBezTo>
                    <a:pt x="234" y="4756"/>
                    <a:pt x="1" y="6791"/>
                    <a:pt x="1" y="8859"/>
                  </a:cubicBezTo>
                  <a:cubicBezTo>
                    <a:pt x="1" y="15598"/>
                    <a:pt x="2569" y="21769"/>
                    <a:pt x="6806" y="26405"/>
                  </a:cubicBezTo>
                  <a:cubicBezTo>
                    <a:pt x="7873" y="26372"/>
                    <a:pt x="8907" y="25805"/>
                    <a:pt x="9808" y="24871"/>
                  </a:cubicBezTo>
                  <a:cubicBezTo>
                    <a:pt x="12872" y="23528"/>
                    <a:pt x="15998" y="22905"/>
                    <a:pt x="18980" y="22905"/>
                  </a:cubicBezTo>
                  <a:cubicBezTo>
                    <a:pt x="21777" y="22905"/>
                    <a:pt x="24447" y="23453"/>
                    <a:pt x="26820" y="24471"/>
                  </a:cubicBezTo>
                  <a:cubicBezTo>
                    <a:pt x="30567" y="26119"/>
                    <a:pt x="34066" y="27067"/>
                    <a:pt x="37309" y="27067"/>
                  </a:cubicBezTo>
                  <a:cubicBezTo>
                    <a:pt x="39119" y="27067"/>
                    <a:pt x="40849" y="26772"/>
                    <a:pt x="42498" y="26138"/>
                  </a:cubicBezTo>
                  <a:cubicBezTo>
                    <a:pt x="43699" y="25705"/>
                    <a:pt x="45100" y="25238"/>
                    <a:pt x="46601" y="24871"/>
                  </a:cubicBezTo>
                  <a:cubicBezTo>
                    <a:pt x="49570" y="21202"/>
                    <a:pt x="51504" y="16698"/>
                    <a:pt x="52005" y="11728"/>
                  </a:cubicBezTo>
                  <a:cubicBezTo>
                    <a:pt x="51871" y="8059"/>
                    <a:pt x="51004" y="4590"/>
                    <a:pt x="49503" y="1454"/>
                  </a:cubicBezTo>
                  <a:cubicBezTo>
                    <a:pt x="47168" y="1854"/>
                    <a:pt x="44900" y="2555"/>
                    <a:pt x="43032" y="3255"/>
                  </a:cubicBezTo>
                  <a:cubicBezTo>
                    <a:pt x="41395" y="3896"/>
                    <a:pt x="39679" y="4190"/>
                    <a:pt x="37884" y="4190"/>
                  </a:cubicBezTo>
                  <a:cubicBezTo>
                    <a:pt x="34629" y="4190"/>
                    <a:pt x="31116" y="3221"/>
                    <a:pt x="27354" y="1587"/>
                  </a:cubicBezTo>
                  <a:cubicBezTo>
                    <a:pt x="24977" y="550"/>
                    <a:pt x="22309" y="0"/>
                    <a:pt x="19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5"/>
            <p:cNvSpPr/>
            <p:nvPr/>
          </p:nvSpPr>
          <p:spPr>
            <a:xfrm>
              <a:off x="1000775" y="1160425"/>
              <a:ext cx="410425" cy="341950"/>
            </a:xfrm>
            <a:custGeom>
              <a:avLst/>
              <a:gdLst/>
              <a:ahLst/>
              <a:cxnLst/>
              <a:rect l="l" t="t" r="r" b="b"/>
              <a:pathLst>
                <a:path w="16417" h="13678" extrusionOk="0">
                  <a:moveTo>
                    <a:pt x="2692" y="0"/>
                  </a:moveTo>
                  <a:cubicBezTo>
                    <a:pt x="925" y="0"/>
                    <a:pt x="0" y="2044"/>
                    <a:pt x="1606" y="5171"/>
                  </a:cubicBezTo>
                  <a:cubicBezTo>
                    <a:pt x="4108" y="10075"/>
                    <a:pt x="9545" y="13577"/>
                    <a:pt x="9746" y="13678"/>
                  </a:cubicBezTo>
                  <a:lnTo>
                    <a:pt x="10112" y="13311"/>
                  </a:lnTo>
                  <a:cubicBezTo>
                    <a:pt x="11580" y="12076"/>
                    <a:pt x="13949" y="11242"/>
                    <a:pt x="16417" y="11076"/>
                  </a:cubicBezTo>
                  <a:lnTo>
                    <a:pt x="16417" y="10842"/>
                  </a:lnTo>
                  <a:cubicBezTo>
                    <a:pt x="16417" y="10842"/>
                    <a:pt x="16050" y="10175"/>
                    <a:pt x="15483" y="9008"/>
                  </a:cubicBezTo>
                  <a:cubicBezTo>
                    <a:pt x="15483" y="9008"/>
                    <a:pt x="9746" y="6439"/>
                    <a:pt x="6276" y="2236"/>
                  </a:cubicBezTo>
                  <a:cubicBezTo>
                    <a:pt x="5017" y="684"/>
                    <a:pt x="3714" y="0"/>
                    <a:pt x="2692" y="0"/>
                  </a:cubicBezTo>
                  <a:close/>
                </a:path>
              </a:pathLst>
            </a:custGeom>
            <a:solidFill>
              <a:srgbClr val="FCED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5"/>
            <p:cNvSpPr/>
            <p:nvPr/>
          </p:nvSpPr>
          <p:spPr>
            <a:xfrm>
              <a:off x="1151825" y="1373950"/>
              <a:ext cx="259375" cy="130100"/>
            </a:xfrm>
            <a:custGeom>
              <a:avLst/>
              <a:gdLst/>
              <a:ahLst/>
              <a:cxnLst/>
              <a:rect l="l" t="t" r="r" b="b"/>
              <a:pathLst>
                <a:path w="10375" h="5204" extrusionOk="0">
                  <a:moveTo>
                    <a:pt x="7767" y="0"/>
                  </a:moveTo>
                  <a:cubicBezTo>
                    <a:pt x="4831" y="0"/>
                    <a:pt x="2283" y="2533"/>
                    <a:pt x="728" y="2533"/>
                  </a:cubicBezTo>
                  <a:cubicBezTo>
                    <a:pt x="454" y="2533"/>
                    <a:pt x="210" y="2454"/>
                    <a:pt x="1" y="2268"/>
                  </a:cubicBezTo>
                  <a:lnTo>
                    <a:pt x="1" y="2268"/>
                  </a:lnTo>
                  <a:cubicBezTo>
                    <a:pt x="1902" y="4036"/>
                    <a:pt x="3570" y="5103"/>
                    <a:pt x="3704" y="5203"/>
                  </a:cubicBezTo>
                  <a:lnTo>
                    <a:pt x="4070" y="4803"/>
                  </a:lnTo>
                  <a:cubicBezTo>
                    <a:pt x="5538" y="3569"/>
                    <a:pt x="7907" y="2701"/>
                    <a:pt x="10375" y="2568"/>
                  </a:cubicBezTo>
                  <a:lnTo>
                    <a:pt x="10375" y="2368"/>
                  </a:lnTo>
                  <a:cubicBezTo>
                    <a:pt x="10375" y="2368"/>
                    <a:pt x="9975" y="1701"/>
                    <a:pt x="9441" y="567"/>
                  </a:cubicBezTo>
                  <a:lnTo>
                    <a:pt x="9441" y="567"/>
                  </a:lnTo>
                  <a:cubicBezTo>
                    <a:pt x="9441" y="567"/>
                    <a:pt x="9442" y="567"/>
                    <a:pt x="9443" y="567"/>
                  </a:cubicBezTo>
                  <a:cubicBezTo>
                    <a:pt x="9450" y="567"/>
                    <a:pt x="9434" y="541"/>
                    <a:pt x="8574" y="66"/>
                  </a:cubicBezTo>
                  <a:cubicBezTo>
                    <a:pt x="8302" y="21"/>
                    <a:pt x="8033" y="0"/>
                    <a:pt x="7767" y="0"/>
                  </a:cubicBezTo>
                  <a:close/>
                </a:path>
              </a:pathLst>
            </a:custGeom>
            <a:solidFill>
              <a:srgbClr val="6A98C4">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5"/>
            <p:cNvSpPr/>
            <p:nvPr/>
          </p:nvSpPr>
          <p:spPr>
            <a:xfrm>
              <a:off x="1356975" y="1612150"/>
              <a:ext cx="207675" cy="226300"/>
            </a:xfrm>
            <a:custGeom>
              <a:avLst/>
              <a:gdLst/>
              <a:ahLst/>
              <a:cxnLst/>
              <a:rect l="l" t="t" r="r" b="b"/>
              <a:pathLst>
                <a:path w="8307" h="9052" extrusionOk="0">
                  <a:moveTo>
                    <a:pt x="2665" y="0"/>
                  </a:moveTo>
                  <a:cubicBezTo>
                    <a:pt x="1747" y="0"/>
                    <a:pt x="808" y="298"/>
                    <a:pt x="1" y="1079"/>
                  </a:cubicBezTo>
                  <a:cubicBezTo>
                    <a:pt x="1" y="1079"/>
                    <a:pt x="501" y="5449"/>
                    <a:pt x="4537" y="9051"/>
                  </a:cubicBezTo>
                  <a:lnTo>
                    <a:pt x="5038" y="8918"/>
                  </a:lnTo>
                  <a:cubicBezTo>
                    <a:pt x="7973" y="8084"/>
                    <a:pt x="8307" y="3447"/>
                    <a:pt x="6172" y="1413"/>
                  </a:cubicBezTo>
                  <a:cubicBezTo>
                    <a:pt x="5407" y="688"/>
                    <a:pt x="4060" y="0"/>
                    <a:pt x="2665" y="0"/>
                  </a:cubicBezTo>
                  <a:close/>
                </a:path>
              </a:pathLst>
            </a:custGeom>
            <a:solidFill>
              <a:srgbClr val="6A98C4">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5"/>
            <p:cNvSpPr/>
            <p:nvPr/>
          </p:nvSpPr>
          <p:spPr>
            <a:xfrm>
              <a:off x="1156350" y="914425"/>
              <a:ext cx="894475" cy="1206725"/>
            </a:xfrm>
            <a:custGeom>
              <a:avLst/>
              <a:gdLst/>
              <a:ahLst/>
              <a:cxnLst/>
              <a:rect l="l" t="t" r="r" b="b"/>
              <a:pathLst>
                <a:path w="35779" h="48269" extrusionOk="0">
                  <a:moveTo>
                    <a:pt x="10651" y="27902"/>
                  </a:moveTo>
                  <a:cubicBezTo>
                    <a:pt x="12055" y="27902"/>
                    <a:pt x="13408" y="28593"/>
                    <a:pt x="14197" y="29322"/>
                  </a:cubicBezTo>
                  <a:cubicBezTo>
                    <a:pt x="16365" y="31356"/>
                    <a:pt x="15998" y="36026"/>
                    <a:pt x="13063" y="36827"/>
                  </a:cubicBezTo>
                  <a:cubicBezTo>
                    <a:pt x="12896" y="36927"/>
                    <a:pt x="12729" y="36927"/>
                    <a:pt x="12562" y="36960"/>
                  </a:cubicBezTo>
                  <a:cubicBezTo>
                    <a:pt x="12380" y="36985"/>
                    <a:pt x="12199" y="36997"/>
                    <a:pt x="12019" y="36997"/>
                  </a:cubicBezTo>
                  <a:cubicBezTo>
                    <a:pt x="9542" y="36997"/>
                    <a:pt x="7357" y="34769"/>
                    <a:pt x="5491" y="33992"/>
                  </a:cubicBezTo>
                  <a:cubicBezTo>
                    <a:pt x="5324" y="33892"/>
                    <a:pt x="5190" y="33858"/>
                    <a:pt x="5024" y="33825"/>
                  </a:cubicBezTo>
                  <a:cubicBezTo>
                    <a:pt x="7025" y="32824"/>
                    <a:pt x="6058" y="30789"/>
                    <a:pt x="7992" y="28955"/>
                  </a:cubicBezTo>
                  <a:cubicBezTo>
                    <a:pt x="8806" y="28193"/>
                    <a:pt x="9739" y="27902"/>
                    <a:pt x="10651" y="27902"/>
                  </a:cubicBezTo>
                  <a:close/>
                  <a:moveTo>
                    <a:pt x="7414" y="0"/>
                  </a:moveTo>
                  <a:cubicBezTo>
                    <a:pt x="5910" y="0"/>
                    <a:pt x="4631" y="2020"/>
                    <a:pt x="5090" y="5838"/>
                  </a:cubicBezTo>
                  <a:cubicBezTo>
                    <a:pt x="5691" y="10775"/>
                    <a:pt x="7992" y="16146"/>
                    <a:pt x="9260" y="18914"/>
                  </a:cubicBezTo>
                  <a:cubicBezTo>
                    <a:pt x="9794" y="20015"/>
                    <a:pt x="10194" y="20682"/>
                    <a:pt x="10194" y="20682"/>
                  </a:cubicBezTo>
                  <a:lnTo>
                    <a:pt x="10127" y="20916"/>
                  </a:lnTo>
                  <a:cubicBezTo>
                    <a:pt x="7692" y="21016"/>
                    <a:pt x="5290" y="21916"/>
                    <a:pt x="3856" y="23151"/>
                  </a:cubicBezTo>
                  <a:lnTo>
                    <a:pt x="3456" y="23518"/>
                  </a:lnTo>
                  <a:cubicBezTo>
                    <a:pt x="187" y="26686"/>
                    <a:pt x="387" y="31123"/>
                    <a:pt x="187" y="32924"/>
                  </a:cubicBezTo>
                  <a:cubicBezTo>
                    <a:pt x="0" y="34364"/>
                    <a:pt x="538" y="35527"/>
                    <a:pt x="1324" y="35527"/>
                  </a:cubicBezTo>
                  <a:cubicBezTo>
                    <a:pt x="1521" y="35527"/>
                    <a:pt x="1734" y="35453"/>
                    <a:pt x="1955" y="35293"/>
                  </a:cubicBezTo>
                  <a:lnTo>
                    <a:pt x="1955" y="35293"/>
                  </a:lnTo>
                  <a:cubicBezTo>
                    <a:pt x="1888" y="35459"/>
                    <a:pt x="1855" y="35559"/>
                    <a:pt x="1788" y="35760"/>
                  </a:cubicBezTo>
                  <a:cubicBezTo>
                    <a:pt x="1421" y="37161"/>
                    <a:pt x="2355" y="37194"/>
                    <a:pt x="4957" y="40163"/>
                  </a:cubicBezTo>
                  <a:cubicBezTo>
                    <a:pt x="7058" y="42598"/>
                    <a:pt x="10694" y="45266"/>
                    <a:pt x="15231" y="46167"/>
                  </a:cubicBezTo>
                  <a:cubicBezTo>
                    <a:pt x="16278" y="46347"/>
                    <a:pt x="17352" y="46472"/>
                    <a:pt x="18501" y="46472"/>
                  </a:cubicBezTo>
                  <a:cubicBezTo>
                    <a:pt x="18633" y="46472"/>
                    <a:pt x="18766" y="46471"/>
                    <a:pt x="18900" y="46467"/>
                  </a:cubicBezTo>
                  <a:cubicBezTo>
                    <a:pt x="21435" y="46367"/>
                    <a:pt x="23403" y="45500"/>
                    <a:pt x="24871" y="44499"/>
                  </a:cubicBezTo>
                  <a:cubicBezTo>
                    <a:pt x="24871" y="44466"/>
                    <a:pt x="24905" y="44466"/>
                    <a:pt x="24905" y="44466"/>
                  </a:cubicBezTo>
                  <a:cubicBezTo>
                    <a:pt x="26039" y="46801"/>
                    <a:pt x="27640" y="48269"/>
                    <a:pt x="29441" y="48269"/>
                  </a:cubicBezTo>
                  <a:cubicBezTo>
                    <a:pt x="30575" y="48269"/>
                    <a:pt x="31609" y="47702"/>
                    <a:pt x="32543" y="46701"/>
                  </a:cubicBezTo>
                  <a:cubicBezTo>
                    <a:pt x="34511" y="44633"/>
                    <a:pt x="35779" y="40530"/>
                    <a:pt x="35779" y="35926"/>
                  </a:cubicBezTo>
                  <a:cubicBezTo>
                    <a:pt x="35779" y="30656"/>
                    <a:pt x="34111" y="26186"/>
                    <a:pt x="31743" y="24418"/>
                  </a:cubicBezTo>
                  <a:cubicBezTo>
                    <a:pt x="31042" y="23851"/>
                    <a:pt x="30242" y="23584"/>
                    <a:pt x="29441" y="23584"/>
                  </a:cubicBezTo>
                  <a:cubicBezTo>
                    <a:pt x="28007" y="23584"/>
                    <a:pt x="26606" y="24585"/>
                    <a:pt x="25538" y="26253"/>
                  </a:cubicBezTo>
                  <a:cubicBezTo>
                    <a:pt x="25205" y="25919"/>
                    <a:pt x="24871" y="25619"/>
                    <a:pt x="24504" y="25352"/>
                  </a:cubicBezTo>
                  <a:cubicBezTo>
                    <a:pt x="24104" y="25085"/>
                    <a:pt x="23737" y="24818"/>
                    <a:pt x="23337" y="24618"/>
                  </a:cubicBezTo>
                  <a:cubicBezTo>
                    <a:pt x="21669" y="23751"/>
                    <a:pt x="19834" y="22483"/>
                    <a:pt x="18567" y="20916"/>
                  </a:cubicBezTo>
                  <a:cubicBezTo>
                    <a:pt x="18066" y="20249"/>
                    <a:pt x="17533" y="19481"/>
                    <a:pt x="16999" y="18614"/>
                  </a:cubicBezTo>
                  <a:cubicBezTo>
                    <a:pt x="14597" y="14845"/>
                    <a:pt x="12029" y="9307"/>
                    <a:pt x="10728" y="4170"/>
                  </a:cubicBezTo>
                  <a:cubicBezTo>
                    <a:pt x="10023" y="1350"/>
                    <a:pt x="8643" y="0"/>
                    <a:pt x="7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55"/>
            <p:cNvSpPr/>
            <p:nvPr/>
          </p:nvSpPr>
          <p:spPr>
            <a:xfrm>
              <a:off x="1246075" y="1880125"/>
              <a:ext cx="782250" cy="241025"/>
            </a:xfrm>
            <a:custGeom>
              <a:avLst/>
              <a:gdLst/>
              <a:ahLst/>
              <a:cxnLst/>
              <a:rect l="l" t="t" r="r" b="b"/>
              <a:pathLst>
                <a:path w="31290" h="9641" extrusionOk="0">
                  <a:moveTo>
                    <a:pt x="0" y="0"/>
                  </a:moveTo>
                  <a:cubicBezTo>
                    <a:pt x="434" y="401"/>
                    <a:pt x="901" y="901"/>
                    <a:pt x="1468" y="1535"/>
                  </a:cubicBezTo>
                  <a:cubicBezTo>
                    <a:pt x="3569" y="3903"/>
                    <a:pt x="7139" y="6605"/>
                    <a:pt x="11742" y="7539"/>
                  </a:cubicBezTo>
                  <a:cubicBezTo>
                    <a:pt x="12729" y="7765"/>
                    <a:pt x="13740" y="7847"/>
                    <a:pt x="14814" y="7847"/>
                  </a:cubicBezTo>
                  <a:cubicBezTo>
                    <a:pt x="15011" y="7847"/>
                    <a:pt x="15210" y="7844"/>
                    <a:pt x="15411" y="7839"/>
                  </a:cubicBezTo>
                  <a:cubicBezTo>
                    <a:pt x="17946" y="7739"/>
                    <a:pt x="19915" y="6872"/>
                    <a:pt x="21349" y="5871"/>
                  </a:cubicBezTo>
                  <a:cubicBezTo>
                    <a:pt x="21349" y="5871"/>
                    <a:pt x="21416" y="5871"/>
                    <a:pt x="21416" y="5838"/>
                  </a:cubicBezTo>
                  <a:cubicBezTo>
                    <a:pt x="22583" y="8173"/>
                    <a:pt x="24151" y="9641"/>
                    <a:pt x="25952" y="9641"/>
                  </a:cubicBezTo>
                  <a:cubicBezTo>
                    <a:pt x="27086" y="9641"/>
                    <a:pt x="28120" y="9040"/>
                    <a:pt x="29021" y="8073"/>
                  </a:cubicBezTo>
                  <a:cubicBezTo>
                    <a:pt x="29955" y="7072"/>
                    <a:pt x="30689" y="5671"/>
                    <a:pt x="31289" y="3970"/>
                  </a:cubicBezTo>
                  <a:lnTo>
                    <a:pt x="31289" y="3970"/>
                  </a:lnTo>
                  <a:cubicBezTo>
                    <a:pt x="30088" y="5204"/>
                    <a:pt x="29255" y="6372"/>
                    <a:pt x="26786" y="6872"/>
                  </a:cubicBezTo>
                  <a:cubicBezTo>
                    <a:pt x="26590" y="6909"/>
                    <a:pt x="26400" y="6926"/>
                    <a:pt x="26218" y="6926"/>
                  </a:cubicBezTo>
                  <a:cubicBezTo>
                    <a:pt x="24574" y="6926"/>
                    <a:pt x="23544" y="5488"/>
                    <a:pt x="23784" y="3536"/>
                  </a:cubicBezTo>
                  <a:lnTo>
                    <a:pt x="23784" y="3536"/>
                  </a:lnTo>
                  <a:cubicBezTo>
                    <a:pt x="21977" y="4880"/>
                    <a:pt x="19059" y="5854"/>
                    <a:pt x="15546" y="5854"/>
                  </a:cubicBezTo>
                  <a:cubicBezTo>
                    <a:pt x="14000" y="5854"/>
                    <a:pt x="12340" y="5665"/>
                    <a:pt x="10608" y="5237"/>
                  </a:cubicBezTo>
                  <a:cubicBezTo>
                    <a:pt x="6105" y="4170"/>
                    <a:pt x="2402" y="2135"/>
                    <a:pt x="0" y="0"/>
                  </a:cubicBezTo>
                  <a:close/>
                </a:path>
              </a:pathLst>
            </a:custGeom>
            <a:solidFill>
              <a:srgbClr val="AAC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55"/>
            <p:cNvSpPr/>
            <p:nvPr/>
          </p:nvSpPr>
          <p:spPr>
            <a:xfrm>
              <a:off x="1379500" y="1363550"/>
              <a:ext cx="179325" cy="107125"/>
            </a:xfrm>
            <a:custGeom>
              <a:avLst/>
              <a:gdLst/>
              <a:ahLst/>
              <a:cxnLst/>
              <a:rect l="l" t="t" r="r" b="b"/>
              <a:pathLst>
                <a:path w="7173" h="4285" extrusionOk="0">
                  <a:moveTo>
                    <a:pt x="392" y="0"/>
                  </a:moveTo>
                  <a:cubicBezTo>
                    <a:pt x="257" y="0"/>
                    <a:pt x="127" y="5"/>
                    <a:pt x="0" y="15"/>
                  </a:cubicBezTo>
                  <a:lnTo>
                    <a:pt x="1301" y="2984"/>
                  </a:lnTo>
                  <a:cubicBezTo>
                    <a:pt x="1497" y="2972"/>
                    <a:pt x="1692" y="2966"/>
                    <a:pt x="1884" y="2966"/>
                  </a:cubicBezTo>
                  <a:cubicBezTo>
                    <a:pt x="4768" y="2966"/>
                    <a:pt x="7172" y="4285"/>
                    <a:pt x="7172" y="4285"/>
                  </a:cubicBezTo>
                  <a:cubicBezTo>
                    <a:pt x="5542" y="1244"/>
                    <a:pt x="2497" y="0"/>
                    <a:pt x="392" y="0"/>
                  </a:cubicBezTo>
                  <a:close/>
                </a:path>
              </a:pathLst>
            </a:custGeom>
            <a:solidFill>
              <a:srgbClr val="6A98C4">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5"/>
            <p:cNvSpPr/>
            <p:nvPr/>
          </p:nvSpPr>
          <p:spPr>
            <a:xfrm>
              <a:off x="1950750" y="1461550"/>
              <a:ext cx="1074125" cy="676975"/>
            </a:xfrm>
            <a:custGeom>
              <a:avLst/>
              <a:gdLst/>
              <a:ahLst/>
              <a:cxnLst/>
              <a:rect l="l" t="t" r="r" b="b"/>
              <a:pathLst>
                <a:path w="42965" h="27079" extrusionOk="0">
                  <a:moveTo>
                    <a:pt x="10467" y="1"/>
                  </a:moveTo>
                  <a:cubicBezTo>
                    <a:pt x="7067" y="1"/>
                    <a:pt x="3469" y="814"/>
                    <a:pt x="0" y="2567"/>
                  </a:cubicBezTo>
                  <a:cubicBezTo>
                    <a:pt x="2402" y="4368"/>
                    <a:pt x="4070" y="8804"/>
                    <a:pt x="4070" y="14075"/>
                  </a:cubicBezTo>
                  <a:cubicBezTo>
                    <a:pt x="4070" y="18678"/>
                    <a:pt x="2769" y="22748"/>
                    <a:pt x="801" y="24883"/>
                  </a:cubicBezTo>
                  <a:cubicBezTo>
                    <a:pt x="3864" y="23540"/>
                    <a:pt x="6999" y="22917"/>
                    <a:pt x="9985" y="22917"/>
                  </a:cubicBezTo>
                  <a:cubicBezTo>
                    <a:pt x="12786" y="22917"/>
                    <a:pt x="15456" y="23465"/>
                    <a:pt x="17813" y="24482"/>
                  </a:cubicBezTo>
                  <a:cubicBezTo>
                    <a:pt x="21559" y="26131"/>
                    <a:pt x="25073" y="27078"/>
                    <a:pt x="28317" y="27078"/>
                  </a:cubicBezTo>
                  <a:cubicBezTo>
                    <a:pt x="30127" y="27078"/>
                    <a:pt x="31854" y="26783"/>
                    <a:pt x="33491" y="26150"/>
                  </a:cubicBezTo>
                  <a:cubicBezTo>
                    <a:pt x="35425" y="25416"/>
                    <a:pt x="37760" y="24716"/>
                    <a:pt x="40162" y="24315"/>
                  </a:cubicBezTo>
                  <a:cubicBezTo>
                    <a:pt x="41963" y="20813"/>
                    <a:pt x="42964" y="16810"/>
                    <a:pt x="42964" y="12607"/>
                  </a:cubicBezTo>
                  <a:cubicBezTo>
                    <a:pt x="42964" y="8604"/>
                    <a:pt x="42097" y="4801"/>
                    <a:pt x="40462" y="1432"/>
                  </a:cubicBezTo>
                  <a:cubicBezTo>
                    <a:pt x="38127" y="1799"/>
                    <a:pt x="35859" y="2466"/>
                    <a:pt x="33991" y="3267"/>
                  </a:cubicBezTo>
                  <a:cubicBezTo>
                    <a:pt x="32365" y="3896"/>
                    <a:pt x="30651" y="4187"/>
                    <a:pt x="28854" y="4187"/>
                  </a:cubicBezTo>
                  <a:cubicBezTo>
                    <a:pt x="25599" y="4187"/>
                    <a:pt x="22074" y="3232"/>
                    <a:pt x="18313" y="1599"/>
                  </a:cubicBezTo>
                  <a:cubicBezTo>
                    <a:pt x="15957" y="557"/>
                    <a:pt x="13280" y="1"/>
                    <a:pt x="10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5"/>
            <p:cNvSpPr/>
            <p:nvPr/>
          </p:nvSpPr>
          <p:spPr>
            <a:xfrm>
              <a:off x="1970750" y="1739175"/>
              <a:ext cx="1054125" cy="399350"/>
            </a:xfrm>
            <a:custGeom>
              <a:avLst/>
              <a:gdLst/>
              <a:ahLst/>
              <a:cxnLst/>
              <a:rect l="l" t="t" r="r" b="b"/>
              <a:pathLst>
                <a:path w="42165" h="15974" extrusionOk="0">
                  <a:moveTo>
                    <a:pt x="42131" y="1"/>
                  </a:moveTo>
                  <a:cubicBezTo>
                    <a:pt x="41897" y="3670"/>
                    <a:pt x="40963" y="7139"/>
                    <a:pt x="39362" y="10275"/>
                  </a:cubicBezTo>
                  <a:cubicBezTo>
                    <a:pt x="36960" y="10642"/>
                    <a:pt x="34625" y="11342"/>
                    <a:pt x="32691" y="12110"/>
                  </a:cubicBezTo>
                  <a:cubicBezTo>
                    <a:pt x="31063" y="12727"/>
                    <a:pt x="29347" y="13015"/>
                    <a:pt x="27548" y="13015"/>
                  </a:cubicBezTo>
                  <a:cubicBezTo>
                    <a:pt x="24295" y="13015"/>
                    <a:pt x="20772" y="12074"/>
                    <a:pt x="17013" y="10442"/>
                  </a:cubicBezTo>
                  <a:cubicBezTo>
                    <a:pt x="14655" y="9400"/>
                    <a:pt x="11987" y="8849"/>
                    <a:pt x="9195" y="8849"/>
                  </a:cubicBezTo>
                  <a:cubicBezTo>
                    <a:pt x="6891" y="8849"/>
                    <a:pt x="4503" y="9224"/>
                    <a:pt x="2136" y="10008"/>
                  </a:cubicBezTo>
                  <a:cubicBezTo>
                    <a:pt x="1602" y="11543"/>
                    <a:pt x="835" y="12844"/>
                    <a:pt x="1" y="13778"/>
                  </a:cubicBezTo>
                  <a:cubicBezTo>
                    <a:pt x="3082" y="12435"/>
                    <a:pt x="6216" y="11812"/>
                    <a:pt x="9197" y="11812"/>
                  </a:cubicBezTo>
                  <a:cubicBezTo>
                    <a:pt x="11994" y="11812"/>
                    <a:pt x="14656" y="12360"/>
                    <a:pt x="17013" y="13377"/>
                  </a:cubicBezTo>
                  <a:cubicBezTo>
                    <a:pt x="20759" y="15026"/>
                    <a:pt x="24273" y="15973"/>
                    <a:pt x="27517" y="15973"/>
                  </a:cubicBezTo>
                  <a:cubicBezTo>
                    <a:pt x="29327" y="15973"/>
                    <a:pt x="31054" y="15678"/>
                    <a:pt x="32691" y="15045"/>
                  </a:cubicBezTo>
                  <a:cubicBezTo>
                    <a:pt x="34625" y="14311"/>
                    <a:pt x="36960" y="13611"/>
                    <a:pt x="39362" y="13210"/>
                  </a:cubicBezTo>
                  <a:cubicBezTo>
                    <a:pt x="41163" y="9675"/>
                    <a:pt x="42164" y="5705"/>
                    <a:pt x="42164" y="1502"/>
                  </a:cubicBezTo>
                  <a:cubicBezTo>
                    <a:pt x="42164" y="1002"/>
                    <a:pt x="42164" y="501"/>
                    <a:pt x="42131" y="1"/>
                  </a:cubicBezTo>
                  <a:close/>
                </a:path>
              </a:pathLst>
            </a:custGeom>
            <a:solidFill>
              <a:srgbClr val="A63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5"/>
            <p:cNvSpPr/>
            <p:nvPr/>
          </p:nvSpPr>
          <p:spPr>
            <a:xfrm>
              <a:off x="1537950" y="887750"/>
              <a:ext cx="1726250" cy="1776300"/>
            </a:xfrm>
            <a:custGeom>
              <a:avLst/>
              <a:gdLst/>
              <a:ahLst/>
              <a:cxnLst/>
              <a:rect l="l" t="t" r="r" b="b"/>
              <a:pathLst>
                <a:path w="69050" h="71052" extrusionOk="0">
                  <a:moveTo>
                    <a:pt x="33524" y="0"/>
                  </a:moveTo>
                  <a:cubicBezTo>
                    <a:pt x="19614" y="0"/>
                    <a:pt x="7572" y="8039"/>
                    <a:pt x="1768" y="19681"/>
                  </a:cubicBezTo>
                  <a:cubicBezTo>
                    <a:pt x="2302" y="20548"/>
                    <a:pt x="2836" y="21349"/>
                    <a:pt x="3336" y="21983"/>
                  </a:cubicBezTo>
                  <a:cubicBezTo>
                    <a:pt x="4604" y="23550"/>
                    <a:pt x="6438" y="24818"/>
                    <a:pt x="8106" y="25685"/>
                  </a:cubicBezTo>
                  <a:cubicBezTo>
                    <a:pt x="8506" y="25919"/>
                    <a:pt x="8907" y="26152"/>
                    <a:pt x="9274" y="26419"/>
                  </a:cubicBezTo>
                  <a:cubicBezTo>
                    <a:pt x="12976" y="16579"/>
                    <a:pt x="22450" y="9574"/>
                    <a:pt x="33591" y="9574"/>
                  </a:cubicBezTo>
                  <a:cubicBezTo>
                    <a:pt x="43932" y="9574"/>
                    <a:pt x="52838" y="15578"/>
                    <a:pt x="57008" y="24351"/>
                  </a:cubicBezTo>
                  <a:cubicBezTo>
                    <a:pt x="58609" y="27720"/>
                    <a:pt x="59510" y="31523"/>
                    <a:pt x="59510" y="35526"/>
                  </a:cubicBezTo>
                  <a:cubicBezTo>
                    <a:pt x="59510" y="39729"/>
                    <a:pt x="58509" y="43698"/>
                    <a:pt x="56708" y="47234"/>
                  </a:cubicBezTo>
                  <a:cubicBezTo>
                    <a:pt x="52438" y="55673"/>
                    <a:pt x="43665" y="61444"/>
                    <a:pt x="33591" y="61444"/>
                  </a:cubicBezTo>
                  <a:cubicBezTo>
                    <a:pt x="22783" y="61444"/>
                    <a:pt x="13577" y="54906"/>
                    <a:pt x="9641" y="45566"/>
                  </a:cubicBezTo>
                  <a:cubicBezTo>
                    <a:pt x="8173" y="46567"/>
                    <a:pt x="6238" y="47434"/>
                    <a:pt x="3670" y="47534"/>
                  </a:cubicBezTo>
                  <a:cubicBezTo>
                    <a:pt x="3473" y="47539"/>
                    <a:pt x="3278" y="47542"/>
                    <a:pt x="3084" y="47542"/>
                  </a:cubicBezTo>
                  <a:cubicBezTo>
                    <a:pt x="2022" y="47542"/>
                    <a:pt x="987" y="47460"/>
                    <a:pt x="0" y="47234"/>
                  </a:cubicBezTo>
                  <a:lnTo>
                    <a:pt x="0" y="47234"/>
                  </a:lnTo>
                  <a:cubicBezTo>
                    <a:pt x="4837" y="61111"/>
                    <a:pt x="18013" y="71051"/>
                    <a:pt x="33524" y="71051"/>
                  </a:cubicBezTo>
                  <a:cubicBezTo>
                    <a:pt x="53172" y="71051"/>
                    <a:pt x="69050" y="55173"/>
                    <a:pt x="69050" y="35526"/>
                  </a:cubicBezTo>
                  <a:cubicBezTo>
                    <a:pt x="69050" y="15878"/>
                    <a:pt x="53138" y="0"/>
                    <a:pt x="335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5"/>
            <p:cNvSpPr/>
            <p:nvPr/>
          </p:nvSpPr>
          <p:spPr>
            <a:xfrm>
              <a:off x="1579650" y="1270525"/>
              <a:ext cx="245200" cy="277725"/>
            </a:xfrm>
            <a:custGeom>
              <a:avLst/>
              <a:gdLst/>
              <a:ahLst/>
              <a:cxnLst/>
              <a:rect l="l" t="t" r="r" b="b"/>
              <a:pathLst>
                <a:path w="9808" h="11109" extrusionOk="0">
                  <a:moveTo>
                    <a:pt x="2635" y="0"/>
                  </a:moveTo>
                  <a:cubicBezTo>
                    <a:pt x="1668" y="1401"/>
                    <a:pt x="801" y="2869"/>
                    <a:pt x="0" y="4403"/>
                  </a:cubicBezTo>
                  <a:cubicBezTo>
                    <a:pt x="601" y="5237"/>
                    <a:pt x="1134" y="6038"/>
                    <a:pt x="1635" y="6672"/>
                  </a:cubicBezTo>
                  <a:cubicBezTo>
                    <a:pt x="2902" y="8239"/>
                    <a:pt x="4737" y="9507"/>
                    <a:pt x="6405" y="10374"/>
                  </a:cubicBezTo>
                  <a:cubicBezTo>
                    <a:pt x="6805" y="10574"/>
                    <a:pt x="7172" y="10841"/>
                    <a:pt x="7572" y="11108"/>
                  </a:cubicBezTo>
                  <a:cubicBezTo>
                    <a:pt x="8139" y="9507"/>
                    <a:pt x="8940" y="8006"/>
                    <a:pt x="9807" y="6538"/>
                  </a:cubicBezTo>
                  <a:cubicBezTo>
                    <a:pt x="6772" y="5037"/>
                    <a:pt x="4103" y="1935"/>
                    <a:pt x="2635" y="0"/>
                  </a:cubicBezTo>
                  <a:close/>
                </a:path>
              </a:pathLst>
            </a:custGeom>
            <a:solidFill>
              <a:srgbClr val="272727">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5"/>
            <p:cNvSpPr/>
            <p:nvPr/>
          </p:nvSpPr>
          <p:spPr>
            <a:xfrm>
              <a:off x="1537950" y="2026900"/>
              <a:ext cx="286900" cy="159300"/>
            </a:xfrm>
            <a:custGeom>
              <a:avLst/>
              <a:gdLst/>
              <a:ahLst/>
              <a:cxnLst/>
              <a:rect l="l" t="t" r="r" b="b"/>
              <a:pathLst>
                <a:path w="11476" h="6372" extrusionOk="0">
                  <a:moveTo>
                    <a:pt x="9641" y="0"/>
                  </a:moveTo>
                  <a:cubicBezTo>
                    <a:pt x="8173" y="1001"/>
                    <a:pt x="6238" y="1868"/>
                    <a:pt x="3670" y="1968"/>
                  </a:cubicBezTo>
                  <a:cubicBezTo>
                    <a:pt x="3539" y="1972"/>
                    <a:pt x="3408" y="1973"/>
                    <a:pt x="3278" y="1973"/>
                  </a:cubicBezTo>
                  <a:cubicBezTo>
                    <a:pt x="2148" y="1973"/>
                    <a:pt x="1047" y="1848"/>
                    <a:pt x="0" y="1668"/>
                  </a:cubicBezTo>
                  <a:lnTo>
                    <a:pt x="0" y="1668"/>
                  </a:lnTo>
                  <a:cubicBezTo>
                    <a:pt x="601" y="3303"/>
                    <a:pt x="1268" y="4870"/>
                    <a:pt x="2068" y="6371"/>
                  </a:cubicBezTo>
                  <a:cubicBezTo>
                    <a:pt x="7272" y="6271"/>
                    <a:pt x="10074" y="4837"/>
                    <a:pt x="11475" y="3603"/>
                  </a:cubicBezTo>
                  <a:cubicBezTo>
                    <a:pt x="10775" y="2469"/>
                    <a:pt x="10141" y="1268"/>
                    <a:pt x="9641" y="0"/>
                  </a:cubicBezTo>
                  <a:close/>
                </a:path>
              </a:pathLst>
            </a:custGeom>
            <a:solidFill>
              <a:srgbClr val="272727">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5"/>
            <p:cNvSpPr/>
            <p:nvPr/>
          </p:nvSpPr>
          <p:spPr>
            <a:xfrm>
              <a:off x="1261925" y="895075"/>
              <a:ext cx="622125" cy="902625"/>
            </a:xfrm>
            <a:custGeom>
              <a:avLst/>
              <a:gdLst/>
              <a:ahLst/>
              <a:cxnLst/>
              <a:rect l="l" t="t" r="r" b="b"/>
              <a:pathLst>
                <a:path w="24885" h="36105" extrusionOk="0">
                  <a:moveTo>
                    <a:pt x="3213" y="1"/>
                  </a:moveTo>
                  <a:cubicBezTo>
                    <a:pt x="3078" y="1"/>
                    <a:pt x="2940" y="13"/>
                    <a:pt x="2802" y="41"/>
                  </a:cubicBezTo>
                  <a:cubicBezTo>
                    <a:pt x="2302" y="108"/>
                    <a:pt x="1835" y="374"/>
                    <a:pt x="1501" y="641"/>
                  </a:cubicBezTo>
                  <a:cubicBezTo>
                    <a:pt x="1134" y="975"/>
                    <a:pt x="867" y="1308"/>
                    <a:pt x="701" y="1709"/>
                  </a:cubicBezTo>
                  <a:cubicBezTo>
                    <a:pt x="334" y="2409"/>
                    <a:pt x="167" y="3143"/>
                    <a:pt x="100" y="3910"/>
                  </a:cubicBezTo>
                  <a:cubicBezTo>
                    <a:pt x="0" y="4644"/>
                    <a:pt x="0" y="5411"/>
                    <a:pt x="33" y="6112"/>
                  </a:cubicBezTo>
                  <a:cubicBezTo>
                    <a:pt x="200" y="7546"/>
                    <a:pt x="467" y="8914"/>
                    <a:pt x="801" y="10248"/>
                  </a:cubicBezTo>
                  <a:cubicBezTo>
                    <a:pt x="1134" y="11582"/>
                    <a:pt x="1534" y="12917"/>
                    <a:pt x="2001" y="14218"/>
                  </a:cubicBezTo>
                  <a:cubicBezTo>
                    <a:pt x="2969" y="16853"/>
                    <a:pt x="4036" y="19355"/>
                    <a:pt x="5337" y="21790"/>
                  </a:cubicBezTo>
                  <a:cubicBezTo>
                    <a:pt x="5438" y="22032"/>
                    <a:pt x="5649" y="22164"/>
                    <a:pt x="5874" y="22164"/>
                  </a:cubicBezTo>
                  <a:cubicBezTo>
                    <a:pt x="6021" y="22164"/>
                    <a:pt x="6173" y="22108"/>
                    <a:pt x="6305" y="21990"/>
                  </a:cubicBezTo>
                  <a:cubicBezTo>
                    <a:pt x="6638" y="21856"/>
                    <a:pt x="6772" y="21423"/>
                    <a:pt x="6605" y="21056"/>
                  </a:cubicBezTo>
                  <a:cubicBezTo>
                    <a:pt x="5371" y="18721"/>
                    <a:pt x="4303" y="16219"/>
                    <a:pt x="3436" y="13651"/>
                  </a:cubicBezTo>
                  <a:cubicBezTo>
                    <a:pt x="2969" y="12416"/>
                    <a:pt x="2602" y="11115"/>
                    <a:pt x="2268" y="9815"/>
                  </a:cubicBezTo>
                  <a:cubicBezTo>
                    <a:pt x="1901" y="8580"/>
                    <a:pt x="1701" y="7246"/>
                    <a:pt x="1601" y="5945"/>
                  </a:cubicBezTo>
                  <a:cubicBezTo>
                    <a:pt x="1534" y="5311"/>
                    <a:pt x="1534" y="4711"/>
                    <a:pt x="1635" y="4077"/>
                  </a:cubicBezTo>
                  <a:cubicBezTo>
                    <a:pt x="1668" y="3477"/>
                    <a:pt x="1835" y="2876"/>
                    <a:pt x="2102" y="2409"/>
                  </a:cubicBezTo>
                  <a:cubicBezTo>
                    <a:pt x="2335" y="1909"/>
                    <a:pt x="2702" y="1575"/>
                    <a:pt x="3036" y="1542"/>
                  </a:cubicBezTo>
                  <a:cubicBezTo>
                    <a:pt x="3083" y="1532"/>
                    <a:pt x="3134" y="1528"/>
                    <a:pt x="3186" y="1528"/>
                  </a:cubicBezTo>
                  <a:cubicBezTo>
                    <a:pt x="3501" y="1528"/>
                    <a:pt x="3889" y="1699"/>
                    <a:pt x="4203" y="2042"/>
                  </a:cubicBezTo>
                  <a:cubicBezTo>
                    <a:pt x="4570" y="2409"/>
                    <a:pt x="4937" y="2943"/>
                    <a:pt x="5170" y="3477"/>
                  </a:cubicBezTo>
                  <a:cubicBezTo>
                    <a:pt x="5471" y="4044"/>
                    <a:pt x="5637" y="4644"/>
                    <a:pt x="5804" y="5278"/>
                  </a:cubicBezTo>
                  <a:cubicBezTo>
                    <a:pt x="6138" y="6612"/>
                    <a:pt x="6538" y="7947"/>
                    <a:pt x="7005" y="9247"/>
                  </a:cubicBezTo>
                  <a:cubicBezTo>
                    <a:pt x="7906" y="11849"/>
                    <a:pt x="9107" y="14384"/>
                    <a:pt x="10374" y="16786"/>
                  </a:cubicBezTo>
                  <a:cubicBezTo>
                    <a:pt x="11041" y="18054"/>
                    <a:pt x="11742" y="19221"/>
                    <a:pt x="12509" y="20389"/>
                  </a:cubicBezTo>
                  <a:cubicBezTo>
                    <a:pt x="12876" y="20956"/>
                    <a:pt x="13310" y="21556"/>
                    <a:pt x="13710" y="22090"/>
                  </a:cubicBezTo>
                  <a:cubicBezTo>
                    <a:pt x="14177" y="22657"/>
                    <a:pt x="14677" y="23224"/>
                    <a:pt x="15211" y="23658"/>
                  </a:cubicBezTo>
                  <a:cubicBezTo>
                    <a:pt x="16312" y="24625"/>
                    <a:pt x="17513" y="25392"/>
                    <a:pt x="18713" y="26059"/>
                  </a:cubicBezTo>
                  <a:cubicBezTo>
                    <a:pt x="19848" y="26660"/>
                    <a:pt x="20848" y="27460"/>
                    <a:pt x="21649" y="28461"/>
                  </a:cubicBezTo>
                  <a:cubicBezTo>
                    <a:pt x="22416" y="29462"/>
                    <a:pt x="23017" y="30629"/>
                    <a:pt x="23350" y="31830"/>
                  </a:cubicBezTo>
                  <a:cubicBezTo>
                    <a:pt x="23517" y="32431"/>
                    <a:pt x="23650" y="33064"/>
                    <a:pt x="23717" y="33732"/>
                  </a:cubicBezTo>
                  <a:cubicBezTo>
                    <a:pt x="23817" y="34399"/>
                    <a:pt x="23884" y="35066"/>
                    <a:pt x="23951" y="35733"/>
                  </a:cubicBezTo>
                  <a:cubicBezTo>
                    <a:pt x="23951" y="35900"/>
                    <a:pt x="24117" y="36067"/>
                    <a:pt x="24317" y="36100"/>
                  </a:cubicBezTo>
                  <a:cubicBezTo>
                    <a:pt x="24335" y="36103"/>
                    <a:pt x="24352" y="36104"/>
                    <a:pt x="24369" y="36104"/>
                  </a:cubicBezTo>
                  <a:cubicBezTo>
                    <a:pt x="24551" y="36104"/>
                    <a:pt x="24723" y="35947"/>
                    <a:pt x="24784" y="35733"/>
                  </a:cubicBezTo>
                  <a:cubicBezTo>
                    <a:pt x="24851" y="35066"/>
                    <a:pt x="24885" y="34332"/>
                    <a:pt x="24885" y="33632"/>
                  </a:cubicBezTo>
                  <a:cubicBezTo>
                    <a:pt x="24885" y="32964"/>
                    <a:pt x="24818" y="32231"/>
                    <a:pt x="24651" y="31530"/>
                  </a:cubicBezTo>
                  <a:cubicBezTo>
                    <a:pt x="24351" y="30062"/>
                    <a:pt x="23684" y="28728"/>
                    <a:pt x="22783" y="27594"/>
                  </a:cubicBezTo>
                  <a:cubicBezTo>
                    <a:pt x="21849" y="26460"/>
                    <a:pt x="20715" y="25492"/>
                    <a:pt x="19447" y="24792"/>
                  </a:cubicBezTo>
                  <a:cubicBezTo>
                    <a:pt x="18280" y="24158"/>
                    <a:pt x="17146" y="23424"/>
                    <a:pt x="16178" y="22590"/>
                  </a:cubicBezTo>
                  <a:cubicBezTo>
                    <a:pt x="15711" y="22157"/>
                    <a:pt x="15278" y="21723"/>
                    <a:pt x="14877" y="21223"/>
                  </a:cubicBezTo>
                  <a:lnTo>
                    <a:pt x="13777" y="19588"/>
                  </a:lnTo>
                  <a:cubicBezTo>
                    <a:pt x="13009" y="18454"/>
                    <a:pt x="12342" y="17287"/>
                    <a:pt x="11708" y="16119"/>
                  </a:cubicBezTo>
                  <a:cubicBezTo>
                    <a:pt x="10474" y="13751"/>
                    <a:pt x="9373" y="11282"/>
                    <a:pt x="8473" y="8747"/>
                  </a:cubicBezTo>
                  <a:cubicBezTo>
                    <a:pt x="8039" y="7479"/>
                    <a:pt x="7639" y="6212"/>
                    <a:pt x="7305" y="4911"/>
                  </a:cubicBezTo>
                  <a:cubicBezTo>
                    <a:pt x="7138" y="4210"/>
                    <a:pt x="6905" y="3477"/>
                    <a:pt x="6605" y="2809"/>
                  </a:cubicBezTo>
                  <a:cubicBezTo>
                    <a:pt x="6305" y="2142"/>
                    <a:pt x="5871" y="1475"/>
                    <a:pt x="5304" y="908"/>
                  </a:cubicBezTo>
                  <a:cubicBezTo>
                    <a:pt x="5004" y="608"/>
                    <a:pt x="4637" y="374"/>
                    <a:pt x="4203" y="208"/>
                  </a:cubicBezTo>
                  <a:cubicBezTo>
                    <a:pt x="3913" y="87"/>
                    <a:pt x="3570" y="1"/>
                    <a:pt x="3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5"/>
            <p:cNvSpPr/>
            <p:nvPr/>
          </p:nvSpPr>
          <p:spPr>
            <a:xfrm>
              <a:off x="977550" y="1112075"/>
              <a:ext cx="410300" cy="391975"/>
            </a:xfrm>
            <a:custGeom>
              <a:avLst/>
              <a:gdLst/>
              <a:ahLst/>
              <a:cxnLst/>
              <a:rect l="l" t="t" r="r" b="b"/>
              <a:pathLst>
                <a:path w="16412" h="15679" fill="none" extrusionOk="0">
                  <a:moveTo>
                    <a:pt x="16412" y="11008"/>
                  </a:moveTo>
                  <a:cubicBezTo>
                    <a:pt x="16412" y="11008"/>
                    <a:pt x="10675" y="8406"/>
                    <a:pt x="7205" y="4203"/>
                  </a:cubicBezTo>
                  <a:cubicBezTo>
                    <a:pt x="3770" y="0"/>
                    <a:pt x="0" y="2202"/>
                    <a:pt x="2535" y="7172"/>
                  </a:cubicBezTo>
                  <a:cubicBezTo>
                    <a:pt x="5071" y="12109"/>
                    <a:pt x="10675" y="15678"/>
                    <a:pt x="10675" y="15678"/>
                  </a:cubicBezTo>
                </a:path>
              </a:pathLst>
            </a:custGeom>
            <a:noFill/>
            <a:ln w="35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5"/>
            <p:cNvSpPr/>
            <p:nvPr/>
          </p:nvSpPr>
          <p:spPr>
            <a:xfrm>
              <a:off x="1183525" y="1593725"/>
              <a:ext cx="703025" cy="500475"/>
            </a:xfrm>
            <a:custGeom>
              <a:avLst/>
              <a:gdLst/>
              <a:ahLst/>
              <a:cxnLst/>
              <a:rect l="l" t="t" r="r" b="b"/>
              <a:pathLst>
                <a:path w="28121" h="20019" extrusionOk="0">
                  <a:moveTo>
                    <a:pt x="9571" y="1476"/>
                  </a:moveTo>
                  <a:cubicBezTo>
                    <a:pt x="10648" y="1476"/>
                    <a:pt x="11834" y="1903"/>
                    <a:pt x="12643" y="2650"/>
                  </a:cubicBezTo>
                  <a:cubicBezTo>
                    <a:pt x="13477" y="3417"/>
                    <a:pt x="13910" y="4685"/>
                    <a:pt x="13844" y="5919"/>
                  </a:cubicBezTo>
                  <a:cubicBezTo>
                    <a:pt x="13810" y="7120"/>
                    <a:pt x="13277" y="8321"/>
                    <a:pt x="12309" y="8821"/>
                  </a:cubicBezTo>
                  <a:cubicBezTo>
                    <a:pt x="11886" y="9047"/>
                    <a:pt x="11416" y="9129"/>
                    <a:pt x="10918" y="9129"/>
                  </a:cubicBezTo>
                  <a:cubicBezTo>
                    <a:pt x="10826" y="9129"/>
                    <a:pt x="10734" y="9127"/>
                    <a:pt x="10641" y="9121"/>
                  </a:cubicBezTo>
                  <a:cubicBezTo>
                    <a:pt x="10041" y="9021"/>
                    <a:pt x="9474" y="8854"/>
                    <a:pt x="8907" y="8588"/>
                  </a:cubicBezTo>
                  <a:cubicBezTo>
                    <a:pt x="7694" y="8030"/>
                    <a:pt x="6674" y="7183"/>
                    <a:pt x="5372" y="6489"/>
                  </a:cubicBezTo>
                  <a:lnTo>
                    <a:pt x="5372" y="6489"/>
                  </a:lnTo>
                  <a:cubicBezTo>
                    <a:pt x="5383" y="6477"/>
                    <a:pt x="5394" y="6465"/>
                    <a:pt x="5404" y="6453"/>
                  </a:cubicBezTo>
                  <a:cubicBezTo>
                    <a:pt x="5671" y="6119"/>
                    <a:pt x="5905" y="5686"/>
                    <a:pt x="6005" y="5319"/>
                  </a:cubicBezTo>
                  <a:cubicBezTo>
                    <a:pt x="6305" y="4585"/>
                    <a:pt x="6438" y="3951"/>
                    <a:pt x="6672" y="3417"/>
                  </a:cubicBezTo>
                  <a:cubicBezTo>
                    <a:pt x="6939" y="2917"/>
                    <a:pt x="7306" y="2417"/>
                    <a:pt x="7773" y="2083"/>
                  </a:cubicBezTo>
                  <a:cubicBezTo>
                    <a:pt x="8206" y="1749"/>
                    <a:pt x="8773" y="1516"/>
                    <a:pt x="9340" y="1483"/>
                  </a:cubicBezTo>
                  <a:cubicBezTo>
                    <a:pt x="9417" y="1478"/>
                    <a:pt x="9494" y="1476"/>
                    <a:pt x="9571" y="1476"/>
                  </a:cubicBezTo>
                  <a:close/>
                  <a:moveTo>
                    <a:pt x="9583" y="0"/>
                  </a:moveTo>
                  <a:cubicBezTo>
                    <a:pt x="9458" y="0"/>
                    <a:pt x="9333" y="5"/>
                    <a:pt x="9207" y="15"/>
                  </a:cubicBezTo>
                  <a:cubicBezTo>
                    <a:pt x="8373" y="115"/>
                    <a:pt x="7606" y="415"/>
                    <a:pt x="6939" y="882"/>
                  </a:cubicBezTo>
                  <a:cubicBezTo>
                    <a:pt x="6272" y="1382"/>
                    <a:pt x="5771" y="2016"/>
                    <a:pt x="5404" y="2783"/>
                  </a:cubicBezTo>
                  <a:cubicBezTo>
                    <a:pt x="5037" y="3517"/>
                    <a:pt x="4904" y="4285"/>
                    <a:pt x="4670" y="4818"/>
                  </a:cubicBezTo>
                  <a:cubicBezTo>
                    <a:pt x="4490" y="5330"/>
                    <a:pt x="4227" y="5625"/>
                    <a:pt x="3810" y="5874"/>
                  </a:cubicBezTo>
                  <a:lnTo>
                    <a:pt x="3810" y="5874"/>
                  </a:lnTo>
                  <a:cubicBezTo>
                    <a:pt x="3603" y="5833"/>
                    <a:pt x="3389" y="5810"/>
                    <a:pt x="3168" y="5810"/>
                  </a:cubicBezTo>
                  <a:cubicBezTo>
                    <a:pt x="3091" y="5810"/>
                    <a:pt x="3014" y="5813"/>
                    <a:pt x="2936" y="5819"/>
                  </a:cubicBezTo>
                  <a:cubicBezTo>
                    <a:pt x="2469" y="5852"/>
                    <a:pt x="2002" y="5986"/>
                    <a:pt x="1635" y="6253"/>
                  </a:cubicBezTo>
                  <a:cubicBezTo>
                    <a:pt x="1235" y="6486"/>
                    <a:pt x="934" y="6786"/>
                    <a:pt x="668" y="7153"/>
                  </a:cubicBezTo>
                  <a:cubicBezTo>
                    <a:pt x="434" y="7487"/>
                    <a:pt x="267" y="7854"/>
                    <a:pt x="134" y="8287"/>
                  </a:cubicBezTo>
                  <a:cubicBezTo>
                    <a:pt x="101" y="8488"/>
                    <a:pt x="0" y="8688"/>
                    <a:pt x="0" y="8955"/>
                  </a:cubicBezTo>
                  <a:cubicBezTo>
                    <a:pt x="0" y="9155"/>
                    <a:pt x="67" y="9488"/>
                    <a:pt x="134" y="9755"/>
                  </a:cubicBezTo>
                  <a:cubicBezTo>
                    <a:pt x="334" y="10289"/>
                    <a:pt x="634" y="10522"/>
                    <a:pt x="901" y="10823"/>
                  </a:cubicBezTo>
                  <a:lnTo>
                    <a:pt x="1635" y="11590"/>
                  </a:lnTo>
                  <a:cubicBezTo>
                    <a:pt x="2135" y="12023"/>
                    <a:pt x="2602" y="12524"/>
                    <a:pt x="3069" y="13024"/>
                  </a:cubicBezTo>
                  <a:lnTo>
                    <a:pt x="3770" y="13825"/>
                  </a:lnTo>
                  <a:cubicBezTo>
                    <a:pt x="4003" y="14125"/>
                    <a:pt x="4270" y="14358"/>
                    <a:pt x="4504" y="14625"/>
                  </a:cubicBezTo>
                  <a:cubicBezTo>
                    <a:pt x="6639" y="16593"/>
                    <a:pt x="9140" y="18161"/>
                    <a:pt x="11909" y="19095"/>
                  </a:cubicBezTo>
                  <a:cubicBezTo>
                    <a:pt x="13277" y="19529"/>
                    <a:pt x="14678" y="19862"/>
                    <a:pt x="16145" y="19962"/>
                  </a:cubicBezTo>
                  <a:cubicBezTo>
                    <a:pt x="16547" y="20000"/>
                    <a:pt x="16954" y="20019"/>
                    <a:pt x="17363" y="20019"/>
                  </a:cubicBezTo>
                  <a:cubicBezTo>
                    <a:pt x="18415" y="20019"/>
                    <a:pt x="19483" y="19893"/>
                    <a:pt x="20515" y="19629"/>
                  </a:cubicBezTo>
                  <a:cubicBezTo>
                    <a:pt x="21983" y="19295"/>
                    <a:pt x="23351" y="18595"/>
                    <a:pt x="24518" y="17694"/>
                  </a:cubicBezTo>
                  <a:cubicBezTo>
                    <a:pt x="25118" y="17294"/>
                    <a:pt x="25686" y="16794"/>
                    <a:pt x="26186" y="16260"/>
                  </a:cubicBezTo>
                  <a:cubicBezTo>
                    <a:pt x="26453" y="15960"/>
                    <a:pt x="26686" y="15693"/>
                    <a:pt x="26953" y="15426"/>
                  </a:cubicBezTo>
                  <a:cubicBezTo>
                    <a:pt x="27187" y="15126"/>
                    <a:pt x="27420" y="14859"/>
                    <a:pt x="27654" y="14492"/>
                  </a:cubicBezTo>
                  <a:cubicBezTo>
                    <a:pt x="27687" y="14425"/>
                    <a:pt x="27754" y="14358"/>
                    <a:pt x="27920" y="14325"/>
                  </a:cubicBezTo>
                  <a:cubicBezTo>
                    <a:pt x="28121" y="13858"/>
                    <a:pt x="27920" y="13324"/>
                    <a:pt x="27453" y="13158"/>
                  </a:cubicBezTo>
                  <a:cubicBezTo>
                    <a:pt x="27331" y="13105"/>
                    <a:pt x="27205" y="13080"/>
                    <a:pt x="27081" y="13080"/>
                  </a:cubicBezTo>
                  <a:cubicBezTo>
                    <a:pt x="26733" y="13080"/>
                    <a:pt x="26409" y="13280"/>
                    <a:pt x="26286" y="13625"/>
                  </a:cubicBezTo>
                  <a:cubicBezTo>
                    <a:pt x="26186" y="13825"/>
                    <a:pt x="25986" y="14158"/>
                    <a:pt x="25819" y="14425"/>
                  </a:cubicBezTo>
                  <a:cubicBezTo>
                    <a:pt x="25652" y="14692"/>
                    <a:pt x="25452" y="14959"/>
                    <a:pt x="25252" y="15192"/>
                  </a:cubicBezTo>
                  <a:cubicBezTo>
                    <a:pt x="24818" y="15693"/>
                    <a:pt x="24351" y="16160"/>
                    <a:pt x="23818" y="16527"/>
                  </a:cubicBezTo>
                  <a:cubicBezTo>
                    <a:pt x="22783" y="17327"/>
                    <a:pt x="21583" y="17928"/>
                    <a:pt x="20315" y="18261"/>
                  </a:cubicBezTo>
                  <a:cubicBezTo>
                    <a:pt x="19468" y="18490"/>
                    <a:pt x="18573" y="18578"/>
                    <a:pt x="17664" y="18578"/>
                  </a:cubicBezTo>
                  <a:cubicBezTo>
                    <a:pt x="17249" y="18578"/>
                    <a:pt x="16831" y="18559"/>
                    <a:pt x="16412" y="18528"/>
                  </a:cubicBezTo>
                  <a:cubicBezTo>
                    <a:pt x="15078" y="18428"/>
                    <a:pt x="13744" y="18161"/>
                    <a:pt x="12476" y="17761"/>
                  </a:cubicBezTo>
                  <a:cubicBezTo>
                    <a:pt x="9941" y="16927"/>
                    <a:pt x="7606" y="15459"/>
                    <a:pt x="5638" y="13625"/>
                  </a:cubicBezTo>
                  <a:cubicBezTo>
                    <a:pt x="5404" y="13424"/>
                    <a:pt x="5137" y="13158"/>
                    <a:pt x="4937" y="12924"/>
                  </a:cubicBezTo>
                  <a:lnTo>
                    <a:pt x="4237" y="12157"/>
                  </a:lnTo>
                  <a:cubicBezTo>
                    <a:pt x="3736" y="11623"/>
                    <a:pt x="3236" y="11123"/>
                    <a:pt x="2736" y="10622"/>
                  </a:cubicBezTo>
                  <a:lnTo>
                    <a:pt x="1969" y="9922"/>
                  </a:lnTo>
                  <a:cubicBezTo>
                    <a:pt x="1768" y="9688"/>
                    <a:pt x="1568" y="9455"/>
                    <a:pt x="1502" y="9321"/>
                  </a:cubicBezTo>
                  <a:cubicBezTo>
                    <a:pt x="1468" y="9288"/>
                    <a:pt x="1468" y="9188"/>
                    <a:pt x="1468" y="9121"/>
                  </a:cubicBezTo>
                  <a:cubicBezTo>
                    <a:pt x="1468" y="8988"/>
                    <a:pt x="1502" y="8854"/>
                    <a:pt x="1568" y="8754"/>
                  </a:cubicBezTo>
                  <a:cubicBezTo>
                    <a:pt x="1635" y="8454"/>
                    <a:pt x="1735" y="8187"/>
                    <a:pt x="1902" y="7987"/>
                  </a:cubicBezTo>
                  <a:cubicBezTo>
                    <a:pt x="2169" y="7520"/>
                    <a:pt x="2602" y="7287"/>
                    <a:pt x="3103" y="7253"/>
                  </a:cubicBezTo>
                  <a:cubicBezTo>
                    <a:pt x="3161" y="7246"/>
                    <a:pt x="3220" y="7242"/>
                    <a:pt x="3280" y="7242"/>
                  </a:cubicBezTo>
                  <a:cubicBezTo>
                    <a:pt x="3729" y="7242"/>
                    <a:pt x="4207" y="7451"/>
                    <a:pt x="4737" y="7687"/>
                  </a:cubicBezTo>
                  <a:cubicBezTo>
                    <a:pt x="5838" y="8287"/>
                    <a:pt x="7005" y="9188"/>
                    <a:pt x="8340" y="9822"/>
                  </a:cubicBezTo>
                  <a:cubicBezTo>
                    <a:pt x="9074" y="10155"/>
                    <a:pt x="9807" y="10422"/>
                    <a:pt x="10608" y="10489"/>
                  </a:cubicBezTo>
                  <a:cubicBezTo>
                    <a:pt x="10720" y="10494"/>
                    <a:pt x="10834" y="10496"/>
                    <a:pt x="10947" y="10496"/>
                  </a:cubicBezTo>
                  <a:cubicBezTo>
                    <a:pt x="11641" y="10496"/>
                    <a:pt x="12350" y="10395"/>
                    <a:pt x="13010" y="10022"/>
                  </a:cubicBezTo>
                  <a:cubicBezTo>
                    <a:pt x="13777" y="9655"/>
                    <a:pt x="14344" y="8955"/>
                    <a:pt x="14744" y="8254"/>
                  </a:cubicBezTo>
                  <a:cubicBezTo>
                    <a:pt x="15078" y="7520"/>
                    <a:pt x="15245" y="6753"/>
                    <a:pt x="15278" y="5952"/>
                  </a:cubicBezTo>
                  <a:cubicBezTo>
                    <a:pt x="15311" y="5152"/>
                    <a:pt x="15178" y="4351"/>
                    <a:pt x="14945" y="3617"/>
                  </a:cubicBezTo>
                  <a:cubicBezTo>
                    <a:pt x="14678" y="2850"/>
                    <a:pt x="14277" y="2116"/>
                    <a:pt x="13644" y="1583"/>
                  </a:cubicBezTo>
                  <a:cubicBezTo>
                    <a:pt x="13010" y="1016"/>
                    <a:pt x="12343" y="649"/>
                    <a:pt x="11609" y="348"/>
                  </a:cubicBezTo>
                  <a:cubicBezTo>
                    <a:pt x="10957" y="150"/>
                    <a:pt x="10282" y="0"/>
                    <a:pt x="9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5"/>
            <p:cNvSpPr/>
            <p:nvPr/>
          </p:nvSpPr>
          <p:spPr>
            <a:xfrm>
              <a:off x="1141000" y="1418850"/>
              <a:ext cx="475350" cy="402425"/>
            </a:xfrm>
            <a:custGeom>
              <a:avLst/>
              <a:gdLst/>
              <a:ahLst/>
              <a:cxnLst/>
              <a:rect l="l" t="t" r="r" b="b"/>
              <a:pathLst>
                <a:path w="19014" h="16097" extrusionOk="0">
                  <a:moveTo>
                    <a:pt x="11700" y="1"/>
                  </a:moveTo>
                  <a:cubicBezTo>
                    <a:pt x="11592" y="1"/>
                    <a:pt x="11483" y="2"/>
                    <a:pt x="11375" y="5"/>
                  </a:cubicBezTo>
                  <a:cubicBezTo>
                    <a:pt x="10074" y="38"/>
                    <a:pt x="8807" y="272"/>
                    <a:pt x="7572" y="639"/>
                  </a:cubicBezTo>
                  <a:cubicBezTo>
                    <a:pt x="6338" y="1039"/>
                    <a:pt x="5171" y="1606"/>
                    <a:pt x="4137" y="2473"/>
                  </a:cubicBezTo>
                  <a:cubicBezTo>
                    <a:pt x="3136" y="3307"/>
                    <a:pt x="2302" y="4341"/>
                    <a:pt x="1701" y="5509"/>
                  </a:cubicBezTo>
                  <a:cubicBezTo>
                    <a:pt x="1068" y="6676"/>
                    <a:pt x="701" y="7944"/>
                    <a:pt x="501" y="9178"/>
                  </a:cubicBezTo>
                  <a:cubicBezTo>
                    <a:pt x="234" y="10479"/>
                    <a:pt x="200" y="11713"/>
                    <a:pt x="67" y="12881"/>
                  </a:cubicBezTo>
                  <a:cubicBezTo>
                    <a:pt x="0" y="13615"/>
                    <a:pt x="34" y="14315"/>
                    <a:pt x="367" y="15049"/>
                  </a:cubicBezTo>
                  <a:cubicBezTo>
                    <a:pt x="467" y="15216"/>
                    <a:pt x="601" y="15449"/>
                    <a:pt x="767" y="15616"/>
                  </a:cubicBezTo>
                  <a:cubicBezTo>
                    <a:pt x="901" y="15783"/>
                    <a:pt x="1134" y="15950"/>
                    <a:pt x="1435" y="16016"/>
                  </a:cubicBezTo>
                  <a:cubicBezTo>
                    <a:pt x="1582" y="16071"/>
                    <a:pt x="1739" y="16096"/>
                    <a:pt x="1895" y="16096"/>
                  </a:cubicBezTo>
                  <a:cubicBezTo>
                    <a:pt x="2022" y="16096"/>
                    <a:pt x="2149" y="16080"/>
                    <a:pt x="2269" y="16050"/>
                  </a:cubicBezTo>
                  <a:cubicBezTo>
                    <a:pt x="2535" y="16016"/>
                    <a:pt x="2769" y="15950"/>
                    <a:pt x="2936" y="15816"/>
                  </a:cubicBezTo>
                  <a:cubicBezTo>
                    <a:pt x="2936" y="15799"/>
                    <a:pt x="2944" y="15791"/>
                    <a:pt x="2948" y="15791"/>
                  </a:cubicBezTo>
                  <a:cubicBezTo>
                    <a:pt x="2952" y="15791"/>
                    <a:pt x="2952" y="15799"/>
                    <a:pt x="2936" y="15816"/>
                  </a:cubicBezTo>
                  <a:cubicBezTo>
                    <a:pt x="3303" y="15583"/>
                    <a:pt x="3369" y="15116"/>
                    <a:pt x="3136" y="14749"/>
                  </a:cubicBezTo>
                  <a:cubicBezTo>
                    <a:pt x="2988" y="14516"/>
                    <a:pt x="2760" y="14404"/>
                    <a:pt x="2528" y="14404"/>
                  </a:cubicBezTo>
                  <a:cubicBezTo>
                    <a:pt x="2393" y="14404"/>
                    <a:pt x="2257" y="14442"/>
                    <a:pt x="2135" y="14515"/>
                  </a:cubicBezTo>
                  <a:cubicBezTo>
                    <a:pt x="1968" y="14615"/>
                    <a:pt x="1868" y="14615"/>
                    <a:pt x="1868" y="14615"/>
                  </a:cubicBezTo>
                  <a:cubicBezTo>
                    <a:pt x="1868" y="14615"/>
                    <a:pt x="1735" y="14515"/>
                    <a:pt x="1668" y="14348"/>
                  </a:cubicBezTo>
                  <a:cubicBezTo>
                    <a:pt x="1468" y="13981"/>
                    <a:pt x="1401" y="13448"/>
                    <a:pt x="1468" y="12947"/>
                  </a:cubicBezTo>
                  <a:cubicBezTo>
                    <a:pt x="1535" y="11680"/>
                    <a:pt x="1568" y="10512"/>
                    <a:pt x="1802" y="9345"/>
                  </a:cubicBezTo>
                  <a:cubicBezTo>
                    <a:pt x="1968" y="8244"/>
                    <a:pt x="2302" y="7110"/>
                    <a:pt x="2836" y="6109"/>
                  </a:cubicBezTo>
                  <a:cubicBezTo>
                    <a:pt x="3336" y="5108"/>
                    <a:pt x="4036" y="4174"/>
                    <a:pt x="4904" y="3474"/>
                  </a:cubicBezTo>
                  <a:cubicBezTo>
                    <a:pt x="5738" y="2773"/>
                    <a:pt x="6838" y="2273"/>
                    <a:pt x="7906" y="1940"/>
                  </a:cubicBezTo>
                  <a:cubicBezTo>
                    <a:pt x="9040" y="1606"/>
                    <a:pt x="10174" y="1406"/>
                    <a:pt x="11342" y="1406"/>
                  </a:cubicBezTo>
                  <a:cubicBezTo>
                    <a:pt x="11508" y="1396"/>
                    <a:pt x="11675" y="1392"/>
                    <a:pt x="11842" y="1392"/>
                  </a:cubicBezTo>
                  <a:cubicBezTo>
                    <a:pt x="12840" y="1392"/>
                    <a:pt x="13824" y="1563"/>
                    <a:pt x="14711" y="1906"/>
                  </a:cubicBezTo>
                  <a:cubicBezTo>
                    <a:pt x="15745" y="2273"/>
                    <a:pt x="16712" y="2840"/>
                    <a:pt x="17379" y="3674"/>
                  </a:cubicBezTo>
                  <a:lnTo>
                    <a:pt x="17479" y="3774"/>
                  </a:lnTo>
                  <a:cubicBezTo>
                    <a:pt x="17646" y="3941"/>
                    <a:pt x="17863" y="4024"/>
                    <a:pt x="18080" y="4024"/>
                  </a:cubicBezTo>
                  <a:cubicBezTo>
                    <a:pt x="18297" y="4024"/>
                    <a:pt x="18514" y="3941"/>
                    <a:pt x="18680" y="3774"/>
                  </a:cubicBezTo>
                  <a:cubicBezTo>
                    <a:pt x="19014" y="3441"/>
                    <a:pt x="19014" y="2874"/>
                    <a:pt x="18680" y="2573"/>
                  </a:cubicBezTo>
                  <a:cubicBezTo>
                    <a:pt x="17680" y="1539"/>
                    <a:pt x="16479" y="905"/>
                    <a:pt x="15211" y="505"/>
                  </a:cubicBezTo>
                  <a:cubicBezTo>
                    <a:pt x="14080" y="169"/>
                    <a:pt x="12892" y="1"/>
                    <a:pt x="117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5"/>
            <p:cNvSpPr/>
            <p:nvPr/>
          </p:nvSpPr>
          <p:spPr>
            <a:xfrm>
              <a:off x="1356975" y="1638275"/>
              <a:ext cx="113450" cy="199350"/>
            </a:xfrm>
            <a:custGeom>
              <a:avLst/>
              <a:gdLst/>
              <a:ahLst/>
              <a:cxnLst/>
              <a:rect l="l" t="t" r="r" b="b"/>
              <a:pathLst>
                <a:path w="4538" h="7974" fill="none" extrusionOk="0">
                  <a:moveTo>
                    <a:pt x="1" y="1"/>
                  </a:moveTo>
                  <a:cubicBezTo>
                    <a:pt x="1" y="1"/>
                    <a:pt x="534" y="4371"/>
                    <a:pt x="4537" y="7973"/>
                  </a:cubicBezTo>
                </a:path>
              </a:pathLst>
            </a:custGeom>
            <a:noFill/>
            <a:ln w="35850" cap="rnd" cmpd="sng">
              <a:solidFill>
                <a:srgbClr val="2B33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5"/>
            <p:cNvSpPr/>
            <p:nvPr/>
          </p:nvSpPr>
          <p:spPr>
            <a:xfrm>
              <a:off x="1778950" y="1504025"/>
              <a:ext cx="271875" cy="618800"/>
            </a:xfrm>
            <a:custGeom>
              <a:avLst/>
              <a:gdLst/>
              <a:ahLst/>
              <a:cxnLst/>
              <a:rect l="l" t="t" r="r" b="b"/>
              <a:pathLst>
                <a:path w="10875" h="24752" fill="none" extrusionOk="0">
                  <a:moveTo>
                    <a:pt x="634" y="2669"/>
                  </a:moveTo>
                  <a:cubicBezTo>
                    <a:pt x="1702" y="1001"/>
                    <a:pt x="3103" y="0"/>
                    <a:pt x="4537" y="0"/>
                  </a:cubicBezTo>
                  <a:cubicBezTo>
                    <a:pt x="8040" y="0"/>
                    <a:pt x="10875" y="5538"/>
                    <a:pt x="10875" y="12376"/>
                  </a:cubicBezTo>
                  <a:cubicBezTo>
                    <a:pt x="10875" y="19214"/>
                    <a:pt x="8040" y="24751"/>
                    <a:pt x="4537" y="24751"/>
                  </a:cubicBezTo>
                  <a:cubicBezTo>
                    <a:pt x="2736" y="24751"/>
                    <a:pt x="1135" y="23284"/>
                    <a:pt x="1" y="20949"/>
                  </a:cubicBezTo>
                </a:path>
              </a:pathLst>
            </a:custGeom>
            <a:noFill/>
            <a:ln w="35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5"/>
            <p:cNvSpPr/>
            <p:nvPr/>
          </p:nvSpPr>
          <p:spPr>
            <a:xfrm>
              <a:off x="1950750" y="1443150"/>
              <a:ext cx="1011575" cy="142625"/>
            </a:xfrm>
            <a:custGeom>
              <a:avLst/>
              <a:gdLst/>
              <a:ahLst/>
              <a:cxnLst/>
              <a:rect l="l" t="t" r="r" b="b"/>
              <a:pathLst>
                <a:path w="40463" h="5705" fill="none" extrusionOk="0">
                  <a:moveTo>
                    <a:pt x="0" y="3269"/>
                  </a:moveTo>
                  <a:cubicBezTo>
                    <a:pt x="6338" y="34"/>
                    <a:pt x="13109" y="0"/>
                    <a:pt x="18313" y="2302"/>
                  </a:cubicBezTo>
                  <a:cubicBezTo>
                    <a:pt x="24151" y="4837"/>
                    <a:pt x="29421" y="5704"/>
                    <a:pt x="33991" y="3970"/>
                  </a:cubicBezTo>
                  <a:cubicBezTo>
                    <a:pt x="35859" y="3269"/>
                    <a:pt x="38127" y="2535"/>
                    <a:pt x="40462" y="2168"/>
                  </a:cubicBezTo>
                </a:path>
              </a:pathLst>
            </a:custGeom>
            <a:noFill/>
            <a:ln w="35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5"/>
            <p:cNvSpPr/>
            <p:nvPr/>
          </p:nvSpPr>
          <p:spPr>
            <a:xfrm>
              <a:off x="1969925" y="2017725"/>
              <a:ext cx="984050" cy="140950"/>
            </a:xfrm>
            <a:custGeom>
              <a:avLst/>
              <a:gdLst/>
              <a:ahLst/>
              <a:cxnLst/>
              <a:rect l="l" t="t" r="r" b="b"/>
              <a:pathLst>
                <a:path w="39362" h="5638" fill="none" extrusionOk="0">
                  <a:moveTo>
                    <a:pt x="0" y="2569"/>
                  </a:moveTo>
                  <a:cubicBezTo>
                    <a:pt x="5971" y="0"/>
                    <a:pt x="12142" y="67"/>
                    <a:pt x="17012" y="2202"/>
                  </a:cubicBezTo>
                  <a:cubicBezTo>
                    <a:pt x="22850" y="4737"/>
                    <a:pt x="28087" y="5638"/>
                    <a:pt x="32690" y="3870"/>
                  </a:cubicBezTo>
                  <a:cubicBezTo>
                    <a:pt x="34592" y="3136"/>
                    <a:pt x="36927" y="2402"/>
                    <a:pt x="39362" y="2035"/>
                  </a:cubicBezTo>
                </a:path>
              </a:pathLst>
            </a:custGeom>
            <a:noFill/>
            <a:ln w="35850" cap="rnd" cmpd="sng">
              <a:solidFill>
                <a:srgbClr val="2B33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5"/>
            <p:cNvSpPr/>
            <p:nvPr/>
          </p:nvSpPr>
          <p:spPr>
            <a:xfrm>
              <a:off x="1768950" y="1127075"/>
              <a:ext cx="1255925" cy="1296800"/>
            </a:xfrm>
            <a:custGeom>
              <a:avLst/>
              <a:gdLst/>
              <a:ahLst/>
              <a:cxnLst/>
              <a:rect l="l" t="t" r="r" b="b"/>
              <a:pathLst>
                <a:path w="50237" h="51872" fill="none" extrusionOk="0">
                  <a:moveTo>
                    <a:pt x="0" y="16846"/>
                  </a:moveTo>
                  <a:cubicBezTo>
                    <a:pt x="3670" y="7006"/>
                    <a:pt x="13143" y="1"/>
                    <a:pt x="24284" y="1"/>
                  </a:cubicBezTo>
                  <a:cubicBezTo>
                    <a:pt x="38628" y="1"/>
                    <a:pt x="50236" y="11642"/>
                    <a:pt x="50236" y="25953"/>
                  </a:cubicBezTo>
                  <a:cubicBezTo>
                    <a:pt x="50236" y="40263"/>
                    <a:pt x="38595" y="51871"/>
                    <a:pt x="24284" y="51871"/>
                  </a:cubicBezTo>
                  <a:cubicBezTo>
                    <a:pt x="13543" y="51871"/>
                    <a:pt x="4270" y="45333"/>
                    <a:pt x="367" y="35993"/>
                  </a:cubicBezTo>
                </a:path>
              </a:pathLst>
            </a:custGeom>
            <a:noFill/>
            <a:ln w="35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5"/>
            <p:cNvSpPr/>
            <p:nvPr/>
          </p:nvSpPr>
          <p:spPr>
            <a:xfrm>
              <a:off x="1537950" y="888575"/>
              <a:ext cx="1726250" cy="1776300"/>
            </a:xfrm>
            <a:custGeom>
              <a:avLst/>
              <a:gdLst/>
              <a:ahLst/>
              <a:cxnLst/>
              <a:rect l="l" t="t" r="r" b="b"/>
              <a:pathLst>
                <a:path w="69050" h="71052" fill="none" extrusionOk="0">
                  <a:moveTo>
                    <a:pt x="1735" y="19681"/>
                  </a:moveTo>
                  <a:cubicBezTo>
                    <a:pt x="7572" y="8006"/>
                    <a:pt x="19614" y="1"/>
                    <a:pt x="33524" y="1"/>
                  </a:cubicBezTo>
                  <a:cubicBezTo>
                    <a:pt x="53138" y="1"/>
                    <a:pt x="69050" y="15879"/>
                    <a:pt x="69050" y="35526"/>
                  </a:cubicBezTo>
                  <a:cubicBezTo>
                    <a:pt x="69050" y="55173"/>
                    <a:pt x="53172" y="71051"/>
                    <a:pt x="33524" y="71051"/>
                  </a:cubicBezTo>
                  <a:cubicBezTo>
                    <a:pt x="18013" y="71051"/>
                    <a:pt x="4837" y="61144"/>
                    <a:pt x="0" y="47234"/>
                  </a:cubicBezTo>
                </a:path>
              </a:pathLst>
            </a:custGeom>
            <a:noFill/>
            <a:ln w="35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5"/>
            <p:cNvSpPr/>
            <p:nvPr/>
          </p:nvSpPr>
          <p:spPr>
            <a:xfrm>
              <a:off x="2144200" y="1634950"/>
              <a:ext cx="137625" cy="143450"/>
            </a:xfrm>
            <a:custGeom>
              <a:avLst/>
              <a:gdLst/>
              <a:ahLst/>
              <a:cxnLst/>
              <a:rect l="l" t="t" r="r" b="b"/>
              <a:pathLst>
                <a:path w="5505" h="5738" extrusionOk="0">
                  <a:moveTo>
                    <a:pt x="3203" y="601"/>
                  </a:moveTo>
                  <a:cubicBezTo>
                    <a:pt x="3770" y="601"/>
                    <a:pt x="4137" y="801"/>
                    <a:pt x="4371" y="1201"/>
                  </a:cubicBezTo>
                  <a:cubicBezTo>
                    <a:pt x="4604" y="1601"/>
                    <a:pt x="4671" y="2169"/>
                    <a:pt x="4538" y="2869"/>
                  </a:cubicBezTo>
                  <a:cubicBezTo>
                    <a:pt x="4404" y="3570"/>
                    <a:pt x="4137" y="4137"/>
                    <a:pt x="3737" y="4537"/>
                  </a:cubicBezTo>
                  <a:cubicBezTo>
                    <a:pt x="3337" y="4937"/>
                    <a:pt x="2836" y="5137"/>
                    <a:pt x="2303" y="5137"/>
                  </a:cubicBezTo>
                  <a:cubicBezTo>
                    <a:pt x="1769" y="5137"/>
                    <a:pt x="1369" y="4937"/>
                    <a:pt x="1135" y="4537"/>
                  </a:cubicBezTo>
                  <a:cubicBezTo>
                    <a:pt x="902" y="4137"/>
                    <a:pt x="835" y="3570"/>
                    <a:pt x="968" y="2869"/>
                  </a:cubicBezTo>
                  <a:cubicBezTo>
                    <a:pt x="1102" y="2169"/>
                    <a:pt x="1402" y="1601"/>
                    <a:pt x="1802" y="1201"/>
                  </a:cubicBezTo>
                  <a:cubicBezTo>
                    <a:pt x="2203" y="801"/>
                    <a:pt x="2670" y="601"/>
                    <a:pt x="3203" y="601"/>
                  </a:cubicBezTo>
                  <a:close/>
                  <a:moveTo>
                    <a:pt x="3337" y="0"/>
                  </a:moveTo>
                  <a:cubicBezTo>
                    <a:pt x="2536" y="0"/>
                    <a:pt x="1869" y="267"/>
                    <a:pt x="1302" y="768"/>
                  </a:cubicBezTo>
                  <a:cubicBezTo>
                    <a:pt x="735" y="1301"/>
                    <a:pt x="368" y="2002"/>
                    <a:pt x="201" y="2869"/>
                  </a:cubicBezTo>
                  <a:cubicBezTo>
                    <a:pt x="1" y="3736"/>
                    <a:pt x="101" y="4437"/>
                    <a:pt x="468" y="4971"/>
                  </a:cubicBezTo>
                  <a:cubicBezTo>
                    <a:pt x="835" y="5471"/>
                    <a:pt x="1402" y="5738"/>
                    <a:pt x="2169" y="5738"/>
                  </a:cubicBezTo>
                  <a:cubicBezTo>
                    <a:pt x="2970" y="5738"/>
                    <a:pt x="3637" y="5471"/>
                    <a:pt x="4204" y="4971"/>
                  </a:cubicBezTo>
                  <a:cubicBezTo>
                    <a:pt x="4771" y="4437"/>
                    <a:pt x="5138" y="3736"/>
                    <a:pt x="5338" y="2869"/>
                  </a:cubicBezTo>
                  <a:cubicBezTo>
                    <a:pt x="5505" y="2002"/>
                    <a:pt x="5405" y="1301"/>
                    <a:pt x="5038" y="768"/>
                  </a:cubicBezTo>
                  <a:cubicBezTo>
                    <a:pt x="4671" y="267"/>
                    <a:pt x="4104" y="0"/>
                    <a:pt x="3337" y="0"/>
                  </a:cubicBezTo>
                  <a:close/>
                </a:path>
              </a:pathLst>
            </a:custGeom>
            <a:solidFill>
              <a:srgbClr val="ED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5"/>
            <p:cNvSpPr/>
            <p:nvPr/>
          </p:nvSpPr>
          <p:spPr>
            <a:xfrm>
              <a:off x="2292650" y="1637450"/>
              <a:ext cx="132625" cy="138450"/>
            </a:xfrm>
            <a:custGeom>
              <a:avLst/>
              <a:gdLst/>
              <a:ahLst/>
              <a:cxnLst/>
              <a:rect l="l" t="t" r="r" b="b"/>
              <a:pathLst>
                <a:path w="5305" h="5538" extrusionOk="0">
                  <a:moveTo>
                    <a:pt x="1101" y="0"/>
                  </a:moveTo>
                  <a:lnTo>
                    <a:pt x="1" y="5538"/>
                  </a:lnTo>
                  <a:lnTo>
                    <a:pt x="768" y="5538"/>
                  </a:lnTo>
                  <a:lnTo>
                    <a:pt x="1301" y="2869"/>
                  </a:lnTo>
                  <a:lnTo>
                    <a:pt x="3436" y="5538"/>
                  </a:lnTo>
                  <a:lnTo>
                    <a:pt x="4404" y="5538"/>
                  </a:lnTo>
                  <a:lnTo>
                    <a:pt x="2035" y="2569"/>
                  </a:lnTo>
                  <a:lnTo>
                    <a:pt x="5304" y="0"/>
                  </a:lnTo>
                  <a:lnTo>
                    <a:pt x="4337" y="0"/>
                  </a:lnTo>
                  <a:lnTo>
                    <a:pt x="1402" y="2335"/>
                  </a:lnTo>
                  <a:lnTo>
                    <a:pt x="1402" y="2335"/>
                  </a:lnTo>
                  <a:lnTo>
                    <a:pt x="1869" y="0"/>
                  </a:lnTo>
                  <a:close/>
                </a:path>
              </a:pathLst>
            </a:custGeom>
            <a:solidFill>
              <a:srgbClr val="ED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5"/>
            <p:cNvSpPr/>
            <p:nvPr/>
          </p:nvSpPr>
          <p:spPr>
            <a:xfrm>
              <a:off x="2396900" y="1637450"/>
              <a:ext cx="127600" cy="138450"/>
            </a:xfrm>
            <a:custGeom>
              <a:avLst/>
              <a:gdLst/>
              <a:ahLst/>
              <a:cxnLst/>
              <a:rect l="l" t="t" r="r" b="b"/>
              <a:pathLst>
                <a:path w="5104" h="5538" extrusionOk="0">
                  <a:moveTo>
                    <a:pt x="3503" y="734"/>
                  </a:moveTo>
                  <a:lnTo>
                    <a:pt x="3970" y="3503"/>
                  </a:lnTo>
                  <a:lnTo>
                    <a:pt x="1935" y="3503"/>
                  </a:lnTo>
                  <a:lnTo>
                    <a:pt x="3503" y="734"/>
                  </a:lnTo>
                  <a:close/>
                  <a:moveTo>
                    <a:pt x="3236" y="0"/>
                  </a:moveTo>
                  <a:lnTo>
                    <a:pt x="0" y="5538"/>
                  </a:lnTo>
                  <a:lnTo>
                    <a:pt x="801" y="5538"/>
                  </a:lnTo>
                  <a:lnTo>
                    <a:pt x="1601" y="4103"/>
                  </a:lnTo>
                  <a:lnTo>
                    <a:pt x="4103" y="4103"/>
                  </a:lnTo>
                  <a:lnTo>
                    <a:pt x="4303" y="5538"/>
                  </a:lnTo>
                  <a:lnTo>
                    <a:pt x="5104" y="5538"/>
                  </a:lnTo>
                  <a:lnTo>
                    <a:pt x="4070" y="0"/>
                  </a:lnTo>
                  <a:close/>
                </a:path>
              </a:pathLst>
            </a:custGeom>
            <a:solidFill>
              <a:srgbClr val="ED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5"/>
            <p:cNvSpPr/>
            <p:nvPr/>
          </p:nvSpPr>
          <p:spPr>
            <a:xfrm>
              <a:off x="2537825" y="1637450"/>
              <a:ext cx="117600" cy="138450"/>
            </a:xfrm>
            <a:custGeom>
              <a:avLst/>
              <a:gdLst/>
              <a:ahLst/>
              <a:cxnLst/>
              <a:rect l="l" t="t" r="r" b="b"/>
              <a:pathLst>
                <a:path w="4704" h="5538" extrusionOk="0">
                  <a:moveTo>
                    <a:pt x="1" y="0"/>
                  </a:moveTo>
                  <a:lnTo>
                    <a:pt x="1402" y="2902"/>
                  </a:lnTo>
                  <a:lnTo>
                    <a:pt x="868" y="5538"/>
                  </a:lnTo>
                  <a:lnTo>
                    <a:pt x="1635" y="5538"/>
                  </a:lnTo>
                  <a:lnTo>
                    <a:pt x="2169" y="2902"/>
                  </a:lnTo>
                  <a:lnTo>
                    <a:pt x="4704" y="0"/>
                  </a:lnTo>
                  <a:lnTo>
                    <a:pt x="3903" y="0"/>
                  </a:lnTo>
                  <a:lnTo>
                    <a:pt x="1902" y="2269"/>
                  </a:lnTo>
                  <a:lnTo>
                    <a:pt x="835" y="0"/>
                  </a:lnTo>
                  <a:close/>
                </a:path>
              </a:pathLst>
            </a:custGeom>
            <a:solidFill>
              <a:srgbClr val="ED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5"/>
            <p:cNvSpPr/>
            <p:nvPr/>
          </p:nvSpPr>
          <p:spPr>
            <a:xfrm>
              <a:off x="2656250" y="1637450"/>
              <a:ext cx="45875" cy="138450"/>
            </a:xfrm>
            <a:custGeom>
              <a:avLst/>
              <a:gdLst/>
              <a:ahLst/>
              <a:cxnLst/>
              <a:rect l="l" t="t" r="r" b="b"/>
              <a:pathLst>
                <a:path w="1835" h="5538" extrusionOk="0">
                  <a:moveTo>
                    <a:pt x="1101" y="0"/>
                  </a:moveTo>
                  <a:lnTo>
                    <a:pt x="601" y="2435"/>
                  </a:lnTo>
                  <a:lnTo>
                    <a:pt x="434" y="3736"/>
                  </a:lnTo>
                  <a:lnTo>
                    <a:pt x="1034" y="3736"/>
                  </a:lnTo>
                  <a:lnTo>
                    <a:pt x="1368" y="2435"/>
                  </a:lnTo>
                  <a:lnTo>
                    <a:pt x="1835" y="0"/>
                  </a:lnTo>
                  <a:close/>
                  <a:moveTo>
                    <a:pt x="167" y="4604"/>
                  </a:moveTo>
                  <a:lnTo>
                    <a:pt x="0" y="5538"/>
                  </a:lnTo>
                  <a:lnTo>
                    <a:pt x="734" y="5538"/>
                  </a:lnTo>
                  <a:lnTo>
                    <a:pt x="934" y="4604"/>
                  </a:lnTo>
                  <a:close/>
                </a:path>
              </a:pathLst>
            </a:custGeom>
            <a:solidFill>
              <a:srgbClr val="ED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5"/>
            <p:cNvSpPr/>
            <p:nvPr/>
          </p:nvSpPr>
          <p:spPr>
            <a:xfrm>
              <a:off x="2144200" y="1816750"/>
              <a:ext cx="137625" cy="144275"/>
            </a:xfrm>
            <a:custGeom>
              <a:avLst/>
              <a:gdLst/>
              <a:ahLst/>
              <a:cxnLst/>
              <a:rect l="l" t="t" r="r" b="b"/>
              <a:pathLst>
                <a:path w="5505" h="5771" extrusionOk="0">
                  <a:moveTo>
                    <a:pt x="3203" y="634"/>
                  </a:moveTo>
                  <a:cubicBezTo>
                    <a:pt x="3737" y="634"/>
                    <a:pt x="4137" y="834"/>
                    <a:pt x="4371" y="1234"/>
                  </a:cubicBezTo>
                  <a:cubicBezTo>
                    <a:pt x="4604" y="1635"/>
                    <a:pt x="4671" y="2202"/>
                    <a:pt x="4538" y="2902"/>
                  </a:cubicBezTo>
                  <a:cubicBezTo>
                    <a:pt x="4404" y="3603"/>
                    <a:pt x="4137" y="4136"/>
                    <a:pt x="3737" y="4537"/>
                  </a:cubicBezTo>
                  <a:cubicBezTo>
                    <a:pt x="3337" y="4970"/>
                    <a:pt x="2836" y="5171"/>
                    <a:pt x="2303" y="5171"/>
                  </a:cubicBezTo>
                  <a:cubicBezTo>
                    <a:pt x="1769" y="5171"/>
                    <a:pt x="1369" y="4970"/>
                    <a:pt x="1135" y="4537"/>
                  </a:cubicBezTo>
                  <a:cubicBezTo>
                    <a:pt x="902" y="4136"/>
                    <a:pt x="835" y="3603"/>
                    <a:pt x="968" y="2902"/>
                  </a:cubicBezTo>
                  <a:cubicBezTo>
                    <a:pt x="1102" y="2202"/>
                    <a:pt x="1402" y="1635"/>
                    <a:pt x="1802" y="1234"/>
                  </a:cubicBezTo>
                  <a:cubicBezTo>
                    <a:pt x="2203" y="834"/>
                    <a:pt x="2670" y="634"/>
                    <a:pt x="3203" y="634"/>
                  </a:cubicBezTo>
                  <a:close/>
                  <a:moveTo>
                    <a:pt x="3337" y="0"/>
                  </a:moveTo>
                  <a:cubicBezTo>
                    <a:pt x="2536" y="0"/>
                    <a:pt x="1869" y="267"/>
                    <a:pt x="1302" y="801"/>
                  </a:cubicBezTo>
                  <a:cubicBezTo>
                    <a:pt x="735" y="1334"/>
                    <a:pt x="368" y="2002"/>
                    <a:pt x="201" y="2902"/>
                  </a:cubicBezTo>
                  <a:cubicBezTo>
                    <a:pt x="1" y="3770"/>
                    <a:pt x="101" y="4470"/>
                    <a:pt x="468" y="5004"/>
                  </a:cubicBezTo>
                  <a:cubicBezTo>
                    <a:pt x="835" y="5504"/>
                    <a:pt x="1402" y="5771"/>
                    <a:pt x="2169" y="5771"/>
                  </a:cubicBezTo>
                  <a:cubicBezTo>
                    <a:pt x="2970" y="5771"/>
                    <a:pt x="3637" y="5504"/>
                    <a:pt x="4204" y="5004"/>
                  </a:cubicBezTo>
                  <a:cubicBezTo>
                    <a:pt x="4771" y="4470"/>
                    <a:pt x="5138" y="3770"/>
                    <a:pt x="5338" y="2902"/>
                  </a:cubicBezTo>
                  <a:cubicBezTo>
                    <a:pt x="5505" y="2002"/>
                    <a:pt x="5405" y="1334"/>
                    <a:pt x="5038" y="801"/>
                  </a:cubicBezTo>
                  <a:cubicBezTo>
                    <a:pt x="4671" y="267"/>
                    <a:pt x="4104" y="0"/>
                    <a:pt x="3337" y="0"/>
                  </a:cubicBezTo>
                  <a:close/>
                </a:path>
              </a:pathLst>
            </a:custGeom>
            <a:solidFill>
              <a:srgbClr val="ED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5"/>
            <p:cNvSpPr/>
            <p:nvPr/>
          </p:nvSpPr>
          <p:spPr>
            <a:xfrm>
              <a:off x="2292650" y="1819250"/>
              <a:ext cx="132625" cy="139275"/>
            </a:xfrm>
            <a:custGeom>
              <a:avLst/>
              <a:gdLst/>
              <a:ahLst/>
              <a:cxnLst/>
              <a:rect l="l" t="t" r="r" b="b"/>
              <a:pathLst>
                <a:path w="5305" h="5571" extrusionOk="0">
                  <a:moveTo>
                    <a:pt x="1101" y="0"/>
                  </a:moveTo>
                  <a:lnTo>
                    <a:pt x="1" y="5571"/>
                  </a:lnTo>
                  <a:lnTo>
                    <a:pt x="768" y="5571"/>
                  </a:lnTo>
                  <a:lnTo>
                    <a:pt x="1301" y="2902"/>
                  </a:lnTo>
                  <a:lnTo>
                    <a:pt x="3436" y="5571"/>
                  </a:lnTo>
                  <a:lnTo>
                    <a:pt x="4404" y="5571"/>
                  </a:lnTo>
                  <a:lnTo>
                    <a:pt x="2035" y="2602"/>
                  </a:lnTo>
                  <a:lnTo>
                    <a:pt x="5304" y="0"/>
                  </a:lnTo>
                  <a:lnTo>
                    <a:pt x="4337" y="0"/>
                  </a:lnTo>
                  <a:lnTo>
                    <a:pt x="1402" y="2369"/>
                  </a:lnTo>
                  <a:lnTo>
                    <a:pt x="1869" y="0"/>
                  </a:lnTo>
                  <a:close/>
                </a:path>
              </a:pathLst>
            </a:custGeom>
            <a:solidFill>
              <a:srgbClr val="ED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5"/>
            <p:cNvSpPr/>
            <p:nvPr/>
          </p:nvSpPr>
          <p:spPr>
            <a:xfrm>
              <a:off x="2396900" y="1819250"/>
              <a:ext cx="127600" cy="139275"/>
            </a:xfrm>
            <a:custGeom>
              <a:avLst/>
              <a:gdLst/>
              <a:ahLst/>
              <a:cxnLst/>
              <a:rect l="l" t="t" r="r" b="b"/>
              <a:pathLst>
                <a:path w="5104" h="5571" extrusionOk="0">
                  <a:moveTo>
                    <a:pt x="3503" y="767"/>
                  </a:moveTo>
                  <a:lnTo>
                    <a:pt x="3970" y="3503"/>
                  </a:lnTo>
                  <a:lnTo>
                    <a:pt x="1935" y="3503"/>
                  </a:lnTo>
                  <a:lnTo>
                    <a:pt x="3503" y="767"/>
                  </a:lnTo>
                  <a:close/>
                  <a:moveTo>
                    <a:pt x="3236" y="0"/>
                  </a:moveTo>
                  <a:lnTo>
                    <a:pt x="0" y="5571"/>
                  </a:lnTo>
                  <a:lnTo>
                    <a:pt x="801" y="5571"/>
                  </a:lnTo>
                  <a:lnTo>
                    <a:pt x="1601" y="4137"/>
                  </a:lnTo>
                  <a:lnTo>
                    <a:pt x="4103" y="4137"/>
                  </a:lnTo>
                  <a:lnTo>
                    <a:pt x="4303" y="5571"/>
                  </a:lnTo>
                  <a:lnTo>
                    <a:pt x="5104" y="5571"/>
                  </a:lnTo>
                  <a:lnTo>
                    <a:pt x="4070" y="0"/>
                  </a:lnTo>
                  <a:close/>
                </a:path>
              </a:pathLst>
            </a:custGeom>
            <a:solidFill>
              <a:srgbClr val="ED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5"/>
            <p:cNvSpPr/>
            <p:nvPr/>
          </p:nvSpPr>
          <p:spPr>
            <a:xfrm>
              <a:off x="2537825" y="1819250"/>
              <a:ext cx="117600" cy="139275"/>
            </a:xfrm>
            <a:custGeom>
              <a:avLst/>
              <a:gdLst/>
              <a:ahLst/>
              <a:cxnLst/>
              <a:rect l="l" t="t" r="r" b="b"/>
              <a:pathLst>
                <a:path w="4704" h="5571" extrusionOk="0">
                  <a:moveTo>
                    <a:pt x="1" y="0"/>
                  </a:moveTo>
                  <a:lnTo>
                    <a:pt x="1402" y="2936"/>
                  </a:lnTo>
                  <a:lnTo>
                    <a:pt x="868" y="5571"/>
                  </a:lnTo>
                  <a:lnTo>
                    <a:pt x="1635" y="5571"/>
                  </a:lnTo>
                  <a:lnTo>
                    <a:pt x="2169" y="2936"/>
                  </a:lnTo>
                  <a:lnTo>
                    <a:pt x="4704" y="0"/>
                  </a:lnTo>
                  <a:lnTo>
                    <a:pt x="3903" y="0"/>
                  </a:lnTo>
                  <a:lnTo>
                    <a:pt x="1902" y="2302"/>
                  </a:lnTo>
                  <a:lnTo>
                    <a:pt x="835" y="0"/>
                  </a:lnTo>
                  <a:close/>
                </a:path>
              </a:pathLst>
            </a:custGeom>
            <a:solidFill>
              <a:srgbClr val="ED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5"/>
            <p:cNvSpPr/>
            <p:nvPr/>
          </p:nvSpPr>
          <p:spPr>
            <a:xfrm>
              <a:off x="2656250" y="1819250"/>
              <a:ext cx="45875" cy="139275"/>
            </a:xfrm>
            <a:custGeom>
              <a:avLst/>
              <a:gdLst/>
              <a:ahLst/>
              <a:cxnLst/>
              <a:rect l="l" t="t" r="r" b="b"/>
              <a:pathLst>
                <a:path w="1835" h="5571" extrusionOk="0">
                  <a:moveTo>
                    <a:pt x="1101" y="0"/>
                  </a:moveTo>
                  <a:lnTo>
                    <a:pt x="601" y="2435"/>
                  </a:lnTo>
                  <a:lnTo>
                    <a:pt x="434" y="3770"/>
                  </a:lnTo>
                  <a:lnTo>
                    <a:pt x="1034" y="3770"/>
                  </a:lnTo>
                  <a:lnTo>
                    <a:pt x="1368" y="2435"/>
                  </a:lnTo>
                  <a:lnTo>
                    <a:pt x="1835" y="0"/>
                  </a:lnTo>
                  <a:close/>
                  <a:moveTo>
                    <a:pt x="167" y="4604"/>
                  </a:moveTo>
                  <a:lnTo>
                    <a:pt x="0" y="5571"/>
                  </a:lnTo>
                  <a:lnTo>
                    <a:pt x="734" y="5571"/>
                  </a:lnTo>
                  <a:lnTo>
                    <a:pt x="934" y="4604"/>
                  </a:lnTo>
                  <a:close/>
                </a:path>
              </a:pathLst>
            </a:custGeom>
            <a:solidFill>
              <a:srgbClr val="ED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5"/>
            <p:cNvSpPr/>
            <p:nvPr/>
          </p:nvSpPr>
          <p:spPr>
            <a:xfrm>
              <a:off x="1778125" y="1200475"/>
              <a:ext cx="80900" cy="80900"/>
            </a:xfrm>
            <a:custGeom>
              <a:avLst/>
              <a:gdLst/>
              <a:ahLst/>
              <a:cxnLst/>
              <a:rect l="l" t="t" r="r" b="b"/>
              <a:pathLst>
                <a:path w="3236" h="3236" extrusionOk="0">
                  <a:moveTo>
                    <a:pt x="1635" y="0"/>
                  </a:moveTo>
                  <a:cubicBezTo>
                    <a:pt x="701" y="0"/>
                    <a:pt x="0" y="734"/>
                    <a:pt x="0" y="1635"/>
                  </a:cubicBezTo>
                  <a:cubicBezTo>
                    <a:pt x="0" y="2535"/>
                    <a:pt x="734" y="3236"/>
                    <a:pt x="1635" y="3236"/>
                  </a:cubicBezTo>
                  <a:cubicBezTo>
                    <a:pt x="2535" y="3236"/>
                    <a:pt x="3236" y="2502"/>
                    <a:pt x="3236" y="1635"/>
                  </a:cubicBezTo>
                  <a:cubicBezTo>
                    <a:pt x="3236" y="734"/>
                    <a:pt x="2535" y="0"/>
                    <a:pt x="1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5"/>
            <p:cNvSpPr/>
            <p:nvPr/>
          </p:nvSpPr>
          <p:spPr>
            <a:xfrm>
              <a:off x="2512800" y="2467200"/>
              <a:ext cx="81750" cy="80925"/>
            </a:xfrm>
            <a:custGeom>
              <a:avLst/>
              <a:gdLst/>
              <a:ahLst/>
              <a:cxnLst/>
              <a:rect l="l" t="t" r="r" b="b"/>
              <a:pathLst>
                <a:path w="3270" h="3237" extrusionOk="0">
                  <a:moveTo>
                    <a:pt x="1635" y="1"/>
                  </a:moveTo>
                  <a:cubicBezTo>
                    <a:pt x="701" y="1"/>
                    <a:pt x="1" y="701"/>
                    <a:pt x="1" y="1602"/>
                  </a:cubicBezTo>
                  <a:cubicBezTo>
                    <a:pt x="1" y="2536"/>
                    <a:pt x="701" y="3236"/>
                    <a:pt x="1635" y="3236"/>
                  </a:cubicBezTo>
                  <a:cubicBezTo>
                    <a:pt x="2536" y="3236"/>
                    <a:pt x="3270" y="2503"/>
                    <a:pt x="3270" y="1602"/>
                  </a:cubicBezTo>
                  <a:cubicBezTo>
                    <a:pt x="3270" y="735"/>
                    <a:pt x="2536" y="1"/>
                    <a:pt x="1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5387402" y="3569739"/>
            <a:ext cx="3589629" cy="2308324"/>
          </a:xfrm>
          <a:prstGeom prst="rect">
            <a:avLst/>
          </a:prstGeom>
          <a:noFill/>
        </p:spPr>
        <p:txBody>
          <a:bodyPr wrap="square" rtlCol="0">
            <a:spAutoFit/>
          </a:bodyPr>
          <a:lstStyle/>
          <a:p>
            <a:pPr algn="ctr"/>
            <a:r>
              <a:rPr lang="en-US" altLang="en-US" sz="4200" b="1" dirty="0" err="1">
                <a:solidFill>
                  <a:schemeClr val="tx2">
                    <a:lumMod val="75000"/>
                  </a:schemeClr>
                </a:solidFill>
                <a:latin typeface="Times New Roman" panose="02020603050405020304" pitchFamily="18" charset="0"/>
              </a:rPr>
              <a:t>Nhu</a:t>
            </a:r>
            <a:r>
              <a:rPr lang="en-US" altLang="en-US" sz="4200" b="1" dirty="0">
                <a:solidFill>
                  <a:schemeClr val="tx2">
                    <a:lumMod val="75000"/>
                  </a:schemeClr>
                </a:solidFill>
                <a:latin typeface="Times New Roman" panose="02020603050405020304" pitchFamily="18" charset="0"/>
              </a:rPr>
              <a:t> </a:t>
            </a:r>
            <a:r>
              <a:rPr lang="en-US" altLang="en-US" sz="4200" b="1" dirty="0" err="1">
                <a:solidFill>
                  <a:schemeClr val="tx2">
                    <a:lumMod val="75000"/>
                  </a:schemeClr>
                </a:solidFill>
                <a:latin typeface="Times New Roman" panose="02020603050405020304" pitchFamily="18" charset="0"/>
              </a:rPr>
              <a:t>cầu</a:t>
            </a:r>
            <a:r>
              <a:rPr lang="en-US" altLang="en-US" sz="4200" b="1" dirty="0">
                <a:solidFill>
                  <a:schemeClr val="tx2">
                    <a:lumMod val="75000"/>
                  </a:schemeClr>
                </a:solidFill>
                <a:latin typeface="Times New Roman" panose="02020603050405020304" pitchFamily="18" charset="0"/>
              </a:rPr>
              <a:t> </a:t>
            </a:r>
            <a:r>
              <a:rPr lang="en-US" altLang="en-US" sz="4200" b="1" dirty="0" err="1">
                <a:solidFill>
                  <a:schemeClr val="tx2">
                    <a:lumMod val="75000"/>
                  </a:schemeClr>
                </a:solidFill>
                <a:latin typeface="Times New Roman" panose="02020603050405020304" pitchFamily="18" charset="0"/>
              </a:rPr>
              <a:t>về</a:t>
            </a:r>
            <a:r>
              <a:rPr lang="en-US" altLang="en-US" sz="4200" b="1" dirty="0">
                <a:solidFill>
                  <a:schemeClr val="tx2">
                    <a:lumMod val="75000"/>
                  </a:schemeClr>
                </a:solidFill>
                <a:latin typeface="Times New Roman" panose="02020603050405020304" pitchFamily="18" charset="0"/>
              </a:rPr>
              <a:t> </a:t>
            </a:r>
            <a:r>
              <a:rPr lang="en-US" altLang="en-US" sz="4200" b="1" dirty="0" err="1">
                <a:solidFill>
                  <a:schemeClr val="tx2">
                    <a:lumMod val="75000"/>
                  </a:schemeClr>
                </a:solidFill>
                <a:latin typeface="Times New Roman" panose="02020603050405020304" pitchFamily="18" charset="0"/>
              </a:rPr>
              <a:t>ánh</a:t>
            </a:r>
            <a:r>
              <a:rPr lang="en-US" altLang="en-US" sz="4200" b="1" dirty="0">
                <a:solidFill>
                  <a:schemeClr val="tx2">
                    <a:lumMod val="75000"/>
                  </a:schemeClr>
                </a:solidFill>
                <a:latin typeface="Times New Roman" panose="02020603050405020304" pitchFamily="18" charset="0"/>
              </a:rPr>
              <a:t> </a:t>
            </a:r>
            <a:r>
              <a:rPr lang="en-US" altLang="en-US" sz="4200" b="1" dirty="0" err="1">
                <a:solidFill>
                  <a:schemeClr val="tx2">
                    <a:lumMod val="75000"/>
                  </a:schemeClr>
                </a:solidFill>
                <a:latin typeface="Times New Roman" panose="02020603050405020304" pitchFamily="18" charset="0"/>
              </a:rPr>
              <a:t>sáng</a:t>
            </a:r>
            <a:r>
              <a:rPr lang="en-US" altLang="en-US" sz="4200" b="1" dirty="0">
                <a:solidFill>
                  <a:schemeClr val="tx2">
                    <a:lumMod val="75000"/>
                  </a:schemeClr>
                </a:solidFill>
                <a:latin typeface="Times New Roman" panose="02020603050405020304" pitchFamily="18" charset="0"/>
              </a:rPr>
              <a:t> </a:t>
            </a:r>
            <a:r>
              <a:rPr lang="en-US" altLang="en-US" sz="4200" b="1" dirty="0" err="1">
                <a:solidFill>
                  <a:schemeClr val="tx2">
                    <a:lumMod val="75000"/>
                  </a:schemeClr>
                </a:solidFill>
                <a:latin typeface="Times New Roman" panose="02020603050405020304" pitchFamily="18" charset="0"/>
              </a:rPr>
              <a:t>của</a:t>
            </a:r>
            <a:r>
              <a:rPr lang="en-US" altLang="en-US" sz="4200" b="1" dirty="0">
                <a:solidFill>
                  <a:schemeClr val="tx2">
                    <a:lumMod val="75000"/>
                  </a:schemeClr>
                </a:solidFill>
                <a:latin typeface="Times New Roman" panose="02020603050405020304" pitchFamily="18" charset="0"/>
              </a:rPr>
              <a:t> </a:t>
            </a:r>
            <a:r>
              <a:rPr lang="en-US" altLang="en-US" sz="4200" b="1" dirty="0" err="1">
                <a:solidFill>
                  <a:schemeClr val="tx2">
                    <a:lumMod val="75000"/>
                  </a:schemeClr>
                </a:solidFill>
                <a:latin typeface="Times New Roman" panose="02020603050405020304" pitchFamily="18" charset="0"/>
              </a:rPr>
              <a:t>thực</a:t>
            </a:r>
            <a:r>
              <a:rPr lang="en-US" altLang="en-US" sz="4200" b="1" dirty="0">
                <a:solidFill>
                  <a:schemeClr val="tx2">
                    <a:lumMod val="75000"/>
                  </a:schemeClr>
                </a:solidFill>
                <a:latin typeface="Times New Roman" panose="02020603050405020304" pitchFamily="18" charset="0"/>
              </a:rPr>
              <a:t> </a:t>
            </a:r>
            <a:r>
              <a:rPr lang="en-US" altLang="en-US" sz="4200" b="1" dirty="0" err="1">
                <a:solidFill>
                  <a:schemeClr val="tx2">
                    <a:lumMod val="75000"/>
                  </a:schemeClr>
                </a:solidFill>
                <a:latin typeface="Times New Roman" panose="02020603050405020304" pitchFamily="18" charset="0"/>
              </a:rPr>
              <a:t>vật</a:t>
            </a:r>
            <a:endParaRPr lang="en-US" altLang="en-US" sz="4200" b="1" dirty="0">
              <a:solidFill>
                <a:schemeClr val="tx2">
                  <a:lumMod val="75000"/>
                </a:schemeClr>
              </a:solidFill>
              <a:latin typeface="Times New Roman" panose="02020603050405020304" pitchFamily="18" charset="0"/>
            </a:endParaRPr>
          </a:p>
          <a:p>
            <a:pPr algn="ctr"/>
            <a:endParaRPr lang="en-US" dirty="0">
              <a:solidFill>
                <a:schemeClr val="tx2">
                  <a:lumMod val="75000"/>
                </a:schemeClr>
              </a:solidFill>
            </a:endParaRPr>
          </a:p>
        </p:txBody>
      </p:sp>
      <p:sp>
        <p:nvSpPr>
          <p:cNvPr id="3" name="TextBox 2"/>
          <p:cNvSpPr txBox="1"/>
          <p:nvPr/>
        </p:nvSpPr>
        <p:spPr>
          <a:xfrm>
            <a:off x="5984263" y="1717708"/>
            <a:ext cx="2854717" cy="830997"/>
          </a:xfrm>
          <a:prstGeom prst="rect">
            <a:avLst/>
          </a:prstGeom>
          <a:noFill/>
        </p:spPr>
        <p:txBody>
          <a:bodyPr wrap="square" rtlCol="0">
            <a:spAutoFit/>
          </a:bodyPr>
          <a:lstStyle/>
          <a:p>
            <a:pPr lvl="0"/>
            <a:r>
              <a:rPr lang="en-US" sz="3000" dirty="0" err="1">
                <a:solidFill>
                  <a:schemeClr val="tx1"/>
                </a:solidFill>
                <a:latin typeface="UTM Sharnay" panose="02040603050506020204" pitchFamily="18" charset="0"/>
              </a:rPr>
              <a:t>Hoạt</a:t>
            </a:r>
            <a:r>
              <a:rPr lang="en-US" sz="3000" dirty="0">
                <a:solidFill>
                  <a:schemeClr val="tx1"/>
                </a:solidFill>
                <a:latin typeface="UTM Sharnay" panose="02040603050506020204" pitchFamily="18" charset="0"/>
              </a:rPr>
              <a:t> </a:t>
            </a:r>
            <a:r>
              <a:rPr lang="en-US" sz="3000" dirty="0" err="1">
                <a:solidFill>
                  <a:schemeClr val="tx1"/>
                </a:solidFill>
                <a:latin typeface="UTM Sharnay" panose="02040603050506020204" pitchFamily="18" charset="0"/>
              </a:rPr>
              <a:t>động</a:t>
            </a:r>
            <a:r>
              <a:rPr lang="en-US" sz="3000" dirty="0">
                <a:solidFill>
                  <a:schemeClr val="tx1"/>
                </a:solidFill>
                <a:latin typeface="UTM Sharnay" panose="02040603050506020204" pitchFamily="18" charset="0"/>
              </a:rPr>
              <a:t> 2</a:t>
            </a:r>
          </a:p>
          <a:p>
            <a:endParaRPr lang="en-US" dirty="0"/>
          </a:p>
        </p:txBody>
      </p:sp>
      <p:sp>
        <p:nvSpPr>
          <p:cNvPr id="4" name="TextBox 3"/>
          <p:cNvSpPr txBox="1"/>
          <p:nvPr/>
        </p:nvSpPr>
        <p:spPr>
          <a:xfrm>
            <a:off x="602833" y="1598470"/>
            <a:ext cx="3622756" cy="1169551"/>
          </a:xfrm>
          <a:prstGeom prst="rect">
            <a:avLst/>
          </a:prstGeom>
          <a:noFill/>
        </p:spPr>
        <p:txBody>
          <a:bodyPr wrap="square" rtlCol="0">
            <a:spAutoFit/>
          </a:bodyPr>
          <a:lstStyle/>
          <a:p>
            <a:pPr lvl="0"/>
            <a:r>
              <a:rPr lang="en-US" sz="3000" dirty="0" err="1">
                <a:solidFill>
                  <a:schemeClr val="tx1"/>
                </a:solidFill>
                <a:latin typeface="UTM Sharnay" panose="02040603050506020204" pitchFamily="18" charset="0"/>
              </a:rPr>
              <a:t>Hoạt</a:t>
            </a:r>
            <a:r>
              <a:rPr lang="en-US" sz="3000" dirty="0">
                <a:solidFill>
                  <a:schemeClr val="tx1"/>
                </a:solidFill>
                <a:latin typeface="UTM Sharnay" panose="02040603050506020204" pitchFamily="18" charset="0"/>
              </a:rPr>
              <a:t>  </a:t>
            </a:r>
            <a:r>
              <a:rPr lang="en-US" sz="3000" dirty="0" err="1">
                <a:solidFill>
                  <a:schemeClr val="tx1"/>
                </a:solidFill>
                <a:latin typeface="UTM Sharnay" panose="02040603050506020204" pitchFamily="18" charset="0"/>
              </a:rPr>
              <a:t>động</a:t>
            </a:r>
            <a:r>
              <a:rPr lang="en-US" sz="3000" dirty="0">
                <a:solidFill>
                  <a:schemeClr val="tx1"/>
                </a:solidFill>
                <a:latin typeface="UTM Sharnay" panose="02040603050506020204" pitchFamily="18" charset="0"/>
              </a:rPr>
              <a:t> 1</a:t>
            </a:r>
          </a:p>
          <a:p>
            <a:endParaRPr lang="en-US" sz="4000" dirty="0">
              <a:solidFill>
                <a:schemeClr val="tx1"/>
              </a:solidFill>
              <a:latin typeface="UTM Sharnay" panose="02040603050506020204" pitchFamily="18" charset="0"/>
            </a:endParaRPr>
          </a:p>
        </p:txBody>
      </p:sp>
      <p:sp>
        <p:nvSpPr>
          <p:cNvPr id="5" name="TextBox 4"/>
          <p:cNvSpPr txBox="1"/>
          <p:nvPr/>
        </p:nvSpPr>
        <p:spPr>
          <a:xfrm>
            <a:off x="-42782" y="3075072"/>
            <a:ext cx="3539102" cy="1985159"/>
          </a:xfrm>
          <a:prstGeom prst="rect">
            <a:avLst/>
          </a:prstGeom>
          <a:noFill/>
        </p:spPr>
        <p:txBody>
          <a:bodyPr wrap="square" rtlCol="0">
            <a:spAutoFit/>
          </a:bodyPr>
          <a:lstStyle/>
          <a:p>
            <a:pPr lvl="0" algn="ctr"/>
            <a:r>
              <a:rPr lang="en-US" sz="3500" b="1" dirty="0" err="1">
                <a:solidFill>
                  <a:schemeClr val="accent5">
                    <a:lumMod val="50000"/>
                  </a:schemeClr>
                </a:solidFill>
                <a:latin typeface="Times New Roman" panose="02020603050405020304" pitchFamily="18" charset="0"/>
                <a:cs typeface="Times New Roman" panose="02020603050405020304" pitchFamily="18" charset="0"/>
              </a:rPr>
              <a:t>Vai</a:t>
            </a:r>
            <a:r>
              <a:rPr lang="en-US" sz="3500" b="1" dirty="0">
                <a:solidFill>
                  <a:schemeClr val="accent5">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5">
                    <a:lumMod val="50000"/>
                  </a:schemeClr>
                </a:solidFill>
                <a:latin typeface="Times New Roman" panose="02020603050405020304" pitchFamily="18" charset="0"/>
                <a:cs typeface="Times New Roman" panose="02020603050405020304" pitchFamily="18" charset="0"/>
              </a:rPr>
              <a:t>trò</a:t>
            </a:r>
            <a:r>
              <a:rPr lang="en-US" sz="3500" b="1" dirty="0">
                <a:solidFill>
                  <a:schemeClr val="accent5">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500" b="1" dirty="0">
                <a:solidFill>
                  <a:schemeClr val="accent5">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5">
                    <a:lumMod val="50000"/>
                  </a:schemeClr>
                </a:solidFill>
                <a:latin typeface="Times New Roman" panose="02020603050405020304" pitchFamily="18" charset="0"/>
                <a:cs typeface="Times New Roman" panose="02020603050405020304" pitchFamily="18" charset="0"/>
              </a:rPr>
              <a:t>ánh</a:t>
            </a:r>
            <a:r>
              <a:rPr lang="en-US" sz="3500" b="1" dirty="0">
                <a:solidFill>
                  <a:schemeClr val="accent5">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5">
                    <a:lumMod val="50000"/>
                  </a:schemeClr>
                </a:solidFill>
                <a:latin typeface="Times New Roman" panose="02020603050405020304" pitchFamily="18" charset="0"/>
                <a:cs typeface="Times New Roman" panose="02020603050405020304" pitchFamily="18" charset="0"/>
              </a:rPr>
              <a:t>sáng</a:t>
            </a:r>
            <a:r>
              <a:rPr lang="en-US" sz="3500" b="1" dirty="0">
                <a:solidFill>
                  <a:schemeClr val="accent5">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5">
                    <a:lumMod val="50000"/>
                  </a:schemeClr>
                </a:solidFill>
                <a:latin typeface="Times New Roman" panose="02020603050405020304" pitchFamily="18" charset="0"/>
                <a:cs typeface="Times New Roman" panose="02020603050405020304" pitchFamily="18" charset="0"/>
              </a:rPr>
              <a:t>đối</a:t>
            </a:r>
            <a:r>
              <a:rPr lang="en-US" sz="3500" b="1" dirty="0">
                <a:solidFill>
                  <a:schemeClr val="accent5">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3500" b="1" dirty="0">
                <a:solidFill>
                  <a:schemeClr val="accent5">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5">
                    <a:lumMod val="50000"/>
                  </a:schemeClr>
                </a:solidFill>
                <a:latin typeface="Times New Roman" panose="02020603050405020304" pitchFamily="18" charset="0"/>
                <a:cs typeface="Times New Roman" panose="02020603050405020304" pitchFamily="18" charset="0"/>
              </a:rPr>
              <a:t>đời</a:t>
            </a:r>
            <a:r>
              <a:rPr lang="en-US" sz="3500" b="1" dirty="0">
                <a:solidFill>
                  <a:schemeClr val="accent5">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5">
                    <a:lumMod val="50000"/>
                  </a:schemeClr>
                </a:solidFill>
                <a:latin typeface="Times New Roman" panose="02020603050405020304" pitchFamily="18" charset="0"/>
                <a:cs typeface="Times New Roman" panose="02020603050405020304" pitchFamily="18" charset="0"/>
              </a:rPr>
              <a:t>sống</a:t>
            </a:r>
            <a:r>
              <a:rPr lang="en-US" sz="3500" b="1" dirty="0">
                <a:solidFill>
                  <a:schemeClr val="accent5">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5">
                    <a:lumMod val="50000"/>
                  </a:schemeClr>
                </a:solidFill>
                <a:latin typeface="Times New Roman" panose="02020603050405020304" pitchFamily="18" charset="0"/>
                <a:cs typeface="Times New Roman" panose="02020603050405020304" pitchFamily="18" charset="0"/>
              </a:rPr>
              <a:t>thực</a:t>
            </a:r>
            <a:r>
              <a:rPr lang="en-US" sz="3500" b="1" dirty="0">
                <a:solidFill>
                  <a:schemeClr val="accent5">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5">
                    <a:lumMod val="50000"/>
                  </a:schemeClr>
                </a:solidFill>
                <a:latin typeface="Times New Roman" panose="02020603050405020304" pitchFamily="18" charset="0"/>
                <a:cs typeface="Times New Roman" panose="02020603050405020304" pitchFamily="18" charset="0"/>
              </a:rPr>
              <a:t>vật</a:t>
            </a:r>
            <a:r>
              <a:rPr lang="en-US" sz="3500" b="1" dirty="0">
                <a:solidFill>
                  <a:schemeClr val="accent5">
                    <a:lumMod val="50000"/>
                  </a:schemeClr>
                </a:solidFill>
                <a:latin typeface="Times New Roman" panose="02020603050405020304" pitchFamily="18" charset="0"/>
                <a:cs typeface="Times New Roman" panose="02020603050405020304" pitchFamily="18" charset="0"/>
              </a:rPr>
              <a:t>.</a:t>
            </a:r>
          </a:p>
          <a:p>
            <a:pPr algn="ctr"/>
            <a:endParaRPr lang="en-US" dirty="0">
              <a:solidFill>
                <a:schemeClr val="accent5">
                  <a:lumMod val="50000"/>
                </a:schemeClr>
              </a:solidFill>
            </a:endParaRPr>
          </a:p>
        </p:txBody>
      </p:sp>
    </p:spTree>
    <p:extLst>
      <p:ext uri="{BB962C8B-B14F-4D97-AF65-F5344CB8AC3E}">
        <p14:creationId xmlns:p14="http://schemas.microsoft.com/office/powerpoint/2010/main" val="217124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40"/>
                                        </p:tgtEl>
                                        <p:attrNameLst>
                                          <p:attrName>style.visibility</p:attrName>
                                        </p:attrNameLst>
                                      </p:cBhvr>
                                      <p:to>
                                        <p:strVal val="visible"/>
                                      </p:to>
                                    </p:set>
                                    <p:animEffect transition="in" filter="wipe(down)">
                                      <p:cBhvr>
                                        <p:cTn id="7" dur="580">
                                          <p:stCondLst>
                                            <p:cond delay="0"/>
                                          </p:stCondLst>
                                        </p:cTn>
                                        <p:tgtEl>
                                          <p:spTgt spid="2540"/>
                                        </p:tgtEl>
                                      </p:cBhvr>
                                    </p:animEffect>
                                    <p:anim calcmode="lin" valueType="num">
                                      <p:cBhvr>
                                        <p:cTn id="8" dur="1822" tmFilter="0,0; 0.14,0.36; 0.43,0.73; 0.71,0.91; 1.0,1.0">
                                          <p:stCondLst>
                                            <p:cond delay="0"/>
                                          </p:stCondLst>
                                        </p:cTn>
                                        <p:tgtEl>
                                          <p:spTgt spid="25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40"/>
                                        </p:tgtEl>
                                        <p:attrNameLst>
                                          <p:attrName>ppt_y</p:attrName>
                                        </p:attrNameLst>
                                      </p:cBhvr>
                                      <p:tavLst>
                                        <p:tav tm="0" fmla="#ppt_y-sin(pi*$)/81">
                                          <p:val>
                                            <p:fltVal val="0"/>
                                          </p:val>
                                        </p:tav>
                                        <p:tav tm="100000">
                                          <p:val>
                                            <p:fltVal val="1"/>
                                          </p:val>
                                        </p:tav>
                                      </p:tavLst>
                                    </p:anim>
                                    <p:animScale>
                                      <p:cBhvr>
                                        <p:cTn id="13" dur="26">
                                          <p:stCondLst>
                                            <p:cond delay="650"/>
                                          </p:stCondLst>
                                        </p:cTn>
                                        <p:tgtEl>
                                          <p:spTgt spid="2540"/>
                                        </p:tgtEl>
                                      </p:cBhvr>
                                      <p:to x="100000" y="60000"/>
                                    </p:animScale>
                                    <p:animScale>
                                      <p:cBhvr>
                                        <p:cTn id="14" dur="166" decel="50000">
                                          <p:stCondLst>
                                            <p:cond delay="676"/>
                                          </p:stCondLst>
                                        </p:cTn>
                                        <p:tgtEl>
                                          <p:spTgt spid="2540"/>
                                        </p:tgtEl>
                                      </p:cBhvr>
                                      <p:to x="100000" y="100000"/>
                                    </p:animScale>
                                    <p:animScale>
                                      <p:cBhvr>
                                        <p:cTn id="15" dur="26">
                                          <p:stCondLst>
                                            <p:cond delay="1312"/>
                                          </p:stCondLst>
                                        </p:cTn>
                                        <p:tgtEl>
                                          <p:spTgt spid="2540"/>
                                        </p:tgtEl>
                                      </p:cBhvr>
                                      <p:to x="100000" y="80000"/>
                                    </p:animScale>
                                    <p:animScale>
                                      <p:cBhvr>
                                        <p:cTn id="16" dur="166" decel="50000">
                                          <p:stCondLst>
                                            <p:cond delay="1338"/>
                                          </p:stCondLst>
                                        </p:cTn>
                                        <p:tgtEl>
                                          <p:spTgt spid="2540"/>
                                        </p:tgtEl>
                                      </p:cBhvr>
                                      <p:to x="100000" y="100000"/>
                                    </p:animScale>
                                    <p:animScale>
                                      <p:cBhvr>
                                        <p:cTn id="17" dur="26">
                                          <p:stCondLst>
                                            <p:cond delay="1642"/>
                                          </p:stCondLst>
                                        </p:cTn>
                                        <p:tgtEl>
                                          <p:spTgt spid="2540"/>
                                        </p:tgtEl>
                                      </p:cBhvr>
                                      <p:to x="100000" y="90000"/>
                                    </p:animScale>
                                    <p:animScale>
                                      <p:cBhvr>
                                        <p:cTn id="18" dur="166" decel="50000">
                                          <p:stCondLst>
                                            <p:cond delay="1668"/>
                                          </p:stCondLst>
                                        </p:cTn>
                                        <p:tgtEl>
                                          <p:spTgt spid="2540"/>
                                        </p:tgtEl>
                                      </p:cBhvr>
                                      <p:to x="100000" y="100000"/>
                                    </p:animScale>
                                    <p:animScale>
                                      <p:cBhvr>
                                        <p:cTn id="19" dur="26">
                                          <p:stCondLst>
                                            <p:cond delay="1808"/>
                                          </p:stCondLst>
                                        </p:cTn>
                                        <p:tgtEl>
                                          <p:spTgt spid="2540"/>
                                        </p:tgtEl>
                                      </p:cBhvr>
                                      <p:to x="100000" y="95000"/>
                                    </p:animScale>
                                    <p:animScale>
                                      <p:cBhvr>
                                        <p:cTn id="20" dur="166" decel="50000">
                                          <p:stCondLst>
                                            <p:cond delay="1834"/>
                                          </p:stCondLst>
                                        </p:cTn>
                                        <p:tgtEl>
                                          <p:spTgt spid="254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barn(inVertical)">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 grpId="0" animBg="1"/>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714</Words>
  <Application>Microsoft Office PowerPoint</Application>
  <PresentationFormat>On-screen Show (4:3)</PresentationFormat>
  <Paragraphs>90</Paragraphs>
  <Slides>30</Slides>
  <Notes>15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YÊU CẦU CẦN ĐẠT</vt:lpstr>
      <vt:lpstr>KHỞI ĐỘNG</vt:lpstr>
      <vt:lpstr>CÁC EM HÃY CHUẨN BỊ</vt:lpstr>
      <vt:lpstr>PowerPoint Presentation</vt:lpstr>
      <vt:lpstr>PowerPoint Presentation</vt:lpstr>
      <vt:lpstr>PowerPoint Presentation</vt:lpstr>
      <vt:lpstr>PowerPoint Presentation</vt:lpstr>
      <vt:lpstr>CÁC  HOẠT  ĐỘNG</vt:lpstr>
      <vt:lpstr>I. Vai trò của ánh sáng đối với đời sống thực vật.</vt:lpstr>
      <vt:lpstr>PowerPoint Presentation</vt:lpstr>
      <vt:lpstr>ĐỐ EM?</vt:lpstr>
      <vt:lpstr>PowerPoint Presentation</vt:lpstr>
      <vt:lpstr>PowerPoint Presentation</vt:lpstr>
      <vt:lpstr>PowerPoint Presentation</vt:lpstr>
      <vt:lpstr>PowerPoint Presentation</vt:lpstr>
      <vt:lpstr>Ánh sáng có vai trò gì với sự sống của thực vật?</vt:lpstr>
      <vt:lpstr>PowerPoint Presentation</vt:lpstr>
      <vt:lpstr>PowerPoint Presentation</vt:lpstr>
      <vt:lpstr>PowerPoint Presentation</vt:lpstr>
      <vt:lpstr>PowerPoint Presentation</vt:lpstr>
      <vt:lpstr>KẾT LUẬN</vt:lpstr>
      <vt:lpstr>II. Nhu cầu nước của thực vật.</vt:lpstr>
      <vt:lpstr>CHARACTERISTIC OF TOOLS</vt:lpstr>
      <vt:lpstr>CHARACTERISTIC OF TOOLS</vt:lpstr>
      <vt:lpstr>Ứng dụng nhu cầu ánh sáng của cây trong trồng trọt</vt:lpstr>
      <vt:lpstr>PowerPoint Presentation</vt:lpstr>
      <vt:lpstr>KẾT LUẬN</vt:lpstr>
      <vt:lpstr>Hoạt động ứng dụng</vt:lpstr>
      <vt:lpstr>TẠM BIỆT CÁC EM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cp:revision>
  <dcterms:created xsi:type="dcterms:W3CDTF">2022-02-27T09:45:51Z</dcterms:created>
  <dcterms:modified xsi:type="dcterms:W3CDTF">2022-02-27T09:46:51Z</dcterms:modified>
</cp:coreProperties>
</file>