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3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2C1782-48C7-4ED8-B34C-E8BC3BC92BFA}" type="datetimeFigureOut">
              <a:rPr lang="en-US" smtClean="0"/>
              <a:t>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8231B3-8A56-47DD-A7C5-BDC1228F808C}" type="slidenum">
              <a:rPr lang="en-US" smtClean="0"/>
              <a:t>‹#›</a:t>
            </a:fld>
            <a:endParaRPr lang="en-US"/>
          </a:p>
        </p:txBody>
      </p:sp>
    </p:spTree>
    <p:extLst>
      <p:ext uri="{BB962C8B-B14F-4D97-AF65-F5344CB8AC3E}">
        <p14:creationId xmlns:p14="http://schemas.microsoft.com/office/powerpoint/2010/main" val="346766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a:t>
            </a:fld>
            <a:endParaRPr lang="zh-CN" altLang="en-US"/>
          </a:p>
        </p:txBody>
      </p:sp>
    </p:spTree>
    <p:extLst>
      <p:ext uri="{BB962C8B-B14F-4D97-AF65-F5344CB8AC3E}">
        <p14:creationId xmlns:p14="http://schemas.microsoft.com/office/powerpoint/2010/main" val="3440272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14</a:t>
            </a:fld>
            <a:endParaRPr lang="zh-CN" altLang="en-US"/>
          </a:p>
        </p:txBody>
      </p:sp>
    </p:spTree>
    <p:extLst>
      <p:ext uri="{BB962C8B-B14F-4D97-AF65-F5344CB8AC3E}">
        <p14:creationId xmlns:p14="http://schemas.microsoft.com/office/powerpoint/2010/main" val="1372174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15</a:t>
            </a:fld>
            <a:endParaRPr lang="zh-CN" altLang="en-US"/>
          </a:p>
        </p:txBody>
      </p:sp>
    </p:spTree>
    <p:extLst>
      <p:ext uri="{BB962C8B-B14F-4D97-AF65-F5344CB8AC3E}">
        <p14:creationId xmlns:p14="http://schemas.microsoft.com/office/powerpoint/2010/main" val="1218666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16</a:t>
            </a:fld>
            <a:endParaRPr lang="zh-CN" altLang="en-US"/>
          </a:p>
        </p:txBody>
      </p:sp>
    </p:spTree>
    <p:extLst>
      <p:ext uri="{BB962C8B-B14F-4D97-AF65-F5344CB8AC3E}">
        <p14:creationId xmlns:p14="http://schemas.microsoft.com/office/powerpoint/2010/main" val="2320582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Click vào</a:t>
            </a:r>
            <a:r>
              <a:rPr lang="en-US" baseline="0"/>
              <a:t> các con vật để đi đên thử thách</a:t>
            </a:r>
          </a:p>
          <a:p>
            <a:pPr marL="228600" indent="-228600">
              <a:buAutoNum type="arabicPeriod"/>
            </a:pPr>
            <a:r>
              <a:rPr lang="en-US" baseline="0"/>
              <a:t>Tại slide câu hỏi, click vào dế mèn để quay về. </a:t>
            </a:r>
          </a:p>
          <a:p>
            <a:pPr marL="228600" indent="-228600">
              <a:buAutoNum type="arabicPeriod"/>
            </a:pPr>
            <a:r>
              <a:rPr lang="en-US" baseline="0"/>
              <a:t>Tại slide này, click vào dế mèn để đi tới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7215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608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064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7277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24</a:t>
            </a:fld>
            <a:endParaRPr lang="zh-CN" altLang="en-US"/>
          </a:p>
        </p:txBody>
      </p:sp>
    </p:spTree>
    <p:extLst>
      <p:ext uri="{BB962C8B-B14F-4D97-AF65-F5344CB8AC3E}">
        <p14:creationId xmlns:p14="http://schemas.microsoft.com/office/powerpoint/2010/main" val="3818136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2</a:t>
            </a:fld>
            <a:endParaRPr lang="zh-CN" altLang="en-US"/>
          </a:p>
        </p:txBody>
      </p:sp>
    </p:spTree>
    <p:extLst>
      <p:ext uri="{BB962C8B-B14F-4D97-AF65-F5344CB8AC3E}">
        <p14:creationId xmlns:p14="http://schemas.microsoft.com/office/powerpoint/2010/main" val="342270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3</a:t>
            </a:fld>
            <a:endParaRPr lang="zh-CN" altLang="en-US"/>
          </a:p>
        </p:txBody>
      </p:sp>
    </p:spTree>
    <p:extLst>
      <p:ext uri="{BB962C8B-B14F-4D97-AF65-F5344CB8AC3E}">
        <p14:creationId xmlns:p14="http://schemas.microsoft.com/office/powerpoint/2010/main" val="167812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7</a:t>
            </a:fld>
            <a:endParaRPr lang="zh-CN" altLang="en-US"/>
          </a:p>
        </p:txBody>
      </p:sp>
    </p:spTree>
    <p:extLst>
      <p:ext uri="{BB962C8B-B14F-4D97-AF65-F5344CB8AC3E}">
        <p14:creationId xmlns:p14="http://schemas.microsoft.com/office/powerpoint/2010/main" val="1629879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8</a:t>
            </a:fld>
            <a:endParaRPr lang="zh-CN" altLang="en-US"/>
          </a:p>
        </p:txBody>
      </p:sp>
    </p:spTree>
    <p:extLst>
      <p:ext uri="{BB962C8B-B14F-4D97-AF65-F5344CB8AC3E}">
        <p14:creationId xmlns:p14="http://schemas.microsoft.com/office/powerpoint/2010/main" val="2203307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9</a:t>
            </a:fld>
            <a:endParaRPr lang="zh-CN" altLang="en-US"/>
          </a:p>
        </p:txBody>
      </p:sp>
    </p:spTree>
    <p:extLst>
      <p:ext uri="{BB962C8B-B14F-4D97-AF65-F5344CB8AC3E}">
        <p14:creationId xmlns:p14="http://schemas.microsoft.com/office/powerpoint/2010/main" val="1331670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11</a:t>
            </a:fld>
            <a:endParaRPr lang="zh-CN" altLang="en-US"/>
          </a:p>
        </p:txBody>
      </p:sp>
    </p:spTree>
    <p:extLst>
      <p:ext uri="{BB962C8B-B14F-4D97-AF65-F5344CB8AC3E}">
        <p14:creationId xmlns:p14="http://schemas.microsoft.com/office/powerpoint/2010/main" val="2152340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12</a:t>
            </a:fld>
            <a:endParaRPr lang="zh-CN" altLang="en-US"/>
          </a:p>
        </p:txBody>
      </p:sp>
    </p:spTree>
    <p:extLst>
      <p:ext uri="{BB962C8B-B14F-4D97-AF65-F5344CB8AC3E}">
        <p14:creationId xmlns:p14="http://schemas.microsoft.com/office/powerpoint/2010/main" val="2157577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13</a:t>
            </a:fld>
            <a:endParaRPr lang="zh-CN" altLang="en-US"/>
          </a:p>
        </p:txBody>
      </p:sp>
    </p:spTree>
    <p:extLst>
      <p:ext uri="{BB962C8B-B14F-4D97-AF65-F5344CB8AC3E}">
        <p14:creationId xmlns:p14="http://schemas.microsoft.com/office/powerpoint/2010/main" val="3958764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0BE4B2-9230-4001-83C6-83837A52F944}"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BD5ED-038E-4277-BC57-134BF23B235C}" type="slidenum">
              <a:rPr lang="en-US" smtClean="0"/>
              <a:t>‹#›</a:t>
            </a:fld>
            <a:endParaRPr lang="en-US"/>
          </a:p>
        </p:txBody>
      </p:sp>
    </p:spTree>
    <p:extLst>
      <p:ext uri="{BB962C8B-B14F-4D97-AF65-F5344CB8AC3E}">
        <p14:creationId xmlns:p14="http://schemas.microsoft.com/office/powerpoint/2010/main" val="3746502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0BE4B2-9230-4001-83C6-83837A52F944}"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BD5ED-038E-4277-BC57-134BF23B235C}" type="slidenum">
              <a:rPr lang="en-US" smtClean="0"/>
              <a:t>‹#›</a:t>
            </a:fld>
            <a:endParaRPr lang="en-US"/>
          </a:p>
        </p:txBody>
      </p:sp>
    </p:spTree>
    <p:extLst>
      <p:ext uri="{BB962C8B-B14F-4D97-AF65-F5344CB8AC3E}">
        <p14:creationId xmlns:p14="http://schemas.microsoft.com/office/powerpoint/2010/main" val="4047817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0BE4B2-9230-4001-83C6-83837A52F944}"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BD5ED-038E-4277-BC57-134BF23B235C}" type="slidenum">
              <a:rPr lang="en-US" smtClean="0"/>
              <a:t>‹#›</a:t>
            </a:fld>
            <a:endParaRPr lang="en-US"/>
          </a:p>
        </p:txBody>
      </p:sp>
    </p:spTree>
    <p:extLst>
      <p:ext uri="{BB962C8B-B14F-4D97-AF65-F5344CB8AC3E}">
        <p14:creationId xmlns:p14="http://schemas.microsoft.com/office/powerpoint/2010/main" val="690206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B6D4C43E-DD09-483E-B4F8-0CD08AE46E0C}"/>
              </a:ext>
            </a:extLst>
          </p:cNvPr>
          <p:cNvPicPr>
            <a:picLocks noChangeAspect="1"/>
          </p:cNvPicPr>
          <p:nvPr userDrawn="1"/>
        </p:nvPicPr>
        <p:blipFill>
          <a:blip r:embed="rId2"/>
          <a:stretch>
            <a:fillRect/>
          </a:stretch>
        </p:blipFill>
        <p:spPr>
          <a:xfrm>
            <a:off x="404676" y="50800"/>
            <a:ext cx="608620" cy="815792"/>
          </a:xfrm>
          <a:prstGeom prst="rect">
            <a:avLst/>
          </a:prstGeom>
        </p:spPr>
      </p:pic>
      <p:pic>
        <p:nvPicPr>
          <p:cNvPr id="6" name="图片 5">
            <a:extLst>
              <a:ext uri="{FF2B5EF4-FFF2-40B4-BE49-F238E27FC236}">
                <a16:creationId xmlns:a16="http://schemas.microsoft.com/office/drawing/2014/main" xmlns="" id="{CB4CBCD7-CDCA-4F7B-A8E8-9AC9F26BC650}"/>
              </a:ext>
            </a:extLst>
          </p:cNvPr>
          <p:cNvPicPr>
            <a:picLocks noChangeAspect="1"/>
          </p:cNvPicPr>
          <p:nvPr userDrawn="1"/>
        </p:nvPicPr>
        <p:blipFill>
          <a:blip r:embed="rId3"/>
          <a:stretch>
            <a:fillRect/>
          </a:stretch>
        </p:blipFill>
        <p:spPr>
          <a:xfrm>
            <a:off x="7629043" y="5348376"/>
            <a:ext cx="629986" cy="1249384"/>
          </a:xfrm>
          <a:prstGeom prst="rect">
            <a:avLst/>
          </a:prstGeom>
        </p:spPr>
      </p:pic>
      <p:pic>
        <p:nvPicPr>
          <p:cNvPr id="7" name="图片 6">
            <a:extLst>
              <a:ext uri="{FF2B5EF4-FFF2-40B4-BE49-F238E27FC236}">
                <a16:creationId xmlns:a16="http://schemas.microsoft.com/office/drawing/2014/main" xmlns="" id="{16C29C2F-77D8-4AAE-B029-91E7CAE0A77C}"/>
              </a:ext>
            </a:extLst>
          </p:cNvPr>
          <p:cNvPicPr>
            <a:picLocks noChangeAspect="1"/>
          </p:cNvPicPr>
          <p:nvPr userDrawn="1"/>
        </p:nvPicPr>
        <p:blipFill>
          <a:blip r:embed="rId4"/>
          <a:stretch>
            <a:fillRect/>
          </a:stretch>
        </p:blipFill>
        <p:spPr>
          <a:xfrm>
            <a:off x="1" y="408587"/>
            <a:ext cx="809351" cy="458005"/>
          </a:xfrm>
          <a:prstGeom prst="rect">
            <a:avLst/>
          </a:prstGeom>
        </p:spPr>
      </p:pic>
      <p:pic>
        <p:nvPicPr>
          <p:cNvPr id="8" name="图片 7">
            <a:extLst>
              <a:ext uri="{FF2B5EF4-FFF2-40B4-BE49-F238E27FC236}">
                <a16:creationId xmlns:a16="http://schemas.microsoft.com/office/drawing/2014/main" xmlns="" id="{360598B0-5E40-4DA3-9401-A9C04D121717}"/>
              </a:ext>
            </a:extLst>
          </p:cNvPr>
          <p:cNvPicPr>
            <a:picLocks noChangeAspect="1"/>
          </p:cNvPicPr>
          <p:nvPr userDrawn="1"/>
        </p:nvPicPr>
        <p:blipFill>
          <a:blip r:embed="rId5"/>
          <a:stretch>
            <a:fillRect/>
          </a:stretch>
        </p:blipFill>
        <p:spPr>
          <a:xfrm>
            <a:off x="-280403" y="6430038"/>
            <a:ext cx="9748349" cy="430821"/>
          </a:xfrm>
          <a:prstGeom prst="rect">
            <a:avLst/>
          </a:prstGeom>
        </p:spPr>
      </p:pic>
      <p:pic>
        <p:nvPicPr>
          <p:cNvPr id="9" name="图片 8">
            <a:extLst>
              <a:ext uri="{FF2B5EF4-FFF2-40B4-BE49-F238E27FC236}">
                <a16:creationId xmlns:a16="http://schemas.microsoft.com/office/drawing/2014/main" xmlns="" id="{6E4EBAB0-B729-4215-B817-FC067D842D35}"/>
              </a:ext>
            </a:extLst>
          </p:cNvPr>
          <p:cNvPicPr>
            <a:picLocks noChangeAspect="1"/>
          </p:cNvPicPr>
          <p:nvPr userDrawn="1"/>
        </p:nvPicPr>
        <p:blipFill>
          <a:blip r:embed="rId6"/>
          <a:stretch>
            <a:fillRect/>
          </a:stretch>
        </p:blipFill>
        <p:spPr>
          <a:xfrm>
            <a:off x="3616085" y="6432855"/>
            <a:ext cx="2206943" cy="178832"/>
          </a:xfrm>
          <a:prstGeom prst="rect">
            <a:avLst/>
          </a:prstGeom>
        </p:spPr>
      </p:pic>
      <p:pic>
        <p:nvPicPr>
          <p:cNvPr id="10" name="图片 9">
            <a:extLst>
              <a:ext uri="{FF2B5EF4-FFF2-40B4-BE49-F238E27FC236}">
                <a16:creationId xmlns:a16="http://schemas.microsoft.com/office/drawing/2014/main" xmlns="" id="{6D7B5E2B-5F9F-4F50-8DCD-D76A227987D2}"/>
              </a:ext>
            </a:extLst>
          </p:cNvPr>
          <p:cNvPicPr>
            <a:picLocks noChangeAspect="1"/>
          </p:cNvPicPr>
          <p:nvPr userDrawn="1"/>
        </p:nvPicPr>
        <p:blipFill>
          <a:blip r:embed="rId7"/>
          <a:stretch>
            <a:fillRect/>
          </a:stretch>
        </p:blipFill>
        <p:spPr>
          <a:xfrm>
            <a:off x="8211972" y="4741333"/>
            <a:ext cx="677632" cy="1870547"/>
          </a:xfrm>
          <a:prstGeom prst="rect">
            <a:avLst/>
          </a:prstGeom>
        </p:spPr>
      </p:pic>
      <p:pic>
        <p:nvPicPr>
          <p:cNvPr id="11" name="图片 10">
            <a:extLst>
              <a:ext uri="{FF2B5EF4-FFF2-40B4-BE49-F238E27FC236}">
                <a16:creationId xmlns:a16="http://schemas.microsoft.com/office/drawing/2014/main" xmlns="" id="{BEFBD492-E027-448C-B14D-3F92A7861FC9}"/>
              </a:ext>
            </a:extLst>
          </p:cNvPr>
          <p:cNvPicPr>
            <a:picLocks noChangeAspect="1"/>
          </p:cNvPicPr>
          <p:nvPr userDrawn="1"/>
        </p:nvPicPr>
        <p:blipFill>
          <a:blip r:embed="rId8"/>
          <a:stretch>
            <a:fillRect/>
          </a:stretch>
        </p:blipFill>
        <p:spPr>
          <a:xfrm>
            <a:off x="7020073" y="4721524"/>
            <a:ext cx="873510" cy="1948192"/>
          </a:xfrm>
          <a:prstGeom prst="rect">
            <a:avLst/>
          </a:prstGeom>
        </p:spPr>
      </p:pic>
      <p:pic>
        <p:nvPicPr>
          <p:cNvPr id="12" name="图片 11">
            <a:extLst>
              <a:ext uri="{FF2B5EF4-FFF2-40B4-BE49-F238E27FC236}">
                <a16:creationId xmlns:a16="http://schemas.microsoft.com/office/drawing/2014/main" xmlns="" id="{8F2D29CF-81A6-4D49-8830-087779FEC47A}"/>
              </a:ext>
            </a:extLst>
          </p:cNvPr>
          <p:cNvPicPr>
            <a:picLocks noChangeAspect="1"/>
          </p:cNvPicPr>
          <p:nvPr userDrawn="1"/>
        </p:nvPicPr>
        <p:blipFill>
          <a:blip r:embed="rId9"/>
          <a:stretch>
            <a:fillRect/>
          </a:stretch>
        </p:blipFill>
        <p:spPr>
          <a:xfrm>
            <a:off x="8633890" y="6116047"/>
            <a:ext cx="423519" cy="395285"/>
          </a:xfrm>
          <a:prstGeom prst="rect">
            <a:avLst/>
          </a:prstGeom>
        </p:spPr>
      </p:pic>
      <p:pic>
        <p:nvPicPr>
          <p:cNvPr id="13" name="图片 12">
            <a:extLst>
              <a:ext uri="{FF2B5EF4-FFF2-40B4-BE49-F238E27FC236}">
                <a16:creationId xmlns:a16="http://schemas.microsoft.com/office/drawing/2014/main" xmlns="" id="{3F94A80F-97E3-4D6C-9CE9-5F1248926610}"/>
              </a:ext>
            </a:extLst>
          </p:cNvPr>
          <p:cNvPicPr>
            <a:picLocks noChangeAspect="1"/>
          </p:cNvPicPr>
          <p:nvPr userDrawn="1"/>
        </p:nvPicPr>
        <p:blipFill>
          <a:blip r:embed="rId10"/>
          <a:stretch>
            <a:fillRect/>
          </a:stretch>
        </p:blipFill>
        <p:spPr>
          <a:xfrm>
            <a:off x="7629044" y="3909484"/>
            <a:ext cx="794099" cy="889392"/>
          </a:xfrm>
          <a:prstGeom prst="rect">
            <a:avLst/>
          </a:prstGeom>
        </p:spPr>
      </p:pic>
      <p:pic>
        <p:nvPicPr>
          <p:cNvPr id="14" name="图片 13">
            <a:extLst>
              <a:ext uri="{FF2B5EF4-FFF2-40B4-BE49-F238E27FC236}">
                <a16:creationId xmlns:a16="http://schemas.microsoft.com/office/drawing/2014/main" xmlns="" id="{1AC476DB-14CB-4419-8E7B-144FF0496BDA}"/>
              </a:ext>
            </a:extLst>
          </p:cNvPr>
          <p:cNvPicPr>
            <a:picLocks noChangeAspect="1"/>
          </p:cNvPicPr>
          <p:nvPr userDrawn="1"/>
        </p:nvPicPr>
        <p:blipFill rotWithShape="1">
          <a:blip r:embed="rId11"/>
          <a:srcRect t="22427" r="27990"/>
          <a:stretch/>
        </p:blipFill>
        <p:spPr>
          <a:xfrm rot="5400000">
            <a:off x="7627802" y="-550994"/>
            <a:ext cx="1098684" cy="1933711"/>
          </a:xfrm>
          <a:prstGeom prst="rect">
            <a:avLst/>
          </a:prstGeom>
        </p:spPr>
      </p:pic>
    </p:spTree>
    <p:extLst>
      <p:ext uri="{BB962C8B-B14F-4D97-AF65-F5344CB8AC3E}">
        <p14:creationId xmlns:p14="http://schemas.microsoft.com/office/powerpoint/2010/main" val="68259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0BE4B2-9230-4001-83C6-83837A52F944}"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BD5ED-038E-4277-BC57-134BF23B235C}" type="slidenum">
              <a:rPr lang="en-US" smtClean="0"/>
              <a:t>‹#›</a:t>
            </a:fld>
            <a:endParaRPr lang="en-US"/>
          </a:p>
        </p:txBody>
      </p:sp>
    </p:spTree>
    <p:extLst>
      <p:ext uri="{BB962C8B-B14F-4D97-AF65-F5344CB8AC3E}">
        <p14:creationId xmlns:p14="http://schemas.microsoft.com/office/powerpoint/2010/main" val="1820102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0BE4B2-9230-4001-83C6-83837A52F944}"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BD5ED-038E-4277-BC57-134BF23B235C}" type="slidenum">
              <a:rPr lang="en-US" smtClean="0"/>
              <a:t>‹#›</a:t>
            </a:fld>
            <a:endParaRPr lang="en-US"/>
          </a:p>
        </p:txBody>
      </p:sp>
    </p:spTree>
    <p:extLst>
      <p:ext uri="{BB962C8B-B14F-4D97-AF65-F5344CB8AC3E}">
        <p14:creationId xmlns:p14="http://schemas.microsoft.com/office/powerpoint/2010/main" val="282419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0BE4B2-9230-4001-83C6-83837A52F944}" type="datetimeFigureOut">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BD5ED-038E-4277-BC57-134BF23B235C}" type="slidenum">
              <a:rPr lang="en-US" smtClean="0"/>
              <a:t>‹#›</a:t>
            </a:fld>
            <a:endParaRPr lang="en-US"/>
          </a:p>
        </p:txBody>
      </p:sp>
    </p:spTree>
    <p:extLst>
      <p:ext uri="{BB962C8B-B14F-4D97-AF65-F5344CB8AC3E}">
        <p14:creationId xmlns:p14="http://schemas.microsoft.com/office/powerpoint/2010/main" val="102325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0BE4B2-9230-4001-83C6-83837A52F944}" type="datetimeFigureOut">
              <a:rPr lang="en-US" smtClean="0"/>
              <a:t>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8BD5ED-038E-4277-BC57-134BF23B235C}" type="slidenum">
              <a:rPr lang="en-US" smtClean="0"/>
              <a:t>‹#›</a:t>
            </a:fld>
            <a:endParaRPr lang="en-US"/>
          </a:p>
        </p:txBody>
      </p:sp>
    </p:spTree>
    <p:extLst>
      <p:ext uri="{BB962C8B-B14F-4D97-AF65-F5344CB8AC3E}">
        <p14:creationId xmlns:p14="http://schemas.microsoft.com/office/powerpoint/2010/main" val="1366331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0BE4B2-9230-4001-83C6-83837A52F944}" type="datetimeFigureOut">
              <a:rPr lang="en-US" smtClean="0"/>
              <a:t>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8BD5ED-038E-4277-BC57-134BF23B235C}" type="slidenum">
              <a:rPr lang="en-US" smtClean="0"/>
              <a:t>‹#›</a:t>
            </a:fld>
            <a:endParaRPr lang="en-US"/>
          </a:p>
        </p:txBody>
      </p:sp>
    </p:spTree>
    <p:extLst>
      <p:ext uri="{BB962C8B-B14F-4D97-AF65-F5344CB8AC3E}">
        <p14:creationId xmlns:p14="http://schemas.microsoft.com/office/powerpoint/2010/main" val="816351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0BE4B2-9230-4001-83C6-83837A52F944}" type="datetimeFigureOut">
              <a:rPr lang="en-US" smtClean="0"/>
              <a:t>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8BD5ED-038E-4277-BC57-134BF23B235C}" type="slidenum">
              <a:rPr lang="en-US" smtClean="0"/>
              <a:t>‹#›</a:t>
            </a:fld>
            <a:endParaRPr lang="en-US"/>
          </a:p>
        </p:txBody>
      </p:sp>
    </p:spTree>
    <p:extLst>
      <p:ext uri="{BB962C8B-B14F-4D97-AF65-F5344CB8AC3E}">
        <p14:creationId xmlns:p14="http://schemas.microsoft.com/office/powerpoint/2010/main" val="3135365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0BE4B2-9230-4001-83C6-83837A52F944}" type="datetimeFigureOut">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BD5ED-038E-4277-BC57-134BF23B235C}" type="slidenum">
              <a:rPr lang="en-US" smtClean="0"/>
              <a:t>‹#›</a:t>
            </a:fld>
            <a:endParaRPr lang="en-US"/>
          </a:p>
        </p:txBody>
      </p:sp>
    </p:spTree>
    <p:extLst>
      <p:ext uri="{BB962C8B-B14F-4D97-AF65-F5344CB8AC3E}">
        <p14:creationId xmlns:p14="http://schemas.microsoft.com/office/powerpoint/2010/main" val="195225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0BE4B2-9230-4001-83C6-83837A52F944}" type="datetimeFigureOut">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BD5ED-038E-4277-BC57-134BF23B235C}" type="slidenum">
              <a:rPr lang="en-US" smtClean="0"/>
              <a:t>‹#›</a:t>
            </a:fld>
            <a:endParaRPr lang="en-US"/>
          </a:p>
        </p:txBody>
      </p:sp>
    </p:spTree>
    <p:extLst>
      <p:ext uri="{BB962C8B-B14F-4D97-AF65-F5344CB8AC3E}">
        <p14:creationId xmlns:p14="http://schemas.microsoft.com/office/powerpoint/2010/main" val="355067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BE4B2-9230-4001-83C6-83837A52F944}" type="datetimeFigureOut">
              <a:rPr lang="en-US" smtClean="0"/>
              <a:t>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BD5ED-038E-4277-BC57-134BF23B235C}" type="slidenum">
              <a:rPr lang="en-US" smtClean="0"/>
              <a:t>‹#›</a:t>
            </a:fld>
            <a:endParaRPr lang="en-US"/>
          </a:p>
        </p:txBody>
      </p:sp>
    </p:spTree>
    <p:extLst>
      <p:ext uri="{BB962C8B-B14F-4D97-AF65-F5344CB8AC3E}">
        <p14:creationId xmlns:p14="http://schemas.microsoft.com/office/powerpoint/2010/main" val="73925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slideLayout" Target="../slideLayouts/slideLayout2.xml"/><Relationship Id="rId21" Type="http://schemas.openxmlformats.org/officeDocument/2006/relationships/image" Target="../media/image25.png"/><Relationship Id="rId7" Type="http://schemas.openxmlformats.org/officeDocument/2006/relationships/image" Target="../media/image13.png"/><Relationship Id="rId12" Type="http://schemas.openxmlformats.org/officeDocument/2006/relationships/image" Target="../media/image5.pn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tags" Target="../tags/tag2.xml"/><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2.png"/><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4.png"/><Relationship Id="rId24" Type="http://schemas.openxmlformats.org/officeDocument/2006/relationships/image" Target="../media/image28.png"/><Relationship Id="rId5" Type="http://schemas.openxmlformats.org/officeDocument/2006/relationships/image" Target="../media/image11.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8.png"/><Relationship Id="rId10" Type="http://schemas.openxmlformats.org/officeDocument/2006/relationships/image" Target="../media/image16.png"/><Relationship Id="rId19" Type="http://schemas.openxmlformats.org/officeDocument/2006/relationships/image" Target="../media/image23.png"/><Relationship Id="rId4" Type="http://schemas.openxmlformats.org/officeDocument/2006/relationships/notesSlide" Target="../notesSlides/notesSlide1.xml"/><Relationship Id="rId9" Type="http://schemas.openxmlformats.org/officeDocument/2006/relationships/image" Target="../media/image15.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5.png"/><Relationship Id="rId21" Type="http://schemas.openxmlformats.org/officeDocument/2006/relationships/image" Target="../media/image61.png"/><Relationship Id="rId7" Type="http://schemas.openxmlformats.org/officeDocument/2006/relationships/image" Target="../media/image49.png"/><Relationship Id="rId12" Type="http://schemas.openxmlformats.org/officeDocument/2006/relationships/image" Target="../media/image9.png"/><Relationship Id="rId17" Type="http://schemas.openxmlformats.org/officeDocument/2006/relationships/image" Target="../media/image57.png"/><Relationship Id="rId2" Type="http://schemas.openxmlformats.org/officeDocument/2006/relationships/notesSlide" Target="../notesSlides/notesSlide7.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5" Type="http://schemas.openxmlformats.org/officeDocument/2006/relationships/image" Target="../media/image55.png"/><Relationship Id="rId10" Type="http://schemas.openxmlformats.org/officeDocument/2006/relationships/image" Target="../media/image10.png"/><Relationship Id="rId19" Type="http://schemas.openxmlformats.org/officeDocument/2006/relationships/image" Target="../media/image59.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78.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78.png"/><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78.png"/><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80.png"/><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slide" Target="slide20.xml"/><Relationship Id="rId7" Type="http://schemas.openxmlformats.org/officeDocument/2006/relationships/slide" Target="slide23.xml"/><Relationship Id="rId12" Type="http://schemas.microsoft.com/office/2007/relationships/hdphoto" Target="../media/hdphoto15.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slide" Target="slide21.xml"/><Relationship Id="rId10" Type="http://schemas.openxmlformats.org/officeDocument/2006/relationships/image" Target="../media/image86.png"/><Relationship Id="rId4" Type="http://schemas.openxmlformats.org/officeDocument/2006/relationships/image" Target="../media/image83.png"/><Relationship Id="rId9" Type="http://schemas.openxmlformats.org/officeDocument/2006/relationships/slide" Target="slide22.xml"/></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9.png"/><Relationship Id="rId5" Type="http://schemas.openxmlformats.org/officeDocument/2006/relationships/image" Target="../media/image4.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87.png"/><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3.png"/><Relationship Id="rId5" Type="http://schemas.microsoft.com/office/2007/relationships/hdphoto" Target="../media/hdphoto16.wdp"/><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 Target="slide19.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slideLayout" Target="../slideLayouts/slideLayout2.xml"/><Relationship Id="rId21" Type="http://schemas.openxmlformats.org/officeDocument/2006/relationships/image" Target="../media/image25.png"/><Relationship Id="rId7" Type="http://schemas.openxmlformats.org/officeDocument/2006/relationships/image" Target="../media/image13.png"/><Relationship Id="rId12" Type="http://schemas.openxmlformats.org/officeDocument/2006/relationships/image" Target="../media/image5.pn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tags" Target="../tags/tag4.xml"/><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2.png"/><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4.png"/><Relationship Id="rId24" Type="http://schemas.openxmlformats.org/officeDocument/2006/relationships/image" Target="../media/image28.png"/><Relationship Id="rId5" Type="http://schemas.openxmlformats.org/officeDocument/2006/relationships/image" Target="../media/image11.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8.png"/><Relationship Id="rId10" Type="http://schemas.openxmlformats.org/officeDocument/2006/relationships/image" Target="../media/image16.png"/><Relationship Id="rId19" Type="http://schemas.openxmlformats.org/officeDocument/2006/relationships/image" Target="../media/image23.png"/><Relationship Id="rId4" Type="http://schemas.openxmlformats.org/officeDocument/2006/relationships/notesSlide" Target="../notesSlides/notesSlide17.xml"/><Relationship Id="rId9" Type="http://schemas.openxmlformats.org/officeDocument/2006/relationships/image" Target="../media/image15.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5.png"/><Relationship Id="rId21" Type="http://schemas.openxmlformats.org/officeDocument/2006/relationships/image" Target="../media/image61.png"/><Relationship Id="rId7" Type="http://schemas.openxmlformats.org/officeDocument/2006/relationships/image" Target="../media/image49.png"/><Relationship Id="rId12" Type="http://schemas.openxmlformats.org/officeDocument/2006/relationships/image" Target="../media/image9.png"/><Relationship Id="rId17" Type="http://schemas.openxmlformats.org/officeDocument/2006/relationships/image" Target="../media/image57.png"/><Relationship Id="rId2" Type="http://schemas.openxmlformats.org/officeDocument/2006/relationships/notesSlide" Target="../notesSlides/notesSlide3.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5" Type="http://schemas.openxmlformats.org/officeDocument/2006/relationships/image" Target="../media/image55.png"/><Relationship Id="rId10" Type="http://schemas.openxmlformats.org/officeDocument/2006/relationships/image" Target="../media/image10.png"/><Relationship Id="rId19" Type="http://schemas.openxmlformats.org/officeDocument/2006/relationships/image" Target="../media/image59.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microsoft.com/office/2007/relationships/media" Target="../media/media7.mp3"/><Relationship Id="rId13" Type="http://schemas.microsoft.com/office/2007/relationships/hdphoto" Target="../media/hdphoto1.wdp"/><Relationship Id="rId3" Type="http://schemas.microsoft.com/office/2007/relationships/media" Target="../media/media2.mp3"/><Relationship Id="rId7" Type="http://schemas.microsoft.com/office/2007/relationships/media" Target="../media/media6.mp3"/><Relationship Id="rId12" Type="http://schemas.openxmlformats.org/officeDocument/2006/relationships/image" Target="../media/image63.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media" Target="../media/media5.mp3"/><Relationship Id="rId11" Type="http://schemas.openxmlformats.org/officeDocument/2006/relationships/image" Target="../media/image62.jpeg"/><Relationship Id="rId5" Type="http://schemas.microsoft.com/office/2007/relationships/media" Target="../media/media4.mp3"/><Relationship Id="rId10" Type="http://schemas.openxmlformats.org/officeDocument/2006/relationships/slideLayout" Target="../slideLayouts/slideLayout12.xml"/><Relationship Id="rId4" Type="http://schemas.microsoft.com/office/2007/relationships/media" Target="../media/media3.mp3"/><Relationship Id="rId9" Type="http://schemas.microsoft.com/office/2007/relationships/media" Target="../media/media8.mp3"/><Relationship Id="rId14"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microsoft.com/office/2007/relationships/hdphoto" Target="../media/hdphoto3.wdp"/><Relationship Id="rId2" Type="http://schemas.openxmlformats.org/officeDocument/2006/relationships/image" Target="../media/image65.jpeg"/><Relationship Id="rId1" Type="http://schemas.openxmlformats.org/officeDocument/2006/relationships/slideLayout" Target="../slideLayouts/slideLayout12.xml"/><Relationship Id="rId6" Type="http://schemas.openxmlformats.org/officeDocument/2006/relationships/image" Target="../media/image68.png"/><Relationship Id="rId11" Type="http://schemas.microsoft.com/office/2007/relationships/hdphoto" Target="../media/hdphoto5.wdp"/><Relationship Id="rId5" Type="http://schemas.openxmlformats.org/officeDocument/2006/relationships/image" Target="../media/image67.png"/><Relationship Id="rId10" Type="http://schemas.openxmlformats.org/officeDocument/2006/relationships/image" Target="../media/image70.png"/><Relationship Id="rId4" Type="http://schemas.microsoft.com/office/2007/relationships/hdphoto" Target="../media/hdphoto2.wdp"/><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5.png"/><Relationship Id="rId21" Type="http://schemas.openxmlformats.org/officeDocument/2006/relationships/image" Target="../media/image61.png"/><Relationship Id="rId7" Type="http://schemas.openxmlformats.org/officeDocument/2006/relationships/image" Target="../media/image49.png"/><Relationship Id="rId12" Type="http://schemas.openxmlformats.org/officeDocument/2006/relationships/image" Target="../media/image9.png"/><Relationship Id="rId17" Type="http://schemas.openxmlformats.org/officeDocument/2006/relationships/image" Target="../media/image57.png"/><Relationship Id="rId2" Type="http://schemas.openxmlformats.org/officeDocument/2006/relationships/notesSlide" Target="../notesSlides/notesSlide5.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5" Type="http://schemas.openxmlformats.org/officeDocument/2006/relationships/image" Target="../media/image55.png"/><Relationship Id="rId10" Type="http://schemas.openxmlformats.org/officeDocument/2006/relationships/image" Target="../media/image10.png"/><Relationship Id="rId19" Type="http://schemas.openxmlformats.org/officeDocument/2006/relationships/image" Target="../media/image59.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73.pn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xmlns="" id="{A68A9E2E-A1AB-412D-957B-97C938AB697C}"/>
              </a:ext>
            </a:extLst>
          </p:cNvPr>
          <p:cNvPicPr>
            <a:picLocks noChangeAspect="1"/>
          </p:cNvPicPr>
          <p:nvPr/>
        </p:nvPicPr>
        <p:blipFill>
          <a:blip r:embed="rId5"/>
          <a:stretch>
            <a:fillRect/>
          </a:stretch>
        </p:blipFill>
        <p:spPr>
          <a:xfrm>
            <a:off x="634117" y="3566861"/>
            <a:ext cx="859611" cy="585267"/>
          </a:xfrm>
          <a:prstGeom prst="rect">
            <a:avLst/>
          </a:prstGeom>
        </p:spPr>
      </p:pic>
      <p:pic>
        <p:nvPicPr>
          <p:cNvPr id="57" name="图片 56">
            <a:extLst>
              <a:ext uri="{FF2B5EF4-FFF2-40B4-BE49-F238E27FC236}">
                <a16:creationId xmlns:a16="http://schemas.microsoft.com/office/drawing/2014/main" xmlns="" id="{F1382FDF-991D-405F-9F1F-6297EE2BDA34}"/>
              </a:ext>
            </a:extLst>
          </p:cNvPr>
          <p:cNvPicPr>
            <a:picLocks noChangeAspect="1"/>
          </p:cNvPicPr>
          <p:nvPr/>
        </p:nvPicPr>
        <p:blipFill>
          <a:blip r:embed="rId6"/>
          <a:stretch>
            <a:fillRect/>
          </a:stretch>
        </p:blipFill>
        <p:spPr>
          <a:xfrm>
            <a:off x="1545931" y="3984276"/>
            <a:ext cx="1049003" cy="637488"/>
          </a:xfrm>
          <a:prstGeom prst="rect">
            <a:avLst/>
          </a:prstGeom>
        </p:spPr>
      </p:pic>
      <p:pic>
        <p:nvPicPr>
          <p:cNvPr id="58" name="图片 57">
            <a:extLst>
              <a:ext uri="{FF2B5EF4-FFF2-40B4-BE49-F238E27FC236}">
                <a16:creationId xmlns:a16="http://schemas.microsoft.com/office/drawing/2014/main" xmlns="" id="{0B352624-4254-493A-A94B-756BD6FA62F7}"/>
              </a:ext>
            </a:extLst>
          </p:cNvPr>
          <p:cNvPicPr>
            <a:picLocks noChangeAspect="1"/>
          </p:cNvPicPr>
          <p:nvPr/>
        </p:nvPicPr>
        <p:blipFill>
          <a:blip r:embed="rId7"/>
          <a:stretch>
            <a:fillRect/>
          </a:stretch>
        </p:blipFill>
        <p:spPr>
          <a:xfrm>
            <a:off x="1689313" y="4003499"/>
            <a:ext cx="2383743" cy="2487384"/>
          </a:xfrm>
          <a:prstGeom prst="rect">
            <a:avLst/>
          </a:prstGeom>
        </p:spPr>
      </p:pic>
      <p:pic>
        <p:nvPicPr>
          <p:cNvPr id="59" name="图片 58">
            <a:extLst>
              <a:ext uri="{FF2B5EF4-FFF2-40B4-BE49-F238E27FC236}">
                <a16:creationId xmlns:a16="http://schemas.microsoft.com/office/drawing/2014/main" xmlns="" id="{84C8B94A-6985-410F-85FE-FA8EBEC7D6C7}"/>
              </a:ext>
            </a:extLst>
          </p:cNvPr>
          <p:cNvPicPr>
            <a:picLocks noChangeAspect="1"/>
          </p:cNvPicPr>
          <p:nvPr/>
        </p:nvPicPr>
        <p:blipFill>
          <a:blip r:embed="rId8"/>
          <a:stretch>
            <a:fillRect/>
          </a:stretch>
        </p:blipFill>
        <p:spPr>
          <a:xfrm>
            <a:off x="1017289" y="4350991"/>
            <a:ext cx="2359356" cy="2162236"/>
          </a:xfrm>
          <a:prstGeom prst="rect">
            <a:avLst/>
          </a:prstGeom>
        </p:spPr>
      </p:pic>
      <p:pic>
        <p:nvPicPr>
          <p:cNvPr id="66" name="图片 65">
            <a:extLst>
              <a:ext uri="{FF2B5EF4-FFF2-40B4-BE49-F238E27FC236}">
                <a16:creationId xmlns:a16="http://schemas.microsoft.com/office/drawing/2014/main" xmlns="" id="{8CB90C7C-AA5F-41A7-AF89-98C77229959B}"/>
              </a:ext>
            </a:extLst>
          </p:cNvPr>
          <p:cNvPicPr>
            <a:picLocks noChangeAspect="1"/>
          </p:cNvPicPr>
          <p:nvPr/>
        </p:nvPicPr>
        <p:blipFill>
          <a:blip r:embed="rId9"/>
          <a:stretch>
            <a:fillRect/>
          </a:stretch>
        </p:blipFill>
        <p:spPr>
          <a:xfrm>
            <a:off x="36798" y="3935531"/>
            <a:ext cx="2274005" cy="2519899"/>
          </a:xfrm>
          <a:prstGeom prst="rect">
            <a:avLst/>
          </a:prstGeom>
        </p:spPr>
      </p:pic>
      <p:pic>
        <p:nvPicPr>
          <p:cNvPr id="60" name="图片 59">
            <a:extLst>
              <a:ext uri="{FF2B5EF4-FFF2-40B4-BE49-F238E27FC236}">
                <a16:creationId xmlns:a16="http://schemas.microsoft.com/office/drawing/2014/main" xmlns="" id="{B5B93B74-3B75-4C44-A5C6-B1F38D6B79F3}"/>
              </a:ext>
            </a:extLst>
          </p:cNvPr>
          <p:cNvPicPr>
            <a:picLocks noChangeAspect="1"/>
          </p:cNvPicPr>
          <p:nvPr/>
        </p:nvPicPr>
        <p:blipFill>
          <a:blip r:embed="rId10"/>
          <a:stretch>
            <a:fillRect/>
          </a:stretch>
        </p:blipFill>
        <p:spPr>
          <a:xfrm>
            <a:off x="7291502" y="4901665"/>
            <a:ext cx="859611" cy="1707028"/>
          </a:xfrm>
          <a:prstGeom prst="rect">
            <a:avLst/>
          </a:prstGeom>
        </p:spPr>
      </p:pic>
      <p:pic>
        <p:nvPicPr>
          <p:cNvPr id="61" name="图片 60">
            <a:extLst>
              <a:ext uri="{FF2B5EF4-FFF2-40B4-BE49-F238E27FC236}">
                <a16:creationId xmlns:a16="http://schemas.microsoft.com/office/drawing/2014/main" xmlns="" id="{59BDEE35-272D-4076-A1F5-2170425DC20C}"/>
              </a:ext>
            </a:extLst>
          </p:cNvPr>
          <p:cNvPicPr>
            <a:picLocks noChangeAspect="1"/>
          </p:cNvPicPr>
          <p:nvPr/>
        </p:nvPicPr>
        <p:blipFill>
          <a:blip r:embed="rId11"/>
          <a:stretch>
            <a:fillRect/>
          </a:stretch>
        </p:blipFill>
        <p:spPr>
          <a:xfrm>
            <a:off x="-280403" y="6430038"/>
            <a:ext cx="9748349" cy="430821"/>
          </a:xfrm>
          <a:prstGeom prst="rect">
            <a:avLst/>
          </a:prstGeom>
        </p:spPr>
      </p:pic>
      <p:pic>
        <p:nvPicPr>
          <p:cNvPr id="62" name="图片 61">
            <a:extLst>
              <a:ext uri="{FF2B5EF4-FFF2-40B4-BE49-F238E27FC236}">
                <a16:creationId xmlns:a16="http://schemas.microsoft.com/office/drawing/2014/main" xmlns="" id="{845B2F22-F443-4628-AC6C-1033C18BED04}"/>
              </a:ext>
            </a:extLst>
          </p:cNvPr>
          <p:cNvPicPr>
            <a:picLocks noChangeAspect="1"/>
          </p:cNvPicPr>
          <p:nvPr/>
        </p:nvPicPr>
        <p:blipFill>
          <a:blip r:embed="rId12"/>
          <a:stretch>
            <a:fillRect/>
          </a:stretch>
        </p:blipFill>
        <p:spPr>
          <a:xfrm>
            <a:off x="4023908" y="6432855"/>
            <a:ext cx="2206943" cy="178832"/>
          </a:xfrm>
          <a:prstGeom prst="rect">
            <a:avLst/>
          </a:prstGeom>
        </p:spPr>
      </p:pic>
      <p:pic>
        <p:nvPicPr>
          <p:cNvPr id="63" name="图片 62">
            <a:extLst>
              <a:ext uri="{FF2B5EF4-FFF2-40B4-BE49-F238E27FC236}">
                <a16:creationId xmlns:a16="http://schemas.microsoft.com/office/drawing/2014/main" xmlns="" id="{9C988148-1036-4563-B1CC-49ED50F6CBBC}"/>
              </a:ext>
            </a:extLst>
          </p:cNvPr>
          <p:cNvPicPr>
            <a:picLocks noChangeAspect="1"/>
          </p:cNvPicPr>
          <p:nvPr/>
        </p:nvPicPr>
        <p:blipFill>
          <a:blip r:embed="rId13"/>
          <a:stretch>
            <a:fillRect/>
          </a:stretch>
        </p:blipFill>
        <p:spPr>
          <a:xfrm>
            <a:off x="7870848" y="4064395"/>
            <a:ext cx="932769" cy="2560541"/>
          </a:xfrm>
          <a:prstGeom prst="rect">
            <a:avLst/>
          </a:prstGeom>
        </p:spPr>
      </p:pic>
      <p:pic>
        <p:nvPicPr>
          <p:cNvPr id="64" name="图片 63">
            <a:extLst>
              <a:ext uri="{FF2B5EF4-FFF2-40B4-BE49-F238E27FC236}">
                <a16:creationId xmlns:a16="http://schemas.microsoft.com/office/drawing/2014/main" xmlns="" id="{4F30ECA1-6050-4392-B67C-F89E5801681B}"/>
              </a:ext>
            </a:extLst>
          </p:cNvPr>
          <p:cNvPicPr>
            <a:picLocks noChangeAspect="1"/>
          </p:cNvPicPr>
          <p:nvPr/>
        </p:nvPicPr>
        <p:blipFill>
          <a:blip r:embed="rId14"/>
          <a:stretch>
            <a:fillRect/>
          </a:stretch>
        </p:blipFill>
        <p:spPr>
          <a:xfrm>
            <a:off x="6681514" y="4016199"/>
            <a:ext cx="1194920" cy="2666215"/>
          </a:xfrm>
          <a:prstGeom prst="rect">
            <a:avLst/>
          </a:prstGeom>
        </p:spPr>
      </p:pic>
      <p:pic>
        <p:nvPicPr>
          <p:cNvPr id="65" name="图片 64">
            <a:extLst>
              <a:ext uri="{FF2B5EF4-FFF2-40B4-BE49-F238E27FC236}">
                <a16:creationId xmlns:a16="http://schemas.microsoft.com/office/drawing/2014/main" xmlns="" id="{823B187E-D166-462E-847A-61AF50F7F28D}"/>
              </a:ext>
            </a:extLst>
          </p:cNvPr>
          <p:cNvPicPr>
            <a:picLocks noChangeAspect="1"/>
          </p:cNvPicPr>
          <p:nvPr/>
        </p:nvPicPr>
        <p:blipFill>
          <a:blip r:embed="rId15"/>
          <a:stretch>
            <a:fillRect/>
          </a:stretch>
        </p:blipFill>
        <p:spPr>
          <a:xfrm>
            <a:off x="7730850" y="585006"/>
            <a:ext cx="1030313" cy="625911"/>
          </a:xfrm>
          <a:prstGeom prst="rect">
            <a:avLst/>
          </a:prstGeom>
        </p:spPr>
      </p:pic>
      <p:pic>
        <p:nvPicPr>
          <p:cNvPr id="67" name="图片 66">
            <a:extLst>
              <a:ext uri="{FF2B5EF4-FFF2-40B4-BE49-F238E27FC236}">
                <a16:creationId xmlns:a16="http://schemas.microsoft.com/office/drawing/2014/main" xmlns="" id="{6342EF8D-B0F0-4A20-9C8D-EB934EDAD9F9}"/>
              </a:ext>
            </a:extLst>
          </p:cNvPr>
          <p:cNvPicPr>
            <a:picLocks noChangeAspect="1"/>
          </p:cNvPicPr>
          <p:nvPr/>
        </p:nvPicPr>
        <p:blipFill>
          <a:blip r:embed="rId16"/>
          <a:stretch>
            <a:fillRect/>
          </a:stretch>
        </p:blipFill>
        <p:spPr>
          <a:xfrm>
            <a:off x="84870" y="6125727"/>
            <a:ext cx="585267" cy="430821"/>
          </a:xfrm>
          <a:prstGeom prst="rect">
            <a:avLst/>
          </a:prstGeom>
        </p:spPr>
      </p:pic>
      <p:pic>
        <p:nvPicPr>
          <p:cNvPr id="68" name="图片 67">
            <a:extLst>
              <a:ext uri="{FF2B5EF4-FFF2-40B4-BE49-F238E27FC236}">
                <a16:creationId xmlns:a16="http://schemas.microsoft.com/office/drawing/2014/main" xmlns="" id="{5AD37651-B988-4E4F-B437-7E35CBF114A8}"/>
              </a:ext>
            </a:extLst>
          </p:cNvPr>
          <p:cNvPicPr>
            <a:picLocks noChangeAspect="1"/>
          </p:cNvPicPr>
          <p:nvPr/>
        </p:nvPicPr>
        <p:blipFill>
          <a:blip r:embed="rId17"/>
          <a:stretch>
            <a:fillRect/>
          </a:stretch>
        </p:blipFill>
        <p:spPr>
          <a:xfrm>
            <a:off x="230160" y="5519649"/>
            <a:ext cx="591363" cy="1211177"/>
          </a:xfrm>
          <a:prstGeom prst="rect">
            <a:avLst/>
          </a:prstGeom>
        </p:spPr>
      </p:pic>
      <p:pic>
        <p:nvPicPr>
          <p:cNvPr id="69" name="图片 68">
            <a:extLst>
              <a:ext uri="{FF2B5EF4-FFF2-40B4-BE49-F238E27FC236}">
                <a16:creationId xmlns:a16="http://schemas.microsoft.com/office/drawing/2014/main" xmlns="" id="{C6D23E6A-0E4B-4F0C-B0A8-E6D274A35370}"/>
              </a:ext>
            </a:extLst>
          </p:cNvPr>
          <p:cNvPicPr>
            <a:picLocks noChangeAspect="1"/>
          </p:cNvPicPr>
          <p:nvPr/>
        </p:nvPicPr>
        <p:blipFill>
          <a:blip r:embed="rId18"/>
          <a:stretch>
            <a:fillRect/>
          </a:stretch>
        </p:blipFill>
        <p:spPr>
          <a:xfrm>
            <a:off x="769601" y="5268733"/>
            <a:ext cx="390178" cy="1292464"/>
          </a:xfrm>
          <a:prstGeom prst="rect">
            <a:avLst/>
          </a:prstGeom>
        </p:spPr>
      </p:pic>
      <p:pic>
        <p:nvPicPr>
          <p:cNvPr id="70" name="图片 69">
            <a:extLst>
              <a:ext uri="{FF2B5EF4-FFF2-40B4-BE49-F238E27FC236}">
                <a16:creationId xmlns:a16="http://schemas.microsoft.com/office/drawing/2014/main" xmlns="" id="{BEEEBB4F-018E-4E4D-A2FB-CFD0FF38C612}"/>
              </a:ext>
            </a:extLst>
          </p:cNvPr>
          <p:cNvPicPr>
            <a:picLocks noChangeAspect="1"/>
          </p:cNvPicPr>
          <p:nvPr/>
        </p:nvPicPr>
        <p:blipFill>
          <a:blip r:embed="rId19"/>
          <a:stretch>
            <a:fillRect/>
          </a:stretch>
        </p:blipFill>
        <p:spPr>
          <a:xfrm>
            <a:off x="1196141" y="5484226"/>
            <a:ext cx="347502" cy="983573"/>
          </a:xfrm>
          <a:prstGeom prst="rect">
            <a:avLst/>
          </a:prstGeom>
        </p:spPr>
      </p:pic>
      <p:pic>
        <p:nvPicPr>
          <p:cNvPr id="71" name="图片 70">
            <a:extLst>
              <a:ext uri="{FF2B5EF4-FFF2-40B4-BE49-F238E27FC236}">
                <a16:creationId xmlns:a16="http://schemas.microsoft.com/office/drawing/2014/main" xmlns="" id="{EC280E98-B494-493B-9B8F-C964EC3E1926}"/>
              </a:ext>
            </a:extLst>
          </p:cNvPr>
          <p:cNvPicPr>
            <a:picLocks noChangeAspect="1"/>
          </p:cNvPicPr>
          <p:nvPr/>
        </p:nvPicPr>
        <p:blipFill>
          <a:blip r:embed="rId20"/>
          <a:stretch>
            <a:fillRect/>
          </a:stretch>
        </p:blipFill>
        <p:spPr>
          <a:xfrm>
            <a:off x="36798" y="4365618"/>
            <a:ext cx="640135" cy="349535"/>
          </a:xfrm>
          <a:prstGeom prst="rect">
            <a:avLst/>
          </a:prstGeom>
        </p:spPr>
      </p:pic>
      <p:pic>
        <p:nvPicPr>
          <p:cNvPr id="72" name="图片 71">
            <a:extLst>
              <a:ext uri="{FF2B5EF4-FFF2-40B4-BE49-F238E27FC236}">
                <a16:creationId xmlns:a16="http://schemas.microsoft.com/office/drawing/2014/main" xmlns="" id="{A575B60D-B3C5-48F9-A7DD-9E19244DFD4E}"/>
              </a:ext>
            </a:extLst>
          </p:cNvPr>
          <p:cNvPicPr>
            <a:picLocks noChangeAspect="1"/>
          </p:cNvPicPr>
          <p:nvPr/>
        </p:nvPicPr>
        <p:blipFill>
          <a:blip r:embed="rId21"/>
          <a:stretch>
            <a:fillRect/>
          </a:stretch>
        </p:blipFill>
        <p:spPr>
          <a:xfrm>
            <a:off x="342298" y="209565"/>
            <a:ext cx="792549" cy="585267"/>
          </a:xfrm>
          <a:prstGeom prst="rect">
            <a:avLst/>
          </a:prstGeom>
        </p:spPr>
      </p:pic>
      <p:pic>
        <p:nvPicPr>
          <p:cNvPr id="74" name="图片 73">
            <a:extLst>
              <a:ext uri="{FF2B5EF4-FFF2-40B4-BE49-F238E27FC236}">
                <a16:creationId xmlns:a16="http://schemas.microsoft.com/office/drawing/2014/main" xmlns="" id="{F4B0F296-B992-4EEF-93D1-4734E2997C94}"/>
              </a:ext>
            </a:extLst>
          </p:cNvPr>
          <p:cNvPicPr>
            <a:picLocks noChangeAspect="1"/>
          </p:cNvPicPr>
          <p:nvPr/>
        </p:nvPicPr>
        <p:blipFill>
          <a:blip r:embed="rId22"/>
          <a:stretch>
            <a:fillRect/>
          </a:stretch>
        </p:blipFill>
        <p:spPr>
          <a:xfrm>
            <a:off x="6699831" y="3736730"/>
            <a:ext cx="426757" cy="268247"/>
          </a:xfrm>
          <a:prstGeom prst="rect">
            <a:avLst/>
          </a:prstGeom>
        </p:spPr>
      </p:pic>
      <p:pic>
        <p:nvPicPr>
          <p:cNvPr id="75" name="图片 74">
            <a:extLst>
              <a:ext uri="{FF2B5EF4-FFF2-40B4-BE49-F238E27FC236}">
                <a16:creationId xmlns:a16="http://schemas.microsoft.com/office/drawing/2014/main" xmlns="" id="{1C586B08-6AE2-4824-88F2-204D8709A011}"/>
              </a:ext>
            </a:extLst>
          </p:cNvPr>
          <p:cNvPicPr>
            <a:picLocks noChangeAspect="1"/>
          </p:cNvPicPr>
          <p:nvPr/>
        </p:nvPicPr>
        <p:blipFill>
          <a:blip r:embed="rId23"/>
          <a:stretch>
            <a:fillRect/>
          </a:stretch>
        </p:blipFill>
        <p:spPr>
          <a:xfrm>
            <a:off x="7320300" y="1779269"/>
            <a:ext cx="615749" cy="382049"/>
          </a:xfrm>
          <a:prstGeom prst="rect">
            <a:avLst/>
          </a:prstGeom>
        </p:spPr>
      </p:pic>
      <p:pic>
        <p:nvPicPr>
          <p:cNvPr id="76" name="图片 75">
            <a:extLst>
              <a:ext uri="{FF2B5EF4-FFF2-40B4-BE49-F238E27FC236}">
                <a16:creationId xmlns:a16="http://schemas.microsoft.com/office/drawing/2014/main" xmlns="" id="{042BD759-996A-4925-BCB1-776D43969BEE}"/>
              </a:ext>
            </a:extLst>
          </p:cNvPr>
          <p:cNvPicPr>
            <a:picLocks noChangeAspect="1"/>
          </p:cNvPicPr>
          <p:nvPr/>
        </p:nvPicPr>
        <p:blipFill>
          <a:blip r:embed="rId24"/>
          <a:stretch>
            <a:fillRect/>
          </a:stretch>
        </p:blipFill>
        <p:spPr>
          <a:xfrm>
            <a:off x="3263749" y="5729932"/>
            <a:ext cx="475529" cy="853513"/>
          </a:xfrm>
          <a:prstGeom prst="rect">
            <a:avLst/>
          </a:prstGeom>
        </p:spPr>
      </p:pic>
      <p:pic>
        <p:nvPicPr>
          <p:cNvPr id="77" name="图片 76">
            <a:extLst>
              <a:ext uri="{FF2B5EF4-FFF2-40B4-BE49-F238E27FC236}">
                <a16:creationId xmlns:a16="http://schemas.microsoft.com/office/drawing/2014/main" xmlns="" id="{B6667C30-493F-4162-BA56-BF6715D540B7}"/>
              </a:ext>
            </a:extLst>
          </p:cNvPr>
          <p:cNvPicPr>
            <a:picLocks noChangeAspect="1"/>
          </p:cNvPicPr>
          <p:nvPr/>
        </p:nvPicPr>
        <p:blipFill>
          <a:blip r:embed="rId25"/>
          <a:stretch>
            <a:fillRect/>
          </a:stretch>
        </p:blipFill>
        <p:spPr>
          <a:xfrm>
            <a:off x="2476064" y="4959821"/>
            <a:ext cx="499915" cy="1650127"/>
          </a:xfrm>
          <a:prstGeom prst="rect">
            <a:avLst/>
          </a:prstGeom>
        </p:spPr>
      </p:pic>
      <p:pic>
        <p:nvPicPr>
          <p:cNvPr id="78" name="图片 77">
            <a:extLst>
              <a:ext uri="{FF2B5EF4-FFF2-40B4-BE49-F238E27FC236}">
                <a16:creationId xmlns:a16="http://schemas.microsoft.com/office/drawing/2014/main" xmlns="" id="{DCFB431A-5B06-452E-BD42-92892E9F85DF}"/>
              </a:ext>
            </a:extLst>
          </p:cNvPr>
          <p:cNvPicPr>
            <a:picLocks noChangeAspect="1"/>
          </p:cNvPicPr>
          <p:nvPr/>
        </p:nvPicPr>
        <p:blipFill>
          <a:blip r:embed="rId26"/>
          <a:stretch>
            <a:fillRect/>
          </a:stretch>
        </p:blipFill>
        <p:spPr>
          <a:xfrm>
            <a:off x="417596" y="905831"/>
            <a:ext cx="268247" cy="1357493"/>
          </a:xfrm>
          <a:prstGeom prst="rect">
            <a:avLst/>
          </a:prstGeom>
        </p:spPr>
      </p:pic>
      <p:pic>
        <p:nvPicPr>
          <p:cNvPr id="79" name="图片 78">
            <a:extLst>
              <a:ext uri="{FF2B5EF4-FFF2-40B4-BE49-F238E27FC236}">
                <a16:creationId xmlns:a16="http://schemas.microsoft.com/office/drawing/2014/main" xmlns="" id="{6E3FAF40-E435-4C54-B85E-F5FA71B4EEB3}"/>
              </a:ext>
            </a:extLst>
          </p:cNvPr>
          <p:cNvPicPr>
            <a:picLocks noChangeAspect="1"/>
          </p:cNvPicPr>
          <p:nvPr/>
        </p:nvPicPr>
        <p:blipFill>
          <a:blip r:embed="rId27"/>
          <a:stretch>
            <a:fillRect/>
          </a:stretch>
        </p:blipFill>
        <p:spPr>
          <a:xfrm>
            <a:off x="1802184" y="1451184"/>
            <a:ext cx="536494" cy="333277"/>
          </a:xfrm>
          <a:prstGeom prst="rect">
            <a:avLst/>
          </a:prstGeom>
        </p:spPr>
      </p:pic>
      <p:pic>
        <p:nvPicPr>
          <p:cNvPr id="80" name="图片 79">
            <a:extLst>
              <a:ext uri="{FF2B5EF4-FFF2-40B4-BE49-F238E27FC236}">
                <a16:creationId xmlns:a16="http://schemas.microsoft.com/office/drawing/2014/main" xmlns="" id="{7DB04CAE-9D61-41D3-9561-D36B29FDDC21}"/>
              </a:ext>
            </a:extLst>
          </p:cNvPr>
          <p:cNvPicPr>
            <a:picLocks noChangeAspect="1"/>
          </p:cNvPicPr>
          <p:nvPr/>
        </p:nvPicPr>
        <p:blipFill>
          <a:blip r:embed="rId26"/>
          <a:stretch>
            <a:fillRect/>
          </a:stretch>
        </p:blipFill>
        <p:spPr>
          <a:xfrm>
            <a:off x="820037" y="905831"/>
            <a:ext cx="268247" cy="1357493"/>
          </a:xfrm>
          <a:prstGeom prst="rect">
            <a:avLst/>
          </a:prstGeom>
        </p:spPr>
      </p:pic>
      <p:pic>
        <p:nvPicPr>
          <p:cNvPr id="81" name="图片 80">
            <a:extLst>
              <a:ext uri="{FF2B5EF4-FFF2-40B4-BE49-F238E27FC236}">
                <a16:creationId xmlns:a16="http://schemas.microsoft.com/office/drawing/2014/main" xmlns="" id="{7FD5FDF4-EBA7-428B-BAF6-B2CC7F767B98}"/>
              </a:ext>
            </a:extLst>
          </p:cNvPr>
          <p:cNvPicPr>
            <a:picLocks noChangeAspect="1"/>
          </p:cNvPicPr>
          <p:nvPr/>
        </p:nvPicPr>
        <p:blipFill>
          <a:blip r:embed="rId28"/>
          <a:stretch>
            <a:fillRect/>
          </a:stretch>
        </p:blipFill>
        <p:spPr>
          <a:xfrm>
            <a:off x="8557689" y="6056124"/>
            <a:ext cx="487722" cy="455208"/>
          </a:xfrm>
          <a:prstGeom prst="rect">
            <a:avLst/>
          </a:prstGeom>
        </p:spPr>
      </p:pic>
      <p:sp>
        <p:nvSpPr>
          <p:cNvPr id="82" name="文本框 81">
            <a:extLst>
              <a:ext uri="{FF2B5EF4-FFF2-40B4-BE49-F238E27FC236}">
                <a16:creationId xmlns:a16="http://schemas.microsoft.com/office/drawing/2014/main" xmlns="" id="{7EFEA6E0-7A2D-4FE3-8E51-1E06DB793D71}"/>
              </a:ext>
            </a:extLst>
          </p:cNvPr>
          <p:cNvSpPr txBox="1"/>
          <p:nvPr/>
        </p:nvSpPr>
        <p:spPr>
          <a:xfrm>
            <a:off x="634116" y="1572053"/>
            <a:ext cx="7477594" cy="1862048"/>
          </a:xfrm>
          <a:prstGeom prst="rect">
            <a:avLst/>
          </a:prstGeom>
          <a:noFill/>
        </p:spPr>
        <p:txBody>
          <a:bodyPr wrap="square" rtlCol="0">
            <a:spAutoFit/>
          </a:bodyPr>
          <a:lstStyle/>
          <a:p>
            <a:r>
              <a:rPr lang="en-US" altLang="zh-CN" sz="11500" b="1" dirty="0">
                <a:solidFill>
                  <a:schemeClr val="tx2"/>
                </a:solidFill>
                <a:latin typeface="方正稚艺简体" panose="03000509000000000000" pitchFamily="65" charset="-122"/>
                <a:ea typeface="方正稚艺简体" panose="03000509000000000000" pitchFamily="65" charset="-122"/>
              </a:rPr>
              <a:t>Âm thanh</a:t>
            </a:r>
            <a:endParaRPr lang="zh-CN" altLang="en-US" sz="11500" b="1" dirty="0">
              <a:solidFill>
                <a:schemeClr val="accent1"/>
              </a:solidFill>
              <a:latin typeface="方正稚艺简体" panose="03000509000000000000" pitchFamily="65" charset="-122"/>
              <a:ea typeface="方正稚艺简体" panose="03000509000000000000" pitchFamily="65" charset="-122"/>
            </a:endParaRPr>
          </a:p>
        </p:txBody>
      </p:sp>
      <p:sp>
        <p:nvSpPr>
          <p:cNvPr id="83" name="文本框 82">
            <a:extLst>
              <a:ext uri="{FF2B5EF4-FFF2-40B4-BE49-F238E27FC236}">
                <a16:creationId xmlns:a16="http://schemas.microsoft.com/office/drawing/2014/main" xmlns="" id="{062ABCFE-C0BC-4817-AF35-930D72D69C16}"/>
              </a:ext>
            </a:extLst>
          </p:cNvPr>
          <p:cNvSpPr txBox="1"/>
          <p:nvPr/>
        </p:nvSpPr>
        <p:spPr>
          <a:xfrm>
            <a:off x="2474666" y="255449"/>
            <a:ext cx="4958247" cy="1015663"/>
          </a:xfrm>
          <a:prstGeom prst="rect">
            <a:avLst/>
          </a:prstGeom>
          <a:noFill/>
        </p:spPr>
        <p:txBody>
          <a:bodyPr wrap="square" rtlCol="0">
            <a:spAutoFit/>
          </a:bodyPr>
          <a:lstStyle/>
          <a:p>
            <a:pPr algn="ctr"/>
            <a:r>
              <a:rPr lang="en-US" altLang="zh-CN" sz="6000" b="1" dirty="0">
                <a:solidFill>
                  <a:schemeClr val="accent1"/>
                </a:solidFill>
                <a:latin typeface="方正稚艺简体" panose="03000509000000000000" pitchFamily="65" charset="-122"/>
                <a:ea typeface="方正稚艺简体" panose="03000509000000000000" pitchFamily="65" charset="-122"/>
              </a:rPr>
              <a:t>Khoa học 4 </a:t>
            </a:r>
            <a:endParaRPr lang="zh-CN" altLang="en-US" sz="6000" b="1" dirty="0">
              <a:solidFill>
                <a:schemeClr val="accent1"/>
              </a:solidFill>
              <a:latin typeface="方正稚艺简体" panose="03000509000000000000" pitchFamily="65" charset="-122"/>
              <a:ea typeface="方正稚艺简体" panose="03000509000000000000" pitchFamily="65" charset="-122"/>
            </a:endParaRPr>
          </a:p>
        </p:txBody>
      </p:sp>
      <p:grpSp>
        <p:nvGrpSpPr>
          <p:cNvPr id="87" name="PA_组合 86">
            <a:extLst>
              <a:ext uri="{FF2B5EF4-FFF2-40B4-BE49-F238E27FC236}">
                <a16:creationId xmlns:a16="http://schemas.microsoft.com/office/drawing/2014/main" xmlns="" id="{3CFB803C-8A03-41F8-B516-C84290930A10}"/>
              </a:ext>
            </a:extLst>
          </p:cNvPr>
          <p:cNvGrpSpPr/>
          <p:nvPr>
            <p:custDataLst>
              <p:tags r:id="rId1"/>
            </p:custDataLst>
          </p:nvPr>
        </p:nvGrpSpPr>
        <p:grpSpPr>
          <a:xfrm>
            <a:off x="3919507" y="4716446"/>
            <a:ext cx="2384757" cy="3552087"/>
            <a:chOff x="3919506" y="3537334"/>
            <a:chExt cx="2384757" cy="2664065"/>
          </a:xfrm>
        </p:grpSpPr>
        <p:sp>
          <p:nvSpPr>
            <p:cNvPr id="86" name="任意多边形: 形状 85">
              <a:extLst>
                <a:ext uri="{FF2B5EF4-FFF2-40B4-BE49-F238E27FC236}">
                  <a16:creationId xmlns:a16="http://schemas.microsoft.com/office/drawing/2014/main" xmlns="" id="{B8C78E12-FECB-4051-B0CE-DE4D7843E451}"/>
                </a:ext>
              </a:extLst>
            </p:cNvPr>
            <p:cNvSpPr/>
            <p:nvPr/>
          </p:nvSpPr>
          <p:spPr>
            <a:xfrm>
              <a:off x="3919506" y="3537334"/>
              <a:ext cx="2384757" cy="2664065"/>
            </a:xfrm>
            <a:custGeom>
              <a:avLst/>
              <a:gdLst/>
              <a:ahLst/>
              <a:cxnLst/>
              <a:rect l="0" t="0" r="0" b="0"/>
              <a:pathLst>
                <a:path w="2384757" h="2664065">
                  <a:moveTo>
                    <a:pt x="0" y="0"/>
                  </a:moveTo>
                  <a:lnTo>
                    <a:pt x="2384756" y="0"/>
                  </a:lnTo>
                  <a:lnTo>
                    <a:pt x="2384756" y="2664064"/>
                  </a:lnTo>
                  <a:lnTo>
                    <a:pt x="0" y="2664064"/>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PA_图片 72">
              <a:extLst>
                <a:ext uri="{FF2B5EF4-FFF2-40B4-BE49-F238E27FC236}">
                  <a16:creationId xmlns:a16="http://schemas.microsoft.com/office/drawing/2014/main" xmlns="" id="{A9F65350-6FAB-4B65-A56C-582D0001B677}"/>
                </a:ext>
              </a:extLst>
            </p:cNvPr>
            <p:cNvPicPr>
              <a:picLocks noChangeAspect="1"/>
            </p:cNvPicPr>
            <p:nvPr>
              <p:custDataLst>
                <p:tags r:id="rId2"/>
              </p:custDataLst>
            </p:nvPr>
          </p:nvPicPr>
          <p:blipFill>
            <a:blip r:embed="rId29"/>
            <a:stretch>
              <a:fillRect/>
            </a:stretch>
          </p:blipFill>
          <p:spPr>
            <a:xfrm>
              <a:off x="3944907" y="3537334"/>
              <a:ext cx="2359356" cy="1292464"/>
            </a:xfrm>
            <a:prstGeom prst="rect">
              <a:avLst/>
            </a:prstGeom>
          </p:spPr>
        </p:pic>
      </p:grpSp>
    </p:spTree>
    <p:extLst>
      <p:ext uri="{BB962C8B-B14F-4D97-AF65-F5344CB8AC3E}">
        <p14:creationId xmlns:p14="http://schemas.microsoft.com/office/powerpoint/2010/main" val="4038640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1000"/>
                                        <p:tgtEl>
                                          <p:spTgt spid="64"/>
                                        </p:tgtEl>
                                      </p:cBhvr>
                                    </p:animEffect>
                                    <p:anim calcmode="lin" valueType="num">
                                      <p:cBhvr>
                                        <p:cTn id="23" dur="1000" fill="hold"/>
                                        <p:tgtEl>
                                          <p:spTgt spid="64"/>
                                        </p:tgtEl>
                                        <p:attrNameLst>
                                          <p:attrName>ppt_x</p:attrName>
                                        </p:attrNameLst>
                                      </p:cBhvr>
                                      <p:tavLst>
                                        <p:tav tm="0">
                                          <p:val>
                                            <p:strVal val="#ppt_x"/>
                                          </p:val>
                                        </p:tav>
                                        <p:tav tm="100000">
                                          <p:val>
                                            <p:strVal val="#ppt_x"/>
                                          </p:val>
                                        </p:tav>
                                      </p:tavLst>
                                    </p:anim>
                                    <p:anim calcmode="lin" valueType="num">
                                      <p:cBhvr>
                                        <p:cTn id="24" dur="1000" fill="hold"/>
                                        <p:tgtEl>
                                          <p:spTgt spid="6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1000"/>
                                        <p:tgtEl>
                                          <p:spTgt spid="63"/>
                                        </p:tgtEl>
                                      </p:cBhvr>
                                    </p:animEffect>
                                    <p:anim calcmode="lin" valueType="num">
                                      <p:cBhvr>
                                        <p:cTn id="28" dur="1000" fill="hold"/>
                                        <p:tgtEl>
                                          <p:spTgt spid="63"/>
                                        </p:tgtEl>
                                        <p:attrNameLst>
                                          <p:attrName>ppt_x</p:attrName>
                                        </p:attrNameLst>
                                      </p:cBhvr>
                                      <p:tavLst>
                                        <p:tav tm="0">
                                          <p:val>
                                            <p:strVal val="#ppt_x"/>
                                          </p:val>
                                        </p:tav>
                                        <p:tav tm="100000">
                                          <p:val>
                                            <p:strVal val="#ppt_x"/>
                                          </p:val>
                                        </p:tav>
                                      </p:tavLst>
                                    </p:anim>
                                    <p:anim calcmode="lin" valueType="num">
                                      <p:cBhvr>
                                        <p:cTn id="29" dur="1000" fill="hold"/>
                                        <p:tgtEl>
                                          <p:spTgt spid="6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1000"/>
                                        <p:tgtEl>
                                          <p:spTgt spid="60"/>
                                        </p:tgtEl>
                                      </p:cBhvr>
                                    </p:animEffect>
                                    <p:anim calcmode="lin" valueType="num">
                                      <p:cBhvr>
                                        <p:cTn id="33" dur="1000" fill="hold"/>
                                        <p:tgtEl>
                                          <p:spTgt spid="60"/>
                                        </p:tgtEl>
                                        <p:attrNameLst>
                                          <p:attrName>ppt_x</p:attrName>
                                        </p:attrNameLst>
                                      </p:cBhvr>
                                      <p:tavLst>
                                        <p:tav tm="0">
                                          <p:val>
                                            <p:strVal val="#ppt_x"/>
                                          </p:val>
                                        </p:tav>
                                        <p:tav tm="100000">
                                          <p:val>
                                            <p:strVal val="#ppt_x"/>
                                          </p:val>
                                        </p:tav>
                                      </p:tavLst>
                                    </p:anim>
                                    <p:anim calcmode="lin" valueType="num">
                                      <p:cBhvr>
                                        <p:cTn id="34" dur="1000" fill="hold"/>
                                        <p:tgtEl>
                                          <p:spTgt spid="6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1000"/>
                                        <p:tgtEl>
                                          <p:spTgt spid="81"/>
                                        </p:tgtEl>
                                      </p:cBhvr>
                                    </p:animEffect>
                                    <p:anim calcmode="lin" valueType="num">
                                      <p:cBhvr>
                                        <p:cTn id="38" dur="1000" fill="hold"/>
                                        <p:tgtEl>
                                          <p:spTgt spid="81"/>
                                        </p:tgtEl>
                                        <p:attrNameLst>
                                          <p:attrName>ppt_x</p:attrName>
                                        </p:attrNameLst>
                                      </p:cBhvr>
                                      <p:tavLst>
                                        <p:tav tm="0">
                                          <p:val>
                                            <p:strVal val="#ppt_x"/>
                                          </p:val>
                                        </p:tav>
                                        <p:tav tm="100000">
                                          <p:val>
                                            <p:strVal val="#ppt_x"/>
                                          </p:val>
                                        </p:tav>
                                      </p:tavLst>
                                    </p:anim>
                                    <p:anim calcmode="lin" valueType="num">
                                      <p:cBhvr>
                                        <p:cTn id="39" dur="1000" fill="hold"/>
                                        <p:tgtEl>
                                          <p:spTgt spid="8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1000"/>
                                        <p:tgtEl>
                                          <p:spTgt spid="68"/>
                                        </p:tgtEl>
                                      </p:cBhvr>
                                    </p:animEffect>
                                    <p:anim calcmode="lin" valueType="num">
                                      <p:cBhvr>
                                        <p:cTn id="43" dur="1000" fill="hold"/>
                                        <p:tgtEl>
                                          <p:spTgt spid="68"/>
                                        </p:tgtEl>
                                        <p:attrNameLst>
                                          <p:attrName>ppt_x</p:attrName>
                                        </p:attrNameLst>
                                      </p:cBhvr>
                                      <p:tavLst>
                                        <p:tav tm="0">
                                          <p:val>
                                            <p:strVal val="#ppt_x"/>
                                          </p:val>
                                        </p:tav>
                                        <p:tav tm="100000">
                                          <p:val>
                                            <p:strVal val="#ppt_x"/>
                                          </p:val>
                                        </p:tav>
                                      </p:tavLst>
                                    </p:anim>
                                    <p:anim calcmode="lin" valueType="num">
                                      <p:cBhvr>
                                        <p:cTn id="44" dur="1000" fill="hold"/>
                                        <p:tgtEl>
                                          <p:spTgt spid="6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1000"/>
                                        <p:tgtEl>
                                          <p:spTgt spid="69"/>
                                        </p:tgtEl>
                                      </p:cBhvr>
                                    </p:animEffect>
                                    <p:anim calcmode="lin" valueType="num">
                                      <p:cBhvr>
                                        <p:cTn id="48" dur="1000" fill="hold"/>
                                        <p:tgtEl>
                                          <p:spTgt spid="69"/>
                                        </p:tgtEl>
                                        <p:attrNameLst>
                                          <p:attrName>ppt_x</p:attrName>
                                        </p:attrNameLst>
                                      </p:cBhvr>
                                      <p:tavLst>
                                        <p:tav tm="0">
                                          <p:val>
                                            <p:strVal val="#ppt_x"/>
                                          </p:val>
                                        </p:tav>
                                        <p:tav tm="100000">
                                          <p:val>
                                            <p:strVal val="#ppt_x"/>
                                          </p:val>
                                        </p:tav>
                                      </p:tavLst>
                                    </p:anim>
                                    <p:anim calcmode="lin" valueType="num">
                                      <p:cBhvr>
                                        <p:cTn id="49" dur="1000" fill="hold"/>
                                        <p:tgtEl>
                                          <p:spTgt spid="6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1000"/>
                                        <p:tgtEl>
                                          <p:spTgt spid="70"/>
                                        </p:tgtEl>
                                      </p:cBhvr>
                                    </p:animEffect>
                                    <p:anim calcmode="lin" valueType="num">
                                      <p:cBhvr>
                                        <p:cTn id="53" dur="1000" fill="hold"/>
                                        <p:tgtEl>
                                          <p:spTgt spid="70"/>
                                        </p:tgtEl>
                                        <p:attrNameLst>
                                          <p:attrName>ppt_x</p:attrName>
                                        </p:attrNameLst>
                                      </p:cBhvr>
                                      <p:tavLst>
                                        <p:tav tm="0">
                                          <p:val>
                                            <p:strVal val="#ppt_x"/>
                                          </p:val>
                                        </p:tav>
                                        <p:tav tm="100000">
                                          <p:val>
                                            <p:strVal val="#ppt_x"/>
                                          </p:val>
                                        </p:tav>
                                      </p:tavLst>
                                    </p:anim>
                                    <p:anim calcmode="lin" valueType="num">
                                      <p:cBhvr>
                                        <p:cTn id="54" dur="1000" fill="hold"/>
                                        <p:tgtEl>
                                          <p:spTgt spid="7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1000"/>
                                        <p:tgtEl>
                                          <p:spTgt spid="77"/>
                                        </p:tgtEl>
                                      </p:cBhvr>
                                    </p:animEffect>
                                    <p:anim calcmode="lin" valueType="num">
                                      <p:cBhvr>
                                        <p:cTn id="58" dur="1000" fill="hold"/>
                                        <p:tgtEl>
                                          <p:spTgt spid="77"/>
                                        </p:tgtEl>
                                        <p:attrNameLst>
                                          <p:attrName>ppt_x</p:attrName>
                                        </p:attrNameLst>
                                      </p:cBhvr>
                                      <p:tavLst>
                                        <p:tav tm="0">
                                          <p:val>
                                            <p:strVal val="#ppt_x"/>
                                          </p:val>
                                        </p:tav>
                                        <p:tav tm="100000">
                                          <p:val>
                                            <p:strVal val="#ppt_x"/>
                                          </p:val>
                                        </p:tav>
                                      </p:tavLst>
                                    </p:anim>
                                    <p:anim calcmode="lin" valueType="num">
                                      <p:cBhvr>
                                        <p:cTn id="59" dur="1000" fill="hold"/>
                                        <p:tgtEl>
                                          <p:spTgt spid="7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1000"/>
                                        <p:tgtEl>
                                          <p:spTgt spid="76"/>
                                        </p:tgtEl>
                                      </p:cBhvr>
                                    </p:animEffect>
                                    <p:anim calcmode="lin" valueType="num">
                                      <p:cBhvr>
                                        <p:cTn id="63" dur="1000" fill="hold"/>
                                        <p:tgtEl>
                                          <p:spTgt spid="76"/>
                                        </p:tgtEl>
                                        <p:attrNameLst>
                                          <p:attrName>ppt_x</p:attrName>
                                        </p:attrNameLst>
                                      </p:cBhvr>
                                      <p:tavLst>
                                        <p:tav tm="0">
                                          <p:val>
                                            <p:strVal val="#ppt_x"/>
                                          </p:val>
                                        </p:tav>
                                        <p:tav tm="100000">
                                          <p:val>
                                            <p:strVal val="#ppt_x"/>
                                          </p:val>
                                        </p:tav>
                                      </p:tavLst>
                                    </p:anim>
                                    <p:anim calcmode="lin" valueType="num">
                                      <p:cBhvr>
                                        <p:cTn id="64" dur="1000" fill="hold"/>
                                        <p:tgtEl>
                                          <p:spTgt spid="7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1000"/>
                                        <p:tgtEl>
                                          <p:spTgt spid="67"/>
                                        </p:tgtEl>
                                      </p:cBhvr>
                                    </p:animEffect>
                                    <p:anim calcmode="lin" valueType="num">
                                      <p:cBhvr>
                                        <p:cTn id="68" dur="1000" fill="hold"/>
                                        <p:tgtEl>
                                          <p:spTgt spid="67"/>
                                        </p:tgtEl>
                                        <p:attrNameLst>
                                          <p:attrName>ppt_x</p:attrName>
                                        </p:attrNameLst>
                                      </p:cBhvr>
                                      <p:tavLst>
                                        <p:tav tm="0">
                                          <p:val>
                                            <p:strVal val="#ppt_x"/>
                                          </p:val>
                                        </p:tav>
                                        <p:tav tm="100000">
                                          <p:val>
                                            <p:strVal val="#ppt_x"/>
                                          </p:val>
                                        </p:tav>
                                      </p:tavLst>
                                    </p:anim>
                                    <p:anim calcmode="lin" valueType="num">
                                      <p:cBhvr>
                                        <p:cTn id="69" dur="1000" fill="hold"/>
                                        <p:tgtEl>
                                          <p:spTgt spid="67"/>
                                        </p:tgtEl>
                                        <p:attrNameLst>
                                          <p:attrName>ppt_y</p:attrName>
                                        </p:attrNameLst>
                                      </p:cBhvr>
                                      <p:tavLst>
                                        <p:tav tm="0">
                                          <p:val>
                                            <p:strVal val="#ppt_y+.1"/>
                                          </p:val>
                                        </p:tav>
                                        <p:tav tm="100000">
                                          <p:val>
                                            <p:strVal val="#ppt_y"/>
                                          </p:val>
                                        </p:tav>
                                      </p:tavLst>
                                    </p:anim>
                                  </p:childTnLst>
                                </p:cTn>
                              </p:par>
                            </p:childTnLst>
                          </p:cTn>
                        </p:par>
                        <p:par>
                          <p:cTn id="70" fill="hold">
                            <p:stCondLst>
                              <p:cond delay="1000"/>
                            </p:stCondLst>
                            <p:childTnLst>
                              <p:par>
                                <p:cTn id="71" presetID="53" presetClass="entr" presetSubtype="16" fill="hold" nodeType="afterEffect">
                                  <p:stCondLst>
                                    <p:cond delay="0"/>
                                  </p:stCondLst>
                                  <p:childTnLst>
                                    <p:set>
                                      <p:cBhvr>
                                        <p:cTn id="72" dur="1" fill="hold">
                                          <p:stCondLst>
                                            <p:cond delay="0"/>
                                          </p:stCondLst>
                                        </p:cTn>
                                        <p:tgtEl>
                                          <p:spTgt spid="62"/>
                                        </p:tgtEl>
                                        <p:attrNameLst>
                                          <p:attrName>style.visibility</p:attrName>
                                        </p:attrNameLst>
                                      </p:cBhvr>
                                      <p:to>
                                        <p:strVal val="visible"/>
                                      </p:to>
                                    </p:set>
                                    <p:anim calcmode="lin" valueType="num">
                                      <p:cBhvr>
                                        <p:cTn id="73" dur="500" fill="hold"/>
                                        <p:tgtEl>
                                          <p:spTgt spid="62"/>
                                        </p:tgtEl>
                                        <p:attrNameLst>
                                          <p:attrName>ppt_w</p:attrName>
                                        </p:attrNameLst>
                                      </p:cBhvr>
                                      <p:tavLst>
                                        <p:tav tm="0">
                                          <p:val>
                                            <p:fltVal val="0"/>
                                          </p:val>
                                        </p:tav>
                                        <p:tav tm="100000">
                                          <p:val>
                                            <p:strVal val="#ppt_w"/>
                                          </p:val>
                                        </p:tav>
                                      </p:tavLst>
                                    </p:anim>
                                    <p:anim calcmode="lin" valueType="num">
                                      <p:cBhvr>
                                        <p:cTn id="74" dur="500" fill="hold"/>
                                        <p:tgtEl>
                                          <p:spTgt spid="62"/>
                                        </p:tgtEl>
                                        <p:attrNameLst>
                                          <p:attrName>ppt_h</p:attrName>
                                        </p:attrNameLst>
                                      </p:cBhvr>
                                      <p:tavLst>
                                        <p:tav tm="0">
                                          <p:val>
                                            <p:fltVal val="0"/>
                                          </p:val>
                                        </p:tav>
                                        <p:tav tm="100000">
                                          <p:val>
                                            <p:strVal val="#ppt_h"/>
                                          </p:val>
                                        </p:tav>
                                      </p:tavLst>
                                    </p:anim>
                                    <p:animEffect transition="in" filter="fade">
                                      <p:cBhvr>
                                        <p:cTn id="75" dur="500"/>
                                        <p:tgtEl>
                                          <p:spTgt spid="62"/>
                                        </p:tgtEl>
                                      </p:cBhvr>
                                    </p:animEffect>
                                  </p:childTnLst>
                                </p:cTn>
                              </p:par>
                              <p:par>
                                <p:cTn id="76" presetID="53" presetClass="entr" presetSubtype="16" fill="hold" nodeType="withEffect">
                                  <p:stCondLst>
                                    <p:cond delay="0"/>
                                  </p:stCondLst>
                                  <p:childTnLst>
                                    <p:set>
                                      <p:cBhvr>
                                        <p:cTn id="77" dur="1" fill="hold">
                                          <p:stCondLst>
                                            <p:cond delay="0"/>
                                          </p:stCondLst>
                                        </p:cTn>
                                        <p:tgtEl>
                                          <p:spTgt spid="87"/>
                                        </p:tgtEl>
                                        <p:attrNameLst>
                                          <p:attrName>style.visibility</p:attrName>
                                        </p:attrNameLst>
                                      </p:cBhvr>
                                      <p:to>
                                        <p:strVal val="visible"/>
                                      </p:to>
                                    </p:set>
                                    <p:anim calcmode="lin" valueType="num">
                                      <p:cBhvr>
                                        <p:cTn id="78" dur="500" fill="hold"/>
                                        <p:tgtEl>
                                          <p:spTgt spid="87"/>
                                        </p:tgtEl>
                                        <p:attrNameLst>
                                          <p:attrName>ppt_w</p:attrName>
                                        </p:attrNameLst>
                                      </p:cBhvr>
                                      <p:tavLst>
                                        <p:tav tm="0">
                                          <p:val>
                                            <p:fltVal val="0"/>
                                          </p:val>
                                        </p:tav>
                                        <p:tav tm="100000">
                                          <p:val>
                                            <p:strVal val="#ppt_w"/>
                                          </p:val>
                                        </p:tav>
                                      </p:tavLst>
                                    </p:anim>
                                    <p:anim calcmode="lin" valueType="num">
                                      <p:cBhvr>
                                        <p:cTn id="79" dur="500" fill="hold"/>
                                        <p:tgtEl>
                                          <p:spTgt spid="87"/>
                                        </p:tgtEl>
                                        <p:attrNameLst>
                                          <p:attrName>ppt_h</p:attrName>
                                        </p:attrNameLst>
                                      </p:cBhvr>
                                      <p:tavLst>
                                        <p:tav tm="0">
                                          <p:val>
                                            <p:fltVal val="0"/>
                                          </p:val>
                                        </p:tav>
                                        <p:tav tm="100000">
                                          <p:val>
                                            <p:strVal val="#ppt_h"/>
                                          </p:val>
                                        </p:tav>
                                      </p:tavLst>
                                    </p:anim>
                                    <p:animEffect transition="in" filter="fade">
                                      <p:cBhvr>
                                        <p:cTn id="80" dur="500"/>
                                        <p:tgtEl>
                                          <p:spTgt spid="87"/>
                                        </p:tgtEl>
                                      </p:cBhvr>
                                    </p:animEffect>
                                  </p:childTnLst>
                                </p:cTn>
                              </p:par>
                            </p:childTnLst>
                          </p:cTn>
                        </p:par>
                        <p:par>
                          <p:cTn id="81" fill="hold">
                            <p:stCondLst>
                              <p:cond delay="1500"/>
                            </p:stCondLst>
                            <p:childTnLst>
                              <p:par>
                                <p:cTn id="82" presetID="2" presetClass="entr" presetSubtype="8" fill="hold" nodeType="afterEffect">
                                  <p:stCondLst>
                                    <p:cond delay="0"/>
                                  </p:stCondLst>
                                  <p:childTnLst>
                                    <p:set>
                                      <p:cBhvr>
                                        <p:cTn id="83" dur="1" fill="hold">
                                          <p:stCondLst>
                                            <p:cond delay="0"/>
                                          </p:stCondLst>
                                        </p:cTn>
                                        <p:tgtEl>
                                          <p:spTgt spid="56"/>
                                        </p:tgtEl>
                                        <p:attrNameLst>
                                          <p:attrName>style.visibility</p:attrName>
                                        </p:attrNameLst>
                                      </p:cBhvr>
                                      <p:to>
                                        <p:strVal val="visible"/>
                                      </p:to>
                                    </p:set>
                                    <p:anim calcmode="lin" valueType="num">
                                      <p:cBhvr additive="base">
                                        <p:cTn id="84" dur="500" fill="hold"/>
                                        <p:tgtEl>
                                          <p:spTgt spid="56"/>
                                        </p:tgtEl>
                                        <p:attrNameLst>
                                          <p:attrName>ppt_x</p:attrName>
                                        </p:attrNameLst>
                                      </p:cBhvr>
                                      <p:tavLst>
                                        <p:tav tm="0">
                                          <p:val>
                                            <p:strVal val="0-#ppt_w/2"/>
                                          </p:val>
                                        </p:tav>
                                        <p:tav tm="100000">
                                          <p:val>
                                            <p:strVal val="#ppt_x"/>
                                          </p:val>
                                        </p:tav>
                                      </p:tavLst>
                                    </p:anim>
                                    <p:anim calcmode="lin" valueType="num">
                                      <p:cBhvr additive="base">
                                        <p:cTn id="85" dur="500" fill="hold"/>
                                        <p:tgtEl>
                                          <p:spTgt spid="56"/>
                                        </p:tgtEl>
                                        <p:attrNameLst>
                                          <p:attrName>ppt_y</p:attrName>
                                        </p:attrNameLst>
                                      </p:cBhvr>
                                      <p:tavLst>
                                        <p:tav tm="0">
                                          <p:val>
                                            <p:strVal val="#ppt_y"/>
                                          </p:val>
                                        </p:tav>
                                        <p:tav tm="100000">
                                          <p:val>
                                            <p:strVal val="#ppt_y"/>
                                          </p:val>
                                        </p:tav>
                                      </p:tavLst>
                                    </p:anim>
                                  </p:childTnLst>
                                </p:cTn>
                              </p:par>
                              <p:par>
                                <p:cTn id="86" presetID="2" presetClass="entr" presetSubtype="8" fill="hold" nodeType="withEffect">
                                  <p:stCondLst>
                                    <p:cond delay="250"/>
                                  </p:stCondLst>
                                  <p:childTnLst>
                                    <p:set>
                                      <p:cBhvr>
                                        <p:cTn id="87" dur="1" fill="hold">
                                          <p:stCondLst>
                                            <p:cond delay="0"/>
                                          </p:stCondLst>
                                        </p:cTn>
                                        <p:tgtEl>
                                          <p:spTgt spid="57"/>
                                        </p:tgtEl>
                                        <p:attrNameLst>
                                          <p:attrName>style.visibility</p:attrName>
                                        </p:attrNameLst>
                                      </p:cBhvr>
                                      <p:to>
                                        <p:strVal val="visible"/>
                                      </p:to>
                                    </p:set>
                                    <p:anim calcmode="lin" valueType="num">
                                      <p:cBhvr additive="base">
                                        <p:cTn id="88" dur="500" fill="hold"/>
                                        <p:tgtEl>
                                          <p:spTgt spid="57"/>
                                        </p:tgtEl>
                                        <p:attrNameLst>
                                          <p:attrName>ppt_x</p:attrName>
                                        </p:attrNameLst>
                                      </p:cBhvr>
                                      <p:tavLst>
                                        <p:tav tm="0">
                                          <p:val>
                                            <p:strVal val="0-#ppt_w/2"/>
                                          </p:val>
                                        </p:tav>
                                        <p:tav tm="100000">
                                          <p:val>
                                            <p:strVal val="#ppt_x"/>
                                          </p:val>
                                        </p:tav>
                                      </p:tavLst>
                                    </p:anim>
                                    <p:anim calcmode="lin" valueType="num">
                                      <p:cBhvr additive="base">
                                        <p:cTn id="89" dur="500" fill="hold"/>
                                        <p:tgtEl>
                                          <p:spTgt spid="57"/>
                                        </p:tgtEl>
                                        <p:attrNameLst>
                                          <p:attrName>ppt_y</p:attrName>
                                        </p:attrNameLst>
                                      </p:cBhvr>
                                      <p:tavLst>
                                        <p:tav tm="0">
                                          <p:val>
                                            <p:strVal val="#ppt_y"/>
                                          </p:val>
                                        </p:tav>
                                        <p:tav tm="100000">
                                          <p:val>
                                            <p:strVal val="#ppt_y"/>
                                          </p:val>
                                        </p:tav>
                                      </p:tavLst>
                                    </p:anim>
                                  </p:childTnLst>
                                </p:cTn>
                              </p:par>
                              <p:par>
                                <p:cTn id="90" presetID="2" presetClass="entr" presetSubtype="8" fill="hold" nodeType="withEffect">
                                  <p:stCondLst>
                                    <p:cond delay="250"/>
                                  </p:stCondLst>
                                  <p:childTnLst>
                                    <p:set>
                                      <p:cBhvr>
                                        <p:cTn id="91" dur="1" fill="hold">
                                          <p:stCondLst>
                                            <p:cond delay="0"/>
                                          </p:stCondLst>
                                        </p:cTn>
                                        <p:tgtEl>
                                          <p:spTgt spid="71"/>
                                        </p:tgtEl>
                                        <p:attrNameLst>
                                          <p:attrName>style.visibility</p:attrName>
                                        </p:attrNameLst>
                                      </p:cBhvr>
                                      <p:to>
                                        <p:strVal val="visible"/>
                                      </p:to>
                                    </p:set>
                                    <p:anim calcmode="lin" valueType="num">
                                      <p:cBhvr additive="base">
                                        <p:cTn id="92" dur="500" fill="hold"/>
                                        <p:tgtEl>
                                          <p:spTgt spid="71"/>
                                        </p:tgtEl>
                                        <p:attrNameLst>
                                          <p:attrName>ppt_x</p:attrName>
                                        </p:attrNameLst>
                                      </p:cBhvr>
                                      <p:tavLst>
                                        <p:tav tm="0">
                                          <p:val>
                                            <p:strVal val="0-#ppt_w/2"/>
                                          </p:val>
                                        </p:tav>
                                        <p:tav tm="100000">
                                          <p:val>
                                            <p:strVal val="#ppt_x"/>
                                          </p:val>
                                        </p:tav>
                                      </p:tavLst>
                                    </p:anim>
                                    <p:anim calcmode="lin" valueType="num">
                                      <p:cBhvr additive="base">
                                        <p:cTn id="93" dur="500" fill="hold"/>
                                        <p:tgtEl>
                                          <p:spTgt spid="71"/>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0"/>
                                  </p:stCondLst>
                                  <p:childTnLst>
                                    <p:set>
                                      <p:cBhvr>
                                        <p:cTn id="95" dur="1" fill="hold">
                                          <p:stCondLst>
                                            <p:cond delay="0"/>
                                          </p:stCondLst>
                                        </p:cTn>
                                        <p:tgtEl>
                                          <p:spTgt spid="65"/>
                                        </p:tgtEl>
                                        <p:attrNameLst>
                                          <p:attrName>style.visibility</p:attrName>
                                        </p:attrNameLst>
                                      </p:cBhvr>
                                      <p:to>
                                        <p:strVal val="visible"/>
                                      </p:to>
                                    </p:set>
                                    <p:anim calcmode="lin" valueType="num">
                                      <p:cBhvr additive="base">
                                        <p:cTn id="96" dur="500" fill="hold"/>
                                        <p:tgtEl>
                                          <p:spTgt spid="65"/>
                                        </p:tgtEl>
                                        <p:attrNameLst>
                                          <p:attrName>ppt_x</p:attrName>
                                        </p:attrNameLst>
                                      </p:cBhvr>
                                      <p:tavLst>
                                        <p:tav tm="0">
                                          <p:val>
                                            <p:strVal val="1+#ppt_w/2"/>
                                          </p:val>
                                        </p:tav>
                                        <p:tav tm="100000">
                                          <p:val>
                                            <p:strVal val="#ppt_x"/>
                                          </p:val>
                                        </p:tav>
                                      </p:tavLst>
                                    </p:anim>
                                    <p:anim calcmode="lin" valueType="num">
                                      <p:cBhvr additive="base">
                                        <p:cTn id="97" dur="500" fill="hold"/>
                                        <p:tgtEl>
                                          <p:spTgt spid="65"/>
                                        </p:tgtEl>
                                        <p:attrNameLst>
                                          <p:attrName>ppt_y</p:attrName>
                                        </p:attrNameLst>
                                      </p:cBhvr>
                                      <p:tavLst>
                                        <p:tav tm="0">
                                          <p:val>
                                            <p:strVal val="#ppt_y"/>
                                          </p:val>
                                        </p:tav>
                                        <p:tav tm="100000">
                                          <p:val>
                                            <p:strVal val="#ppt_y"/>
                                          </p:val>
                                        </p:tav>
                                      </p:tavLst>
                                    </p:anim>
                                  </p:childTnLst>
                                </p:cTn>
                              </p:par>
                              <p:par>
                                <p:cTn id="98" presetID="2" presetClass="entr" presetSubtype="8" fill="hold" nodeType="withEffect">
                                  <p:stCondLst>
                                    <p:cond delay="0"/>
                                  </p:stCondLst>
                                  <p:childTnLst>
                                    <p:set>
                                      <p:cBhvr>
                                        <p:cTn id="99" dur="1" fill="hold">
                                          <p:stCondLst>
                                            <p:cond delay="0"/>
                                          </p:stCondLst>
                                        </p:cTn>
                                        <p:tgtEl>
                                          <p:spTgt spid="72"/>
                                        </p:tgtEl>
                                        <p:attrNameLst>
                                          <p:attrName>style.visibility</p:attrName>
                                        </p:attrNameLst>
                                      </p:cBhvr>
                                      <p:to>
                                        <p:strVal val="visible"/>
                                      </p:to>
                                    </p:set>
                                    <p:anim calcmode="lin" valueType="num">
                                      <p:cBhvr additive="base">
                                        <p:cTn id="100" dur="500" fill="hold"/>
                                        <p:tgtEl>
                                          <p:spTgt spid="72"/>
                                        </p:tgtEl>
                                        <p:attrNameLst>
                                          <p:attrName>ppt_x</p:attrName>
                                        </p:attrNameLst>
                                      </p:cBhvr>
                                      <p:tavLst>
                                        <p:tav tm="0">
                                          <p:val>
                                            <p:strVal val="0-#ppt_w/2"/>
                                          </p:val>
                                        </p:tav>
                                        <p:tav tm="100000">
                                          <p:val>
                                            <p:strVal val="#ppt_x"/>
                                          </p:val>
                                        </p:tav>
                                      </p:tavLst>
                                    </p:anim>
                                    <p:anim calcmode="lin" valueType="num">
                                      <p:cBhvr additive="base">
                                        <p:cTn id="101" dur="500" fill="hold"/>
                                        <p:tgtEl>
                                          <p:spTgt spid="72"/>
                                        </p:tgtEl>
                                        <p:attrNameLst>
                                          <p:attrName>ppt_y</p:attrName>
                                        </p:attrNameLst>
                                      </p:cBhvr>
                                      <p:tavLst>
                                        <p:tav tm="0">
                                          <p:val>
                                            <p:strVal val="#ppt_y"/>
                                          </p:val>
                                        </p:tav>
                                        <p:tav tm="100000">
                                          <p:val>
                                            <p:strVal val="#ppt_y"/>
                                          </p:val>
                                        </p:tav>
                                      </p:tavLst>
                                    </p:anim>
                                  </p:childTnLst>
                                </p:cTn>
                              </p:par>
                            </p:childTnLst>
                          </p:cTn>
                        </p:par>
                        <p:par>
                          <p:cTn id="102" fill="hold">
                            <p:stCondLst>
                              <p:cond delay="2250"/>
                            </p:stCondLst>
                            <p:childTnLst>
                              <p:par>
                                <p:cTn id="103" presetID="22" presetClass="entr" presetSubtype="1" fill="hold" nodeType="after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wipe(up)">
                                      <p:cBhvr>
                                        <p:cTn id="105" dur="500"/>
                                        <p:tgtEl>
                                          <p:spTgt spid="80"/>
                                        </p:tgtEl>
                                      </p:cBhvr>
                                    </p:animEffect>
                                  </p:childTnLst>
                                </p:cTn>
                              </p:par>
                              <p:par>
                                <p:cTn id="106" presetID="22" presetClass="entr" presetSubtype="1" fill="hold" nodeType="withEffect">
                                  <p:stCondLst>
                                    <p:cond delay="0"/>
                                  </p:stCondLst>
                                  <p:childTnLst>
                                    <p:set>
                                      <p:cBhvr>
                                        <p:cTn id="107" dur="1" fill="hold">
                                          <p:stCondLst>
                                            <p:cond delay="0"/>
                                          </p:stCondLst>
                                        </p:cTn>
                                        <p:tgtEl>
                                          <p:spTgt spid="78"/>
                                        </p:tgtEl>
                                        <p:attrNameLst>
                                          <p:attrName>style.visibility</p:attrName>
                                        </p:attrNameLst>
                                      </p:cBhvr>
                                      <p:to>
                                        <p:strVal val="visible"/>
                                      </p:to>
                                    </p:set>
                                    <p:animEffect transition="in" filter="wipe(up)">
                                      <p:cBhvr>
                                        <p:cTn id="108" dur="500"/>
                                        <p:tgtEl>
                                          <p:spTgt spid="78"/>
                                        </p:tgtEl>
                                      </p:cBhvr>
                                    </p:animEffect>
                                  </p:childTnLst>
                                </p:cTn>
                              </p:par>
                              <p:par>
                                <p:cTn id="109" presetID="53" presetClass="entr" presetSubtype="16" fill="hold" nodeType="withEffect">
                                  <p:stCondLst>
                                    <p:cond delay="0"/>
                                  </p:stCondLst>
                                  <p:childTnLst>
                                    <p:set>
                                      <p:cBhvr>
                                        <p:cTn id="110" dur="1" fill="hold">
                                          <p:stCondLst>
                                            <p:cond delay="0"/>
                                          </p:stCondLst>
                                        </p:cTn>
                                        <p:tgtEl>
                                          <p:spTgt spid="79"/>
                                        </p:tgtEl>
                                        <p:attrNameLst>
                                          <p:attrName>style.visibility</p:attrName>
                                        </p:attrNameLst>
                                      </p:cBhvr>
                                      <p:to>
                                        <p:strVal val="visible"/>
                                      </p:to>
                                    </p:set>
                                    <p:anim calcmode="lin" valueType="num">
                                      <p:cBhvr>
                                        <p:cTn id="111" dur="500" fill="hold"/>
                                        <p:tgtEl>
                                          <p:spTgt spid="79"/>
                                        </p:tgtEl>
                                        <p:attrNameLst>
                                          <p:attrName>ppt_w</p:attrName>
                                        </p:attrNameLst>
                                      </p:cBhvr>
                                      <p:tavLst>
                                        <p:tav tm="0">
                                          <p:val>
                                            <p:fltVal val="0"/>
                                          </p:val>
                                        </p:tav>
                                        <p:tav tm="100000">
                                          <p:val>
                                            <p:strVal val="#ppt_w"/>
                                          </p:val>
                                        </p:tav>
                                      </p:tavLst>
                                    </p:anim>
                                    <p:anim calcmode="lin" valueType="num">
                                      <p:cBhvr>
                                        <p:cTn id="112" dur="500" fill="hold"/>
                                        <p:tgtEl>
                                          <p:spTgt spid="79"/>
                                        </p:tgtEl>
                                        <p:attrNameLst>
                                          <p:attrName>ppt_h</p:attrName>
                                        </p:attrNameLst>
                                      </p:cBhvr>
                                      <p:tavLst>
                                        <p:tav tm="0">
                                          <p:val>
                                            <p:fltVal val="0"/>
                                          </p:val>
                                        </p:tav>
                                        <p:tav tm="100000">
                                          <p:val>
                                            <p:strVal val="#ppt_h"/>
                                          </p:val>
                                        </p:tav>
                                      </p:tavLst>
                                    </p:anim>
                                    <p:animEffect transition="in" filter="fade">
                                      <p:cBhvr>
                                        <p:cTn id="113" dur="500"/>
                                        <p:tgtEl>
                                          <p:spTgt spid="79"/>
                                        </p:tgtEl>
                                      </p:cBhvr>
                                    </p:animEffect>
                                  </p:childTnLst>
                                </p:cTn>
                              </p:par>
                              <p:par>
                                <p:cTn id="114" presetID="53" presetClass="entr" presetSubtype="16" fill="hold" nodeType="withEffect">
                                  <p:stCondLst>
                                    <p:cond delay="0"/>
                                  </p:stCondLst>
                                  <p:childTnLst>
                                    <p:set>
                                      <p:cBhvr>
                                        <p:cTn id="115" dur="1" fill="hold">
                                          <p:stCondLst>
                                            <p:cond delay="0"/>
                                          </p:stCondLst>
                                        </p:cTn>
                                        <p:tgtEl>
                                          <p:spTgt spid="75"/>
                                        </p:tgtEl>
                                        <p:attrNameLst>
                                          <p:attrName>style.visibility</p:attrName>
                                        </p:attrNameLst>
                                      </p:cBhvr>
                                      <p:to>
                                        <p:strVal val="visible"/>
                                      </p:to>
                                    </p:set>
                                    <p:anim calcmode="lin" valueType="num">
                                      <p:cBhvr>
                                        <p:cTn id="116" dur="500" fill="hold"/>
                                        <p:tgtEl>
                                          <p:spTgt spid="75"/>
                                        </p:tgtEl>
                                        <p:attrNameLst>
                                          <p:attrName>ppt_w</p:attrName>
                                        </p:attrNameLst>
                                      </p:cBhvr>
                                      <p:tavLst>
                                        <p:tav tm="0">
                                          <p:val>
                                            <p:fltVal val="0"/>
                                          </p:val>
                                        </p:tav>
                                        <p:tav tm="100000">
                                          <p:val>
                                            <p:strVal val="#ppt_w"/>
                                          </p:val>
                                        </p:tav>
                                      </p:tavLst>
                                    </p:anim>
                                    <p:anim calcmode="lin" valueType="num">
                                      <p:cBhvr>
                                        <p:cTn id="117" dur="500" fill="hold"/>
                                        <p:tgtEl>
                                          <p:spTgt spid="75"/>
                                        </p:tgtEl>
                                        <p:attrNameLst>
                                          <p:attrName>ppt_h</p:attrName>
                                        </p:attrNameLst>
                                      </p:cBhvr>
                                      <p:tavLst>
                                        <p:tav tm="0">
                                          <p:val>
                                            <p:fltVal val="0"/>
                                          </p:val>
                                        </p:tav>
                                        <p:tav tm="100000">
                                          <p:val>
                                            <p:strVal val="#ppt_h"/>
                                          </p:val>
                                        </p:tav>
                                      </p:tavLst>
                                    </p:anim>
                                    <p:animEffect transition="in" filter="fade">
                                      <p:cBhvr>
                                        <p:cTn id="118" dur="500"/>
                                        <p:tgtEl>
                                          <p:spTgt spid="75"/>
                                        </p:tgtEl>
                                      </p:cBhvr>
                                    </p:animEffect>
                                  </p:childTnLst>
                                </p:cTn>
                              </p:par>
                              <p:par>
                                <p:cTn id="119" presetID="53" presetClass="entr" presetSubtype="16" fill="hold" nodeType="withEffect">
                                  <p:stCondLst>
                                    <p:cond delay="0"/>
                                  </p:stCondLst>
                                  <p:childTnLst>
                                    <p:set>
                                      <p:cBhvr>
                                        <p:cTn id="120" dur="1" fill="hold">
                                          <p:stCondLst>
                                            <p:cond delay="0"/>
                                          </p:stCondLst>
                                        </p:cTn>
                                        <p:tgtEl>
                                          <p:spTgt spid="74"/>
                                        </p:tgtEl>
                                        <p:attrNameLst>
                                          <p:attrName>style.visibility</p:attrName>
                                        </p:attrNameLst>
                                      </p:cBhvr>
                                      <p:to>
                                        <p:strVal val="visible"/>
                                      </p:to>
                                    </p:set>
                                    <p:anim calcmode="lin" valueType="num">
                                      <p:cBhvr>
                                        <p:cTn id="121" dur="500" fill="hold"/>
                                        <p:tgtEl>
                                          <p:spTgt spid="74"/>
                                        </p:tgtEl>
                                        <p:attrNameLst>
                                          <p:attrName>ppt_w</p:attrName>
                                        </p:attrNameLst>
                                      </p:cBhvr>
                                      <p:tavLst>
                                        <p:tav tm="0">
                                          <p:val>
                                            <p:fltVal val="0"/>
                                          </p:val>
                                        </p:tav>
                                        <p:tav tm="100000">
                                          <p:val>
                                            <p:strVal val="#ppt_w"/>
                                          </p:val>
                                        </p:tav>
                                      </p:tavLst>
                                    </p:anim>
                                    <p:anim calcmode="lin" valueType="num">
                                      <p:cBhvr>
                                        <p:cTn id="122" dur="500" fill="hold"/>
                                        <p:tgtEl>
                                          <p:spTgt spid="74"/>
                                        </p:tgtEl>
                                        <p:attrNameLst>
                                          <p:attrName>ppt_h</p:attrName>
                                        </p:attrNameLst>
                                      </p:cBhvr>
                                      <p:tavLst>
                                        <p:tav tm="0">
                                          <p:val>
                                            <p:fltVal val="0"/>
                                          </p:val>
                                        </p:tav>
                                        <p:tav tm="100000">
                                          <p:val>
                                            <p:strVal val="#ppt_h"/>
                                          </p:val>
                                        </p:tav>
                                      </p:tavLst>
                                    </p:anim>
                                    <p:animEffect transition="in" filter="fade">
                                      <p:cBhvr>
                                        <p:cTn id="123" dur="500"/>
                                        <p:tgtEl>
                                          <p:spTgt spid="74"/>
                                        </p:tgtEl>
                                      </p:cBhvr>
                                    </p:animEffect>
                                  </p:childTnLst>
                                </p:cTn>
                              </p:par>
                            </p:childTnLst>
                          </p:cTn>
                        </p:par>
                        <p:par>
                          <p:cTn id="124" fill="hold">
                            <p:stCondLst>
                              <p:cond delay="2750"/>
                            </p:stCondLst>
                            <p:childTnLst>
                              <p:par>
                                <p:cTn id="125" presetID="38" presetClass="entr" presetSubtype="0" accel="50000" fill="hold" grpId="0" nodeType="afterEffect">
                                  <p:stCondLst>
                                    <p:cond delay="0"/>
                                  </p:stCondLst>
                                  <p:iterate type="lt">
                                    <p:tmPct val="16667"/>
                                  </p:iterate>
                                  <p:childTnLst>
                                    <p:set>
                                      <p:cBhvr>
                                        <p:cTn id="126" dur="1" fill="hold">
                                          <p:stCondLst>
                                            <p:cond delay="0"/>
                                          </p:stCondLst>
                                        </p:cTn>
                                        <p:tgtEl>
                                          <p:spTgt spid="83"/>
                                        </p:tgtEl>
                                        <p:attrNameLst>
                                          <p:attrName>style.visibility</p:attrName>
                                        </p:attrNameLst>
                                      </p:cBhvr>
                                      <p:to>
                                        <p:strVal val="visible"/>
                                      </p:to>
                                    </p:set>
                                    <p:set>
                                      <p:cBhvr>
                                        <p:cTn id="127" dur="227" fill="hold">
                                          <p:stCondLst>
                                            <p:cond delay="0"/>
                                          </p:stCondLst>
                                        </p:cTn>
                                        <p:tgtEl>
                                          <p:spTgt spid="83"/>
                                        </p:tgtEl>
                                        <p:attrNameLst>
                                          <p:attrName>style.rotation</p:attrName>
                                        </p:attrNameLst>
                                      </p:cBhvr>
                                      <p:to>
                                        <p:strVal val="-45.0"/>
                                      </p:to>
                                    </p:set>
                                    <p:anim calcmode="lin" valueType="num">
                                      <p:cBhvr>
                                        <p:cTn id="128" dur="227" fill="hold">
                                          <p:stCondLst>
                                            <p:cond delay="227"/>
                                          </p:stCondLst>
                                        </p:cTn>
                                        <p:tgtEl>
                                          <p:spTgt spid="83"/>
                                        </p:tgtEl>
                                        <p:attrNameLst>
                                          <p:attrName>style.rotation</p:attrName>
                                        </p:attrNameLst>
                                      </p:cBhvr>
                                      <p:tavLst>
                                        <p:tav tm="0">
                                          <p:val>
                                            <p:fltVal val="-45"/>
                                          </p:val>
                                        </p:tav>
                                        <p:tav tm="69900">
                                          <p:val>
                                            <p:fltVal val="45"/>
                                          </p:val>
                                        </p:tav>
                                        <p:tav tm="100000">
                                          <p:val>
                                            <p:fltVal val="0"/>
                                          </p:val>
                                        </p:tav>
                                      </p:tavLst>
                                    </p:anim>
                                    <p:anim calcmode="lin" valueType="num">
                                      <p:cBhvr>
                                        <p:cTn id="129" dur="227" fill="hold">
                                          <p:stCondLst>
                                            <p:cond delay="0"/>
                                          </p:stCondLst>
                                        </p:cTn>
                                        <p:tgtEl>
                                          <p:spTgt spid="83"/>
                                        </p:tgtEl>
                                        <p:attrNameLst>
                                          <p:attrName>ppt_y</p:attrName>
                                        </p:attrNameLst>
                                      </p:cBhvr>
                                      <p:tavLst>
                                        <p:tav tm="0">
                                          <p:val>
                                            <p:strVal val="#ppt_y-1"/>
                                          </p:val>
                                        </p:tav>
                                        <p:tav tm="100000">
                                          <p:val>
                                            <p:strVal val="#ppt_y-(0.354*#ppt_w-0.172*#ppt_h)"/>
                                          </p:val>
                                        </p:tav>
                                      </p:tavLst>
                                    </p:anim>
                                    <p:anim calcmode="lin" valueType="num">
                                      <p:cBhvr>
                                        <p:cTn id="130" dur="78" decel="50000" autoRev="1" fill="hold">
                                          <p:stCondLst>
                                            <p:cond delay="227"/>
                                          </p:stCondLst>
                                        </p:cTn>
                                        <p:tgtEl>
                                          <p:spTgt spid="83"/>
                                        </p:tgtEl>
                                        <p:attrNameLst>
                                          <p:attrName>ppt_y</p:attrName>
                                        </p:attrNameLst>
                                      </p:cBhvr>
                                      <p:tavLst>
                                        <p:tav tm="0">
                                          <p:val>
                                            <p:strVal val="#ppt_y-(0.354*#ppt_w-0.172*#ppt_h)"/>
                                          </p:val>
                                        </p:tav>
                                        <p:tav tm="100000">
                                          <p:val>
                                            <p:strVal val="#ppt_y-(0.354*#ppt_w-0.172*#ppt_h)-#ppt_h/2"/>
                                          </p:val>
                                        </p:tav>
                                      </p:tavLst>
                                    </p:anim>
                                    <p:anim calcmode="lin" valueType="num">
                                      <p:cBhvr>
                                        <p:cTn id="131" dur="68" fill="hold">
                                          <p:stCondLst>
                                            <p:cond delay="432"/>
                                          </p:stCondLst>
                                        </p:cTn>
                                        <p:tgtEl>
                                          <p:spTgt spid="83"/>
                                        </p:tgtEl>
                                        <p:attrNameLst>
                                          <p:attrName>ppt_y</p:attrName>
                                        </p:attrNameLst>
                                      </p:cBhvr>
                                      <p:tavLst>
                                        <p:tav tm="0">
                                          <p:val>
                                            <p:strVal val="#ppt_y-(0.354*#ppt_w-0.172*#ppt_h)"/>
                                          </p:val>
                                        </p:tav>
                                        <p:tav tm="100000">
                                          <p:val>
                                            <p:strVal val="#ppt_y"/>
                                          </p:val>
                                        </p:tav>
                                      </p:tavLst>
                                    </p:anim>
                                  </p:childTnLst>
                                </p:cTn>
                              </p:par>
                            </p:childTnLst>
                          </p:cTn>
                        </p:par>
                        <p:par>
                          <p:cTn id="132" fill="hold">
                            <p:stCondLst>
                              <p:cond delay="3833"/>
                            </p:stCondLst>
                            <p:childTnLst>
                              <p:par>
                                <p:cTn id="133" presetID="41" presetClass="entr" presetSubtype="0" fill="hold" grpId="0" nodeType="afterEffect">
                                  <p:stCondLst>
                                    <p:cond delay="0"/>
                                  </p:stCondLst>
                                  <p:iterate type="lt">
                                    <p:tmPct val="10000"/>
                                  </p:iterate>
                                  <p:childTnLst>
                                    <p:set>
                                      <p:cBhvr>
                                        <p:cTn id="134" dur="1" fill="hold">
                                          <p:stCondLst>
                                            <p:cond delay="0"/>
                                          </p:stCondLst>
                                        </p:cTn>
                                        <p:tgtEl>
                                          <p:spTgt spid="82"/>
                                        </p:tgtEl>
                                        <p:attrNameLst>
                                          <p:attrName>style.visibility</p:attrName>
                                        </p:attrNameLst>
                                      </p:cBhvr>
                                      <p:to>
                                        <p:strVal val="visible"/>
                                      </p:to>
                                    </p:set>
                                    <p:anim calcmode="lin" valueType="num">
                                      <p:cBhvr>
                                        <p:cTn id="135" dur="500" fill="hold"/>
                                        <p:tgtEl>
                                          <p:spTgt spid="82"/>
                                        </p:tgtEl>
                                        <p:attrNameLst>
                                          <p:attrName>ppt_x</p:attrName>
                                        </p:attrNameLst>
                                      </p:cBhvr>
                                      <p:tavLst>
                                        <p:tav tm="0">
                                          <p:val>
                                            <p:strVal val="#ppt_x"/>
                                          </p:val>
                                        </p:tav>
                                        <p:tav tm="50000">
                                          <p:val>
                                            <p:strVal val="#ppt_x+.1"/>
                                          </p:val>
                                        </p:tav>
                                        <p:tav tm="100000">
                                          <p:val>
                                            <p:strVal val="#ppt_x"/>
                                          </p:val>
                                        </p:tav>
                                      </p:tavLst>
                                    </p:anim>
                                    <p:anim calcmode="lin" valueType="num">
                                      <p:cBhvr>
                                        <p:cTn id="136" dur="500" fill="hold"/>
                                        <p:tgtEl>
                                          <p:spTgt spid="82"/>
                                        </p:tgtEl>
                                        <p:attrNameLst>
                                          <p:attrName>ppt_y</p:attrName>
                                        </p:attrNameLst>
                                      </p:cBhvr>
                                      <p:tavLst>
                                        <p:tav tm="0">
                                          <p:val>
                                            <p:strVal val="#ppt_y"/>
                                          </p:val>
                                        </p:tav>
                                        <p:tav tm="100000">
                                          <p:val>
                                            <p:strVal val="#ppt_y"/>
                                          </p:val>
                                        </p:tav>
                                      </p:tavLst>
                                    </p:anim>
                                    <p:anim calcmode="lin" valueType="num">
                                      <p:cBhvr>
                                        <p:cTn id="137" dur="500" fill="hold"/>
                                        <p:tgtEl>
                                          <p:spTgt spid="82"/>
                                        </p:tgtEl>
                                        <p:attrNameLst>
                                          <p:attrName>ppt_h</p:attrName>
                                        </p:attrNameLst>
                                      </p:cBhvr>
                                      <p:tavLst>
                                        <p:tav tm="0">
                                          <p:val>
                                            <p:strVal val="#ppt_h/10"/>
                                          </p:val>
                                        </p:tav>
                                        <p:tav tm="50000">
                                          <p:val>
                                            <p:strVal val="#ppt_h+.01"/>
                                          </p:val>
                                        </p:tav>
                                        <p:tav tm="100000">
                                          <p:val>
                                            <p:strVal val="#ppt_h"/>
                                          </p:val>
                                        </p:tav>
                                      </p:tavLst>
                                    </p:anim>
                                    <p:anim calcmode="lin" valueType="num">
                                      <p:cBhvr>
                                        <p:cTn id="138" dur="500" fill="hold"/>
                                        <p:tgtEl>
                                          <p:spTgt spid="82"/>
                                        </p:tgtEl>
                                        <p:attrNameLst>
                                          <p:attrName>ppt_w</p:attrName>
                                        </p:attrNameLst>
                                      </p:cBhvr>
                                      <p:tavLst>
                                        <p:tav tm="0">
                                          <p:val>
                                            <p:strVal val="#ppt_w/10"/>
                                          </p:val>
                                        </p:tav>
                                        <p:tav tm="50000">
                                          <p:val>
                                            <p:strVal val="#ppt_w+.01"/>
                                          </p:val>
                                        </p:tav>
                                        <p:tav tm="100000">
                                          <p:val>
                                            <p:strVal val="#ppt_w"/>
                                          </p:val>
                                        </p:tav>
                                      </p:tavLst>
                                    </p:anim>
                                    <p:animEffect transition="in" filter="fade">
                                      <p:cBhvr>
                                        <p:cTn id="139" dur="500" tmFilter="0,0; .5, 1; 1, 1"/>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ách Sử Dụng Chuông Gió Trong Phong Thủy Để Rước Cát Khí Vào Nh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09" y="1324399"/>
            <a:ext cx="4351010" cy="3863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2" name="Picture 6" descr="Lý giải tại sao lá cây có màu xanh -- Khóa học Thecolumbiapartner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015" y="1296254"/>
            <a:ext cx="4103078" cy="3892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5082440" y="5420947"/>
            <a:ext cx="3504229" cy="584775"/>
          </a:xfrm>
          <a:prstGeom prst="rect">
            <a:avLst/>
          </a:prstGeom>
          <a:ln w="41275" cap="rnd">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prstDash val="lgDash"/>
            <a:bevel/>
          </a:ln>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p>
            <a:pPr algn="ctr"/>
            <a:r>
              <a:rPr lang="en-US" sz="3200" b="1" dirty="0">
                <a:ln w="12700">
                  <a:solidFill>
                    <a:schemeClr val="accent1"/>
                  </a:solidFill>
                  <a:prstDash val="solid"/>
                </a:ln>
                <a:solidFill>
                  <a:schemeClr val="bg2"/>
                </a:solidFill>
                <a:effectLst>
                  <a:outerShdw dist="38100" dir="2640000" algn="bl" rotWithShape="0">
                    <a:schemeClr val="accent1"/>
                  </a:outerShdw>
                </a:effectLst>
              </a:rPr>
              <a:t>Tiếng lá cây xào xạc</a:t>
            </a:r>
            <a:endParaRPr lang="en-US" sz="3200" b="1" cap="none" spc="0" dirty="0">
              <a:ln w="12700">
                <a:solidFill>
                  <a:schemeClr val="accent1"/>
                </a:solidFill>
                <a:prstDash val="solid"/>
              </a:ln>
              <a:solidFill>
                <a:schemeClr val="bg2"/>
              </a:solidFill>
              <a:effectLst>
                <a:outerShdw dist="38100" dir="2640000" algn="bl" rotWithShape="0">
                  <a:schemeClr val="accent1"/>
                </a:outerShdw>
              </a:effectLst>
            </a:endParaRPr>
          </a:p>
        </p:txBody>
      </p:sp>
      <p:sp>
        <p:nvSpPr>
          <p:cNvPr id="7" name="Rectangle 6"/>
          <p:cNvSpPr/>
          <p:nvPr/>
        </p:nvSpPr>
        <p:spPr>
          <a:xfrm>
            <a:off x="497249" y="-38760"/>
            <a:ext cx="7755798" cy="954107"/>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rgbClr val="DE8A27"/>
                </a:solidFill>
                <a:effectLst>
                  <a:outerShdw blurRad="12700" dist="38100" dir="2700000" algn="tl" rotWithShape="0">
                    <a:schemeClr val="accent5">
                      <a:lumMod val="60000"/>
                      <a:lumOff val="40000"/>
                    </a:schemeClr>
                  </a:outerShdw>
                </a:effectLst>
              </a:rPr>
              <a:t>Vật phát ra âm thanh khi có con người </a:t>
            </a:r>
          </a:p>
          <a:p>
            <a:pPr algn="ctr"/>
            <a:r>
              <a:rPr lang="en-US" sz="2800" b="1" cap="none" spc="0" dirty="0">
                <a:ln w="9525">
                  <a:solidFill>
                    <a:schemeClr val="bg1"/>
                  </a:solidFill>
                  <a:prstDash val="solid"/>
                </a:ln>
                <a:solidFill>
                  <a:srgbClr val="DE8A27"/>
                </a:solidFill>
                <a:effectLst>
                  <a:outerShdw blurRad="12700" dist="38100" dir="2700000" algn="tl" rotWithShape="0">
                    <a:schemeClr val="accent5">
                      <a:lumMod val="60000"/>
                      <a:lumOff val="40000"/>
                    </a:schemeClr>
                  </a:outerShdw>
                </a:effectLst>
              </a:rPr>
              <a:t>tác động hoặc khi chúng tự va chạm vào nhau</a:t>
            </a:r>
          </a:p>
        </p:txBody>
      </p:sp>
      <p:sp>
        <p:nvSpPr>
          <p:cNvPr id="8" name="Rectangle 7"/>
          <p:cNvSpPr/>
          <p:nvPr/>
        </p:nvSpPr>
        <p:spPr>
          <a:xfrm>
            <a:off x="867891" y="5370347"/>
            <a:ext cx="3057247" cy="584775"/>
          </a:xfrm>
          <a:prstGeom prst="rect">
            <a:avLst/>
          </a:prstGeom>
          <a:ln w="41275" cap="rnd">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prstDash val="lgDash"/>
            <a:bevel/>
          </a:ln>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p>
            <a:pPr algn="ctr"/>
            <a:r>
              <a:rPr lang="en-US" sz="3200" b="1" dirty="0">
                <a:ln w="12700">
                  <a:solidFill>
                    <a:schemeClr val="accent1"/>
                  </a:solidFill>
                  <a:prstDash val="solid"/>
                </a:ln>
                <a:solidFill>
                  <a:schemeClr val="bg2"/>
                </a:solidFill>
                <a:effectLst>
                  <a:outerShdw dist="38100" dir="2640000" algn="bl" rotWithShape="0">
                    <a:schemeClr val="accent1"/>
                  </a:outerShdw>
                </a:effectLst>
              </a:rPr>
              <a:t>Tiếng chuông gió</a:t>
            </a:r>
            <a:endParaRPr lang="en-US" sz="3200" b="1" cap="none" spc="0" dirty="0">
              <a:ln w="12700">
                <a:solidFill>
                  <a:schemeClr val="accent1"/>
                </a:solidFill>
                <a:prstDash val="solid"/>
              </a:ln>
              <a:solidFill>
                <a:schemeClr val="bg2"/>
              </a:solidFill>
              <a:effectLst>
                <a:outerShdw dist="38100" dir="2640000" algn="bl" rotWithShape="0">
                  <a:schemeClr val="accent1"/>
                </a:outerShdw>
              </a:effectLst>
            </a:endParaRPr>
          </a:p>
        </p:txBody>
      </p:sp>
    </p:spTree>
    <p:extLst>
      <p:ext uri="{BB962C8B-B14F-4D97-AF65-F5344CB8AC3E}">
        <p14:creationId xmlns:p14="http://schemas.microsoft.com/office/powerpoint/2010/main" val="242538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up)">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wipe(up)">
                                      <p:cBhvr>
                                        <p:cTn id="17" dur="5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655CA35D-8273-4668-82A0-C765CD98C632}"/>
              </a:ext>
            </a:extLst>
          </p:cNvPr>
          <p:cNvPicPr>
            <a:picLocks noChangeAspect="1"/>
          </p:cNvPicPr>
          <p:nvPr/>
        </p:nvPicPr>
        <p:blipFill>
          <a:blip r:embed="rId3"/>
          <a:stretch>
            <a:fillRect/>
          </a:stretch>
        </p:blipFill>
        <p:spPr>
          <a:xfrm>
            <a:off x="1402304" y="4852168"/>
            <a:ext cx="2213040" cy="1658256"/>
          </a:xfrm>
          <a:prstGeom prst="rect">
            <a:avLst/>
          </a:prstGeom>
        </p:spPr>
      </p:pic>
      <p:pic>
        <p:nvPicPr>
          <p:cNvPr id="27" name="图片 26">
            <a:extLst>
              <a:ext uri="{FF2B5EF4-FFF2-40B4-BE49-F238E27FC236}">
                <a16:creationId xmlns:a16="http://schemas.microsoft.com/office/drawing/2014/main" xmlns="" id="{4BAF13C2-10E7-4086-AC4F-A1D72893CDC8}"/>
              </a:ext>
            </a:extLst>
          </p:cNvPr>
          <p:cNvPicPr>
            <a:picLocks noChangeAspect="1"/>
          </p:cNvPicPr>
          <p:nvPr/>
        </p:nvPicPr>
        <p:blipFill>
          <a:blip r:embed="rId4"/>
          <a:stretch>
            <a:fillRect/>
          </a:stretch>
        </p:blipFill>
        <p:spPr>
          <a:xfrm>
            <a:off x="6354137" y="3803602"/>
            <a:ext cx="2853175" cy="2698729"/>
          </a:xfrm>
          <a:prstGeom prst="rect">
            <a:avLst/>
          </a:prstGeom>
        </p:spPr>
      </p:pic>
      <p:pic>
        <p:nvPicPr>
          <p:cNvPr id="29" name="图片 28">
            <a:extLst>
              <a:ext uri="{FF2B5EF4-FFF2-40B4-BE49-F238E27FC236}">
                <a16:creationId xmlns:a16="http://schemas.microsoft.com/office/drawing/2014/main" xmlns="" id="{4693DD7E-BAC5-4F55-9B73-7188916EC809}"/>
              </a:ext>
            </a:extLst>
          </p:cNvPr>
          <p:cNvPicPr>
            <a:picLocks noChangeAspect="1"/>
          </p:cNvPicPr>
          <p:nvPr/>
        </p:nvPicPr>
        <p:blipFill>
          <a:blip r:embed="rId5"/>
          <a:stretch>
            <a:fillRect/>
          </a:stretch>
        </p:blipFill>
        <p:spPr>
          <a:xfrm>
            <a:off x="-24759" y="3895784"/>
            <a:ext cx="2274005" cy="2528027"/>
          </a:xfrm>
          <a:prstGeom prst="rect">
            <a:avLst/>
          </a:prstGeom>
        </p:spPr>
      </p:pic>
      <p:grpSp>
        <p:nvGrpSpPr>
          <p:cNvPr id="44" name="组合 43">
            <a:extLst>
              <a:ext uri="{FF2B5EF4-FFF2-40B4-BE49-F238E27FC236}">
                <a16:creationId xmlns:a16="http://schemas.microsoft.com/office/drawing/2014/main" xmlns="" id="{E48C34C2-D5A2-4F0C-AC0F-4EF5A9C291B1}"/>
              </a:ext>
            </a:extLst>
          </p:cNvPr>
          <p:cNvGrpSpPr/>
          <p:nvPr/>
        </p:nvGrpSpPr>
        <p:grpSpPr>
          <a:xfrm>
            <a:off x="7337379" y="169788"/>
            <a:ext cx="1421290" cy="1182880"/>
            <a:chOff x="7180022" y="219753"/>
            <a:chExt cx="1592029" cy="993734"/>
          </a:xfrm>
        </p:grpSpPr>
        <p:pic>
          <p:nvPicPr>
            <p:cNvPr id="26" name="图片 25">
              <a:extLst>
                <a:ext uri="{FF2B5EF4-FFF2-40B4-BE49-F238E27FC236}">
                  <a16:creationId xmlns:a16="http://schemas.microsoft.com/office/drawing/2014/main" xmlns="" id="{E7C3B35B-B8D2-4C49-81CB-DDBD637AFF90}"/>
                </a:ext>
              </a:extLst>
            </p:cNvPr>
            <p:cNvPicPr>
              <a:picLocks noChangeAspect="1"/>
            </p:cNvPicPr>
            <p:nvPr/>
          </p:nvPicPr>
          <p:blipFill>
            <a:blip r:embed="rId6"/>
            <a:stretch>
              <a:fillRect/>
            </a:stretch>
          </p:blipFill>
          <p:spPr>
            <a:xfrm>
              <a:off x="7778317" y="219753"/>
              <a:ext cx="993734" cy="993734"/>
            </a:xfrm>
            <a:prstGeom prst="rect">
              <a:avLst/>
            </a:prstGeom>
          </p:spPr>
        </p:pic>
        <p:pic>
          <p:nvPicPr>
            <p:cNvPr id="33" name="图片 32">
              <a:extLst>
                <a:ext uri="{FF2B5EF4-FFF2-40B4-BE49-F238E27FC236}">
                  <a16:creationId xmlns:a16="http://schemas.microsoft.com/office/drawing/2014/main" xmlns="" id="{895DE241-E92B-4927-900E-8FD3D5BB3797}"/>
                </a:ext>
              </a:extLst>
            </p:cNvPr>
            <p:cNvPicPr>
              <a:picLocks noChangeAspect="1"/>
            </p:cNvPicPr>
            <p:nvPr/>
          </p:nvPicPr>
          <p:blipFill>
            <a:blip r:embed="rId7"/>
            <a:stretch>
              <a:fillRect/>
            </a:stretch>
          </p:blipFill>
          <p:spPr>
            <a:xfrm>
              <a:off x="7180022" y="595615"/>
              <a:ext cx="1530229" cy="615749"/>
            </a:xfrm>
            <a:prstGeom prst="rect">
              <a:avLst/>
            </a:prstGeom>
          </p:spPr>
        </p:pic>
      </p:grpSp>
      <p:pic>
        <p:nvPicPr>
          <p:cNvPr id="34" name="图片 33">
            <a:extLst>
              <a:ext uri="{FF2B5EF4-FFF2-40B4-BE49-F238E27FC236}">
                <a16:creationId xmlns:a16="http://schemas.microsoft.com/office/drawing/2014/main" xmlns="" id="{08601CBF-2AD2-4261-8191-36F90736C0AE}"/>
              </a:ext>
            </a:extLst>
          </p:cNvPr>
          <p:cNvPicPr>
            <a:picLocks noChangeAspect="1"/>
          </p:cNvPicPr>
          <p:nvPr/>
        </p:nvPicPr>
        <p:blipFill>
          <a:blip r:embed="rId8"/>
          <a:stretch>
            <a:fillRect/>
          </a:stretch>
        </p:blipFill>
        <p:spPr>
          <a:xfrm>
            <a:off x="5821462" y="5787701"/>
            <a:ext cx="1298561" cy="642168"/>
          </a:xfrm>
          <a:prstGeom prst="rect">
            <a:avLst/>
          </a:prstGeom>
        </p:spPr>
      </p:pic>
      <p:pic>
        <p:nvPicPr>
          <p:cNvPr id="36" name="图片 35">
            <a:extLst>
              <a:ext uri="{FF2B5EF4-FFF2-40B4-BE49-F238E27FC236}">
                <a16:creationId xmlns:a16="http://schemas.microsoft.com/office/drawing/2014/main" xmlns="" id="{2B1D96BD-DF8F-4B04-987B-AA4ECECC8764}"/>
              </a:ext>
            </a:extLst>
          </p:cNvPr>
          <p:cNvPicPr>
            <a:picLocks noChangeAspect="1"/>
          </p:cNvPicPr>
          <p:nvPr/>
        </p:nvPicPr>
        <p:blipFill>
          <a:blip r:embed="rId9"/>
          <a:stretch>
            <a:fillRect/>
          </a:stretch>
        </p:blipFill>
        <p:spPr>
          <a:xfrm>
            <a:off x="525181" y="4071909"/>
            <a:ext cx="1079086" cy="585267"/>
          </a:xfrm>
          <a:prstGeom prst="rect">
            <a:avLst/>
          </a:prstGeom>
        </p:spPr>
      </p:pic>
      <p:pic>
        <p:nvPicPr>
          <p:cNvPr id="37" name="图片 36">
            <a:extLst>
              <a:ext uri="{FF2B5EF4-FFF2-40B4-BE49-F238E27FC236}">
                <a16:creationId xmlns:a16="http://schemas.microsoft.com/office/drawing/2014/main" xmlns="" id="{D0C6C32C-0161-4254-8EF5-805CF6958C24}"/>
              </a:ext>
            </a:extLst>
          </p:cNvPr>
          <p:cNvPicPr>
            <a:picLocks noChangeAspect="1"/>
          </p:cNvPicPr>
          <p:nvPr/>
        </p:nvPicPr>
        <p:blipFill>
          <a:blip r:embed="rId10"/>
          <a:stretch>
            <a:fillRect/>
          </a:stretch>
        </p:blipFill>
        <p:spPr>
          <a:xfrm>
            <a:off x="159188" y="30801"/>
            <a:ext cx="1298561" cy="3771719"/>
          </a:xfrm>
          <a:prstGeom prst="rect">
            <a:avLst/>
          </a:prstGeom>
        </p:spPr>
      </p:pic>
      <p:pic>
        <p:nvPicPr>
          <p:cNvPr id="38" name="图片 37">
            <a:extLst>
              <a:ext uri="{FF2B5EF4-FFF2-40B4-BE49-F238E27FC236}">
                <a16:creationId xmlns:a16="http://schemas.microsoft.com/office/drawing/2014/main" xmlns="" id="{E247DD9D-BD03-452E-9608-F8FD186A347E}"/>
              </a:ext>
            </a:extLst>
          </p:cNvPr>
          <p:cNvPicPr>
            <a:picLocks noChangeAspect="1"/>
          </p:cNvPicPr>
          <p:nvPr/>
        </p:nvPicPr>
        <p:blipFill>
          <a:blip r:embed="rId11"/>
          <a:stretch>
            <a:fillRect/>
          </a:stretch>
        </p:blipFill>
        <p:spPr>
          <a:xfrm rot="21365388">
            <a:off x="1225006" y="256581"/>
            <a:ext cx="6693988" cy="3422184"/>
          </a:xfrm>
          <a:prstGeom prst="rect">
            <a:avLst/>
          </a:prstGeom>
        </p:spPr>
      </p:pic>
      <p:pic>
        <p:nvPicPr>
          <p:cNvPr id="39" name="图片 38">
            <a:extLst>
              <a:ext uri="{FF2B5EF4-FFF2-40B4-BE49-F238E27FC236}">
                <a16:creationId xmlns:a16="http://schemas.microsoft.com/office/drawing/2014/main" xmlns="" id="{247E7A1F-2800-487C-87B4-09E147AD4429}"/>
              </a:ext>
            </a:extLst>
          </p:cNvPr>
          <p:cNvPicPr>
            <a:picLocks noChangeAspect="1"/>
          </p:cNvPicPr>
          <p:nvPr/>
        </p:nvPicPr>
        <p:blipFill>
          <a:blip r:embed="rId12"/>
          <a:stretch>
            <a:fillRect/>
          </a:stretch>
        </p:blipFill>
        <p:spPr>
          <a:xfrm>
            <a:off x="6203774" y="2673884"/>
            <a:ext cx="914479" cy="1024217"/>
          </a:xfrm>
          <a:prstGeom prst="rect">
            <a:avLst/>
          </a:prstGeom>
        </p:spPr>
      </p:pic>
      <p:pic>
        <p:nvPicPr>
          <p:cNvPr id="40" name="图片 39">
            <a:extLst>
              <a:ext uri="{FF2B5EF4-FFF2-40B4-BE49-F238E27FC236}">
                <a16:creationId xmlns:a16="http://schemas.microsoft.com/office/drawing/2014/main" xmlns="" id="{A21ABC91-65F8-458C-AFC7-0F77CF636546}"/>
              </a:ext>
            </a:extLst>
          </p:cNvPr>
          <p:cNvPicPr>
            <a:picLocks noChangeAspect="1"/>
          </p:cNvPicPr>
          <p:nvPr/>
        </p:nvPicPr>
        <p:blipFill>
          <a:blip r:embed="rId13"/>
          <a:stretch>
            <a:fillRect/>
          </a:stretch>
        </p:blipFill>
        <p:spPr>
          <a:xfrm>
            <a:off x="8131880" y="5322235"/>
            <a:ext cx="469433" cy="1284335"/>
          </a:xfrm>
          <a:prstGeom prst="rect">
            <a:avLst/>
          </a:prstGeom>
        </p:spPr>
      </p:pic>
      <p:pic>
        <p:nvPicPr>
          <p:cNvPr id="41" name="图片 40">
            <a:extLst>
              <a:ext uri="{FF2B5EF4-FFF2-40B4-BE49-F238E27FC236}">
                <a16:creationId xmlns:a16="http://schemas.microsoft.com/office/drawing/2014/main" xmlns="" id="{C2534C03-113D-4374-8141-C9E008A840F0}"/>
              </a:ext>
            </a:extLst>
          </p:cNvPr>
          <p:cNvPicPr>
            <a:picLocks noChangeAspect="1"/>
          </p:cNvPicPr>
          <p:nvPr/>
        </p:nvPicPr>
        <p:blipFill>
          <a:blip r:embed="rId14"/>
          <a:stretch>
            <a:fillRect/>
          </a:stretch>
        </p:blipFill>
        <p:spPr>
          <a:xfrm>
            <a:off x="7179576" y="5412738"/>
            <a:ext cx="536494" cy="1081117"/>
          </a:xfrm>
          <a:prstGeom prst="rect">
            <a:avLst/>
          </a:prstGeom>
        </p:spPr>
      </p:pic>
      <p:pic>
        <p:nvPicPr>
          <p:cNvPr id="42" name="图片 41">
            <a:extLst>
              <a:ext uri="{FF2B5EF4-FFF2-40B4-BE49-F238E27FC236}">
                <a16:creationId xmlns:a16="http://schemas.microsoft.com/office/drawing/2014/main" xmlns="" id="{770B5569-BE13-47B0-923B-39DA4A43279D}"/>
              </a:ext>
            </a:extLst>
          </p:cNvPr>
          <p:cNvPicPr>
            <a:picLocks noChangeAspect="1"/>
          </p:cNvPicPr>
          <p:nvPr/>
        </p:nvPicPr>
        <p:blipFill>
          <a:blip r:embed="rId15"/>
          <a:stretch>
            <a:fillRect/>
          </a:stretch>
        </p:blipFill>
        <p:spPr>
          <a:xfrm>
            <a:off x="7538448" y="5347582"/>
            <a:ext cx="457240" cy="1284335"/>
          </a:xfrm>
          <a:prstGeom prst="rect">
            <a:avLst/>
          </a:prstGeom>
        </p:spPr>
      </p:pic>
      <p:pic>
        <p:nvPicPr>
          <p:cNvPr id="43" name="图片 42">
            <a:extLst>
              <a:ext uri="{FF2B5EF4-FFF2-40B4-BE49-F238E27FC236}">
                <a16:creationId xmlns:a16="http://schemas.microsoft.com/office/drawing/2014/main" xmlns="" id="{BE25F316-3A78-4CC5-898C-80AE29383EC4}"/>
              </a:ext>
            </a:extLst>
          </p:cNvPr>
          <p:cNvPicPr>
            <a:picLocks noChangeAspect="1"/>
          </p:cNvPicPr>
          <p:nvPr/>
        </p:nvPicPr>
        <p:blipFill>
          <a:blip r:embed="rId16"/>
          <a:stretch>
            <a:fillRect/>
          </a:stretch>
        </p:blipFill>
        <p:spPr>
          <a:xfrm>
            <a:off x="7895611" y="6266849"/>
            <a:ext cx="304826" cy="284504"/>
          </a:xfrm>
          <a:prstGeom prst="rect">
            <a:avLst/>
          </a:prstGeom>
        </p:spPr>
      </p:pic>
      <p:pic>
        <p:nvPicPr>
          <p:cNvPr id="28" name="图片 27">
            <a:extLst>
              <a:ext uri="{FF2B5EF4-FFF2-40B4-BE49-F238E27FC236}">
                <a16:creationId xmlns:a16="http://schemas.microsoft.com/office/drawing/2014/main" xmlns="" id="{1B4FF0A3-E370-4B23-B855-B90E306442BA}"/>
              </a:ext>
            </a:extLst>
          </p:cNvPr>
          <p:cNvPicPr>
            <a:picLocks noChangeAspect="1"/>
          </p:cNvPicPr>
          <p:nvPr/>
        </p:nvPicPr>
        <p:blipFill>
          <a:blip r:embed="rId17"/>
          <a:stretch>
            <a:fillRect/>
          </a:stretch>
        </p:blipFill>
        <p:spPr>
          <a:xfrm>
            <a:off x="-280403" y="6430038"/>
            <a:ext cx="9748349" cy="430821"/>
          </a:xfrm>
          <a:prstGeom prst="rect">
            <a:avLst/>
          </a:prstGeom>
        </p:spPr>
      </p:pic>
      <p:pic>
        <p:nvPicPr>
          <p:cNvPr id="35" name="图片 34">
            <a:extLst>
              <a:ext uri="{FF2B5EF4-FFF2-40B4-BE49-F238E27FC236}">
                <a16:creationId xmlns:a16="http://schemas.microsoft.com/office/drawing/2014/main" xmlns="" id="{F7D8E1C9-AE3B-4107-B19D-3451CDDCD6F9}"/>
              </a:ext>
            </a:extLst>
          </p:cNvPr>
          <p:cNvPicPr>
            <a:picLocks noChangeAspect="1"/>
          </p:cNvPicPr>
          <p:nvPr/>
        </p:nvPicPr>
        <p:blipFill>
          <a:blip r:embed="rId18"/>
          <a:stretch>
            <a:fillRect/>
          </a:stretch>
        </p:blipFill>
        <p:spPr>
          <a:xfrm>
            <a:off x="3616085" y="6432855"/>
            <a:ext cx="2206943" cy="178832"/>
          </a:xfrm>
          <a:prstGeom prst="rect">
            <a:avLst/>
          </a:prstGeom>
        </p:spPr>
      </p:pic>
      <p:pic>
        <p:nvPicPr>
          <p:cNvPr id="30" name="图片 29">
            <a:extLst>
              <a:ext uri="{FF2B5EF4-FFF2-40B4-BE49-F238E27FC236}">
                <a16:creationId xmlns:a16="http://schemas.microsoft.com/office/drawing/2014/main" xmlns="" id="{33D6A114-2470-4715-830C-28260D2ECE35}"/>
              </a:ext>
            </a:extLst>
          </p:cNvPr>
          <p:cNvPicPr>
            <a:picLocks noChangeAspect="1"/>
          </p:cNvPicPr>
          <p:nvPr/>
        </p:nvPicPr>
        <p:blipFill>
          <a:blip r:embed="rId19"/>
          <a:stretch>
            <a:fillRect/>
          </a:stretch>
        </p:blipFill>
        <p:spPr>
          <a:xfrm>
            <a:off x="450215" y="5283186"/>
            <a:ext cx="475529" cy="1365623"/>
          </a:xfrm>
          <a:prstGeom prst="rect">
            <a:avLst/>
          </a:prstGeom>
        </p:spPr>
      </p:pic>
      <p:pic>
        <p:nvPicPr>
          <p:cNvPr id="31" name="图片 30">
            <a:extLst>
              <a:ext uri="{FF2B5EF4-FFF2-40B4-BE49-F238E27FC236}">
                <a16:creationId xmlns:a16="http://schemas.microsoft.com/office/drawing/2014/main" xmlns="" id="{3AA638C2-CCCC-415E-B5DC-3514E6BD385E}"/>
              </a:ext>
            </a:extLst>
          </p:cNvPr>
          <p:cNvPicPr>
            <a:picLocks noChangeAspect="1"/>
          </p:cNvPicPr>
          <p:nvPr/>
        </p:nvPicPr>
        <p:blipFill>
          <a:blip r:embed="rId20"/>
          <a:stretch>
            <a:fillRect/>
          </a:stretch>
        </p:blipFill>
        <p:spPr>
          <a:xfrm>
            <a:off x="1053985" y="5411715"/>
            <a:ext cx="548688" cy="1235563"/>
          </a:xfrm>
          <a:prstGeom prst="rect">
            <a:avLst/>
          </a:prstGeom>
        </p:spPr>
      </p:pic>
      <p:pic>
        <p:nvPicPr>
          <p:cNvPr id="32" name="图片 31">
            <a:extLst>
              <a:ext uri="{FF2B5EF4-FFF2-40B4-BE49-F238E27FC236}">
                <a16:creationId xmlns:a16="http://schemas.microsoft.com/office/drawing/2014/main" xmlns="" id="{44F3D5BF-0C3C-4308-8162-8988AB671EAC}"/>
              </a:ext>
            </a:extLst>
          </p:cNvPr>
          <p:cNvPicPr>
            <a:picLocks noChangeAspect="1"/>
          </p:cNvPicPr>
          <p:nvPr/>
        </p:nvPicPr>
        <p:blipFill>
          <a:blip r:embed="rId21"/>
          <a:stretch>
            <a:fillRect/>
          </a:stretch>
        </p:blipFill>
        <p:spPr>
          <a:xfrm>
            <a:off x="-110868" y="6192954"/>
            <a:ext cx="542591" cy="349535"/>
          </a:xfrm>
          <a:prstGeom prst="rect">
            <a:avLst/>
          </a:prstGeom>
        </p:spPr>
      </p:pic>
      <p:sp>
        <p:nvSpPr>
          <p:cNvPr id="45" name="矩形 44">
            <a:extLst>
              <a:ext uri="{FF2B5EF4-FFF2-40B4-BE49-F238E27FC236}">
                <a16:creationId xmlns:a16="http://schemas.microsoft.com/office/drawing/2014/main" xmlns="" id="{19C89A45-DC9C-41DA-B220-A35EBF68355C}"/>
              </a:ext>
            </a:extLst>
          </p:cNvPr>
          <p:cNvSpPr/>
          <p:nvPr/>
        </p:nvSpPr>
        <p:spPr>
          <a:xfrm>
            <a:off x="1543233" y="3681457"/>
            <a:ext cx="6738952" cy="461665"/>
          </a:xfrm>
          <a:prstGeom prst="rect">
            <a:avLst/>
          </a:prstGeom>
        </p:spPr>
        <p:txBody>
          <a:bodyPr wrap="square">
            <a:spAutoFit/>
          </a:bodyPr>
          <a:lstStyle/>
          <a:p>
            <a:pPr algn="ctr"/>
            <a:r>
              <a:rPr lang="en-US" altLang="zh-CN" sz="2400" b="1" i="0" dirty="0">
                <a:solidFill>
                  <a:schemeClr val="tx2"/>
                </a:solidFill>
                <a:effectLst/>
                <a:latin typeface="UVF Aria Pro" panose="02000000000000000000" pitchFamily="50" charset="0"/>
                <a:ea typeface="造字工房悦黑演示版常规体" pitchFamily="50" charset="-122"/>
              </a:rPr>
              <a:t>Khi nào vật phát ra âm thanh?</a:t>
            </a:r>
          </a:p>
        </p:txBody>
      </p:sp>
      <p:sp>
        <p:nvSpPr>
          <p:cNvPr id="47" name="文本框 46">
            <a:extLst>
              <a:ext uri="{FF2B5EF4-FFF2-40B4-BE49-F238E27FC236}">
                <a16:creationId xmlns:a16="http://schemas.microsoft.com/office/drawing/2014/main" xmlns="" id="{62474400-4DF8-40B3-8FDB-A4B5AB5C49A6}"/>
              </a:ext>
            </a:extLst>
          </p:cNvPr>
          <p:cNvSpPr txBox="1"/>
          <p:nvPr/>
        </p:nvSpPr>
        <p:spPr>
          <a:xfrm>
            <a:off x="3649270" y="1481640"/>
            <a:ext cx="1845463" cy="1569660"/>
          </a:xfrm>
          <a:prstGeom prst="rect">
            <a:avLst/>
          </a:prstGeom>
          <a:noFill/>
        </p:spPr>
        <p:txBody>
          <a:bodyPr wrap="square" rtlCol="0">
            <a:spAutoFit/>
          </a:bodyPr>
          <a:lstStyle/>
          <a:p>
            <a:pPr algn="ctr"/>
            <a:r>
              <a:rPr lang="en-US" altLang="zh-CN" sz="9600" b="1" dirty="0">
                <a:solidFill>
                  <a:schemeClr val="accent1"/>
                </a:solidFill>
                <a:latin typeface="方正稚艺简体" panose="03000509000000000000" pitchFamily="65" charset="-122"/>
                <a:ea typeface="方正稚艺简体" panose="03000509000000000000" pitchFamily="65" charset="-122"/>
              </a:rPr>
              <a:t>03</a:t>
            </a:r>
            <a:endParaRPr lang="zh-CN" altLang="en-US" sz="9600" b="1" dirty="0">
              <a:solidFill>
                <a:schemeClr val="accent1"/>
              </a:solidFill>
              <a:latin typeface="方正稚艺简体" panose="03000509000000000000" pitchFamily="65" charset="-122"/>
              <a:ea typeface="方正稚艺简体" panose="03000509000000000000" pitchFamily="65" charset="-122"/>
            </a:endParaRPr>
          </a:p>
        </p:txBody>
      </p:sp>
      <p:pic>
        <p:nvPicPr>
          <p:cNvPr id="48" name="图片 47">
            <a:extLst>
              <a:ext uri="{FF2B5EF4-FFF2-40B4-BE49-F238E27FC236}">
                <a16:creationId xmlns:a16="http://schemas.microsoft.com/office/drawing/2014/main" xmlns="" id="{F8406D1E-8D3F-4AE5-B5DB-91B6C4E28B24}"/>
              </a:ext>
            </a:extLst>
          </p:cNvPr>
          <p:cNvPicPr>
            <a:picLocks noChangeAspect="1"/>
          </p:cNvPicPr>
          <p:nvPr/>
        </p:nvPicPr>
        <p:blipFill rotWithShape="1">
          <a:blip r:embed="rId10"/>
          <a:srcRect l="49570" t="20919" r="34859" b="7901"/>
          <a:stretch/>
        </p:blipFill>
        <p:spPr>
          <a:xfrm rot="16200000">
            <a:off x="4437198" y="2460537"/>
            <a:ext cx="269605" cy="2013526"/>
          </a:xfrm>
          <a:prstGeom prst="rect">
            <a:avLst/>
          </a:prstGeom>
        </p:spPr>
      </p:pic>
    </p:spTree>
    <p:extLst>
      <p:ext uri="{BB962C8B-B14F-4D97-AF65-F5344CB8AC3E}">
        <p14:creationId xmlns:p14="http://schemas.microsoft.com/office/powerpoint/2010/main" val="382030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anim calcmode="lin" valueType="num">
                                      <p:cBhvr>
                                        <p:cTn id="8" dur="750" fill="hold"/>
                                        <p:tgtEl>
                                          <p:spTgt spid="34"/>
                                        </p:tgtEl>
                                        <p:attrNameLst>
                                          <p:attrName>ppt_x</p:attrName>
                                        </p:attrNameLst>
                                      </p:cBhvr>
                                      <p:tavLst>
                                        <p:tav tm="0">
                                          <p:val>
                                            <p:strVal val="#ppt_x"/>
                                          </p:val>
                                        </p:tav>
                                        <p:tav tm="100000">
                                          <p:val>
                                            <p:strVal val="#ppt_x"/>
                                          </p:val>
                                        </p:tav>
                                      </p:tavLst>
                                    </p:anim>
                                    <p:anim calcmode="lin" valueType="num">
                                      <p:cBhvr>
                                        <p:cTn id="9" dur="75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750"/>
                                        <p:tgtEl>
                                          <p:spTgt spid="40"/>
                                        </p:tgtEl>
                                      </p:cBhvr>
                                    </p:animEffect>
                                    <p:anim calcmode="lin" valueType="num">
                                      <p:cBhvr>
                                        <p:cTn id="13" dur="750" fill="hold"/>
                                        <p:tgtEl>
                                          <p:spTgt spid="40"/>
                                        </p:tgtEl>
                                        <p:attrNameLst>
                                          <p:attrName>ppt_x</p:attrName>
                                        </p:attrNameLst>
                                      </p:cBhvr>
                                      <p:tavLst>
                                        <p:tav tm="0">
                                          <p:val>
                                            <p:strVal val="#ppt_x"/>
                                          </p:val>
                                        </p:tav>
                                        <p:tav tm="100000">
                                          <p:val>
                                            <p:strVal val="#ppt_x"/>
                                          </p:val>
                                        </p:tav>
                                      </p:tavLst>
                                    </p:anim>
                                    <p:anim calcmode="lin" valueType="num">
                                      <p:cBhvr>
                                        <p:cTn id="14" dur="750" fill="hold"/>
                                        <p:tgtEl>
                                          <p:spTgt spid="4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anim calcmode="lin" valueType="num">
                                      <p:cBhvr>
                                        <p:cTn id="18" dur="500" fill="hold"/>
                                        <p:tgtEl>
                                          <p:spTgt spid="41"/>
                                        </p:tgtEl>
                                        <p:attrNameLst>
                                          <p:attrName>ppt_x</p:attrName>
                                        </p:attrNameLst>
                                      </p:cBhvr>
                                      <p:tavLst>
                                        <p:tav tm="0">
                                          <p:val>
                                            <p:strVal val="#ppt_x"/>
                                          </p:val>
                                        </p:tav>
                                        <p:tav tm="100000">
                                          <p:val>
                                            <p:strVal val="#ppt_x"/>
                                          </p:val>
                                        </p:tav>
                                      </p:tavLst>
                                    </p:anim>
                                    <p:anim calcmode="lin" valueType="num">
                                      <p:cBhvr>
                                        <p:cTn id="19" dur="500" fill="hold"/>
                                        <p:tgtEl>
                                          <p:spTgt spid="4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50"/>
                                        <p:tgtEl>
                                          <p:spTgt spid="42"/>
                                        </p:tgtEl>
                                      </p:cBhvr>
                                    </p:animEffect>
                                    <p:anim calcmode="lin" valueType="num">
                                      <p:cBhvr>
                                        <p:cTn id="23" dur="750" fill="hold"/>
                                        <p:tgtEl>
                                          <p:spTgt spid="42"/>
                                        </p:tgtEl>
                                        <p:attrNameLst>
                                          <p:attrName>ppt_x</p:attrName>
                                        </p:attrNameLst>
                                      </p:cBhvr>
                                      <p:tavLst>
                                        <p:tav tm="0">
                                          <p:val>
                                            <p:strVal val="#ppt_x"/>
                                          </p:val>
                                        </p:tav>
                                        <p:tav tm="100000">
                                          <p:val>
                                            <p:strVal val="#ppt_x"/>
                                          </p:val>
                                        </p:tav>
                                      </p:tavLst>
                                    </p:anim>
                                    <p:anim calcmode="lin" valueType="num">
                                      <p:cBhvr>
                                        <p:cTn id="24" dur="75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750"/>
                                        <p:tgtEl>
                                          <p:spTgt spid="30"/>
                                        </p:tgtEl>
                                      </p:cBhvr>
                                    </p:animEffect>
                                    <p:anim calcmode="lin" valueType="num">
                                      <p:cBhvr>
                                        <p:cTn id="43" dur="750" fill="hold"/>
                                        <p:tgtEl>
                                          <p:spTgt spid="30"/>
                                        </p:tgtEl>
                                        <p:attrNameLst>
                                          <p:attrName>ppt_x</p:attrName>
                                        </p:attrNameLst>
                                      </p:cBhvr>
                                      <p:tavLst>
                                        <p:tav tm="0">
                                          <p:val>
                                            <p:strVal val="#ppt_x"/>
                                          </p:val>
                                        </p:tav>
                                        <p:tav tm="100000">
                                          <p:val>
                                            <p:strVal val="#ppt_x"/>
                                          </p:val>
                                        </p:tav>
                                      </p:tavLst>
                                    </p:anim>
                                    <p:anim calcmode="lin" valueType="num">
                                      <p:cBhvr>
                                        <p:cTn id="44" dur="750" fill="hold"/>
                                        <p:tgtEl>
                                          <p:spTgt spid="3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5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anim calcmode="lin" valueType="num">
                                      <p:cBhvr>
                                        <p:cTn id="48" dur="500" fill="hold"/>
                                        <p:tgtEl>
                                          <p:spTgt spid="31"/>
                                        </p:tgtEl>
                                        <p:attrNameLst>
                                          <p:attrName>ppt_x</p:attrName>
                                        </p:attrNameLst>
                                      </p:cBhvr>
                                      <p:tavLst>
                                        <p:tav tm="0">
                                          <p:val>
                                            <p:strVal val="#ppt_x"/>
                                          </p:val>
                                        </p:tav>
                                        <p:tav tm="100000">
                                          <p:val>
                                            <p:strVal val="#ppt_x"/>
                                          </p:val>
                                        </p:tav>
                                      </p:tavLst>
                                    </p:anim>
                                    <p:anim calcmode="lin" valueType="num">
                                      <p:cBhvr>
                                        <p:cTn id="49" dur="500" fill="hold"/>
                                        <p:tgtEl>
                                          <p:spTgt spid="3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5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750"/>
                                        <p:tgtEl>
                                          <p:spTgt spid="32"/>
                                        </p:tgtEl>
                                      </p:cBhvr>
                                    </p:animEffect>
                                    <p:anim calcmode="lin" valueType="num">
                                      <p:cBhvr>
                                        <p:cTn id="53" dur="750" fill="hold"/>
                                        <p:tgtEl>
                                          <p:spTgt spid="32"/>
                                        </p:tgtEl>
                                        <p:attrNameLst>
                                          <p:attrName>ppt_x</p:attrName>
                                        </p:attrNameLst>
                                      </p:cBhvr>
                                      <p:tavLst>
                                        <p:tav tm="0">
                                          <p:val>
                                            <p:strVal val="#ppt_x"/>
                                          </p:val>
                                        </p:tav>
                                        <p:tav tm="100000">
                                          <p:val>
                                            <p:strVal val="#ppt_x"/>
                                          </p:val>
                                        </p:tav>
                                      </p:tavLst>
                                    </p:anim>
                                    <p:anim calcmode="lin" valueType="num">
                                      <p:cBhvr>
                                        <p:cTn id="54" dur="750" fill="hold"/>
                                        <p:tgtEl>
                                          <p:spTgt spid="3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53"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childTnLst>
                          </p:cTn>
                        </p:par>
                        <p:par>
                          <p:cTn id="70" fill="hold">
                            <p:stCondLst>
                              <p:cond delay="1000"/>
                            </p:stCondLst>
                            <p:childTnLst>
                              <p:par>
                                <p:cTn id="71" presetID="22" presetClass="entr" presetSubtype="1" fill="hold"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up)">
                                      <p:cBhvr>
                                        <p:cTn id="73" dur="500"/>
                                        <p:tgtEl>
                                          <p:spTgt spid="37"/>
                                        </p:tgtEl>
                                      </p:cBhvr>
                                    </p:animEffect>
                                  </p:childTnLst>
                                </p:cTn>
                              </p:par>
                              <p:par>
                                <p:cTn id="74" presetID="2" presetClass="entr" presetSubtype="2"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anim calcmode="lin" valueType="num">
                                      <p:cBhvr additive="base">
                                        <p:cTn id="76" dur="500" fill="hold"/>
                                        <p:tgtEl>
                                          <p:spTgt spid="44"/>
                                        </p:tgtEl>
                                        <p:attrNameLst>
                                          <p:attrName>ppt_x</p:attrName>
                                        </p:attrNameLst>
                                      </p:cBhvr>
                                      <p:tavLst>
                                        <p:tav tm="0">
                                          <p:val>
                                            <p:strVal val="1+#ppt_w/2"/>
                                          </p:val>
                                        </p:tav>
                                        <p:tav tm="100000">
                                          <p:val>
                                            <p:strVal val="#ppt_x"/>
                                          </p:val>
                                        </p:tav>
                                      </p:tavLst>
                                    </p:anim>
                                    <p:anim calcmode="lin" valueType="num">
                                      <p:cBhvr additive="base">
                                        <p:cTn id="77" dur="500" fill="hold"/>
                                        <p:tgtEl>
                                          <p:spTgt spid="44"/>
                                        </p:tgtEl>
                                        <p:attrNameLst>
                                          <p:attrName>ppt_y</p:attrName>
                                        </p:attrNameLst>
                                      </p:cBhvr>
                                      <p:tavLst>
                                        <p:tav tm="0">
                                          <p:val>
                                            <p:strVal val="#ppt_y"/>
                                          </p:val>
                                        </p:tav>
                                        <p:tav tm="100000">
                                          <p:val>
                                            <p:strVal val="#ppt_y"/>
                                          </p:val>
                                        </p:tav>
                                      </p:tavLst>
                                    </p:anim>
                                  </p:childTnLst>
                                </p:cTn>
                              </p:par>
                            </p:childTnLst>
                          </p:cTn>
                        </p:par>
                        <p:par>
                          <p:cTn id="78" fill="hold">
                            <p:stCondLst>
                              <p:cond delay="1500"/>
                            </p:stCondLst>
                            <p:childTnLst>
                              <p:par>
                                <p:cTn id="79" presetID="53" presetClass="entr" presetSubtype="16" fill="hold" nodeType="after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ppt_w</p:attrName>
                                        </p:attrNameLst>
                                      </p:cBhvr>
                                      <p:tavLst>
                                        <p:tav tm="0">
                                          <p:val>
                                            <p:fltVal val="0"/>
                                          </p:val>
                                        </p:tav>
                                        <p:tav tm="100000">
                                          <p:val>
                                            <p:strVal val="#ppt_w"/>
                                          </p:val>
                                        </p:tav>
                                      </p:tavLst>
                                    </p:anim>
                                    <p:anim calcmode="lin" valueType="num">
                                      <p:cBhvr>
                                        <p:cTn id="82" dur="500" fill="hold"/>
                                        <p:tgtEl>
                                          <p:spTgt spid="39"/>
                                        </p:tgtEl>
                                        <p:attrNameLst>
                                          <p:attrName>ppt_h</p:attrName>
                                        </p:attrNameLst>
                                      </p:cBhvr>
                                      <p:tavLst>
                                        <p:tav tm="0">
                                          <p:val>
                                            <p:fltVal val="0"/>
                                          </p:val>
                                        </p:tav>
                                        <p:tav tm="100000">
                                          <p:val>
                                            <p:strVal val="#ppt_h"/>
                                          </p:val>
                                        </p:tav>
                                      </p:tavLst>
                                    </p:anim>
                                    <p:animEffect transition="in" filter="fade">
                                      <p:cBhvr>
                                        <p:cTn id="83" dur="500"/>
                                        <p:tgtEl>
                                          <p:spTgt spid="39"/>
                                        </p:tgtEl>
                                      </p:cBhvr>
                                    </p:animEffect>
                                  </p:childTnLst>
                                </p:cTn>
                              </p:par>
                            </p:childTnLst>
                          </p:cTn>
                        </p:par>
                        <p:par>
                          <p:cTn id="84" fill="hold">
                            <p:stCondLst>
                              <p:cond delay="2000"/>
                            </p:stCondLst>
                            <p:childTnLst>
                              <p:par>
                                <p:cTn id="85" presetID="22" presetClass="entr" presetSubtype="8" fill="hold"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childTnLst>
                          </p:cTn>
                        </p:par>
                        <p:par>
                          <p:cTn id="88" fill="hold">
                            <p:stCondLst>
                              <p:cond delay="2500"/>
                            </p:stCondLst>
                            <p:childTnLst>
                              <p:par>
                                <p:cTn id="89" presetID="38" presetClass="entr" presetSubtype="0" accel="50000" fill="hold" grpId="0" nodeType="afterEffect">
                                  <p:stCondLst>
                                    <p:cond delay="0"/>
                                  </p:stCondLst>
                                  <p:iterate type="lt">
                                    <p:tmPct val="16667"/>
                                  </p:iterate>
                                  <p:childTnLst>
                                    <p:set>
                                      <p:cBhvr>
                                        <p:cTn id="90" dur="1" fill="hold">
                                          <p:stCondLst>
                                            <p:cond delay="0"/>
                                          </p:stCondLst>
                                        </p:cTn>
                                        <p:tgtEl>
                                          <p:spTgt spid="47"/>
                                        </p:tgtEl>
                                        <p:attrNameLst>
                                          <p:attrName>style.visibility</p:attrName>
                                        </p:attrNameLst>
                                      </p:cBhvr>
                                      <p:to>
                                        <p:strVal val="visible"/>
                                      </p:to>
                                    </p:set>
                                    <p:set>
                                      <p:cBhvr>
                                        <p:cTn id="91" dur="227" fill="hold">
                                          <p:stCondLst>
                                            <p:cond delay="0"/>
                                          </p:stCondLst>
                                        </p:cTn>
                                        <p:tgtEl>
                                          <p:spTgt spid="47"/>
                                        </p:tgtEl>
                                        <p:attrNameLst>
                                          <p:attrName>style.rotation</p:attrName>
                                        </p:attrNameLst>
                                      </p:cBhvr>
                                      <p:to>
                                        <p:strVal val="-45.0"/>
                                      </p:to>
                                    </p:set>
                                    <p:anim calcmode="lin" valueType="num">
                                      <p:cBhvr>
                                        <p:cTn id="92" dur="227" fill="hold">
                                          <p:stCondLst>
                                            <p:cond delay="227"/>
                                          </p:stCondLst>
                                        </p:cTn>
                                        <p:tgtEl>
                                          <p:spTgt spid="47"/>
                                        </p:tgtEl>
                                        <p:attrNameLst>
                                          <p:attrName>style.rotation</p:attrName>
                                        </p:attrNameLst>
                                      </p:cBhvr>
                                      <p:tavLst>
                                        <p:tav tm="0">
                                          <p:val>
                                            <p:fltVal val="-45"/>
                                          </p:val>
                                        </p:tav>
                                        <p:tav tm="69900">
                                          <p:val>
                                            <p:fltVal val="45"/>
                                          </p:val>
                                        </p:tav>
                                        <p:tav tm="100000">
                                          <p:val>
                                            <p:fltVal val="0"/>
                                          </p:val>
                                        </p:tav>
                                      </p:tavLst>
                                    </p:anim>
                                    <p:anim calcmode="lin" valueType="num">
                                      <p:cBhvr>
                                        <p:cTn id="93" dur="227" fill="hold">
                                          <p:stCondLst>
                                            <p:cond delay="0"/>
                                          </p:stCondLst>
                                        </p:cTn>
                                        <p:tgtEl>
                                          <p:spTgt spid="47"/>
                                        </p:tgtEl>
                                        <p:attrNameLst>
                                          <p:attrName>ppt_y</p:attrName>
                                        </p:attrNameLst>
                                      </p:cBhvr>
                                      <p:tavLst>
                                        <p:tav tm="0">
                                          <p:val>
                                            <p:strVal val="#ppt_y-1"/>
                                          </p:val>
                                        </p:tav>
                                        <p:tav tm="100000">
                                          <p:val>
                                            <p:strVal val="#ppt_y-(0.354*#ppt_w-0.172*#ppt_h)"/>
                                          </p:val>
                                        </p:tav>
                                      </p:tavLst>
                                    </p:anim>
                                    <p:anim calcmode="lin" valueType="num">
                                      <p:cBhvr>
                                        <p:cTn id="94" dur="78" decel="50000" autoRev="1" fill="hold">
                                          <p:stCondLst>
                                            <p:cond delay="227"/>
                                          </p:stCondLst>
                                        </p:cTn>
                                        <p:tgtEl>
                                          <p:spTgt spid="47"/>
                                        </p:tgtEl>
                                        <p:attrNameLst>
                                          <p:attrName>ppt_y</p:attrName>
                                        </p:attrNameLst>
                                      </p:cBhvr>
                                      <p:tavLst>
                                        <p:tav tm="0">
                                          <p:val>
                                            <p:strVal val="#ppt_y-(0.354*#ppt_w-0.172*#ppt_h)"/>
                                          </p:val>
                                        </p:tav>
                                        <p:tav tm="100000">
                                          <p:val>
                                            <p:strVal val="#ppt_y-(0.354*#ppt_w-0.172*#ppt_h)-#ppt_h/2"/>
                                          </p:val>
                                        </p:tav>
                                      </p:tavLst>
                                    </p:anim>
                                    <p:anim calcmode="lin" valueType="num">
                                      <p:cBhvr>
                                        <p:cTn id="95" dur="68" fill="hold">
                                          <p:stCondLst>
                                            <p:cond delay="432"/>
                                          </p:stCondLst>
                                        </p:cTn>
                                        <p:tgtEl>
                                          <p:spTgt spid="47"/>
                                        </p:tgtEl>
                                        <p:attrNameLst>
                                          <p:attrName>ppt_y</p:attrName>
                                        </p:attrNameLst>
                                      </p:cBhvr>
                                      <p:tavLst>
                                        <p:tav tm="0">
                                          <p:val>
                                            <p:strVal val="#ppt_y-(0.354*#ppt_w-0.172*#ppt_h)"/>
                                          </p:val>
                                        </p:tav>
                                        <p:tav tm="100000">
                                          <p:val>
                                            <p:strVal val="#ppt_y"/>
                                          </p:val>
                                        </p:tav>
                                      </p:tavLst>
                                    </p:anim>
                                  </p:childTnLst>
                                </p:cTn>
                              </p:par>
                            </p:childTnLst>
                          </p:cTn>
                        </p:par>
                        <p:par>
                          <p:cTn id="96" fill="hold">
                            <p:stCondLst>
                              <p:cond delay="3083"/>
                            </p:stCondLst>
                            <p:childTnLst>
                              <p:par>
                                <p:cTn id="97" presetID="49" presetClass="entr" presetSubtype="0" decel="100000" fill="hold" nodeType="afterEffect">
                                  <p:stCondLst>
                                    <p:cond delay="0"/>
                                  </p:stCondLst>
                                  <p:childTnLst>
                                    <p:set>
                                      <p:cBhvr>
                                        <p:cTn id="98" dur="1" fill="hold">
                                          <p:stCondLst>
                                            <p:cond delay="0"/>
                                          </p:stCondLst>
                                        </p:cTn>
                                        <p:tgtEl>
                                          <p:spTgt spid="48"/>
                                        </p:tgtEl>
                                        <p:attrNameLst>
                                          <p:attrName>style.visibility</p:attrName>
                                        </p:attrNameLst>
                                      </p:cBhvr>
                                      <p:to>
                                        <p:strVal val="visible"/>
                                      </p:to>
                                    </p:set>
                                    <p:anim calcmode="lin" valueType="num">
                                      <p:cBhvr>
                                        <p:cTn id="99" dur="500" fill="hold"/>
                                        <p:tgtEl>
                                          <p:spTgt spid="48"/>
                                        </p:tgtEl>
                                        <p:attrNameLst>
                                          <p:attrName>ppt_w</p:attrName>
                                        </p:attrNameLst>
                                      </p:cBhvr>
                                      <p:tavLst>
                                        <p:tav tm="0">
                                          <p:val>
                                            <p:fltVal val="0"/>
                                          </p:val>
                                        </p:tav>
                                        <p:tav tm="100000">
                                          <p:val>
                                            <p:strVal val="#ppt_w"/>
                                          </p:val>
                                        </p:tav>
                                      </p:tavLst>
                                    </p:anim>
                                    <p:anim calcmode="lin" valueType="num">
                                      <p:cBhvr>
                                        <p:cTn id="100" dur="500" fill="hold"/>
                                        <p:tgtEl>
                                          <p:spTgt spid="48"/>
                                        </p:tgtEl>
                                        <p:attrNameLst>
                                          <p:attrName>ppt_h</p:attrName>
                                        </p:attrNameLst>
                                      </p:cBhvr>
                                      <p:tavLst>
                                        <p:tav tm="0">
                                          <p:val>
                                            <p:fltVal val="0"/>
                                          </p:val>
                                        </p:tav>
                                        <p:tav tm="100000">
                                          <p:val>
                                            <p:strVal val="#ppt_h"/>
                                          </p:val>
                                        </p:tav>
                                      </p:tavLst>
                                    </p:anim>
                                    <p:anim calcmode="lin" valueType="num">
                                      <p:cBhvr>
                                        <p:cTn id="101" dur="500" fill="hold"/>
                                        <p:tgtEl>
                                          <p:spTgt spid="48"/>
                                        </p:tgtEl>
                                        <p:attrNameLst>
                                          <p:attrName>style.rotation</p:attrName>
                                        </p:attrNameLst>
                                      </p:cBhvr>
                                      <p:tavLst>
                                        <p:tav tm="0">
                                          <p:val>
                                            <p:fltVal val="360"/>
                                          </p:val>
                                        </p:tav>
                                        <p:tav tm="100000">
                                          <p:val>
                                            <p:fltVal val="0"/>
                                          </p:val>
                                        </p:tav>
                                      </p:tavLst>
                                    </p:anim>
                                    <p:animEffect transition="in" filter="fade">
                                      <p:cBhvr>
                                        <p:cTn id="102" dur="500"/>
                                        <p:tgtEl>
                                          <p:spTgt spid="48"/>
                                        </p:tgtEl>
                                      </p:cBhvr>
                                    </p:animEffect>
                                  </p:childTnLst>
                                </p:cTn>
                              </p:par>
                            </p:childTnLst>
                          </p:cTn>
                        </p:par>
                        <p:par>
                          <p:cTn id="103" fill="hold">
                            <p:stCondLst>
                              <p:cond delay="3583"/>
                            </p:stCondLst>
                            <p:childTnLst>
                              <p:par>
                                <p:cTn id="104" presetID="42" presetClass="entr" presetSubtype="0" fill="hold" grpId="0" nodeType="after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500"/>
                                        <p:tgtEl>
                                          <p:spTgt spid="45"/>
                                        </p:tgtEl>
                                      </p:cBhvr>
                                    </p:animEffect>
                                    <p:anim calcmode="lin" valueType="num">
                                      <p:cBhvr>
                                        <p:cTn id="107" dur="500" fill="hold"/>
                                        <p:tgtEl>
                                          <p:spTgt spid="45"/>
                                        </p:tgtEl>
                                        <p:attrNameLst>
                                          <p:attrName>ppt_x</p:attrName>
                                        </p:attrNameLst>
                                      </p:cBhvr>
                                      <p:tavLst>
                                        <p:tav tm="0">
                                          <p:val>
                                            <p:strVal val="#ppt_x"/>
                                          </p:val>
                                        </p:tav>
                                        <p:tav tm="100000">
                                          <p:val>
                                            <p:strVal val="#ppt_x"/>
                                          </p:val>
                                        </p:tav>
                                      </p:tavLst>
                                    </p:anim>
                                    <p:anim calcmode="lin" valueType="num">
                                      <p:cBhvr>
                                        <p:cTn id="108"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xmlns="" id="{866F1183-1A02-4ADD-A280-53F62E4DD8B4}"/>
              </a:ext>
            </a:extLst>
          </p:cNvPr>
          <p:cNvSpPr txBox="1"/>
          <p:nvPr/>
        </p:nvSpPr>
        <p:spPr>
          <a:xfrm>
            <a:off x="353930" y="92477"/>
            <a:ext cx="700486" cy="461665"/>
          </a:xfrm>
          <a:prstGeom prst="rect">
            <a:avLst/>
          </a:prstGeom>
          <a:noFill/>
        </p:spPr>
        <p:txBody>
          <a:bodyPr wrap="square" rtlCol="0">
            <a:spAutoFit/>
          </a:bodyPr>
          <a:lstStyle/>
          <a:p>
            <a:pPr algn="ctr"/>
            <a:r>
              <a:rPr lang="en-US" altLang="zh-CN" sz="2400" dirty="0">
                <a:solidFill>
                  <a:schemeClr val="bg1"/>
                </a:solidFill>
              </a:rPr>
              <a:t>01</a:t>
            </a:r>
            <a:endParaRPr lang="zh-CN" altLang="en-US" sz="2400" dirty="0">
              <a:solidFill>
                <a:schemeClr val="bg1"/>
              </a:solidFill>
            </a:endParaRPr>
          </a:p>
        </p:txBody>
      </p:sp>
      <p:sp>
        <p:nvSpPr>
          <p:cNvPr id="2" name="Rounded Rectangle 1"/>
          <p:cNvSpPr/>
          <p:nvPr/>
        </p:nvSpPr>
        <p:spPr>
          <a:xfrm>
            <a:off x="155576" y="604664"/>
            <a:ext cx="8561705" cy="293589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a:solidFill>
                  <a:schemeClr val="tx1"/>
                </a:solidFill>
              </a:rPr>
              <a:t>Thí nghiệm: </a:t>
            </a:r>
          </a:p>
          <a:p>
            <a:pPr algn="just"/>
            <a:r>
              <a:rPr lang="en-US" sz="3200" dirty="0">
                <a:solidFill>
                  <a:schemeClr val="tx1"/>
                </a:solidFill>
              </a:rPr>
              <a:t>Rắc ít giấy vụn (gạo, sỏi,...) lên mặt trống. Gõ trống và quan sát xem có hiện tượng gì xảy ra?</a:t>
            </a:r>
          </a:p>
          <a:p>
            <a:pPr algn="ctr"/>
            <a:endParaRPr lang="en-US" dirty="0"/>
          </a:p>
        </p:txBody>
      </p:sp>
      <p:pic>
        <p:nvPicPr>
          <p:cNvPr id="6146" name="Picture 2" descr="TRỐNG DA TRÂU – HƯỚNG DẪN CÁCH SỬ DỤNG VÀ BẢO QUẢ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1623" y1="77170" x2="68412" y2="88868"/>
                        <a14:foregroundMark x1="95113" y1="51321" x2="91623" y2="76792"/>
                        <a14:foregroundMark x1="92147" y1="59057" x2="92496" y2="76415"/>
                        <a14:foregroundMark x1="92147" y1="77736" x2="78360" y2="87547"/>
                        <a14:foregroundMark x1="82199" y1="83774" x2="68935" y2="89811"/>
                      </a14:backgroundRemoval>
                    </a14:imgEffect>
                  </a14:imgLayer>
                </a14:imgProps>
              </a:ext>
              <a:ext uri="{28A0092B-C50C-407E-A947-70E740481C1C}">
                <a14:useLocalDpi xmlns:a14="http://schemas.microsoft.com/office/drawing/2010/main" val="0"/>
              </a:ext>
            </a:extLst>
          </a:blip>
          <a:srcRect/>
          <a:stretch>
            <a:fillRect/>
          </a:stretch>
        </p:blipFill>
        <p:spPr bwMode="auto">
          <a:xfrm>
            <a:off x="5605870" y="2820101"/>
            <a:ext cx="3538131" cy="4363489"/>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Dùi Trống Hình ảnh | Định dạng hình ảnh PNG 400980437| vn.lovepik.com"/>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45778" y1="19556" x2="45778" y2="32444"/>
                        <a14:backgroundMark x1="69778" y1="15111" x2="72000" y2="36889"/>
                        <a14:backgroundMark x1="56444" y1="54222" x2="44444" y2="81778"/>
                        <a14:backgroundMark x1="44444" y1="48889" x2="44444" y2="48889"/>
                        <a14:backgroundMark x1="40000" y1="39111" x2="40000" y2="39111"/>
                        <a14:backgroundMark x1="48889" y1="19556" x2="48889" y2="19556"/>
                      </a14:backgroundRemoval>
                    </a14:imgEffect>
                  </a14:imgLayer>
                </a14:imgProps>
              </a:ext>
            </a:extLst>
          </a:blip>
          <a:stretch>
            <a:fillRect/>
          </a:stretch>
        </p:blipFill>
        <p:spPr>
          <a:xfrm rot="13135452">
            <a:off x="7645719" y="1391350"/>
            <a:ext cx="2143125" cy="2857500"/>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99648" l="0" r="100000">
                        <a14:foregroundMark x1="40781" y1="24688" x2="40781" y2="24688"/>
                        <a14:foregroundMark x1="28438" y1="45586" x2="28438" y2="45586"/>
                        <a14:foregroundMark x1="56302" y1="48320" x2="56302" y2="48320"/>
                        <a14:foregroundMark x1="55833" y1="31875" x2="55833" y2="31875"/>
                        <a14:foregroundMark x1="90521" y1="55859" x2="90521" y2="55859"/>
                        <a14:foregroundMark x1="37552" y1="67148" x2="37552" y2="67148"/>
                        <a14:foregroundMark x1="14323" y1="73633" x2="14323" y2="73633"/>
                        <a14:backgroundMark x1="11094" y1="7930" x2="18854" y2="32227"/>
                        <a14:backgroundMark x1="60417" y1="8945" x2="38490" y2="48320"/>
                        <a14:backgroundMark x1="85052" y1="8594" x2="55833" y2="63047"/>
                        <a14:backgroundMark x1="88698" y1="16484" x2="99635" y2="47617"/>
                      </a14:backgroundRemoval>
                    </a14:imgEffect>
                  </a14:imgLayer>
                </a14:imgProps>
              </a:ext>
            </a:extLst>
          </a:blip>
          <a:stretch>
            <a:fillRect/>
          </a:stretch>
        </p:blipFill>
        <p:spPr>
          <a:xfrm rot="18652387">
            <a:off x="6454839" y="2979057"/>
            <a:ext cx="1749192" cy="1749192"/>
          </a:xfrm>
          <a:prstGeom prst="rect">
            <a:avLst/>
          </a:prstGeom>
        </p:spPr>
      </p:pic>
    </p:spTree>
    <p:extLst>
      <p:ext uri="{BB962C8B-B14F-4D97-AF65-F5344CB8AC3E}">
        <p14:creationId xmlns:p14="http://schemas.microsoft.com/office/powerpoint/2010/main" val="1161516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xmlns="" id="{866F1183-1A02-4ADD-A280-53F62E4DD8B4}"/>
              </a:ext>
            </a:extLst>
          </p:cNvPr>
          <p:cNvSpPr txBox="1"/>
          <p:nvPr/>
        </p:nvSpPr>
        <p:spPr>
          <a:xfrm>
            <a:off x="353930" y="92477"/>
            <a:ext cx="700486" cy="584775"/>
          </a:xfrm>
          <a:prstGeom prst="rect">
            <a:avLst/>
          </a:prstGeom>
          <a:noFill/>
        </p:spPr>
        <p:txBody>
          <a:bodyPr wrap="square" rtlCol="0">
            <a:spAutoFit/>
          </a:bodyPr>
          <a:lstStyle/>
          <a:p>
            <a:pPr algn="ctr"/>
            <a:r>
              <a:rPr lang="en-US" altLang="zh-CN" sz="3200" dirty="0">
                <a:solidFill>
                  <a:schemeClr val="bg1"/>
                </a:solidFill>
              </a:rPr>
              <a:t>01</a:t>
            </a:r>
            <a:endParaRPr lang="zh-CN" altLang="en-US" sz="3200" dirty="0">
              <a:solidFill>
                <a:schemeClr val="bg1"/>
              </a:solidFill>
            </a:endParaRPr>
          </a:p>
        </p:txBody>
      </p:sp>
      <p:sp>
        <p:nvSpPr>
          <p:cNvPr id="2" name="Rounded Rectangle 1"/>
          <p:cNvSpPr/>
          <p:nvPr/>
        </p:nvSpPr>
        <p:spPr>
          <a:xfrm>
            <a:off x="-1" y="2613581"/>
            <a:ext cx="5605867" cy="3623097"/>
          </a:xfrm>
          <a:prstGeom prst="roundRect">
            <a:avLst/>
          </a:prstGeom>
          <a:solidFill>
            <a:schemeClr val="accent5">
              <a:lumMod val="60000"/>
              <a:lumOff val="4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Khi không gõ thì không phát ra âm thanh và các mẩu giấy vẫn nằm im ở chỗ cũ.</a:t>
            </a:r>
          </a:p>
          <a:p>
            <a:pPr algn="ctr"/>
            <a:endParaRPr lang="en-US" sz="3200" dirty="0"/>
          </a:p>
        </p:txBody>
      </p:sp>
      <p:sp>
        <p:nvSpPr>
          <p:cNvPr id="3" name="TextBox 2"/>
          <p:cNvSpPr txBox="1"/>
          <p:nvPr/>
        </p:nvSpPr>
        <p:spPr>
          <a:xfrm>
            <a:off x="353930" y="872176"/>
            <a:ext cx="6808870" cy="1077218"/>
          </a:xfrm>
          <a:prstGeom prst="rect">
            <a:avLst/>
          </a:prstGeom>
          <a:noFill/>
          <a:ln w="28575">
            <a:solidFill>
              <a:schemeClr val="accent1">
                <a:lumMod val="20000"/>
                <a:lumOff val="80000"/>
              </a:schemeClr>
            </a:solidFill>
            <a:prstDash val="lgDash"/>
          </a:ln>
        </p:spPr>
        <p:txBody>
          <a:bodyPr wrap="square" rtlCol="0">
            <a:spAutoFit/>
          </a:bodyPr>
          <a:lstStyle/>
          <a:p>
            <a:r>
              <a:rPr lang="en-US" sz="3200" dirty="0"/>
              <a:t>Khi rắc giấy lên mặt trống mà không gõ thì mặt trống như thế nào?</a:t>
            </a:r>
          </a:p>
        </p:txBody>
      </p:sp>
      <p:pic>
        <p:nvPicPr>
          <p:cNvPr id="5" name="Picture 2" descr="TRỐNG DA TRÂU – HƯỚNG DẪN CÁCH SỬ DỤNG VÀ BẢO QUẢ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1623" y1="77170" x2="68412" y2="88868"/>
                        <a14:foregroundMark x1="95113" y1="51321" x2="91623" y2="76792"/>
                        <a14:foregroundMark x1="92147" y1="59057" x2="92496" y2="76415"/>
                        <a14:foregroundMark x1="92147" y1="77736" x2="78360" y2="87547"/>
                        <a14:foregroundMark x1="82199" y1="83774" x2="68935" y2="89811"/>
                      </a14:backgroundRemoval>
                    </a14:imgEffect>
                  </a14:imgLayer>
                </a14:imgProps>
              </a:ext>
              <a:ext uri="{28A0092B-C50C-407E-A947-70E740481C1C}">
                <a14:useLocalDpi xmlns:a14="http://schemas.microsoft.com/office/drawing/2010/main" val="0"/>
              </a:ext>
            </a:extLst>
          </a:blip>
          <a:srcRect/>
          <a:stretch>
            <a:fillRect/>
          </a:stretch>
        </p:blipFill>
        <p:spPr bwMode="auto">
          <a:xfrm>
            <a:off x="5605870" y="2820101"/>
            <a:ext cx="3538131" cy="43634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45778" y1="19556" x2="45778" y2="32444"/>
                        <a14:backgroundMark x1="69778" y1="15111" x2="72000" y2="36889"/>
                        <a14:backgroundMark x1="56444" y1="54222" x2="44444" y2="81778"/>
                        <a14:backgroundMark x1="44444" y1="48889" x2="44444" y2="48889"/>
                        <a14:backgroundMark x1="40000" y1="39111" x2="40000" y2="39111"/>
                        <a14:backgroundMark x1="48889" y1="19556" x2="48889" y2="19556"/>
                      </a14:backgroundRemoval>
                    </a14:imgEffect>
                  </a14:imgLayer>
                </a14:imgProps>
              </a:ext>
            </a:extLst>
          </a:blip>
          <a:stretch>
            <a:fillRect/>
          </a:stretch>
        </p:blipFill>
        <p:spPr>
          <a:xfrm rot="13135452">
            <a:off x="7377962" y="433041"/>
            <a:ext cx="2143125" cy="2857500"/>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0" b="99648" l="0" r="100000">
                        <a14:foregroundMark x1="40781" y1="24688" x2="40781" y2="24688"/>
                        <a14:foregroundMark x1="28438" y1="45586" x2="28438" y2="45586"/>
                        <a14:foregroundMark x1="56302" y1="48320" x2="56302" y2="48320"/>
                        <a14:foregroundMark x1="55833" y1="31875" x2="55833" y2="31875"/>
                        <a14:foregroundMark x1="90521" y1="55859" x2="90521" y2="55859"/>
                        <a14:foregroundMark x1="37552" y1="67148" x2="37552" y2="67148"/>
                        <a14:foregroundMark x1="14323" y1="73633" x2="14323" y2="73633"/>
                        <a14:backgroundMark x1="11094" y1="7930" x2="18854" y2="32227"/>
                        <a14:backgroundMark x1="60417" y1="8945" x2="38490" y2="48320"/>
                        <a14:backgroundMark x1="85052" y1="8594" x2="55833" y2="63047"/>
                        <a14:backgroundMark x1="88698" y1="16484" x2="99635" y2="47617"/>
                      </a14:backgroundRemoval>
                    </a14:imgEffect>
                  </a14:imgLayer>
                </a14:imgProps>
              </a:ext>
            </a:extLst>
          </a:blip>
          <a:stretch>
            <a:fillRect/>
          </a:stretch>
        </p:blipFill>
        <p:spPr>
          <a:xfrm rot="14820289">
            <a:off x="6424399" y="3216688"/>
            <a:ext cx="1721663" cy="1721662"/>
          </a:xfrm>
          <a:prstGeom prst="rect">
            <a:avLst/>
          </a:prstGeom>
        </p:spPr>
      </p:pic>
    </p:spTree>
    <p:extLst>
      <p:ext uri="{BB962C8B-B14F-4D97-AF65-F5344CB8AC3E}">
        <p14:creationId xmlns:p14="http://schemas.microsoft.com/office/powerpoint/2010/main" val="968019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xmlns="" id="{866F1183-1A02-4ADD-A280-53F62E4DD8B4}"/>
              </a:ext>
            </a:extLst>
          </p:cNvPr>
          <p:cNvSpPr txBox="1"/>
          <p:nvPr/>
        </p:nvSpPr>
        <p:spPr>
          <a:xfrm>
            <a:off x="353930" y="92477"/>
            <a:ext cx="700486" cy="584775"/>
          </a:xfrm>
          <a:prstGeom prst="rect">
            <a:avLst/>
          </a:prstGeom>
          <a:noFill/>
        </p:spPr>
        <p:txBody>
          <a:bodyPr wrap="square" rtlCol="0">
            <a:spAutoFit/>
          </a:bodyPr>
          <a:lstStyle/>
          <a:p>
            <a:pPr algn="ctr"/>
            <a:r>
              <a:rPr lang="en-US" altLang="zh-CN" sz="3200" dirty="0">
                <a:solidFill>
                  <a:schemeClr val="bg1"/>
                </a:solidFill>
              </a:rPr>
              <a:t>01</a:t>
            </a:r>
            <a:endParaRPr lang="zh-CN" altLang="en-US" sz="3200" dirty="0">
              <a:solidFill>
                <a:schemeClr val="bg1"/>
              </a:solidFill>
            </a:endParaRPr>
          </a:p>
        </p:txBody>
      </p:sp>
      <p:sp>
        <p:nvSpPr>
          <p:cNvPr id="2" name="Rounded Rectangle 1"/>
          <p:cNvSpPr/>
          <p:nvPr/>
        </p:nvSpPr>
        <p:spPr>
          <a:xfrm>
            <a:off x="353931" y="2409460"/>
            <a:ext cx="5251939" cy="308390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tx1"/>
                </a:solidFill>
              </a:rPr>
              <a:t>Khi gõ mạnh hơn, các mẩu giấy chuyển động mạnh hơn và tiếng trống to hơn.</a:t>
            </a:r>
          </a:p>
          <a:p>
            <a:pPr algn="ctr"/>
            <a:endParaRPr lang="en-US" sz="3200" dirty="0"/>
          </a:p>
        </p:txBody>
      </p:sp>
      <p:sp>
        <p:nvSpPr>
          <p:cNvPr id="3" name="TextBox 2"/>
          <p:cNvSpPr txBox="1"/>
          <p:nvPr/>
        </p:nvSpPr>
        <p:spPr>
          <a:xfrm>
            <a:off x="353930" y="842292"/>
            <a:ext cx="8393830" cy="1077218"/>
          </a:xfrm>
          <a:prstGeom prst="rect">
            <a:avLst/>
          </a:prstGeom>
          <a:noFill/>
          <a:ln w="38100">
            <a:solidFill>
              <a:schemeClr val="accent4">
                <a:lumMod val="50000"/>
              </a:schemeClr>
            </a:solidFill>
            <a:prstDash val="dash"/>
          </a:ln>
        </p:spPr>
        <p:txBody>
          <a:bodyPr wrap="square" rtlCol="0">
            <a:spAutoFit/>
          </a:bodyPr>
          <a:lstStyle/>
          <a:p>
            <a:r>
              <a:rPr lang="en-US" sz="3200" dirty="0"/>
              <a:t>Khi gõ mạnh hơn thì mặt trống và các mẫu giấy như thế nào?</a:t>
            </a:r>
          </a:p>
        </p:txBody>
      </p:sp>
      <p:sp>
        <p:nvSpPr>
          <p:cNvPr id="4" name="AutoShape 4" descr="Tổng hợp các bức tranh tô màu bàn tay đẹp nhất dành tặng cho bé |  Photographer"/>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a:p>
        </p:txBody>
      </p:sp>
      <p:pic>
        <p:nvPicPr>
          <p:cNvPr id="9" name="Picture 2" descr="TRỐNG DA TRÂU – HƯỚNG DẪN CÁCH SỬ DỤNG VÀ BẢO QUẢ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1623" y1="77170" x2="68412" y2="88868"/>
                        <a14:foregroundMark x1="95113" y1="51321" x2="91623" y2="76792"/>
                        <a14:foregroundMark x1="92147" y1="59057" x2="92496" y2="76415"/>
                        <a14:foregroundMark x1="92147" y1="77736" x2="78360" y2="87547"/>
                        <a14:foregroundMark x1="82199" y1="83774" x2="68935" y2="89811"/>
                      </a14:backgroundRemoval>
                    </a14:imgEffect>
                  </a14:imgLayer>
                </a14:imgProps>
              </a:ext>
              <a:ext uri="{28A0092B-C50C-407E-A947-70E740481C1C}">
                <a14:useLocalDpi xmlns:a14="http://schemas.microsoft.com/office/drawing/2010/main" val="0"/>
              </a:ext>
            </a:extLst>
          </a:blip>
          <a:srcRect/>
          <a:stretch>
            <a:fillRect/>
          </a:stretch>
        </p:blipFill>
        <p:spPr bwMode="auto">
          <a:xfrm>
            <a:off x="5605870" y="2820101"/>
            <a:ext cx="3538131" cy="4363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45778" y1="19556" x2="45778" y2="32444"/>
                        <a14:backgroundMark x1="69778" y1="15111" x2="72000" y2="36889"/>
                        <a14:backgroundMark x1="56444" y1="54222" x2="44444" y2="81778"/>
                        <a14:backgroundMark x1="44444" y1="48889" x2="44444" y2="48889"/>
                        <a14:backgroundMark x1="40000" y1="39111" x2="40000" y2="39111"/>
                        <a14:backgroundMark x1="48889" y1="19556" x2="48889" y2="19556"/>
                      </a14:backgroundRemoval>
                    </a14:imgEffect>
                  </a14:imgLayer>
                </a14:imgProps>
              </a:ext>
            </a:extLst>
          </a:blip>
          <a:stretch>
            <a:fillRect/>
          </a:stretch>
        </p:blipFill>
        <p:spPr>
          <a:xfrm rot="13135452">
            <a:off x="7298715" y="980711"/>
            <a:ext cx="2143125" cy="2857500"/>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99648" l="0" r="100000">
                        <a14:foregroundMark x1="40781" y1="24688" x2="40781" y2="24688"/>
                        <a14:foregroundMark x1="28438" y1="45586" x2="28438" y2="45586"/>
                        <a14:foregroundMark x1="56302" y1="48320" x2="56302" y2="48320"/>
                        <a14:foregroundMark x1="55833" y1="31875" x2="55833" y2="31875"/>
                        <a14:foregroundMark x1="90521" y1="55859" x2="90521" y2="55859"/>
                        <a14:foregroundMark x1="37552" y1="67148" x2="37552" y2="67148"/>
                        <a14:foregroundMark x1="14323" y1="73633" x2="14323" y2="73633"/>
                        <a14:backgroundMark x1="11094" y1="7930" x2="18854" y2="32227"/>
                        <a14:backgroundMark x1="60417" y1="8945" x2="38490" y2="48320"/>
                        <a14:backgroundMark x1="85052" y1="8594" x2="55833" y2="63047"/>
                        <a14:backgroundMark x1="88698" y1="16484" x2="99635" y2="47617"/>
                      </a14:backgroundRemoval>
                    </a14:imgEffect>
                  </a14:imgLayer>
                </a14:imgProps>
              </a:ext>
            </a:extLst>
          </a:blip>
          <a:stretch>
            <a:fillRect/>
          </a:stretch>
        </p:blipFill>
        <p:spPr>
          <a:xfrm rot="14820289">
            <a:off x="6424399" y="3216688"/>
            <a:ext cx="1721663" cy="1721662"/>
          </a:xfrm>
          <a:prstGeom prst="rect">
            <a:avLst/>
          </a:prstGeom>
        </p:spPr>
      </p:pic>
    </p:spTree>
    <p:extLst>
      <p:ext uri="{BB962C8B-B14F-4D97-AF65-F5344CB8AC3E}">
        <p14:creationId xmlns:p14="http://schemas.microsoft.com/office/powerpoint/2010/main" val="899011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38889E-6 -4.5679E-6 L -0.00087 0.20217 " pathEditMode="relative" rAng="0" ptsTypes="AA">
                                      <p:cBhvr>
                                        <p:cTn id="11" dur="2000" fill="hold"/>
                                        <p:tgtEl>
                                          <p:spTgt spid="10"/>
                                        </p:tgtEl>
                                        <p:attrNameLst>
                                          <p:attrName>ppt_x</p:attrName>
                                          <p:attrName>ppt_y</p:attrName>
                                        </p:attrNameLst>
                                      </p:cBhvr>
                                      <p:rCtr x="-52" y="10093"/>
                                    </p:animMotion>
                                  </p:childTnLst>
                                </p:cTn>
                              </p:par>
                            </p:childTnLst>
                          </p:cTn>
                        </p:par>
                        <p:par>
                          <p:cTn id="12" fill="hold">
                            <p:stCondLst>
                              <p:cond delay="2000"/>
                            </p:stCondLst>
                            <p:childTnLst>
                              <p:par>
                                <p:cTn id="13" presetID="32" presetClass="emph" presetSubtype="0" fill="hold" nodeType="after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xmlns="" id="{866F1183-1A02-4ADD-A280-53F62E4DD8B4}"/>
              </a:ext>
            </a:extLst>
          </p:cNvPr>
          <p:cNvSpPr txBox="1"/>
          <p:nvPr/>
        </p:nvSpPr>
        <p:spPr>
          <a:xfrm>
            <a:off x="353930" y="92477"/>
            <a:ext cx="700486" cy="584775"/>
          </a:xfrm>
          <a:prstGeom prst="rect">
            <a:avLst/>
          </a:prstGeom>
          <a:noFill/>
        </p:spPr>
        <p:txBody>
          <a:bodyPr wrap="square" rtlCol="0">
            <a:spAutoFit/>
          </a:bodyPr>
          <a:lstStyle/>
          <a:p>
            <a:pPr algn="ctr"/>
            <a:r>
              <a:rPr lang="en-US" altLang="zh-CN" sz="3200" dirty="0">
                <a:solidFill>
                  <a:schemeClr val="bg1"/>
                </a:solidFill>
              </a:rPr>
              <a:t>01</a:t>
            </a:r>
            <a:endParaRPr lang="zh-CN" altLang="en-US" sz="3200" dirty="0">
              <a:solidFill>
                <a:schemeClr val="bg1"/>
              </a:solidFill>
            </a:endParaRPr>
          </a:p>
        </p:txBody>
      </p:sp>
      <p:sp>
        <p:nvSpPr>
          <p:cNvPr id="2" name="Rounded Rectangle 1"/>
          <p:cNvSpPr/>
          <p:nvPr/>
        </p:nvSpPr>
        <p:spPr>
          <a:xfrm>
            <a:off x="155576" y="2537828"/>
            <a:ext cx="5251939" cy="35446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3200" dirty="0"/>
              <a:t>Khi đặt tay lên mặt trống đang rung thì mặt trống không rung và trống không kêu nữa.</a:t>
            </a:r>
          </a:p>
          <a:p>
            <a:pPr algn="ctr"/>
            <a:endParaRPr lang="en-US" sz="3200" dirty="0"/>
          </a:p>
        </p:txBody>
      </p:sp>
      <p:sp>
        <p:nvSpPr>
          <p:cNvPr id="4" name="AutoShape 4" descr="Tổng hợp các bức tranh tô màu bàn tay đẹp nhất dành tặng cho bé |  Photographer"/>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a:p>
        </p:txBody>
      </p:sp>
      <p:pic>
        <p:nvPicPr>
          <p:cNvPr id="9" name="Picture 2" descr="TRỐNG DA TRÂU – HƯỚNG DẪN CÁCH SỬ DỤNG VÀ BẢO QUẢ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1623" y1="77170" x2="68412" y2="88868"/>
                        <a14:foregroundMark x1="95113" y1="51321" x2="91623" y2="76792"/>
                        <a14:foregroundMark x1="92147" y1="59057" x2="92496" y2="76415"/>
                        <a14:foregroundMark x1="92147" y1="77736" x2="78360" y2="87547"/>
                        <a14:foregroundMark x1="82199" y1="83774" x2="68935" y2="89811"/>
                      </a14:backgroundRemoval>
                    </a14:imgEffect>
                  </a14:imgLayer>
                </a14:imgProps>
              </a:ext>
              <a:ext uri="{28A0092B-C50C-407E-A947-70E740481C1C}">
                <a14:useLocalDpi xmlns:a14="http://schemas.microsoft.com/office/drawing/2010/main" val="0"/>
              </a:ext>
            </a:extLst>
          </a:blip>
          <a:srcRect/>
          <a:stretch>
            <a:fillRect/>
          </a:stretch>
        </p:blipFill>
        <p:spPr bwMode="auto">
          <a:xfrm>
            <a:off x="5605870" y="2820101"/>
            <a:ext cx="3538131" cy="43634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ùng bé sáng tạo với 10 mẫu vẽ động vật theo hình bàn tay cực thú vị"/>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3780" l="0" r="35800"/>
                    </a14:imgEffect>
                  </a14:imgLayer>
                </a14:imgProps>
              </a:ext>
              <a:ext uri="{28A0092B-C50C-407E-A947-70E740481C1C}">
                <a14:useLocalDpi xmlns:a14="http://schemas.microsoft.com/office/drawing/2010/main" val="0"/>
              </a:ext>
            </a:extLst>
          </a:blip>
          <a:srcRect t="-1149" r="66147" b="1"/>
          <a:stretch/>
        </p:blipFill>
        <p:spPr bwMode="auto">
          <a:xfrm rot="3016648">
            <a:off x="5417627" y="3732948"/>
            <a:ext cx="2407975" cy="2255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7976" y="872176"/>
            <a:ext cx="8561705" cy="1077218"/>
          </a:xfrm>
          <a:prstGeom prst="rect">
            <a:avLst/>
          </a:prstGeom>
        </p:spPr>
        <p:txBody>
          <a:bodyPr wrap="square">
            <a:spAutoFit/>
          </a:bodyPr>
          <a:lstStyle/>
          <a:p>
            <a:r>
              <a:rPr lang="en-US" sz="3200" dirty="0"/>
              <a:t>Khi đặt tay lên mặt trống đang rung thì chuyện gì xảy ra?</a:t>
            </a:r>
          </a:p>
        </p:txBody>
      </p:sp>
    </p:spTree>
    <p:extLst>
      <p:ext uri="{BB962C8B-B14F-4D97-AF65-F5344CB8AC3E}">
        <p14:creationId xmlns:p14="http://schemas.microsoft.com/office/powerpoint/2010/main" val="36340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1000"/>
                                        <p:tgtEl>
                                          <p:spTgt spid="1030"/>
                                        </p:tgtEl>
                                      </p:cBhvr>
                                    </p:animEffect>
                                    <p:anim calcmode="lin" valueType="num">
                                      <p:cBhvr>
                                        <p:cTn id="19" dur="1000" fill="hold"/>
                                        <p:tgtEl>
                                          <p:spTgt spid="1030"/>
                                        </p:tgtEl>
                                        <p:attrNameLst>
                                          <p:attrName>ppt_x</p:attrName>
                                        </p:attrNameLst>
                                      </p:cBhvr>
                                      <p:tavLst>
                                        <p:tav tm="0">
                                          <p:val>
                                            <p:strVal val="#ppt_x"/>
                                          </p:val>
                                        </p:tav>
                                        <p:tav tm="100000">
                                          <p:val>
                                            <p:strVal val="#ppt_x"/>
                                          </p:val>
                                        </p:tav>
                                      </p:tavLst>
                                    </p:anim>
                                    <p:anim calcmode="lin" valueType="num">
                                      <p:cBhvr>
                                        <p:cTn id="20"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xmlns="" id="{866F1183-1A02-4ADD-A280-53F62E4DD8B4}"/>
              </a:ext>
            </a:extLst>
          </p:cNvPr>
          <p:cNvSpPr txBox="1"/>
          <p:nvPr/>
        </p:nvSpPr>
        <p:spPr>
          <a:xfrm>
            <a:off x="353930" y="92477"/>
            <a:ext cx="700486" cy="584775"/>
          </a:xfrm>
          <a:prstGeom prst="rect">
            <a:avLst/>
          </a:prstGeom>
          <a:noFill/>
        </p:spPr>
        <p:txBody>
          <a:bodyPr wrap="square" rtlCol="0">
            <a:spAutoFit/>
          </a:bodyPr>
          <a:lstStyle/>
          <a:p>
            <a:pPr algn="ctr"/>
            <a:r>
              <a:rPr lang="en-US" altLang="zh-CN" sz="3200" dirty="0">
                <a:solidFill>
                  <a:schemeClr val="bg1"/>
                </a:solidFill>
              </a:rPr>
              <a:t>01</a:t>
            </a:r>
            <a:endParaRPr lang="zh-CN" altLang="en-US" sz="3200" dirty="0">
              <a:solidFill>
                <a:schemeClr val="bg1"/>
              </a:solidFill>
            </a:endParaRPr>
          </a:p>
        </p:txBody>
      </p:sp>
      <p:sp>
        <p:nvSpPr>
          <p:cNvPr id="3" name="TextBox 2"/>
          <p:cNvSpPr txBox="1"/>
          <p:nvPr/>
        </p:nvSpPr>
        <p:spPr>
          <a:xfrm>
            <a:off x="223521" y="1109134"/>
            <a:ext cx="6089561" cy="2062103"/>
          </a:xfrm>
          <a:prstGeom prst="rect">
            <a:avLst/>
          </a:prstGeom>
          <a:noFill/>
          <a:ln w="57150">
            <a:solidFill>
              <a:schemeClr val="accent1">
                <a:lumMod val="40000"/>
                <a:lumOff val="60000"/>
              </a:schemeClr>
            </a:solidFill>
            <a:prstDash val="lgDash"/>
          </a:ln>
        </p:spPr>
        <p:txBody>
          <a:bodyPr wrap="square" rtlCol="0">
            <a:spAutoFit/>
          </a:bodyPr>
          <a:lstStyle/>
          <a:p>
            <a:pPr algn="just"/>
            <a:r>
              <a:rPr lang="en-US" sz="3200" dirty="0"/>
              <a:t>Bạn hãy đặt tay lên cổ và nói: “Chúng ra phải thường xuyên rửa tay sạch sẽ.”</a:t>
            </a:r>
          </a:p>
          <a:p>
            <a:pPr algn="just"/>
            <a:r>
              <a:rPr lang="en-US" sz="3200" dirty="0"/>
              <a:t>Em cảm nhận được gì?</a:t>
            </a:r>
          </a:p>
        </p:txBody>
      </p:sp>
      <p:sp>
        <p:nvSpPr>
          <p:cNvPr id="5" name="TextBox 4"/>
          <p:cNvSpPr txBox="1"/>
          <p:nvPr/>
        </p:nvSpPr>
        <p:spPr>
          <a:xfrm>
            <a:off x="120250" y="5475054"/>
            <a:ext cx="7286390" cy="584775"/>
          </a:xfrm>
          <a:prstGeom prst="rect">
            <a:avLst/>
          </a:prstGeom>
          <a:noFill/>
        </p:spPr>
        <p:txBody>
          <a:bodyPr wrap="square" rtlCol="0">
            <a:spAutoFit/>
          </a:bodyPr>
          <a:lstStyle/>
          <a:p>
            <a:r>
              <a:rPr lang="en-US" sz="3200" dirty="0">
                <a:solidFill>
                  <a:schemeClr val="accent6">
                    <a:lumMod val="75000"/>
                  </a:schemeClr>
                </a:solidFill>
              </a:rPr>
              <a:t>Âm thanh do các vật rung động phát ra.</a:t>
            </a:r>
          </a:p>
        </p:txBody>
      </p:sp>
      <p:pic>
        <p:nvPicPr>
          <p:cNvPr id="2050" name="Picture 2" descr="Đặt tay vào cổ như hình 4, khi nói bạn có cảm giác gì? | SGK Khoa học lớp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1186"/>
                    </a14:imgEffect>
                  </a14:imgLayer>
                </a14:imgProps>
              </a:ext>
              <a:ext uri="{28A0092B-C50C-407E-A947-70E740481C1C}">
                <a14:useLocalDpi xmlns:a14="http://schemas.microsoft.com/office/drawing/2010/main" val="0"/>
              </a:ext>
            </a:extLst>
          </a:blip>
          <a:srcRect/>
          <a:stretch>
            <a:fillRect/>
          </a:stretch>
        </p:blipFill>
        <p:spPr bwMode="auto">
          <a:xfrm>
            <a:off x="4870915" y="404707"/>
            <a:ext cx="4791246" cy="6453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308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 y="1954622"/>
            <a:ext cx="8768080" cy="1446550"/>
          </a:xfrm>
          <a:prstGeom prst="rect">
            <a:avLst/>
          </a:prstGeom>
          <a:noFill/>
          <a:ln w="38100">
            <a:solidFill>
              <a:schemeClr val="tx1"/>
            </a:solidFill>
            <a:prstDash val="lgDash"/>
          </a:ln>
        </p:spPr>
        <p:txBody>
          <a:bodyPr wrap="square" lIns="91440" tIns="45720" rIns="91440" bIns="45720">
            <a:spAutoFit/>
          </a:bodyPr>
          <a:lstStyle/>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Âm thanh có ở xung quanh ta</a:t>
            </a:r>
          </a:p>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Âm thanh do các vật rung động phát ra</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Rectangle 2"/>
          <p:cNvSpPr/>
          <p:nvPr/>
        </p:nvSpPr>
        <p:spPr>
          <a:xfrm>
            <a:off x="1200734" y="476647"/>
            <a:ext cx="250581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glow rad="139700">
                    <a:schemeClr val="accent5">
                      <a:satMod val="175000"/>
                      <a:alpha val="40000"/>
                    </a:schemeClr>
                  </a:glow>
                </a:effectLst>
              </a:rPr>
              <a:t>Ghi nhớ</a:t>
            </a:r>
          </a:p>
        </p:txBody>
      </p:sp>
    </p:spTree>
    <p:extLst>
      <p:ext uri="{BB962C8B-B14F-4D97-AF65-F5344CB8AC3E}">
        <p14:creationId xmlns:p14="http://schemas.microsoft.com/office/powerpoint/2010/main" val="410317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6316" y="333829"/>
            <a:ext cx="5143500" cy="1338828"/>
          </a:xfrm>
          <a:prstGeom prst="rect">
            <a:avLst/>
          </a:prstGeom>
          <a:noFill/>
        </p:spPr>
        <p:txBody>
          <a:bodyPr wrap="square" rtlCol="0">
            <a:spAutoFit/>
          </a:bodyPr>
          <a:lstStyle/>
          <a:p>
            <a:pPr algn="ctr" defTabSz="685800"/>
            <a:r>
              <a:rPr lang="en-US" sz="4050">
                <a:solidFill>
                  <a:srgbClr val="C00000"/>
                </a:solidFill>
                <a:latin typeface="UTM Cookies" pitchFamily="18" charset="0"/>
              </a:rPr>
              <a:t>DẾ MÈN PHIÊU LƯU KÍ</a:t>
            </a:r>
          </a:p>
        </p:txBody>
      </p:sp>
      <p:pic>
        <p:nvPicPr>
          <p:cNvPr id="5"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7111" y="5562600"/>
            <a:ext cx="457200" cy="609600"/>
          </a:xfrm>
          <a:prstGeom prst="rect">
            <a:avLst/>
          </a:prstGeom>
        </p:spPr>
      </p:pic>
      <p:sp>
        <p:nvSpPr>
          <p:cNvPr id="6" name="TextBox 5"/>
          <p:cNvSpPr txBox="1"/>
          <p:nvPr/>
        </p:nvSpPr>
        <p:spPr>
          <a:xfrm>
            <a:off x="555740" y="1411231"/>
            <a:ext cx="8084654" cy="1338828"/>
          </a:xfrm>
          <a:prstGeom prst="rect">
            <a:avLst/>
          </a:prstGeom>
          <a:noFill/>
        </p:spPr>
        <p:txBody>
          <a:bodyPr wrap="square" rtlCol="0">
            <a:spAutoFit/>
          </a:bodyPr>
          <a:lstStyle/>
          <a:p>
            <a:pPr algn="ctr" defTabSz="685800"/>
            <a:r>
              <a:rPr lang="en-US" sz="4050">
                <a:solidFill>
                  <a:srgbClr val="002060"/>
                </a:solidFill>
                <a:latin typeface="UTM Cookies" pitchFamily="18" charset="0"/>
              </a:rPr>
              <a:t>PHIÊN BẢN </a:t>
            </a:r>
          </a:p>
          <a:p>
            <a:pPr algn="ctr" defTabSz="685800"/>
            <a:r>
              <a:rPr lang="en-US" sz="4050" i="1">
                <a:solidFill>
                  <a:srgbClr val="002060"/>
                </a:solidFill>
                <a:latin typeface="UTM Cookies" pitchFamily="18" charset="0"/>
              </a:rPr>
              <a:t>DẾ MÈN TÌM BẠN sau mùa covid</a:t>
            </a:r>
            <a:endParaRPr lang="en-US" sz="4050">
              <a:solidFill>
                <a:srgbClr val="002060"/>
              </a:solidFill>
              <a:latin typeface="UTM Cookies" pitchFamily="18" charset="0"/>
            </a:endParaRPr>
          </a:p>
        </p:txBody>
      </p:sp>
      <p:sp>
        <p:nvSpPr>
          <p:cNvPr id="7" name="Rectangle 6"/>
          <p:cNvSpPr/>
          <p:nvPr/>
        </p:nvSpPr>
        <p:spPr>
          <a:xfrm>
            <a:off x="57151" y="4572000"/>
            <a:ext cx="9036719"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400">
                <a:solidFill>
                  <a:srgbClr val="EEECE1">
                    <a:lumMod val="25000"/>
                  </a:srgbClr>
                </a:solidFill>
                <a:latin typeface="UVN But Long 2" pitchFamily="2" charset="0"/>
                <a:ea typeface="Revue" pitchFamily="18" charset="0"/>
                <a:cs typeface="Revue" pitchFamily="18" charset="0"/>
              </a:rPr>
              <a:t>	Hết dịch bệnh rồi nên Dế Mèn buồn chân buồn tay lắm các bạn ạ. Dế Mèn lại bắt đầu một chuyến phiêu lưu mới. Chúng mình hãy thuyết phục những người bạn kia tham gia chuyến phiêu lưu của Dế Mèn nhé! Để thuyết phục được các bạn ấy, chúng ta phải trả lời thật xuất sắc các câu hỏi mà các bạn ấy đưa ra nhé!</a:t>
            </a:r>
          </a:p>
        </p:txBody>
      </p:sp>
    </p:spTree>
    <p:extLst>
      <p:ext uri="{BB962C8B-B14F-4D97-AF65-F5344CB8AC3E}">
        <p14:creationId xmlns:p14="http://schemas.microsoft.com/office/powerpoint/2010/main" val="139077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4"/>
                                        </p:tgtEl>
                                        <p:attrNameLst>
                                          <p:attrName>style.visibility</p:attrName>
                                        </p:attrNameLst>
                                      </p:cBhvr>
                                      <p:to>
                                        <p:strVal val="visible"/>
                                      </p:to>
                                    </p:set>
                                    <p:set>
                                      <p:cBhvr>
                                        <p:cTn id="9" dur="114" fill="hold">
                                          <p:stCondLst>
                                            <p:cond delay="0"/>
                                          </p:stCondLst>
                                        </p:cTn>
                                        <p:tgtEl>
                                          <p:spTgt spid="4"/>
                                        </p:tgtEl>
                                        <p:attrNameLst>
                                          <p:attrName>style.rotation</p:attrName>
                                        </p:attrNameLst>
                                      </p:cBhvr>
                                      <p:to>
                                        <p:strVal val="-45.0"/>
                                      </p:to>
                                    </p:set>
                                    <p:anim calcmode="lin" valueType="num">
                                      <p:cBhvr>
                                        <p:cTn id="10"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1"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2"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3"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par>
                          <p:cTn id="14" fill="hold">
                            <p:stCondLst>
                              <p:cond delay="200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14" fill="hold">
                                          <p:stCondLst>
                                            <p:cond delay="0"/>
                                          </p:stCondLst>
                                        </p:cTn>
                                        <p:tgtEl>
                                          <p:spTgt spid="6"/>
                                        </p:tgtEl>
                                        <p:attrNameLst>
                                          <p:attrName>style.rotation</p:attrName>
                                        </p:attrNameLst>
                                      </p:cBhvr>
                                      <p:to>
                                        <p:strVal val="-45.0"/>
                                      </p:to>
                                    </p:set>
                                    <p:anim calcmode="lin" valueType="num">
                                      <p:cBhvr>
                                        <p:cTn id="18" dur="114" fill="hold">
                                          <p:stCondLst>
                                            <p:cond delay="114"/>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14"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39" decel="50000" autoRev="1" fill="hold">
                                          <p:stCondLst>
                                            <p:cond delay="114"/>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34" fill="hold">
                                          <p:stCondLst>
                                            <p:cond delay="21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9811" numSld="999">
                <p:cTn id="22" repeatCount="indefinite" fill="hold" display="0">
                  <p:stCondLst>
                    <p:cond delay="indefinite"/>
                  </p:stCondLst>
                  <p:endCondLst>
                    <p:cond evt="onStopAudio" delay="0">
                      <p:tgtEl>
                        <p:sldTgt/>
                      </p:tgtEl>
                    </p:cond>
                  </p:endCondLst>
                </p:cTn>
                <p:tgtEl>
                  <p:spTgt spid="5"/>
                </p:tgtEl>
              </p:cMediaNode>
            </p:audio>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0650" y="533401"/>
            <a:ext cx="1390356" cy="1879971"/>
          </a:xfrm>
          <a:prstGeom prst="rect">
            <a:avLst/>
          </a:prstGeom>
        </p:spPr>
      </p:pic>
      <p:pic>
        <p:nvPicPr>
          <p:cNvPr id="5"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6062" y="393286"/>
            <a:ext cx="1039688" cy="1080100"/>
          </a:xfrm>
          <a:prstGeom prst="rect">
            <a:avLst/>
          </a:prstGeom>
        </p:spPr>
      </p:pic>
      <p:pic>
        <p:nvPicPr>
          <p:cNvPr id="6" name="Picture 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350" y="1219201"/>
            <a:ext cx="1791310" cy="2097143"/>
          </a:xfrm>
          <a:prstGeom prst="rect">
            <a:avLst/>
          </a:prstGeom>
        </p:spPr>
      </p:pic>
      <p:pic>
        <p:nvPicPr>
          <p:cNvPr id="8" name="Picture 7">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5089" y="3934552"/>
            <a:ext cx="1561322" cy="2246227"/>
          </a:xfrm>
          <a:prstGeom prst="rect">
            <a:avLst/>
          </a:prstGeom>
        </p:spPr>
      </p:pic>
      <p:pic>
        <p:nvPicPr>
          <p:cNvPr id="10" name="Picture 9">
            <a:hlinkClick r:id="rId7"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25978" y="3755478"/>
            <a:ext cx="3009089" cy="2874541"/>
          </a:xfrm>
          <a:prstGeom prst="rect">
            <a:avLst/>
          </a:prstGeom>
        </p:spPr>
      </p:pic>
      <p:grpSp>
        <p:nvGrpSpPr>
          <p:cNvPr id="14" name="Group 13"/>
          <p:cNvGrpSpPr/>
          <p:nvPr/>
        </p:nvGrpSpPr>
        <p:grpSpPr>
          <a:xfrm>
            <a:off x="2207868" y="-278420"/>
            <a:ext cx="3090577" cy="4446319"/>
            <a:chOff x="2798350" y="-168268"/>
            <a:chExt cx="4120769" cy="4446319"/>
          </a:xfrm>
        </p:grpSpPr>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98350" y="-168268"/>
              <a:ext cx="4120769" cy="4446319"/>
            </a:xfrm>
            <a:prstGeom prst="rect">
              <a:avLst/>
            </a:prstGeom>
          </p:spPr>
        </p:pic>
        <p:sp>
          <p:nvSpPr>
            <p:cNvPr id="13" name="TextBox 12"/>
            <p:cNvSpPr txBox="1"/>
            <p:nvPr/>
          </p:nvSpPr>
          <p:spPr>
            <a:xfrm>
              <a:off x="3550781" y="762000"/>
              <a:ext cx="2438400" cy="923330"/>
            </a:xfrm>
            <a:prstGeom prst="rect">
              <a:avLst/>
            </a:prstGeom>
            <a:noFill/>
          </p:spPr>
          <p:txBody>
            <a:bodyPr wrap="square" rtlCol="0">
              <a:spAutoFit/>
            </a:bodyPr>
            <a:lstStyle/>
            <a:p>
              <a:pPr algn="ctr" defTabSz="685800"/>
              <a:r>
                <a:rPr lang="en-US">
                  <a:solidFill>
                    <a:prstClr val="black"/>
                  </a:solidFill>
                  <a:latin typeface="UTM Cookies" pitchFamily="18" charset="0"/>
                </a:rPr>
                <a:t>Chúng mình bắt đầu chuyến phiêu lưu thôi nào!</a:t>
              </a:r>
            </a:p>
          </p:txBody>
        </p:sp>
      </p:grpSp>
    </p:spTree>
    <p:extLst>
      <p:ext uri="{BB962C8B-B14F-4D97-AF65-F5344CB8AC3E}">
        <p14:creationId xmlns:p14="http://schemas.microsoft.com/office/powerpoint/2010/main" val="112921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30514E-6 3.52601E-6 L -0.35173 0.25156 " pathEditMode="relative" rAng="0" ptsTypes="AA">
                                      <p:cBhvr>
                                        <p:cTn id="38" dur="2000" fill="hold"/>
                                        <p:tgtEl>
                                          <p:spTgt spid="4"/>
                                        </p:tgtEl>
                                        <p:attrNameLst>
                                          <p:attrName>ppt_x</p:attrName>
                                          <p:attrName>ppt_y</p:attrName>
                                        </p:attrNameLst>
                                      </p:cBhvr>
                                      <p:rCtr x="-17593" y="12578"/>
                                    </p:animMotion>
                                  </p:child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87627E-6 -3.75723E-6 L -0.76155 0.46336 " pathEditMode="relative" rAng="0" ptsTypes="AA">
                                      <p:cBhvr>
                                        <p:cTn id="43" dur="2000" fill="hold"/>
                                        <p:tgtEl>
                                          <p:spTgt spid="5"/>
                                        </p:tgtEl>
                                        <p:attrNameLst>
                                          <p:attrName>ppt_x</p:attrName>
                                          <p:attrName>ppt_y</p:attrName>
                                        </p:attrNameLst>
                                      </p:cBhvr>
                                      <p:rCtr x="-38084" y="23168"/>
                                    </p:animMotion>
                                  </p:child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 0 L 0 0.25 E" pathEditMode="relative" ptsTypes="">
                                      <p:cBhvr>
                                        <p:cTn id="48"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8.40512E-7 3.81503E-6 L -0.53041 0.11815 " pathEditMode="relative" rAng="0" ptsTypes="AA">
                                      <p:cBhvr>
                                        <p:cTn id="53" dur="2000" fill="hold"/>
                                        <p:tgtEl>
                                          <p:spTgt spid="8"/>
                                        </p:tgtEl>
                                        <p:attrNameLst>
                                          <p:attrName>ppt_x</p:attrName>
                                          <p:attrName>ppt_y</p:attrName>
                                        </p:attrNameLst>
                                      </p:cBhvr>
                                      <p:rCtr x="-26520" y="5896"/>
                                    </p:animMotion>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DF430FA6-B996-4B7E-B089-F52B0A5C74A9}"/>
              </a:ext>
            </a:extLst>
          </p:cNvPr>
          <p:cNvPicPr>
            <a:picLocks noChangeAspect="1"/>
          </p:cNvPicPr>
          <p:nvPr/>
        </p:nvPicPr>
        <p:blipFill>
          <a:blip r:embed="rId3"/>
          <a:stretch>
            <a:fillRect/>
          </a:stretch>
        </p:blipFill>
        <p:spPr>
          <a:xfrm>
            <a:off x="40096" y="3692827"/>
            <a:ext cx="4764135" cy="3004207"/>
          </a:xfrm>
          <a:prstGeom prst="rect">
            <a:avLst/>
          </a:prstGeom>
        </p:spPr>
      </p:pic>
      <p:pic>
        <p:nvPicPr>
          <p:cNvPr id="23" name="图片 22">
            <a:extLst>
              <a:ext uri="{FF2B5EF4-FFF2-40B4-BE49-F238E27FC236}">
                <a16:creationId xmlns:a16="http://schemas.microsoft.com/office/drawing/2014/main" xmlns="" id="{2E68AFFE-9C61-46B3-8873-1A547A59E3BC}"/>
              </a:ext>
            </a:extLst>
          </p:cNvPr>
          <p:cNvPicPr>
            <a:picLocks noChangeAspect="1"/>
          </p:cNvPicPr>
          <p:nvPr/>
        </p:nvPicPr>
        <p:blipFill>
          <a:blip r:embed="rId4"/>
          <a:stretch>
            <a:fillRect/>
          </a:stretch>
        </p:blipFill>
        <p:spPr>
          <a:xfrm>
            <a:off x="3310654" y="6148090"/>
            <a:ext cx="1120973" cy="321345"/>
          </a:xfrm>
          <a:prstGeom prst="rect">
            <a:avLst/>
          </a:prstGeom>
        </p:spPr>
      </p:pic>
      <p:pic>
        <p:nvPicPr>
          <p:cNvPr id="24" name="图片 23">
            <a:extLst>
              <a:ext uri="{FF2B5EF4-FFF2-40B4-BE49-F238E27FC236}">
                <a16:creationId xmlns:a16="http://schemas.microsoft.com/office/drawing/2014/main" xmlns="" id="{304F207B-8A99-45CE-BCF3-ECEF3B3CD2AF}"/>
              </a:ext>
            </a:extLst>
          </p:cNvPr>
          <p:cNvPicPr>
            <a:picLocks noChangeAspect="1"/>
          </p:cNvPicPr>
          <p:nvPr/>
        </p:nvPicPr>
        <p:blipFill>
          <a:blip r:embed="rId5"/>
          <a:stretch>
            <a:fillRect/>
          </a:stretch>
        </p:blipFill>
        <p:spPr>
          <a:xfrm>
            <a:off x="-280403" y="6430038"/>
            <a:ext cx="9748349" cy="430821"/>
          </a:xfrm>
          <a:prstGeom prst="rect">
            <a:avLst/>
          </a:prstGeom>
        </p:spPr>
      </p:pic>
      <p:pic>
        <p:nvPicPr>
          <p:cNvPr id="25" name="图片 24">
            <a:extLst>
              <a:ext uri="{FF2B5EF4-FFF2-40B4-BE49-F238E27FC236}">
                <a16:creationId xmlns:a16="http://schemas.microsoft.com/office/drawing/2014/main" xmlns="" id="{1AEC7992-F3FA-4E52-9C0A-266FD2B04749}"/>
              </a:ext>
            </a:extLst>
          </p:cNvPr>
          <p:cNvPicPr>
            <a:picLocks noChangeAspect="1"/>
          </p:cNvPicPr>
          <p:nvPr/>
        </p:nvPicPr>
        <p:blipFill>
          <a:blip r:embed="rId6"/>
          <a:stretch>
            <a:fillRect/>
          </a:stretch>
        </p:blipFill>
        <p:spPr>
          <a:xfrm>
            <a:off x="5380522" y="6431737"/>
            <a:ext cx="2206943" cy="178832"/>
          </a:xfrm>
          <a:prstGeom prst="rect">
            <a:avLst/>
          </a:prstGeom>
        </p:spPr>
      </p:pic>
      <p:pic>
        <p:nvPicPr>
          <p:cNvPr id="26" name="图片 25">
            <a:extLst>
              <a:ext uri="{FF2B5EF4-FFF2-40B4-BE49-F238E27FC236}">
                <a16:creationId xmlns:a16="http://schemas.microsoft.com/office/drawing/2014/main" xmlns="" id="{1404E302-CFBC-4886-8B8D-E2DE694CA20A}"/>
              </a:ext>
            </a:extLst>
          </p:cNvPr>
          <p:cNvPicPr>
            <a:picLocks noChangeAspect="1"/>
          </p:cNvPicPr>
          <p:nvPr/>
        </p:nvPicPr>
        <p:blipFill>
          <a:blip r:embed="rId7"/>
          <a:stretch>
            <a:fillRect/>
          </a:stretch>
        </p:blipFill>
        <p:spPr>
          <a:xfrm>
            <a:off x="7763195" y="4275931"/>
            <a:ext cx="932769" cy="2584928"/>
          </a:xfrm>
          <a:prstGeom prst="rect">
            <a:avLst/>
          </a:prstGeom>
        </p:spPr>
      </p:pic>
      <p:pic>
        <p:nvPicPr>
          <p:cNvPr id="27" name="图片 26">
            <a:extLst>
              <a:ext uri="{FF2B5EF4-FFF2-40B4-BE49-F238E27FC236}">
                <a16:creationId xmlns:a16="http://schemas.microsoft.com/office/drawing/2014/main" xmlns="" id="{A5913F51-006A-480F-B220-02511CBEC44D}"/>
              </a:ext>
            </a:extLst>
          </p:cNvPr>
          <p:cNvPicPr>
            <a:picLocks noChangeAspect="1"/>
          </p:cNvPicPr>
          <p:nvPr/>
        </p:nvPicPr>
        <p:blipFill>
          <a:blip r:embed="rId8"/>
          <a:stretch>
            <a:fillRect/>
          </a:stretch>
        </p:blipFill>
        <p:spPr>
          <a:xfrm>
            <a:off x="8288995" y="6016988"/>
            <a:ext cx="755970" cy="715325"/>
          </a:xfrm>
          <a:prstGeom prst="rect">
            <a:avLst/>
          </a:prstGeom>
        </p:spPr>
      </p:pic>
      <p:pic>
        <p:nvPicPr>
          <p:cNvPr id="28" name="图片 27">
            <a:extLst>
              <a:ext uri="{FF2B5EF4-FFF2-40B4-BE49-F238E27FC236}">
                <a16:creationId xmlns:a16="http://schemas.microsoft.com/office/drawing/2014/main" xmlns="" id="{A9583FB0-A85F-40EE-8239-3FB205B01460}"/>
              </a:ext>
            </a:extLst>
          </p:cNvPr>
          <p:cNvPicPr>
            <a:picLocks noChangeAspect="1"/>
          </p:cNvPicPr>
          <p:nvPr/>
        </p:nvPicPr>
        <p:blipFill>
          <a:blip r:embed="rId9"/>
          <a:stretch>
            <a:fillRect/>
          </a:stretch>
        </p:blipFill>
        <p:spPr>
          <a:xfrm>
            <a:off x="1279485" y="52220"/>
            <a:ext cx="1838099" cy="2330035"/>
          </a:xfrm>
          <a:prstGeom prst="rect">
            <a:avLst/>
          </a:prstGeom>
        </p:spPr>
      </p:pic>
      <p:pic>
        <p:nvPicPr>
          <p:cNvPr id="32" name="图片 31">
            <a:extLst>
              <a:ext uri="{FF2B5EF4-FFF2-40B4-BE49-F238E27FC236}">
                <a16:creationId xmlns:a16="http://schemas.microsoft.com/office/drawing/2014/main" xmlns="" id="{E6B3B1EA-E3C2-41CC-BDDC-34B39A8696F9}"/>
              </a:ext>
            </a:extLst>
          </p:cNvPr>
          <p:cNvPicPr>
            <a:picLocks noChangeAspect="1"/>
          </p:cNvPicPr>
          <p:nvPr/>
        </p:nvPicPr>
        <p:blipFill>
          <a:blip r:embed="rId10"/>
          <a:stretch>
            <a:fillRect/>
          </a:stretch>
        </p:blipFill>
        <p:spPr>
          <a:xfrm>
            <a:off x="1684876" y="5222497"/>
            <a:ext cx="504438" cy="1434844"/>
          </a:xfrm>
          <a:prstGeom prst="rect">
            <a:avLst/>
          </a:prstGeom>
        </p:spPr>
      </p:pic>
      <p:pic>
        <p:nvPicPr>
          <p:cNvPr id="33" name="图片 32">
            <a:extLst>
              <a:ext uri="{FF2B5EF4-FFF2-40B4-BE49-F238E27FC236}">
                <a16:creationId xmlns:a16="http://schemas.microsoft.com/office/drawing/2014/main" xmlns="" id="{BE9D18E4-63FF-49C9-A9EA-47A7ACF71563}"/>
              </a:ext>
            </a:extLst>
          </p:cNvPr>
          <p:cNvPicPr>
            <a:picLocks noChangeAspect="1"/>
          </p:cNvPicPr>
          <p:nvPr/>
        </p:nvPicPr>
        <p:blipFill>
          <a:blip r:embed="rId11"/>
          <a:stretch>
            <a:fillRect/>
          </a:stretch>
        </p:blipFill>
        <p:spPr>
          <a:xfrm>
            <a:off x="8555660" y="5700716"/>
            <a:ext cx="341897" cy="971512"/>
          </a:xfrm>
          <a:prstGeom prst="rect">
            <a:avLst/>
          </a:prstGeom>
        </p:spPr>
      </p:pic>
      <p:pic>
        <p:nvPicPr>
          <p:cNvPr id="34" name="图片 33">
            <a:extLst>
              <a:ext uri="{FF2B5EF4-FFF2-40B4-BE49-F238E27FC236}">
                <a16:creationId xmlns:a16="http://schemas.microsoft.com/office/drawing/2014/main" xmlns="" id="{C8F7E90A-7E8B-402A-904A-8ECA0A6BE9C8}"/>
              </a:ext>
            </a:extLst>
          </p:cNvPr>
          <p:cNvPicPr>
            <a:picLocks noChangeAspect="1"/>
          </p:cNvPicPr>
          <p:nvPr/>
        </p:nvPicPr>
        <p:blipFill>
          <a:blip r:embed="rId12"/>
          <a:stretch>
            <a:fillRect/>
          </a:stretch>
        </p:blipFill>
        <p:spPr>
          <a:xfrm>
            <a:off x="2198535" y="5455501"/>
            <a:ext cx="577301" cy="1165812"/>
          </a:xfrm>
          <a:prstGeom prst="rect">
            <a:avLst/>
          </a:prstGeom>
        </p:spPr>
      </p:pic>
      <p:pic>
        <p:nvPicPr>
          <p:cNvPr id="35" name="图片 34">
            <a:extLst>
              <a:ext uri="{FF2B5EF4-FFF2-40B4-BE49-F238E27FC236}">
                <a16:creationId xmlns:a16="http://schemas.microsoft.com/office/drawing/2014/main" xmlns="" id="{33EB364B-8AF8-41BB-81DD-F9C3199E6D70}"/>
              </a:ext>
            </a:extLst>
          </p:cNvPr>
          <p:cNvPicPr>
            <a:picLocks noChangeAspect="1"/>
          </p:cNvPicPr>
          <p:nvPr/>
        </p:nvPicPr>
        <p:blipFill>
          <a:blip r:embed="rId13"/>
          <a:stretch>
            <a:fillRect/>
          </a:stretch>
        </p:blipFill>
        <p:spPr>
          <a:xfrm>
            <a:off x="3111964" y="4955445"/>
            <a:ext cx="558897" cy="1540916"/>
          </a:xfrm>
          <a:prstGeom prst="rect">
            <a:avLst/>
          </a:prstGeom>
        </p:spPr>
      </p:pic>
      <p:pic>
        <p:nvPicPr>
          <p:cNvPr id="36" name="图片 35">
            <a:extLst>
              <a:ext uri="{FF2B5EF4-FFF2-40B4-BE49-F238E27FC236}">
                <a16:creationId xmlns:a16="http://schemas.microsoft.com/office/drawing/2014/main" xmlns="" id="{CFD88012-8261-4F26-A4FC-813C5B3049A3}"/>
              </a:ext>
            </a:extLst>
          </p:cNvPr>
          <p:cNvPicPr>
            <a:picLocks noChangeAspect="1"/>
          </p:cNvPicPr>
          <p:nvPr/>
        </p:nvPicPr>
        <p:blipFill>
          <a:blip r:embed="rId14"/>
          <a:stretch>
            <a:fillRect/>
          </a:stretch>
        </p:blipFill>
        <p:spPr>
          <a:xfrm>
            <a:off x="3736526" y="5381719"/>
            <a:ext cx="454696" cy="1275675"/>
          </a:xfrm>
          <a:prstGeom prst="rect">
            <a:avLst/>
          </a:prstGeom>
        </p:spPr>
      </p:pic>
      <p:pic>
        <p:nvPicPr>
          <p:cNvPr id="37" name="图片 36">
            <a:extLst>
              <a:ext uri="{FF2B5EF4-FFF2-40B4-BE49-F238E27FC236}">
                <a16:creationId xmlns:a16="http://schemas.microsoft.com/office/drawing/2014/main" xmlns="" id="{70F1721C-A54A-49BE-B81F-02846E2BA943}"/>
              </a:ext>
            </a:extLst>
          </p:cNvPr>
          <p:cNvPicPr>
            <a:picLocks noChangeAspect="1"/>
          </p:cNvPicPr>
          <p:nvPr/>
        </p:nvPicPr>
        <p:blipFill>
          <a:blip r:embed="rId15"/>
          <a:stretch>
            <a:fillRect/>
          </a:stretch>
        </p:blipFill>
        <p:spPr>
          <a:xfrm>
            <a:off x="4225671" y="5222496"/>
            <a:ext cx="473642" cy="1345144"/>
          </a:xfrm>
          <a:prstGeom prst="rect">
            <a:avLst/>
          </a:prstGeom>
        </p:spPr>
      </p:pic>
      <p:pic>
        <p:nvPicPr>
          <p:cNvPr id="38" name="图片 37">
            <a:extLst>
              <a:ext uri="{FF2B5EF4-FFF2-40B4-BE49-F238E27FC236}">
                <a16:creationId xmlns:a16="http://schemas.microsoft.com/office/drawing/2014/main" xmlns="" id="{92D01FF1-FBCE-4CF1-915A-863C905001C9}"/>
              </a:ext>
            </a:extLst>
          </p:cNvPr>
          <p:cNvPicPr>
            <a:picLocks noChangeAspect="1"/>
          </p:cNvPicPr>
          <p:nvPr/>
        </p:nvPicPr>
        <p:blipFill>
          <a:blip r:embed="rId16"/>
          <a:stretch>
            <a:fillRect/>
          </a:stretch>
        </p:blipFill>
        <p:spPr>
          <a:xfrm>
            <a:off x="4527578" y="6256450"/>
            <a:ext cx="448389" cy="425969"/>
          </a:xfrm>
          <a:prstGeom prst="rect">
            <a:avLst/>
          </a:prstGeom>
        </p:spPr>
      </p:pic>
      <p:sp>
        <p:nvSpPr>
          <p:cNvPr id="40" name="文本框 39">
            <a:extLst>
              <a:ext uri="{FF2B5EF4-FFF2-40B4-BE49-F238E27FC236}">
                <a16:creationId xmlns:a16="http://schemas.microsoft.com/office/drawing/2014/main" xmlns="" id="{2821F842-D32F-4A58-8A6B-5BDB17CAE6C2}"/>
              </a:ext>
            </a:extLst>
          </p:cNvPr>
          <p:cNvSpPr txBox="1"/>
          <p:nvPr/>
        </p:nvSpPr>
        <p:spPr>
          <a:xfrm>
            <a:off x="987188" y="1783618"/>
            <a:ext cx="2422692" cy="830997"/>
          </a:xfrm>
          <a:prstGeom prst="rect">
            <a:avLst/>
          </a:prstGeom>
          <a:noFill/>
        </p:spPr>
        <p:txBody>
          <a:bodyPr vert="horz" wrap="square" rtlCol="0">
            <a:spAutoFit/>
          </a:bodyPr>
          <a:lstStyle/>
          <a:p>
            <a:pPr algn="ctr"/>
            <a:r>
              <a:rPr lang="en-US" altLang="zh-CN" sz="4800" b="1" dirty="0">
                <a:solidFill>
                  <a:schemeClr val="accent1"/>
                </a:solidFill>
                <a:latin typeface="方正稚艺简体" panose="03000509000000000000" pitchFamily="65" charset="-122"/>
                <a:ea typeface="方正稚艺简体" panose="03000509000000000000" pitchFamily="65" charset="-122"/>
              </a:rPr>
              <a:t>Bài học </a:t>
            </a:r>
            <a:endParaRPr lang="zh-CN" altLang="en-US" sz="3600" b="1" dirty="0">
              <a:solidFill>
                <a:schemeClr val="accent1"/>
              </a:solidFill>
              <a:latin typeface="方正稚艺简体" panose="03000509000000000000" pitchFamily="65" charset="-122"/>
              <a:ea typeface="方正稚艺简体" panose="03000509000000000000" pitchFamily="65" charset="-122"/>
            </a:endParaRPr>
          </a:p>
        </p:txBody>
      </p:sp>
      <p:sp>
        <p:nvSpPr>
          <p:cNvPr id="2" name="Rectangle 1"/>
          <p:cNvSpPr/>
          <p:nvPr/>
        </p:nvSpPr>
        <p:spPr>
          <a:xfrm>
            <a:off x="3432207" y="225026"/>
            <a:ext cx="5321808" cy="3139321"/>
          </a:xfrm>
          <a:prstGeom prst="rect">
            <a:avLst/>
          </a:prstGeom>
        </p:spPr>
        <p:txBody>
          <a:bodyPr wrap="square">
            <a:spAutoFit/>
          </a:bodyPr>
          <a:lstStyle/>
          <a:p>
            <a:pPr algn="just"/>
            <a:r>
              <a:rPr lang="nl-NL" b="1" dirty="0">
                <a:latin typeface="Times New Roman" panose="02020603050405020304" pitchFamily="18" charset="0"/>
                <a:ea typeface="Times New Roman" panose="02020603050405020304" pitchFamily="18" charset="0"/>
              </a:rPr>
              <a:t>1. Kiến thức </a:t>
            </a:r>
            <a:endParaRPr lang="en-US" sz="1600" dirty="0">
              <a:latin typeface="Times New Roman" panose="02020603050405020304" pitchFamily="18" charset="0"/>
              <a:ea typeface="Times New Roman" panose="02020603050405020304" pitchFamily="18" charset="0"/>
            </a:endParaRPr>
          </a:p>
          <a:p>
            <a:pPr algn="just"/>
            <a:r>
              <a:rPr lang="nl-NL" dirty="0">
                <a:solidFill>
                  <a:srgbClr val="000000"/>
                </a:solidFill>
                <a:latin typeface="Times New Roman" panose="02020603050405020304" pitchFamily="18" charset="0"/>
                <a:ea typeface="Times New Roman" panose="02020603050405020304" pitchFamily="18" charset="0"/>
              </a:rPr>
              <a:t>- </a:t>
            </a:r>
            <a:r>
              <a:rPr lang="nl-NL" dirty="0">
                <a:latin typeface="Times New Roman" panose="02020603050405020304" pitchFamily="18" charset="0"/>
                <a:ea typeface="Times New Roman" panose="02020603050405020304" pitchFamily="18" charset="0"/>
              </a:rPr>
              <a:t> </a:t>
            </a:r>
            <a:r>
              <a:rPr lang="nl-NL" dirty="0">
                <a:solidFill>
                  <a:srgbClr val="000000"/>
                </a:solidFill>
                <a:latin typeface="Times New Roman" panose="02020603050405020304" pitchFamily="18" charset="0"/>
                <a:ea typeface="Times New Roman" panose="02020603050405020304" pitchFamily="18" charset="0"/>
              </a:rPr>
              <a:t>Nhận biết được những âm thanh xung quanh.</a:t>
            </a:r>
            <a:endParaRPr lang="en-US" sz="1600" dirty="0">
              <a:latin typeface="Times New Roman" panose="02020603050405020304" pitchFamily="18" charset="0"/>
              <a:ea typeface="Times New Roman" panose="02020603050405020304" pitchFamily="18" charset="0"/>
            </a:endParaRPr>
          </a:p>
          <a:p>
            <a:r>
              <a:rPr lang="nl-NL" b="1" dirty="0">
                <a:latin typeface="Times New Roman" panose="02020603050405020304" pitchFamily="18" charset="0"/>
                <a:ea typeface="Times New Roman" panose="02020603050405020304" pitchFamily="18" charset="0"/>
              </a:rPr>
              <a:t>2. Kĩ năng</a:t>
            </a:r>
            <a:endParaRPr lang="en-US" sz="1600" dirty="0">
              <a:latin typeface="Times New Roman" panose="02020603050405020304" pitchFamily="18" charset="0"/>
              <a:ea typeface="Times New Roman" panose="02020603050405020304" pitchFamily="18" charset="0"/>
            </a:endParaR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nl-NL" dirty="0">
                <a:latin typeface="Times New Roman" panose="02020603050405020304" pitchFamily="18" charset="0"/>
                <a:ea typeface="Times New Roman" panose="02020603050405020304" pitchFamily="18" charset="0"/>
              </a:rPr>
              <a:t>- </a:t>
            </a:r>
            <a:r>
              <a:rPr lang="nl-NL" dirty="0">
                <a:solidFill>
                  <a:srgbClr val="000000"/>
                </a:solidFill>
                <a:latin typeface="Times New Roman" panose="02020603050405020304" pitchFamily="18" charset="0"/>
                <a:ea typeface="Times New Roman" panose="02020603050405020304" pitchFamily="18" charset="0"/>
              </a:rPr>
              <a:t>Biết và thực hiện được các cách khác nhau để làm cho vật phát ra âm thanh.</a:t>
            </a:r>
            <a:br>
              <a:rPr lang="nl-NL" dirty="0">
                <a:solidFill>
                  <a:srgbClr val="000000"/>
                </a:solidFill>
                <a:latin typeface="Times New Roman" panose="02020603050405020304" pitchFamily="18" charset="0"/>
                <a:ea typeface="Times New Roman" panose="02020603050405020304" pitchFamily="18" charset="0"/>
              </a:rPr>
            </a:br>
            <a:r>
              <a:rPr lang="nl-NL" dirty="0">
                <a:solidFill>
                  <a:srgbClr val="000000"/>
                </a:solidFill>
                <a:latin typeface="Times New Roman" panose="02020603050405020304" pitchFamily="18" charset="0"/>
                <a:ea typeface="Times New Roman" panose="02020603050405020304" pitchFamily="18" charset="0"/>
              </a:rPr>
              <a:t>- Nêu được ví dụ hoặc làm thí nghiệm đơn giản chứng minh về sự liên hệ giữa rung động và sự phát ra âm thanh.</a:t>
            </a:r>
            <a:br>
              <a:rPr lang="nl-NL" dirty="0">
                <a:solidFill>
                  <a:srgbClr val="000000"/>
                </a:solidFill>
                <a:latin typeface="Times New Roman" panose="02020603050405020304" pitchFamily="18" charset="0"/>
                <a:ea typeface="Times New Roman" panose="02020603050405020304" pitchFamily="18" charset="0"/>
              </a:rPr>
            </a:br>
            <a:r>
              <a:rPr lang="en-US" b="1" dirty="0">
                <a:latin typeface="Times New Roman" panose="02020603050405020304" pitchFamily="18" charset="0"/>
                <a:ea typeface="Times New Roman" panose="02020603050405020304" pitchFamily="18" charset="0"/>
              </a:rPr>
              <a:t>3. </a:t>
            </a:r>
            <a:r>
              <a:rPr lang="nl-NL" b="1" dirty="0">
                <a:latin typeface="Times New Roman" panose="02020603050405020304" pitchFamily="18" charset="0"/>
                <a:ea typeface="Times New Roman" panose="02020603050405020304" pitchFamily="18" charset="0"/>
              </a:rPr>
              <a:t>Phẩm chất</a:t>
            </a:r>
            <a:endParaRPr lang="en-US" sz="1600" dirty="0">
              <a:latin typeface="Times New Roman" panose="02020603050405020304" pitchFamily="18" charset="0"/>
              <a:ea typeface="Times New Roman" panose="02020603050405020304" pitchFamily="18" charset="0"/>
            </a:endParaRPr>
          </a:p>
          <a:p>
            <a:pPr algn="just"/>
            <a:r>
              <a:rPr lang="nl-NL" dirty="0">
                <a:solidFill>
                  <a:srgbClr val="000000"/>
                </a:solidFill>
                <a:latin typeface="Times New Roman" panose="02020603050405020304" pitchFamily="18" charset="0"/>
                <a:ea typeface="Times New Roman" panose="02020603050405020304" pitchFamily="18" charset="0"/>
              </a:rPr>
              <a:t>- </a:t>
            </a:r>
            <a:r>
              <a:rPr lang="nl-NL" dirty="0">
                <a:latin typeface="Times New Roman" panose="02020603050405020304" pitchFamily="18" charset="0"/>
                <a:ea typeface="Times New Roman" panose="02020603050405020304" pitchFamily="18" charset="0"/>
              </a:rPr>
              <a:t>Có ý thức tạo ra những âm thanh hài hoà, dễ chịu, có tác động tích cực tới cuộc sống.</a:t>
            </a:r>
            <a:endParaRPr lang="en-US"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9285519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50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25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750"/>
                                        <p:tgtEl>
                                          <p:spTgt spid="33"/>
                                        </p:tgtEl>
                                      </p:cBhvr>
                                    </p:animEffect>
                                    <p:anim calcmode="lin" valueType="num">
                                      <p:cBhvr>
                                        <p:cTn id="38" dur="750" fill="hold"/>
                                        <p:tgtEl>
                                          <p:spTgt spid="33"/>
                                        </p:tgtEl>
                                        <p:attrNameLst>
                                          <p:attrName>ppt_x</p:attrName>
                                        </p:attrNameLst>
                                      </p:cBhvr>
                                      <p:tavLst>
                                        <p:tav tm="0">
                                          <p:val>
                                            <p:strVal val="#ppt_x"/>
                                          </p:val>
                                        </p:tav>
                                        <p:tav tm="100000">
                                          <p:val>
                                            <p:strVal val="#ppt_x"/>
                                          </p:val>
                                        </p:tav>
                                      </p:tavLst>
                                    </p:anim>
                                    <p:anim calcmode="lin" valueType="num">
                                      <p:cBhvr>
                                        <p:cTn id="39" dur="750" fill="hold"/>
                                        <p:tgtEl>
                                          <p:spTgt spid="3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750"/>
                                        <p:tgtEl>
                                          <p:spTgt spid="34"/>
                                        </p:tgtEl>
                                      </p:cBhvr>
                                    </p:animEffect>
                                    <p:anim calcmode="lin" valueType="num">
                                      <p:cBhvr>
                                        <p:cTn id="43" dur="750" fill="hold"/>
                                        <p:tgtEl>
                                          <p:spTgt spid="34"/>
                                        </p:tgtEl>
                                        <p:attrNameLst>
                                          <p:attrName>ppt_x</p:attrName>
                                        </p:attrNameLst>
                                      </p:cBhvr>
                                      <p:tavLst>
                                        <p:tav tm="0">
                                          <p:val>
                                            <p:strVal val="#ppt_x"/>
                                          </p:val>
                                        </p:tav>
                                        <p:tav tm="100000">
                                          <p:val>
                                            <p:strVal val="#ppt_x"/>
                                          </p:val>
                                        </p:tav>
                                      </p:tavLst>
                                    </p:anim>
                                    <p:anim calcmode="lin" valueType="num">
                                      <p:cBhvr>
                                        <p:cTn id="44" dur="750" fill="hold"/>
                                        <p:tgtEl>
                                          <p:spTgt spid="3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5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750"/>
                                        <p:tgtEl>
                                          <p:spTgt spid="36"/>
                                        </p:tgtEl>
                                      </p:cBhvr>
                                    </p:animEffect>
                                    <p:anim calcmode="lin" valueType="num">
                                      <p:cBhvr>
                                        <p:cTn id="53" dur="750" fill="hold"/>
                                        <p:tgtEl>
                                          <p:spTgt spid="36"/>
                                        </p:tgtEl>
                                        <p:attrNameLst>
                                          <p:attrName>ppt_x</p:attrName>
                                        </p:attrNameLst>
                                      </p:cBhvr>
                                      <p:tavLst>
                                        <p:tav tm="0">
                                          <p:val>
                                            <p:strVal val="#ppt_x"/>
                                          </p:val>
                                        </p:tav>
                                        <p:tav tm="100000">
                                          <p:val>
                                            <p:strVal val="#ppt_x"/>
                                          </p:val>
                                        </p:tav>
                                      </p:tavLst>
                                    </p:anim>
                                    <p:anim calcmode="lin" valueType="num">
                                      <p:cBhvr>
                                        <p:cTn id="54" dur="750" fill="hold"/>
                                        <p:tgtEl>
                                          <p:spTgt spid="3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5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750"/>
                                        <p:tgtEl>
                                          <p:spTgt spid="37"/>
                                        </p:tgtEl>
                                      </p:cBhvr>
                                    </p:animEffect>
                                    <p:anim calcmode="lin" valueType="num">
                                      <p:cBhvr>
                                        <p:cTn id="58" dur="750" fill="hold"/>
                                        <p:tgtEl>
                                          <p:spTgt spid="37"/>
                                        </p:tgtEl>
                                        <p:attrNameLst>
                                          <p:attrName>ppt_x</p:attrName>
                                        </p:attrNameLst>
                                      </p:cBhvr>
                                      <p:tavLst>
                                        <p:tav tm="0">
                                          <p:val>
                                            <p:strVal val="#ppt_x"/>
                                          </p:val>
                                        </p:tav>
                                        <p:tav tm="100000">
                                          <p:val>
                                            <p:strVal val="#ppt_x"/>
                                          </p:val>
                                        </p:tav>
                                      </p:tavLst>
                                    </p:anim>
                                    <p:anim calcmode="lin" valueType="num">
                                      <p:cBhvr>
                                        <p:cTn id="59" dur="750" fill="hold"/>
                                        <p:tgtEl>
                                          <p:spTgt spid="3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50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anim calcmode="lin" valueType="num">
                                      <p:cBhvr>
                                        <p:cTn id="63" dur="500" fill="hold"/>
                                        <p:tgtEl>
                                          <p:spTgt spid="38"/>
                                        </p:tgtEl>
                                        <p:attrNameLst>
                                          <p:attrName>ppt_x</p:attrName>
                                        </p:attrNameLst>
                                      </p:cBhvr>
                                      <p:tavLst>
                                        <p:tav tm="0">
                                          <p:val>
                                            <p:strVal val="#ppt_x"/>
                                          </p:val>
                                        </p:tav>
                                        <p:tav tm="100000">
                                          <p:val>
                                            <p:strVal val="#ppt_x"/>
                                          </p:val>
                                        </p:tav>
                                      </p:tavLst>
                                    </p:anim>
                                    <p:anim calcmode="lin" valueType="num">
                                      <p:cBhvr>
                                        <p:cTn id="64" dur="500" fill="hold"/>
                                        <p:tgtEl>
                                          <p:spTgt spid="38"/>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22" presetClass="entr" presetSubtype="1" fill="hold"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up)">
                                      <p:cBhvr>
                                        <p:cTn id="68" dur="500"/>
                                        <p:tgtEl>
                                          <p:spTgt spid="28"/>
                                        </p:tgtEl>
                                      </p:cBhvr>
                                    </p:animEffect>
                                  </p:childTnLst>
                                </p:cTn>
                              </p:par>
                            </p:childTnLst>
                          </p:cTn>
                        </p:par>
                        <p:par>
                          <p:cTn id="69" fill="hold">
                            <p:stCondLst>
                              <p:cond delay="1500"/>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40"/>
                                        </p:tgtEl>
                                        <p:attrNameLst>
                                          <p:attrName>style.visibility</p:attrName>
                                        </p:attrNameLst>
                                      </p:cBhvr>
                                      <p:to>
                                        <p:strVal val="visible"/>
                                      </p:to>
                                    </p:set>
                                    <p:anim calcmode="lin" valueType="num">
                                      <p:cBhvr>
                                        <p:cTn id="72"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40"/>
                                        </p:tgtEl>
                                        <p:attrNameLst>
                                          <p:attrName>ppt_y</p:attrName>
                                        </p:attrNameLst>
                                      </p:cBhvr>
                                      <p:tavLst>
                                        <p:tav tm="0">
                                          <p:val>
                                            <p:strVal val="#ppt_y"/>
                                          </p:val>
                                        </p:tav>
                                        <p:tav tm="100000">
                                          <p:val>
                                            <p:strVal val="#ppt_y"/>
                                          </p:val>
                                        </p:tav>
                                      </p:tavLst>
                                    </p:anim>
                                    <p:anim calcmode="lin" valueType="num">
                                      <p:cBhvr>
                                        <p:cTn id="74"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circle(in)">
                                      <p:cBhvr>
                                        <p:cTn id="8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9055" y="2590800"/>
            <a:ext cx="1373634" cy="1976205"/>
          </a:xfrm>
          <a:prstGeom prst="rect">
            <a:avLst/>
          </a:prstGeom>
        </p:spPr>
      </p:pic>
      <p:pic>
        <p:nvPicPr>
          <p:cNvPr id="5" name="Picture 4">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11312" y="4426058"/>
            <a:ext cx="2545773" cy="2431943"/>
          </a:xfrm>
          <a:prstGeom prst="rect">
            <a:avLst/>
          </a:prstGeom>
        </p:spPr>
      </p:pic>
      <p:sp>
        <p:nvSpPr>
          <p:cNvPr id="6" name="Rectangle 5"/>
          <p:cNvSpPr/>
          <p:nvPr/>
        </p:nvSpPr>
        <p:spPr>
          <a:xfrm>
            <a:off x="2343150" y="1809751"/>
            <a:ext cx="1143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500">
              <a:solidFill>
                <a:prstClr val="white"/>
              </a:solidFill>
              <a:latin typeface="Times New Roman" pitchFamily="18" charset="0"/>
              <a:cs typeface="Times New Roman" pitchFamily="18" charset="0"/>
            </a:endParaRPr>
          </a:p>
        </p:txBody>
      </p:sp>
      <p:sp>
        <p:nvSpPr>
          <p:cNvPr id="7" name="Rounded Rectangle 6"/>
          <p:cNvSpPr/>
          <p:nvPr/>
        </p:nvSpPr>
        <p:spPr>
          <a:xfrm>
            <a:off x="2286000" y="514351"/>
            <a:ext cx="5314950"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685800"/>
            <a:endParaRPr lang="en-US" sz="1500" dirty="0">
              <a:solidFill>
                <a:prstClr val="white"/>
              </a:solidFill>
              <a:latin typeface="Times New Roman" pitchFamily="18" charset="0"/>
              <a:cs typeface="Times New Roman" pitchFamily="18" charset="0"/>
            </a:endParaRPr>
          </a:p>
        </p:txBody>
      </p:sp>
      <p:sp>
        <p:nvSpPr>
          <p:cNvPr id="8" name="Rectangle 7"/>
          <p:cNvSpPr/>
          <p:nvPr/>
        </p:nvSpPr>
        <p:spPr>
          <a:xfrm>
            <a:off x="2466975" y="2228851"/>
            <a:ext cx="529208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r>
              <a:rPr lang="en-US" sz="3200" dirty="0">
                <a:solidFill>
                  <a:prstClr val="white"/>
                </a:solidFill>
                <a:latin typeface="Calibri"/>
              </a:rPr>
              <a:t>Do các vật va đập với nhau..</a:t>
            </a:r>
            <a:endParaRPr lang="en-US" sz="3200" dirty="0">
              <a:solidFill>
                <a:prstClr val="white"/>
              </a:solidFill>
              <a:latin typeface="Arial" pitchFamily="34" charset="0"/>
              <a:cs typeface="Arial" pitchFamily="34" charset="0"/>
            </a:endParaRPr>
          </a:p>
        </p:txBody>
      </p:sp>
      <p:sp>
        <p:nvSpPr>
          <p:cNvPr id="9" name="Rectangle 8"/>
          <p:cNvSpPr/>
          <p:nvPr/>
        </p:nvSpPr>
        <p:spPr>
          <a:xfrm>
            <a:off x="2466976" y="3257551"/>
            <a:ext cx="5282555"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r>
              <a:rPr lang="en-US" sz="3200" dirty="0">
                <a:solidFill>
                  <a:prstClr val="white"/>
                </a:solidFill>
                <a:latin typeface="Calibri"/>
              </a:rPr>
              <a:t>Do các vật rung động.</a:t>
            </a:r>
            <a:endParaRPr lang="en-US" sz="3200" dirty="0">
              <a:solidFill>
                <a:prstClr val="white"/>
              </a:solidFill>
              <a:latin typeface="Arial" pitchFamily="34" charset="0"/>
              <a:cs typeface="Arial" pitchFamily="34" charset="0"/>
            </a:endParaRPr>
          </a:p>
        </p:txBody>
      </p:sp>
      <p:sp>
        <p:nvSpPr>
          <p:cNvPr id="10" name="Oval 9"/>
          <p:cNvSpPr/>
          <p:nvPr/>
        </p:nvSpPr>
        <p:spPr>
          <a:xfrm>
            <a:off x="2228850" y="2285095"/>
            <a:ext cx="48006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r>
              <a:rPr lang="en-US" sz="2700" b="1" dirty="0">
                <a:solidFill>
                  <a:prstClr val="white"/>
                </a:solidFill>
                <a:latin typeface="Times New Roman" pitchFamily="18" charset="0"/>
                <a:cs typeface="Times New Roman" pitchFamily="18" charset="0"/>
              </a:rPr>
              <a:t>A</a:t>
            </a:r>
          </a:p>
        </p:txBody>
      </p:sp>
      <p:sp>
        <p:nvSpPr>
          <p:cNvPr id="11" name="Oval 10"/>
          <p:cNvSpPr/>
          <p:nvPr/>
        </p:nvSpPr>
        <p:spPr>
          <a:xfrm>
            <a:off x="2228850" y="3301095"/>
            <a:ext cx="48006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r>
              <a:rPr lang="en-US" sz="2700" b="1" dirty="0">
                <a:solidFill>
                  <a:prstClr val="white"/>
                </a:solidFill>
                <a:latin typeface="Times New Roman" pitchFamily="18" charset="0"/>
                <a:cs typeface="Times New Roman" pitchFamily="18" charset="0"/>
              </a:rPr>
              <a:t>B</a:t>
            </a:r>
          </a:p>
        </p:txBody>
      </p:sp>
      <p:sp>
        <p:nvSpPr>
          <p:cNvPr id="12" name="Rectangle 11"/>
          <p:cNvSpPr/>
          <p:nvPr/>
        </p:nvSpPr>
        <p:spPr>
          <a:xfrm>
            <a:off x="2466975" y="4260851"/>
            <a:ext cx="529208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r>
              <a:rPr lang="en-US" sz="3200" dirty="0">
                <a:solidFill>
                  <a:prstClr val="white"/>
                </a:solidFill>
                <a:latin typeface="Calibri"/>
              </a:rPr>
              <a:t>Do uốn cong các vật.</a:t>
            </a:r>
            <a:endParaRPr lang="en-US" sz="3200" dirty="0">
              <a:solidFill>
                <a:prstClr val="white"/>
              </a:solidFill>
              <a:latin typeface="Arial" pitchFamily="34" charset="0"/>
              <a:cs typeface="Arial" pitchFamily="34" charset="0"/>
            </a:endParaRPr>
          </a:p>
        </p:txBody>
      </p:sp>
      <p:sp>
        <p:nvSpPr>
          <p:cNvPr id="13" name="Oval 12"/>
          <p:cNvSpPr/>
          <p:nvPr/>
        </p:nvSpPr>
        <p:spPr>
          <a:xfrm>
            <a:off x="2228850" y="4342495"/>
            <a:ext cx="48006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r>
              <a:rPr lang="en-US" sz="2700" b="1" dirty="0">
                <a:solidFill>
                  <a:prstClr val="white"/>
                </a:solidFill>
                <a:latin typeface="Times New Roman" pitchFamily="18" charset="0"/>
                <a:cs typeface="Times New Roman" pitchFamily="18" charset="0"/>
              </a:rPr>
              <a:t>C</a:t>
            </a:r>
          </a:p>
        </p:txBody>
      </p:sp>
      <p:sp>
        <p:nvSpPr>
          <p:cNvPr id="14" name="TextBox 13"/>
          <p:cNvSpPr txBox="1"/>
          <p:nvPr/>
        </p:nvSpPr>
        <p:spPr>
          <a:xfrm>
            <a:off x="2343151" y="591900"/>
            <a:ext cx="5187305" cy="1077218"/>
          </a:xfrm>
          <a:prstGeom prst="rect">
            <a:avLst/>
          </a:prstGeom>
          <a:noFill/>
        </p:spPr>
        <p:txBody>
          <a:bodyPr wrap="square" rtlCol="0">
            <a:spAutoFit/>
          </a:bodyPr>
          <a:lstStyle/>
          <a:p>
            <a:pPr defTabSz="685800"/>
            <a:r>
              <a:rPr lang="en-US" sz="2700" b="1" dirty="0">
                <a:solidFill>
                  <a:prstClr val="white"/>
                </a:solidFill>
                <a:latin typeface="Arial" pitchFamily="34" charset="0"/>
                <a:ea typeface="AvantGarde" pitchFamily="2" charset="0"/>
                <a:cs typeface="Arial" pitchFamily="34" charset="0"/>
              </a:rPr>
              <a:t>Câu hỏi 1: </a:t>
            </a:r>
            <a:r>
              <a:rPr lang="en-US" sz="3200" b="1" dirty="0">
                <a:solidFill>
                  <a:schemeClr val="bg1"/>
                </a:solidFill>
                <a:latin typeface="Calibri"/>
              </a:rPr>
              <a:t>Âm thanh do đâu phát ra?</a:t>
            </a:r>
            <a:endParaRPr lang="en-US" sz="5400" b="1" dirty="0">
              <a:solidFill>
                <a:schemeClr val="bg1"/>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416181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19926" r="20382"/>
          <a:stretch/>
        </p:blipFill>
        <p:spPr>
          <a:xfrm>
            <a:off x="228600" y="4101703"/>
            <a:ext cx="1625258" cy="259404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3061" y="4876801"/>
            <a:ext cx="1372291" cy="1974273"/>
          </a:xfrm>
          <a:prstGeom prst="rect">
            <a:avLst/>
          </a:prstGeom>
        </p:spPr>
      </p:pic>
      <p:sp>
        <p:nvSpPr>
          <p:cNvPr id="7" name="Rectangle 6"/>
          <p:cNvSpPr/>
          <p:nvPr/>
        </p:nvSpPr>
        <p:spPr>
          <a:xfrm>
            <a:off x="2460171" y="2190163"/>
            <a:ext cx="1143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Arial" pitchFamily="34" charset="0"/>
              <a:cs typeface="Arial" pitchFamily="34" charset="0"/>
            </a:endParaRPr>
          </a:p>
        </p:txBody>
      </p:sp>
      <p:sp>
        <p:nvSpPr>
          <p:cNvPr id="8" name="Rounded Rectangle 7"/>
          <p:cNvSpPr/>
          <p:nvPr/>
        </p:nvSpPr>
        <p:spPr>
          <a:xfrm>
            <a:off x="2403021" y="894763"/>
            <a:ext cx="5314950"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685800"/>
            <a:endParaRPr lang="en-US" dirty="0">
              <a:solidFill>
                <a:prstClr val="white"/>
              </a:solidFill>
              <a:latin typeface="Arial" pitchFamily="34" charset="0"/>
              <a:cs typeface="Arial" pitchFamily="34" charset="0"/>
            </a:endParaRPr>
          </a:p>
        </p:txBody>
      </p:sp>
      <p:sp>
        <p:nvSpPr>
          <p:cNvPr id="9" name="Rectangle 8"/>
          <p:cNvSpPr/>
          <p:nvPr/>
        </p:nvSpPr>
        <p:spPr>
          <a:xfrm>
            <a:off x="2583996" y="2609263"/>
            <a:ext cx="4848225"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r>
              <a:rPr lang="en-US" sz="3000" dirty="0">
                <a:solidFill>
                  <a:prstClr val="white"/>
                </a:solidFill>
                <a:latin typeface="Arial" pitchFamily="34" charset="0"/>
                <a:cs typeface="Arial" pitchFamily="34" charset="0"/>
              </a:rPr>
              <a:t>Tiếng mèo kêu</a:t>
            </a:r>
          </a:p>
        </p:txBody>
      </p:sp>
      <p:sp>
        <p:nvSpPr>
          <p:cNvPr id="10" name="Rectangle 9"/>
          <p:cNvSpPr/>
          <p:nvPr/>
        </p:nvSpPr>
        <p:spPr>
          <a:xfrm>
            <a:off x="2583996" y="3637963"/>
            <a:ext cx="4848225"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r>
              <a:rPr lang="en-US" sz="3000" dirty="0">
                <a:solidFill>
                  <a:prstClr val="white"/>
                </a:solidFill>
                <a:latin typeface="Arial" pitchFamily="34" charset="0"/>
                <a:cs typeface="Arial" pitchFamily="34" charset="0"/>
              </a:rPr>
              <a:t>Tiếng cười</a:t>
            </a:r>
          </a:p>
        </p:txBody>
      </p:sp>
      <p:sp>
        <p:nvSpPr>
          <p:cNvPr id="11" name="Oval 10"/>
          <p:cNvSpPr/>
          <p:nvPr/>
        </p:nvSpPr>
        <p:spPr>
          <a:xfrm>
            <a:off x="2269673" y="2650992"/>
            <a:ext cx="48006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r>
              <a:rPr lang="en-US" sz="2700" b="1" dirty="0">
                <a:solidFill>
                  <a:prstClr val="white"/>
                </a:solidFill>
                <a:latin typeface="Arial" pitchFamily="34" charset="0"/>
                <a:cs typeface="Arial" pitchFamily="34" charset="0"/>
              </a:rPr>
              <a:t>A</a:t>
            </a:r>
          </a:p>
        </p:txBody>
      </p:sp>
      <p:sp>
        <p:nvSpPr>
          <p:cNvPr id="12" name="Oval 11"/>
          <p:cNvSpPr/>
          <p:nvPr/>
        </p:nvSpPr>
        <p:spPr>
          <a:xfrm>
            <a:off x="2269673" y="3666992"/>
            <a:ext cx="48006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r>
              <a:rPr lang="en-US" sz="2700" b="1" dirty="0">
                <a:solidFill>
                  <a:prstClr val="white"/>
                </a:solidFill>
                <a:latin typeface="Arial" pitchFamily="34" charset="0"/>
                <a:cs typeface="Arial" pitchFamily="34" charset="0"/>
              </a:rPr>
              <a:t>B</a:t>
            </a:r>
          </a:p>
        </p:txBody>
      </p:sp>
      <p:sp>
        <p:nvSpPr>
          <p:cNvPr id="13" name="Rectangle 12"/>
          <p:cNvSpPr/>
          <p:nvPr/>
        </p:nvSpPr>
        <p:spPr>
          <a:xfrm>
            <a:off x="2583996" y="4641263"/>
            <a:ext cx="4848225"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r>
              <a:rPr lang="en-US" sz="3000" dirty="0">
                <a:solidFill>
                  <a:prstClr val="white"/>
                </a:solidFill>
                <a:latin typeface="Arial" pitchFamily="34" charset="0"/>
                <a:cs typeface="Arial" pitchFamily="34" charset="0"/>
              </a:rPr>
              <a:t>Tiếng xe cứu thương</a:t>
            </a:r>
          </a:p>
        </p:txBody>
      </p:sp>
      <p:sp>
        <p:nvSpPr>
          <p:cNvPr id="14" name="Oval 13"/>
          <p:cNvSpPr/>
          <p:nvPr/>
        </p:nvSpPr>
        <p:spPr>
          <a:xfrm>
            <a:off x="2269673" y="4708392"/>
            <a:ext cx="48006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r>
              <a:rPr lang="en-US" sz="2700" b="1" dirty="0">
                <a:solidFill>
                  <a:prstClr val="white"/>
                </a:solidFill>
                <a:latin typeface="Arial" pitchFamily="34" charset="0"/>
                <a:cs typeface="Arial" pitchFamily="34" charset="0"/>
              </a:rPr>
              <a:t>C</a:t>
            </a:r>
          </a:p>
        </p:txBody>
      </p:sp>
      <p:sp>
        <p:nvSpPr>
          <p:cNvPr id="15" name="TextBox 14"/>
          <p:cNvSpPr txBox="1"/>
          <p:nvPr/>
        </p:nvSpPr>
        <p:spPr>
          <a:xfrm>
            <a:off x="2399610" y="941463"/>
            <a:ext cx="5601391" cy="1107996"/>
          </a:xfrm>
          <a:prstGeom prst="rect">
            <a:avLst/>
          </a:prstGeom>
          <a:noFill/>
        </p:spPr>
        <p:txBody>
          <a:bodyPr wrap="square" rtlCol="0">
            <a:spAutoFit/>
          </a:bodyPr>
          <a:lstStyle/>
          <a:p>
            <a:pPr defTabSz="685800"/>
            <a:r>
              <a:rPr lang="en-US" sz="3300" b="1" dirty="0">
                <a:solidFill>
                  <a:prstClr val="white"/>
                </a:solidFill>
                <a:latin typeface="Arial" pitchFamily="34" charset="0"/>
                <a:ea typeface="AvantGarde" pitchFamily="2" charset="0"/>
                <a:cs typeface="Arial" pitchFamily="34" charset="0"/>
              </a:rPr>
              <a:t>Câu hỏi 2: Âm thanh do con người tạo ra là gì?</a:t>
            </a:r>
          </a:p>
        </p:txBody>
      </p:sp>
    </p:spTree>
    <p:extLst>
      <p:ext uri="{BB962C8B-B14F-4D97-AF65-F5344CB8AC3E}">
        <p14:creationId xmlns:p14="http://schemas.microsoft.com/office/powerpoint/2010/main" val="915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 calcmode="lin" valueType="num">
                                      <p:cBhvr>
                                        <p:cTn id="42" dur="500" fill="hold"/>
                                        <p:tgtEl>
                                          <p:spTgt spid="14"/>
                                        </p:tgtEl>
                                        <p:attrNameLst>
                                          <p:attrName>style.rotation</p:attrName>
                                        </p:attrNameLst>
                                      </p:cBhvr>
                                      <p:tavLst>
                                        <p:tav tm="0">
                                          <p:val>
                                            <p:fltVal val="360"/>
                                          </p:val>
                                        </p:tav>
                                        <p:tav tm="100000">
                                          <p:val>
                                            <p:fltVal val="0"/>
                                          </p:val>
                                        </p:tav>
                                      </p:tavLst>
                                    </p:anim>
                                    <p:animEffect transition="in" filter="fade">
                                      <p:cBhvr>
                                        <p:cTn id="43" dur="500"/>
                                        <p:tgtEl>
                                          <p:spTgt spid="1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1" grpId="0" animBg="1"/>
      <p:bldP spid="11" grpId="1" animBg="1"/>
      <p:bldP spid="12" grpId="0" animBg="1"/>
      <p:bldP spid="13" grpId="0" animBg="1"/>
      <p:bldP spid="13" grpId="1" animBg="1"/>
      <p:bldP spid="14" grpId="0" animBg="1"/>
      <p:bldP spid="14" grpId="1"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37289" y="4714294"/>
            <a:ext cx="1294589" cy="123670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3696" y="4714295"/>
            <a:ext cx="1549058" cy="1872639"/>
          </a:xfrm>
          <a:prstGeom prst="rect">
            <a:avLst/>
          </a:prstGeom>
        </p:spPr>
      </p:pic>
      <p:sp>
        <p:nvSpPr>
          <p:cNvPr id="6" name="Rectangle 5"/>
          <p:cNvSpPr/>
          <p:nvPr/>
        </p:nvSpPr>
        <p:spPr>
          <a:xfrm>
            <a:off x="2343150" y="2066824"/>
            <a:ext cx="1143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itchFamily="34" charset="0"/>
              <a:cs typeface="Arial" pitchFamily="34" charset="0"/>
            </a:endParaRPr>
          </a:p>
        </p:txBody>
      </p:sp>
      <p:sp>
        <p:nvSpPr>
          <p:cNvPr id="7" name="Rounded Rectangle 6"/>
          <p:cNvSpPr/>
          <p:nvPr/>
        </p:nvSpPr>
        <p:spPr>
          <a:xfrm>
            <a:off x="2136246" y="381352"/>
            <a:ext cx="6626754"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685800"/>
            <a:endParaRPr lang="en-US" sz="1350" dirty="0">
              <a:solidFill>
                <a:prstClr val="white"/>
              </a:solidFill>
              <a:latin typeface="Arial" pitchFamily="34" charset="0"/>
              <a:cs typeface="Arial" pitchFamily="34" charset="0"/>
            </a:endParaRPr>
          </a:p>
        </p:txBody>
      </p:sp>
      <p:sp>
        <p:nvSpPr>
          <p:cNvPr id="8" name="Rectangle 7"/>
          <p:cNvSpPr/>
          <p:nvPr/>
        </p:nvSpPr>
        <p:spPr>
          <a:xfrm>
            <a:off x="2466976" y="2066825"/>
            <a:ext cx="6555105" cy="1193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r>
              <a:rPr lang="en-US" sz="3200" dirty="0">
                <a:solidFill>
                  <a:prstClr val="white"/>
                </a:solidFill>
                <a:latin typeface="Calibri"/>
              </a:rPr>
              <a:t>Tiếng xe ô tô chạy, tiếng xe máy chạy.</a:t>
            </a:r>
            <a:endParaRPr lang="en-US" sz="3200" dirty="0">
              <a:solidFill>
                <a:prstClr val="white"/>
              </a:solidFill>
              <a:latin typeface="Arial" pitchFamily="34" charset="0"/>
              <a:cs typeface="Arial" pitchFamily="34" charset="0"/>
            </a:endParaRPr>
          </a:p>
        </p:txBody>
      </p:sp>
      <p:sp>
        <p:nvSpPr>
          <p:cNvPr id="9" name="Rectangle 8"/>
          <p:cNvSpPr/>
          <p:nvPr/>
        </p:nvSpPr>
        <p:spPr>
          <a:xfrm>
            <a:off x="2466976" y="3514625"/>
            <a:ext cx="6555105"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r>
              <a:rPr lang="vi-VN" sz="3200" dirty="0">
                <a:solidFill>
                  <a:prstClr val="white"/>
                </a:solidFill>
                <a:latin typeface="Arial" panose="020B0604020202020204" pitchFamily="34" charset="0"/>
              </a:rPr>
              <a:t>Tiếng mọi người đang nói chuyện.</a:t>
            </a:r>
            <a:endParaRPr lang="en-US" sz="3200" dirty="0">
              <a:solidFill>
                <a:prstClr val="white"/>
              </a:solidFill>
              <a:latin typeface="Arial" pitchFamily="34" charset="0"/>
              <a:cs typeface="Arial" pitchFamily="34" charset="0"/>
            </a:endParaRPr>
          </a:p>
        </p:txBody>
      </p:sp>
      <p:sp>
        <p:nvSpPr>
          <p:cNvPr id="10" name="Oval 9"/>
          <p:cNvSpPr/>
          <p:nvPr/>
        </p:nvSpPr>
        <p:spPr>
          <a:xfrm>
            <a:off x="2228850" y="2542168"/>
            <a:ext cx="48006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r>
              <a:rPr lang="en-US" sz="2700" b="1" dirty="0">
                <a:solidFill>
                  <a:prstClr val="white"/>
                </a:solidFill>
                <a:latin typeface="Arial" pitchFamily="34" charset="0"/>
                <a:cs typeface="Arial" pitchFamily="34" charset="0"/>
              </a:rPr>
              <a:t>A</a:t>
            </a:r>
          </a:p>
        </p:txBody>
      </p:sp>
      <p:sp>
        <p:nvSpPr>
          <p:cNvPr id="11" name="Oval 10"/>
          <p:cNvSpPr/>
          <p:nvPr/>
        </p:nvSpPr>
        <p:spPr>
          <a:xfrm>
            <a:off x="2228850" y="3572683"/>
            <a:ext cx="48006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r>
              <a:rPr lang="en-US" sz="2700" b="1" dirty="0">
                <a:solidFill>
                  <a:prstClr val="white"/>
                </a:solidFill>
                <a:latin typeface="Arial" pitchFamily="34" charset="0"/>
                <a:cs typeface="Arial" pitchFamily="34" charset="0"/>
              </a:rPr>
              <a:t>B</a:t>
            </a:r>
          </a:p>
        </p:txBody>
      </p:sp>
      <p:sp>
        <p:nvSpPr>
          <p:cNvPr id="12" name="Rectangle 11"/>
          <p:cNvSpPr/>
          <p:nvPr/>
        </p:nvSpPr>
        <p:spPr>
          <a:xfrm>
            <a:off x="2466976" y="4517925"/>
            <a:ext cx="6555105"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r>
              <a:rPr lang="en-US" sz="3200" dirty="0">
                <a:solidFill>
                  <a:prstClr val="white"/>
                </a:solidFill>
                <a:latin typeface="Calibri"/>
              </a:rPr>
              <a:t>Tất cả các câu đều đúng.</a:t>
            </a:r>
            <a:endParaRPr lang="en-US" sz="3200" dirty="0">
              <a:solidFill>
                <a:prstClr val="white"/>
              </a:solidFill>
              <a:latin typeface="Arial" pitchFamily="34" charset="0"/>
              <a:cs typeface="Arial" pitchFamily="34" charset="0"/>
            </a:endParaRPr>
          </a:p>
        </p:txBody>
      </p:sp>
      <p:sp>
        <p:nvSpPr>
          <p:cNvPr id="13" name="Oval 12"/>
          <p:cNvSpPr/>
          <p:nvPr/>
        </p:nvSpPr>
        <p:spPr>
          <a:xfrm>
            <a:off x="2228850" y="4599568"/>
            <a:ext cx="48006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r>
              <a:rPr lang="en-US" sz="2700" b="1" dirty="0">
                <a:solidFill>
                  <a:prstClr val="white"/>
                </a:solidFill>
                <a:latin typeface="Arial" pitchFamily="34" charset="0"/>
                <a:cs typeface="Arial" pitchFamily="34" charset="0"/>
              </a:rPr>
              <a:t>C</a:t>
            </a:r>
          </a:p>
        </p:txBody>
      </p:sp>
      <p:sp>
        <p:nvSpPr>
          <p:cNvPr id="14" name="TextBox 13"/>
          <p:cNvSpPr txBox="1"/>
          <p:nvPr/>
        </p:nvSpPr>
        <p:spPr>
          <a:xfrm>
            <a:off x="2343150" y="448544"/>
            <a:ext cx="6419850" cy="1092607"/>
          </a:xfrm>
          <a:prstGeom prst="rect">
            <a:avLst/>
          </a:prstGeom>
          <a:noFill/>
        </p:spPr>
        <p:txBody>
          <a:bodyPr wrap="square" rtlCol="0">
            <a:spAutoFit/>
          </a:bodyPr>
          <a:lstStyle/>
          <a:p>
            <a:pPr defTabSz="685800"/>
            <a:r>
              <a:rPr lang="en-US" sz="3300" b="1" dirty="0">
                <a:solidFill>
                  <a:prstClr val="white"/>
                </a:solidFill>
                <a:latin typeface="Arial" pitchFamily="34" charset="0"/>
                <a:ea typeface="AvantGarde" pitchFamily="2" charset="0"/>
                <a:cs typeface="Arial" pitchFamily="34" charset="0"/>
              </a:rPr>
              <a:t>Câu hỏi 3: </a:t>
            </a:r>
            <a:r>
              <a:rPr lang="en-US" sz="3200" b="1" dirty="0">
                <a:solidFill>
                  <a:schemeClr val="bg1"/>
                </a:solidFill>
                <a:latin typeface="Calibri"/>
              </a:rPr>
              <a:t>Em có thể nghe thấy tiếng âm thanh phát ra từ đâu?</a:t>
            </a:r>
            <a:endParaRPr lang="en-US" sz="3200" b="1" dirty="0">
              <a:solidFill>
                <a:schemeClr val="bg1"/>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411011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1000"/>
                            </p:stCondLst>
                            <p:childTnLst>
                              <p:par>
                                <p:cTn id="18" presetID="49" presetClass="entr" presetSubtype="0" decel="10000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3000"/>
                            </p:stCondLst>
                            <p:childTnLst>
                              <p:par>
                                <p:cTn id="40" presetID="49" presetClass="entr" presetSubtype="0" decel="10000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 calcmode="lin" valueType="num">
                                      <p:cBhvr>
                                        <p:cTn id="44" dur="500" fill="hold"/>
                                        <p:tgtEl>
                                          <p:spTgt spid="13"/>
                                        </p:tgtEl>
                                        <p:attrNameLst>
                                          <p:attrName>style.rotation</p:attrName>
                                        </p:attrNameLst>
                                      </p:cBhvr>
                                      <p:tavLst>
                                        <p:tav tm="0">
                                          <p:val>
                                            <p:fltVal val="360"/>
                                          </p:val>
                                        </p:tav>
                                        <p:tav tm="100000">
                                          <p:val>
                                            <p:fltVal val="0"/>
                                          </p:val>
                                        </p:tav>
                                      </p:tavLst>
                                    </p:anim>
                                    <p:animEffect transition="in" filter="fade">
                                      <p:cBhvr>
                                        <p:cTn id="45" dur="500"/>
                                        <p:tgtEl>
                                          <p:spTgt spid="13"/>
                                        </p:tgtEl>
                                      </p:cBhvr>
                                    </p:animEffect>
                                  </p:childTnLst>
                                </p:cTn>
                              </p:par>
                            </p:childTnLst>
                          </p:cTn>
                        </p:par>
                        <p:par>
                          <p:cTn id="46" fill="hold">
                            <p:stCondLst>
                              <p:cond delay="3500"/>
                            </p:stCondLst>
                            <p:childTnLst>
                              <p:par>
                                <p:cTn id="47" presetID="22" presetClass="entr" presetSubtype="8"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19926" r="20382"/>
          <a:stretch/>
        </p:blipFill>
        <p:spPr>
          <a:xfrm>
            <a:off x="-49817" y="4226393"/>
            <a:ext cx="1625258" cy="259404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851" y="3810001"/>
            <a:ext cx="1039688" cy="1080100"/>
          </a:xfrm>
          <a:prstGeom prst="rect">
            <a:avLst/>
          </a:prstGeom>
        </p:spPr>
      </p:pic>
      <p:sp>
        <p:nvSpPr>
          <p:cNvPr id="5" name="Rectangle 4"/>
          <p:cNvSpPr/>
          <p:nvPr/>
        </p:nvSpPr>
        <p:spPr>
          <a:xfrm>
            <a:off x="2460171" y="2190163"/>
            <a:ext cx="1143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Arial" pitchFamily="34" charset="0"/>
              <a:cs typeface="Arial" pitchFamily="34" charset="0"/>
            </a:endParaRPr>
          </a:p>
        </p:txBody>
      </p:sp>
      <p:sp>
        <p:nvSpPr>
          <p:cNvPr id="6" name="Rounded Rectangle 5"/>
          <p:cNvSpPr/>
          <p:nvPr/>
        </p:nvSpPr>
        <p:spPr>
          <a:xfrm>
            <a:off x="2057401" y="894763"/>
            <a:ext cx="6926139"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685800"/>
            <a:endParaRPr lang="en-US" dirty="0">
              <a:solidFill>
                <a:prstClr val="white"/>
              </a:solidFill>
              <a:latin typeface="Arial" pitchFamily="34" charset="0"/>
              <a:cs typeface="Arial" pitchFamily="34" charset="0"/>
            </a:endParaRPr>
          </a:p>
        </p:txBody>
      </p:sp>
      <p:sp>
        <p:nvSpPr>
          <p:cNvPr id="7" name="Rectangle 6"/>
          <p:cNvSpPr/>
          <p:nvPr/>
        </p:nvSpPr>
        <p:spPr>
          <a:xfrm>
            <a:off x="2583996" y="2609263"/>
            <a:ext cx="6294768"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r>
              <a:rPr lang="en-US" sz="3200" dirty="0">
                <a:solidFill>
                  <a:prstClr val="white"/>
                </a:solidFill>
                <a:latin typeface="Calibri"/>
              </a:rPr>
              <a:t>Không có cảm giác</a:t>
            </a:r>
            <a:endParaRPr lang="en-US" sz="3200" dirty="0">
              <a:solidFill>
                <a:prstClr val="white"/>
              </a:solidFill>
              <a:latin typeface="Arial" pitchFamily="34" charset="0"/>
              <a:cs typeface="Arial" pitchFamily="34" charset="0"/>
            </a:endParaRPr>
          </a:p>
        </p:txBody>
      </p:sp>
      <p:sp>
        <p:nvSpPr>
          <p:cNvPr id="8" name="Rectangle 7"/>
          <p:cNvSpPr/>
          <p:nvPr/>
        </p:nvSpPr>
        <p:spPr>
          <a:xfrm>
            <a:off x="2583997" y="3532373"/>
            <a:ext cx="6399543" cy="97536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r>
              <a:rPr lang="en-US" sz="3200" dirty="0">
                <a:solidFill>
                  <a:prstClr val="white"/>
                </a:solidFill>
                <a:latin typeface="Calibri"/>
              </a:rPr>
              <a:t>Khi nói, em thấy dây thanh quản ở cổ rung lên.</a:t>
            </a:r>
            <a:endParaRPr lang="en-US" sz="3200" dirty="0">
              <a:solidFill>
                <a:prstClr val="white"/>
              </a:solidFill>
              <a:latin typeface="Arial" pitchFamily="34" charset="0"/>
              <a:cs typeface="Arial" pitchFamily="34" charset="0"/>
            </a:endParaRPr>
          </a:p>
        </p:txBody>
      </p:sp>
      <p:sp>
        <p:nvSpPr>
          <p:cNvPr id="9" name="Oval 8"/>
          <p:cNvSpPr/>
          <p:nvPr/>
        </p:nvSpPr>
        <p:spPr>
          <a:xfrm>
            <a:off x="2269673" y="2650992"/>
            <a:ext cx="48006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r>
              <a:rPr lang="en-US" sz="2700" b="1" dirty="0">
                <a:solidFill>
                  <a:prstClr val="white"/>
                </a:solidFill>
                <a:latin typeface="Arial" pitchFamily="34" charset="0"/>
                <a:cs typeface="Arial" pitchFamily="34" charset="0"/>
              </a:rPr>
              <a:t>A</a:t>
            </a:r>
          </a:p>
        </p:txBody>
      </p:sp>
      <p:sp>
        <p:nvSpPr>
          <p:cNvPr id="10" name="Oval 9"/>
          <p:cNvSpPr/>
          <p:nvPr/>
        </p:nvSpPr>
        <p:spPr>
          <a:xfrm>
            <a:off x="2269673" y="3666992"/>
            <a:ext cx="48006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r>
              <a:rPr lang="en-US" sz="2700" b="1" dirty="0">
                <a:solidFill>
                  <a:prstClr val="white"/>
                </a:solidFill>
                <a:latin typeface="Arial" pitchFamily="34" charset="0"/>
                <a:cs typeface="Arial" pitchFamily="34" charset="0"/>
              </a:rPr>
              <a:t>B</a:t>
            </a:r>
          </a:p>
        </p:txBody>
      </p:sp>
      <p:sp>
        <p:nvSpPr>
          <p:cNvPr id="11" name="Rectangle 10"/>
          <p:cNvSpPr/>
          <p:nvPr/>
        </p:nvSpPr>
        <p:spPr>
          <a:xfrm>
            <a:off x="2583996" y="4641263"/>
            <a:ext cx="6294768"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r>
              <a:rPr lang="en-US" sz="3200" dirty="0">
                <a:solidFill>
                  <a:prstClr val="white"/>
                </a:solidFill>
                <a:latin typeface="Arial" pitchFamily="34" charset="0"/>
                <a:cs typeface="Arial" pitchFamily="34" charset="0"/>
              </a:rPr>
              <a:t>Tay rung lên.</a:t>
            </a:r>
          </a:p>
        </p:txBody>
      </p:sp>
      <p:sp>
        <p:nvSpPr>
          <p:cNvPr id="12" name="Oval 11"/>
          <p:cNvSpPr/>
          <p:nvPr/>
        </p:nvSpPr>
        <p:spPr>
          <a:xfrm>
            <a:off x="2269673" y="4708392"/>
            <a:ext cx="48006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r>
              <a:rPr lang="en-US" sz="2700" b="1" dirty="0">
                <a:solidFill>
                  <a:prstClr val="white"/>
                </a:solidFill>
                <a:latin typeface="Arial" pitchFamily="34" charset="0"/>
                <a:cs typeface="Arial" pitchFamily="34" charset="0"/>
              </a:rPr>
              <a:t>C</a:t>
            </a:r>
          </a:p>
        </p:txBody>
      </p:sp>
      <p:sp>
        <p:nvSpPr>
          <p:cNvPr id="13" name="TextBox 12"/>
          <p:cNvSpPr txBox="1"/>
          <p:nvPr/>
        </p:nvSpPr>
        <p:spPr>
          <a:xfrm>
            <a:off x="2583996" y="952883"/>
            <a:ext cx="6294768" cy="1585049"/>
          </a:xfrm>
          <a:prstGeom prst="rect">
            <a:avLst/>
          </a:prstGeom>
          <a:noFill/>
        </p:spPr>
        <p:txBody>
          <a:bodyPr wrap="square" rtlCol="0">
            <a:spAutoFit/>
          </a:bodyPr>
          <a:lstStyle/>
          <a:p>
            <a:pPr defTabSz="685800"/>
            <a:r>
              <a:rPr lang="en-US" sz="3300" b="1" dirty="0">
                <a:solidFill>
                  <a:prstClr val="white"/>
                </a:solidFill>
                <a:latin typeface="Arial" pitchFamily="34" charset="0"/>
                <a:ea typeface="AvantGarde" pitchFamily="2" charset="0"/>
                <a:cs typeface="Arial" pitchFamily="34" charset="0"/>
              </a:rPr>
              <a:t>Câu hỏi 4: </a:t>
            </a:r>
            <a:r>
              <a:rPr lang="vi-VN" sz="3200" b="1" dirty="0">
                <a:solidFill>
                  <a:schemeClr val="bg1"/>
                </a:solidFill>
                <a:latin typeface="Arial" panose="020B0604020202020204" pitchFamily="34" charset="0"/>
              </a:rPr>
              <a:t>Đặt tay vào cổ như hình, khi nói bạn có cảm giác gì?</a:t>
            </a:r>
            <a:endParaRPr lang="en-US" sz="3200" b="1" dirty="0">
              <a:solidFill>
                <a:schemeClr val="bg1"/>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378389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 calcmode="lin" valueType="num">
                                      <p:cBhvr>
                                        <p:cTn id="31" dur="500" fill="hold"/>
                                        <p:tgtEl>
                                          <p:spTgt spid="10"/>
                                        </p:tgtEl>
                                        <p:attrNameLst>
                                          <p:attrName>style.rotation</p:attrName>
                                        </p:attrNameLst>
                                      </p:cBhvr>
                                      <p:tavLst>
                                        <p:tav tm="0">
                                          <p:val>
                                            <p:fltVal val="360"/>
                                          </p:val>
                                        </p:tav>
                                        <p:tav tm="100000">
                                          <p:val>
                                            <p:fltVal val="0"/>
                                          </p:val>
                                        </p:tav>
                                      </p:tavLst>
                                    </p:anim>
                                    <p:animEffect transition="in" filter="fade">
                                      <p:cBhvr>
                                        <p:cTn id="32" dur="500"/>
                                        <p:tgtEl>
                                          <p:spTgt spid="10"/>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 calcmode="lin" valueType="num">
                                      <p:cBhvr>
                                        <p:cTn id="42" dur="500" fill="hold"/>
                                        <p:tgtEl>
                                          <p:spTgt spid="12"/>
                                        </p:tgtEl>
                                        <p:attrNameLst>
                                          <p:attrName>style.rotation</p:attrName>
                                        </p:attrNameLst>
                                      </p:cBhvr>
                                      <p:tavLst>
                                        <p:tav tm="0">
                                          <p:val>
                                            <p:fltVal val="360"/>
                                          </p:val>
                                        </p:tav>
                                        <p:tav tm="100000">
                                          <p:val>
                                            <p:fltVal val="0"/>
                                          </p:val>
                                        </p:tav>
                                      </p:tavLst>
                                    </p:anim>
                                    <p:animEffect transition="in" filter="fade">
                                      <p:cBhvr>
                                        <p:cTn id="43" dur="500"/>
                                        <p:tgtEl>
                                          <p:spTgt spid="12"/>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7" grpId="1" animBg="1"/>
      <p:bldP spid="8" grpId="0" animBg="1"/>
      <p:bldP spid="9" grpId="0" animBg="1"/>
      <p:bldP spid="9" grpId="1" animBg="1"/>
      <p:bldP spid="10" grpId="0" animBg="1"/>
      <p:bldP spid="11" grpId="0" animBg="1"/>
      <p:bldP spid="11" grpId="1" animBg="1"/>
      <p:bldP spid="12" grpId="0" animBg="1"/>
      <p:bldP spid="12" grpId="1"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xmlns="" id="{A68A9E2E-A1AB-412D-957B-97C938AB697C}"/>
              </a:ext>
            </a:extLst>
          </p:cNvPr>
          <p:cNvPicPr>
            <a:picLocks noChangeAspect="1"/>
          </p:cNvPicPr>
          <p:nvPr/>
        </p:nvPicPr>
        <p:blipFill>
          <a:blip r:embed="rId5"/>
          <a:stretch>
            <a:fillRect/>
          </a:stretch>
        </p:blipFill>
        <p:spPr>
          <a:xfrm>
            <a:off x="634117" y="3566861"/>
            <a:ext cx="859611" cy="585267"/>
          </a:xfrm>
          <a:prstGeom prst="rect">
            <a:avLst/>
          </a:prstGeom>
        </p:spPr>
      </p:pic>
      <p:pic>
        <p:nvPicPr>
          <p:cNvPr id="57" name="图片 56">
            <a:extLst>
              <a:ext uri="{FF2B5EF4-FFF2-40B4-BE49-F238E27FC236}">
                <a16:creationId xmlns:a16="http://schemas.microsoft.com/office/drawing/2014/main" xmlns="" id="{F1382FDF-991D-405F-9F1F-6297EE2BDA34}"/>
              </a:ext>
            </a:extLst>
          </p:cNvPr>
          <p:cNvPicPr>
            <a:picLocks noChangeAspect="1"/>
          </p:cNvPicPr>
          <p:nvPr/>
        </p:nvPicPr>
        <p:blipFill>
          <a:blip r:embed="rId6"/>
          <a:stretch>
            <a:fillRect/>
          </a:stretch>
        </p:blipFill>
        <p:spPr>
          <a:xfrm>
            <a:off x="1545931" y="3984276"/>
            <a:ext cx="1049003" cy="637488"/>
          </a:xfrm>
          <a:prstGeom prst="rect">
            <a:avLst/>
          </a:prstGeom>
        </p:spPr>
      </p:pic>
      <p:pic>
        <p:nvPicPr>
          <p:cNvPr id="58" name="图片 57">
            <a:extLst>
              <a:ext uri="{FF2B5EF4-FFF2-40B4-BE49-F238E27FC236}">
                <a16:creationId xmlns:a16="http://schemas.microsoft.com/office/drawing/2014/main" xmlns="" id="{0B352624-4254-493A-A94B-756BD6FA62F7}"/>
              </a:ext>
            </a:extLst>
          </p:cNvPr>
          <p:cNvPicPr>
            <a:picLocks noChangeAspect="1"/>
          </p:cNvPicPr>
          <p:nvPr/>
        </p:nvPicPr>
        <p:blipFill>
          <a:blip r:embed="rId7"/>
          <a:stretch>
            <a:fillRect/>
          </a:stretch>
        </p:blipFill>
        <p:spPr>
          <a:xfrm>
            <a:off x="1689313" y="4003499"/>
            <a:ext cx="2383743" cy="2487384"/>
          </a:xfrm>
          <a:prstGeom prst="rect">
            <a:avLst/>
          </a:prstGeom>
        </p:spPr>
      </p:pic>
      <p:pic>
        <p:nvPicPr>
          <p:cNvPr id="59" name="图片 58">
            <a:extLst>
              <a:ext uri="{FF2B5EF4-FFF2-40B4-BE49-F238E27FC236}">
                <a16:creationId xmlns:a16="http://schemas.microsoft.com/office/drawing/2014/main" xmlns="" id="{84C8B94A-6985-410F-85FE-FA8EBEC7D6C7}"/>
              </a:ext>
            </a:extLst>
          </p:cNvPr>
          <p:cNvPicPr>
            <a:picLocks noChangeAspect="1"/>
          </p:cNvPicPr>
          <p:nvPr/>
        </p:nvPicPr>
        <p:blipFill>
          <a:blip r:embed="rId8"/>
          <a:stretch>
            <a:fillRect/>
          </a:stretch>
        </p:blipFill>
        <p:spPr>
          <a:xfrm>
            <a:off x="1017289" y="4350991"/>
            <a:ext cx="2359356" cy="2162236"/>
          </a:xfrm>
          <a:prstGeom prst="rect">
            <a:avLst/>
          </a:prstGeom>
        </p:spPr>
      </p:pic>
      <p:pic>
        <p:nvPicPr>
          <p:cNvPr id="66" name="图片 65">
            <a:extLst>
              <a:ext uri="{FF2B5EF4-FFF2-40B4-BE49-F238E27FC236}">
                <a16:creationId xmlns:a16="http://schemas.microsoft.com/office/drawing/2014/main" xmlns="" id="{8CB90C7C-AA5F-41A7-AF89-98C77229959B}"/>
              </a:ext>
            </a:extLst>
          </p:cNvPr>
          <p:cNvPicPr>
            <a:picLocks noChangeAspect="1"/>
          </p:cNvPicPr>
          <p:nvPr/>
        </p:nvPicPr>
        <p:blipFill>
          <a:blip r:embed="rId9"/>
          <a:stretch>
            <a:fillRect/>
          </a:stretch>
        </p:blipFill>
        <p:spPr>
          <a:xfrm>
            <a:off x="36798" y="3935531"/>
            <a:ext cx="2274005" cy="2519899"/>
          </a:xfrm>
          <a:prstGeom prst="rect">
            <a:avLst/>
          </a:prstGeom>
        </p:spPr>
      </p:pic>
      <p:pic>
        <p:nvPicPr>
          <p:cNvPr id="60" name="图片 59">
            <a:extLst>
              <a:ext uri="{FF2B5EF4-FFF2-40B4-BE49-F238E27FC236}">
                <a16:creationId xmlns:a16="http://schemas.microsoft.com/office/drawing/2014/main" xmlns="" id="{B5B93B74-3B75-4C44-A5C6-B1F38D6B79F3}"/>
              </a:ext>
            </a:extLst>
          </p:cNvPr>
          <p:cNvPicPr>
            <a:picLocks noChangeAspect="1"/>
          </p:cNvPicPr>
          <p:nvPr/>
        </p:nvPicPr>
        <p:blipFill>
          <a:blip r:embed="rId10"/>
          <a:stretch>
            <a:fillRect/>
          </a:stretch>
        </p:blipFill>
        <p:spPr>
          <a:xfrm>
            <a:off x="7291502" y="4901665"/>
            <a:ext cx="859611" cy="1707028"/>
          </a:xfrm>
          <a:prstGeom prst="rect">
            <a:avLst/>
          </a:prstGeom>
        </p:spPr>
      </p:pic>
      <p:pic>
        <p:nvPicPr>
          <p:cNvPr id="61" name="图片 60">
            <a:extLst>
              <a:ext uri="{FF2B5EF4-FFF2-40B4-BE49-F238E27FC236}">
                <a16:creationId xmlns:a16="http://schemas.microsoft.com/office/drawing/2014/main" xmlns="" id="{59BDEE35-272D-4076-A1F5-2170425DC20C}"/>
              </a:ext>
            </a:extLst>
          </p:cNvPr>
          <p:cNvPicPr>
            <a:picLocks noChangeAspect="1"/>
          </p:cNvPicPr>
          <p:nvPr/>
        </p:nvPicPr>
        <p:blipFill>
          <a:blip r:embed="rId11"/>
          <a:stretch>
            <a:fillRect/>
          </a:stretch>
        </p:blipFill>
        <p:spPr>
          <a:xfrm>
            <a:off x="-280403" y="6430038"/>
            <a:ext cx="9748349" cy="430821"/>
          </a:xfrm>
          <a:prstGeom prst="rect">
            <a:avLst/>
          </a:prstGeom>
        </p:spPr>
      </p:pic>
      <p:pic>
        <p:nvPicPr>
          <p:cNvPr id="62" name="图片 61">
            <a:extLst>
              <a:ext uri="{FF2B5EF4-FFF2-40B4-BE49-F238E27FC236}">
                <a16:creationId xmlns:a16="http://schemas.microsoft.com/office/drawing/2014/main" xmlns="" id="{845B2F22-F443-4628-AC6C-1033C18BED04}"/>
              </a:ext>
            </a:extLst>
          </p:cNvPr>
          <p:cNvPicPr>
            <a:picLocks noChangeAspect="1"/>
          </p:cNvPicPr>
          <p:nvPr/>
        </p:nvPicPr>
        <p:blipFill>
          <a:blip r:embed="rId12"/>
          <a:stretch>
            <a:fillRect/>
          </a:stretch>
        </p:blipFill>
        <p:spPr>
          <a:xfrm>
            <a:off x="4023908" y="6432855"/>
            <a:ext cx="2206943" cy="178832"/>
          </a:xfrm>
          <a:prstGeom prst="rect">
            <a:avLst/>
          </a:prstGeom>
        </p:spPr>
      </p:pic>
      <p:pic>
        <p:nvPicPr>
          <p:cNvPr id="63" name="图片 62">
            <a:extLst>
              <a:ext uri="{FF2B5EF4-FFF2-40B4-BE49-F238E27FC236}">
                <a16:creationId xmlns:a16="http://schemas.microsoft.com/office/drawing/2014/main" xmlns="" id="{9C988148-1036-4563-B1CC-49ED50F6CBBC}"/>
              </a:ext>
            </a:extLst>
          </p:cNvPr>
          <p:cNvPicPr>
            <a:picLocks noChangeAspect="1"/>
          </p:cNvPicPr>
          <p:nvPr/>
        </p:nvPicPr>
        <p:blipFill>
          <a:blip r:embed="rId13"/>
          <a:stretch>
            <a:fillRect/>
          </a:stretch>
        </p:blipFill>
        <p:spPr>
          <a:xfrm>
            <a:off x="7870848" y="4064395"/>
            <a:ext cx="932769" cy="2560541"/>
          </a:xfrm>
          <a:prstGeom prst="rect">
            <a:avLst/>
          </a:prstGeom>
        </p:spPr>
      </p:pic>
      <p:pic>
        <p:nvPicPr>
          <p:cNvPr id="64" name="图片 63">
            <a:extLst>
              <a:ext uri="{FF2B5EF4-FFF2-40B4-BE49-F238E27FC236}">
                <a16:creationId xmlns:a16="http://schemas.microsoft.com/office/drawing/2014/main" xmlns="" id="{4F30ECA1-6050-4392-B67C-F89E5801681B}"/>
              </a:ext>
            </a:extLst>
          </p:cNvPr>
          <p:cNvPicPr>
            <a:picLocks noChangeAspect="1"/>
          </p:cNvPicPr>
          <p:nvPr/>
        </p:nvPicPr>
        <p:blipFill>
          <a:blip r:embed="rId14"/>
          <a:stretch>
            <a:fillRect/>
          </a:stretch>
        </p:blipFill>
        <p:spPr>
          <a:xfrm>
            <a:off x="6681514" y="4016199"/>
            <a:ext cx="1194920" cy="2666215"/>
          </a:xfrm>
          <a:prstGeom prst="rect">
            <a:avLst/>
          </a:prstGeom>
        </p:spPr>
      </p:pic>
      <p:pic>
        <p:nvPicPr>
          <p:cNvPr id="65" name="图片 64">
            <a:extLst>
              <a:ext uri="{FF2B5EF4-FFF2-40B4-BE49-F238E27FC236}">
                <a16:creationId xmlns:a16="http://schemas.microsoft.com/office/drawing/2014/main" xmlns="" id="{823B187E-D166-462E-847A-61AF50F7F28D}"/>
              </a:ext>
            </a:extLst>
          </p:cNvPr>
          <p:cNvPicPr>
            <a:picLocks noChangeAspect="1"/>
          </p:cNvPicPr>
          <p:nvPr/>
        </p:nvPicPr>
        <p:blipFill>
          <a:blip r:embed="rId15"/>
          <a:stretch>
            <a:fillRect/>
          </a:stretch>
        </p:blipFill>
        <p:spPr>
          <a:xfrm>
            <a:off x="7730850" y="585006"/>
            <a:ext cx="1030313" cy="625911"/>
          </a:xfrm>
          <a:prstGeom prst="rect">
            <a:avLst/>
          </a:prstGeom>
        </p:spPr>
      </p:pic>
      <p:pic>
        <p:nvPicPr>
          <p:cNvPr id="67" name="图片 66">
            <a:extLst>
              <a:ext uri="{FF2B5EF4-FFF2-40B4-BE49-F238E27FC236}">
                <a16:creationId xmlns:a16="http://schemas.microsoft.com/office/drawing/2014/main" xmlns="" id="{6342EF8D-B0F0-4A20-9C8D-EB934EDAD9F9}"/>
              </a:ext>
            </a:extLst>
          </p:cNvPr>
          <p:cNvPicPr>
            <a:picLocks noChangeAspect="1"/>
          </p:cNvPicPr>
          <p:nvPr/>
        </p:nvPicPr>
        <p:blipFill>
          <a:blip r:embed="rId16"/>
          <a:stretch>
            <a:fillRect/>
          </a:stretch>
        </p:blipFill>
        <p:spPr>
          <a:xfrm>
            <a:off x="84870" y="6125727"/>
            <a:ext cx="585267" cy="430821"/>
          </a:xfrm>
          <a:prstGeom prst="rect">
            <a:avLst/>
          </a:prstGeom>
        </p:spPr>
      </p:pic>
      <p:pic>
        <p:nvPicPr>
          <p:cNvPr id="68" name="图片 67">
            <a:extLst>
              <a:ext uri="{FF2B5EF4-FFF2-40B4-BE49-F238E27FC236}">
                <a16:creationId xmlns:a16="http://schemas.microsoft.com/office/drawing/2014/main" xmlns="" id="{5AD37651-B988-4E4F-B437-7E35CBF114A8}"/>
              </a:ext>
            </a:extLst>
          </p:cNvPr>
          <p:cNvPicPr>
            <a:picLocks noChangeAspect="1"/>
          </p:cNvPicPr>
          <p:nvPr/>
        </p:nvPicPr>
        <p:blipFill>
          <a:blip r:embed="rId17"/>
          <a:stretch>
            <a:fillRect/>
          </a:stretch>
        </p:blipFill>
        <p:spPr>
          <a:xfrm>
            <a:off x="230160" y="5519649"/>
            <a:ext cx="591363" cy="1211177"/>
          </a:xfrm>
          <a:prstGeom prst="rect">
            <a:avLst/>
          </a:prstGeom>
        </p:spPr>
      </p:pic>
      <p:pic>
        <p:nvPicPr>
          <p:cNvPr id="69" name="图片 68">
            <a:extLst>
              <a:ext uri="{FF2B5EF4-FFF2-40B4-BE49-F238E27FC236}">
                <a16:creationId xmlns:a16="http://schemas.microsoft.com/office/drawing/2014/main" xmlns="" id="{C6D23E6A-0E4B-4F0C-B0A8-E6D274A35370}"/>
              </a:ext>
            </a:extLst>
          </p:cNvPr>
          <p:cNvPicPr>
            <a:picLocks noChangeAspect="1"/>
          </p:cNvPicPr>
          <p:nvPr/>
        </p:nvPicPr>
        <p:blipFill>
          <a:blip r:embed="rId18"/>
          <a:stretch>
            <a:fillRect/>
          </a:stretch>
        </p:blipFill>
        <p:spPr>
          <a:xfrm>
            <a:off x="769601" y="5268733"/>
            <a:ext cx="390178" cy="1292464"/>
          </a:xfrm>
          <a:prstGeom prst="rect">
            <a:avLst/>
          </a:prstGeom>
        </p:spPr>
      </p:pic>
      <p:pic>
        <p:nvPicPr>
          <p:cNvPr id="70" name="图片 69">
            <a:extLst>
              <a:ext uri="{FF2B5EF4-FFF2-40B4-BE49-F238E27FC236}">
                <a16:creationId xmlns:a16="http://schemas.microsoft.com/office/drawing/2014/main" xmlns="" id="{BEEEBB4F-018E-4E4D-A2FB-CFD0FF38C612}"/>
              </a:ext>
            </a:extLst>
          </p:cNvPr>
          <p:cNvPicPr>
            <a:picLocks noChangeAspect="1"/>
          </p:cNvPicPr>
          <p:nvPr/>
        </p:nvPicPr>
        <p:blipFill>
          <a:blip r:embed="rId19"/>
          <a:stretch>
            <a:fillRect/>
          </a:stretch>
        </p:blipFill>
        <p:spPr>
          <a:xfrm>
            <a:off x="1196141" y="5484226"/>
            <a:ext cx="347502" cy="983573"/>
          </a:xfrm>
          <a:prstGeom prst="rect">
            <a:avLst/>
          </a:prstGeom>
        </p:spPr>
      </p:pic>
      <p:pic>
        <p:nvPicPr>
          <p:cNvPr id="71" name="图片 70">
            <a:extLst>
              <a:ext uri="{FF2B5EF4-FFF2-40B4-BE49-F238E27FC236}">
                <a16:creationId xmlns:a16="http://schemas.microsoft.com/office/drawing/2014/main" xmlns="" id="{EC280E98-B494-493B-9B8F-C964EC3E1926}"/>
              </a:ext>
            </a:extLst>
          </p:cNvPr>
          <p:cNvPicPr>
            <a:picLocks noChangeAspect="1"/>
          </p:cNvPicPr>
          <p:nvPr/>
        </p:nvPicPr>
        <p:blipFill>
          <a:blip r:embed="rId20"/>
          <a:stretch>
            <a:fillRect/>
          </a:stretch>
        </p:blipFill>
        <p:spPr>
          <a:xfrm>
            <a:off x="36798" y="4365618"/>
            <a:ext cx="640135" cy="349535"/>
          </a:xfrm>
          <a:prstGeom prst="rect">
            <a:avLst/>
          </a:prstGeom>
        </p:spPr>
      </p:pic>
      <p:pic>
        <p:nvPicPr>
          <p:cNvPr id="72" name="图片 71">
            <a:extLst>
              <a:ext uri="{FF2B5EF4-FFF2-40B4-BE49-F238E27FC236}">
                <a16:creationId xmlns:a16="http://schemas.microsoft.com/office/drawing/2014/main" xmlns="" id="{A575B60D-B3C5-48F9-A7DD-9E19244DFD4E}"/>
              </a:ext>
            </a:extLst>
          </p:cNvPr>
          <p:cNvPicPr>
            <a:picLocks noChangeAspect="1"/>
          </p:cNvPicPr>
          <p:nvPr/>
        </p:nvPicPr>
        <p:blipFill>
          <a:blip r:embed="rId21"/>
          <a:stretch>
            <a:fillRect/>
          </a:stretch>
        </p:blipFill>
        <p:spPr>
          <a:xfrm>
            <a:off x="342298" y="209565"/>
            <a:ext cx="792549" cy="585267"/>
          </a:xfrm>
          <a:prstGeom prst="rect">
            <a:avLst/>
          </a:prstGeom>
        </p:spPr>
      </p:pic>
      <p:pic>
        <p:nvPicPr>
          <p:cNvPr id="74" name="图片 73">
            <a:extLst>
              <a:ext uri="{FF2B5EF4-FFF2-40B4-BE49-F238E27FC236}">
                <a16:creationId xmlns:a16="http://schemas.microsoft.com/office/drawing/2014/main" xmlns="" id="{F4B0F296-B992-4EEF-93D1-4734E2997C94}"/>
              </a:ext>
            </a:extLst>
          </p:cNvPr>
          <p:cNvPicPr>
            <a:picLocks noChangeAspect="1"/>
          </p:cNvPicPr>
          <p:nvPr/>
        </p:nvPicPr>
        <p:blipFill>
          <a:blip r:embed="rId22"/>
          <a:stretch>
            <a:fillRect/>
          </a:stretch>
        </p:blipFill>
        <p:spPr>
          <a:xfrm>
            <a:off x="6699831" y="3736730"/>
            <a:ext cx="426757" cy="268247"/>
          </a:xfrm>
          <a:prstGeom prst="rect">
            <a:avLst/>
          </a:prstGeom>
        </p:spPr>
      </p:pic>
      <p:pic>
        <p:nvPicPr>
          <p:cNvPr id="75" name="图片 74">
            <a:extLst>
              <a:ext uri="{FF2B5EF4-FFF2-40B4-BE49-F238E27FC236}">
                <a16:creationId xmlns:a16="http://schemas.microsoft.com/office/drawing/2014/main" xmlns="" id="{1C586B08-6AE2-4824-88F2-204D8709A011}"/>
              </a:ext>
            </a:extLst>
          </p:cNvPr>
          <p:cNvPicPr>
            <a:picLocks noChangeAspect="1"/>
          </p:cNvPicPr>
          <p:nvPr/>
        </p:nvPicPr>
        <p:blipFill>
          <a:blip r:embed="rId23"/>
          <a:stretch>
            <a:fillRect/>
          </a:stretch>
        </p:blipFill>
        <p:spPr>
          <a:xfrm>
            <a:off x="7320300" y="1779269"/>
            <a:ext cx="615749" cy="382049"/>
          </a:xfrm>
          <a:prstGeom prst="rect">
            <a:avLst/>
          </a:prstGeom>
        </p:spPr>
      </p:pic>
      <p:pic>
        <p:nvPicPr>
          <p:cNvPr id="76" name="图片 75">
            <a:extLst>
              <a:ext uri="{FF2B5EF4-FFF2-40B4-BE49-F238E27FC236}">
                <a16:creationId xmlns:a16="http://schemas.microsoft.com/office/drawing/2014/main" xmlns="" id="{042BD759-996A-4925-BCB1-776D43969BEE}"/>
              </a:ext>
            </a:extLst>
          </p:cNvPr>
          <p:cNvPicPr>
            <a:picLocks noChangeAspect="1"/>
          </p:cNvPicPr>
          <p:nvPr/>
        </p:nvPicPr>
        <p:blipFill>
          <a:blip r:embed="rId24"/>
          <a:stretch>
            <a:fillRect/>
          </a:stretch>
        </p:blipFill>
        <p:spPr>
          <a:xfrm>
            <a:off x="3263749" y="5729932"/>
            <a:ext cx="475529" cy="853513"/>
          </a:xfrm>
          <a:prstGeom prst="rect">
            <a:avLst/>
          </a:prstGeom>
        </p:spPr>
      </p:pic>
      <p:pic>
        <p:nvPicPr>
          <p:cNvPr id="77" name="图片 76">
            <a:extLst>
              <a:ext uri="{FF2B5EF4-FFF2-40B4-BE49-F238E27FC236}">
                <a16:creationId xmlns:a16="http://schemas.microsoft.com/office/drawing/2014/main" xmlns="" id="{B6667C30-493F-4162-BA56-BF6715D540B7}"/>
              </a:ext>
            </a:extLst>
          </p:cNvPr>
          <p:cNvPicPr>
            <a:picLocks noChangeAspect="1"/>
          </p:cNvPicPr>
          <p:nvPr/>
        </p:nvPicPr>
        <p:blipFill>
          <a:blip r:embed="rId25"/>
          <a:stretch>
            <a:fillRect/>
          </a:stretch>
        </p:blipFill>
        <p:spPr>
          <a:xfrm>
            <a:off x="2476064" y="4959821"/>
            <a:ext cx="499915" cy="1650127"/>
          </a:xfrm>
          <a:prstGeom prst="rect">
            <a:avLst/>
          </a:prstGeom>
        </p:spPr>
      </p:pic>
      <p:pic>
        <p:nvPicPr>
          <p:cNvPr id="78" name="图片 77">
            <a:extLst>
              <a:ext uri="{FF2B5EF4-FFF2-40B4-BE49-F238E27FC236}">
                <a16:creationId xmlns:a16="http://schemas.microsoft.com/office/drawing/2014/main" xmlns="" id="{DCFB431A-5B06-452E-BD42-92892E9F85DF}"/>
              </a:ext>
            </a:extLst>
          </p:cNvPr>
          <p:cNvPicPr>
            <a:picLocks noChangeAspect="1"/>
          </p:cNvPicPr>
          <p:nvPr/>
        </p:nvPicPr>
        <p:blipFill>
          <a:blip r:embed="rId26"/>
          <a:stretch>
            <a:fillRect/>
          </a:stretch>
        </p:blipFill>
        <p:spPr>
          <a:xfrm>
            <a:off x="417596" y="905831"/>
            <a:ext cx="268247" cy="1357493"/>
          </a:xfrm>
          <a:prstGeom prst="rect">
            <a:avLst/>
          </a:prstGeom>
        </p:spPr>
      </p:pic>
      <p:pic>
        <p:nvPicPr>
          <p:cNvPr id="79" name="图片 78">
            <a:extLst>
              <a:ext uri="{FF2B5EF4-FFF2-40B4-BE49-F238E27FC236}">
                <a16:creationId xmlns:a16="http://schemas.microsoft.com/office/drawing/2014/main" xmlns="" id="{6E3FAF40-E435-4C54-B85E-F5FA71B4EEB3}"/>
              </a:ext>
            </a:extLst>
          </p:cNvPr>
          <p:cNvPicPr>
            <a:picLocks noChangeAspect="1"/>
          </p:cNvPicPr>
          <p:nvPr/>
        </p:nvPicPr>
        <p:blipFill>
          <a:blip r:embed="rId27"/>
          <a:stretch>
            <a:fillRect/>
          </a:stretch>
        </p:blipFill>
        <p:spPr>
          <a:xfrm>
            <a:off x="1802184" y="1451184"/>
            <a:ext cx="536494" cy="333277"/>
          </a:xfrm>
          <a:prstGeom prst="rect">
            <a:avLst/>
          </a:prstGeom>
        </p:spPr>
      </p:pic>
      <p:pic>
        <p:nvPicPr>
          <p:cNvPr id="80" name="图片 79">
            <a:extLst>
              <a:ext uri="{FF2B5EF4-FFF2-40B4-BE49-F238E27FC236}">
                <a16:creationId xmlns:a16="http://schemas.microsoft.com/office/drawing/2014/main" xmlns="" id="{7DB04CAE-9D61-41D3-9561-D36B29FDDC21}"/>
              </a:ext>
            </a:extLst>
          </p:cNvPr>
          <p:cNvPicPr>
            <a:picLocks noChangeAspect="1"/>
          </p:cNvPicPr>
          <p:nvPr/>
        </p:nvPicPr>
        <p:blipFill>
          <a:blip r:embed="rId26"/>
          <a:stretch>
            <a:fillRect/>
          </a:stretch>
        </p:blipFill>
        <p:spPr>
          <a:xfrm>
            <a:off x="820037" y="905831"/>
            <a:ext cx="268247" cy="1357493"/>
          </a:xfrm>
          <a:prstGeom prst="rect">
            <a:avLst/>
          </a:prstGeom>
        </p:spPr>
      </p:pic>
      <p:pic>
        <p:nvPicPr>
          <p:cNvPr id="81" name="图片 80">
            <a:extLst>
              <a:ext uri="{FF2B5EF4-FFF2-40B4-BE49-F238E27FC236}">
                <a16:creationId xmlns:a16="http://schemas.microsoft.com/office/drawing/2014/main" xmlns="" id="{7FD5FDF4-EBA7-428B-BAF6-B2CC7F767B98}"/>
              </a:ext>
            </a:extLst>
          </p:cNvPr>
          <p:cNvPicPr>
            <a:picLocks noChangeAspect="1"/>
          </p:cNvPicPr>
          <p:nvPr/>
        </p:nvPicPr>
        <p:blipFill>
          <a:blip r:embed="rId28"/>
          <a:stretch>
            <a:fillRect/>
          </a:stretch>
        </p:blipFill>
        <p:spPr>
          <a:xfrm>
            <a:off x="8557689" y="6056124"/>
            <a:ext cx="487722" cy="455208"/>
          </a:xfrm>
          <a:prstGeom prst="rect">
            <a:avLst/>
          </a:prstGeom>
        </p:spPr>
      </p:pic>
      <p:sp>
        <p:nvSpPr>
          <p:cNvPr id="82" name="文本框 81">
            <a:extLst>
              <a:ext uri="{FF2B5EF4-FFF2-40B4-BE49-F238E27FC236}">
                <a16:creationId xmlns:a16="http://schemas.microsoft.com/office/drawing/2014/main" xmlns="" id="{7EFEA6E0-7A2D-4FE3-8E51-1E06DB793D71}"/>
              </a:ext>
            </a:extLst>
          </p:cNvPr>
          <p:cNvSpPr txBox="1"/>
          <p:nvPr/>
        </p:nvSpPr>
        <p:spPr>
          <a:xfrm>
            <a:off x="1493727" y="1827128"/>
            <a:ext cx="6487258" cy="2554545"/>
          </a:xfrm>
          <a:prstGeom prst="rect">
            <a:avLst/>
          </a:prstGeom>
          <a:noFill/>
        </p:spPr>
        <p:txBody>
          <a:bodyPr wrap="square" rtlCol="0">
            <a:spAutoFit/>
          </a:bodyPr>
          <a:lstStyle/>
          <a:p>
            <a:pPr algn="r"/>
            <a:r>
              <a:rPr lang="en-US" altLang="zh-CN" sz="8000" b="1" dirty="0">
                <a:solidFill>
                  <a:schemeClr val="tx2"/>
                </a:solidFill>
                <a:latin typeface="方正稚艺简体" panose="03000509000000000000" pitchFamily="65" charset="-122"/>
                <a:ea typeface="方正稚艺简体" panose="03000509000000000000" pitchFamily="65" charset="-122"/>
              </a:rPr>
              <a:t>Chúc các em học tốt!</a:t>
            </a:r>
            <a:endParaRPr lang="zh-CN" altLang="en-US" sz="8000" b="1" dirty="0">
              <a:solidFill>
                <a:schemeClr val="accent1"/>
              </a:solidFill>
              <a:latin typeface="方正稚艺简体" panose="03000509000000000000" pitchFamily="65" charset="-122"/>
              <a:ea typeface="方正稚艺简体" panose="03000509000000000000" pitchFamily="65" charset="-122"/>
            </a:endParaRPr>
          </a:p>
        </p:txBody>
      </p:sp>
      <p:grpSp>
        <p:nvGrpSpPr>
          <p:cNvPr id="87" name="PA_组合 86">
            <a:extLst>
              <a:ext uri="{FF2B5EF4-FFF2-40B4-BE49-F238E27FC236}">
                <a16:creationId xmlns:a16="http://schemas.microsoft.com/office/drawing/2014/main" xmlns="" id="{3CFB803C-8A03-41F8-B516-C84290930A10}"/>
              </a:ext>
            </a:extLst>
          </p:cNvPr>
          <p:cNvGrpSpPr/>
          <p:nvPr>
            <p:custDataLst>
              <p:tags r:id="rId1"/>
            </p:custDataLst>
          </p:nvPr>
        </p:nvGrpSpPr>
        <p:grpSpPr>
          <a:xfrm>
            <a:off x="3919507" y="4716446"/>
            <a:ext cx="2384757" cy="3552087"/>
            <a:chOff x="3919506" y="3537334"/>
            <a:chExt cx="2384757" cy="2664065"/>
          </a:xfrm>
        </p:grpSpPr>
        <p:sp>
          <p:nvSpPr>
            <p:cNvPr id="86" name="任意多边形: 形状 85">
              <a:extLst>
                <a:ext uri="{FF2B5EF4-FFF2-40B4-BE49-F238E27FC236}">
                  <a16:creationId xmlns:a16="http://schemas.microsoft.com/office/drawing/2014/main" xmlns="" id="{B8C78E12-FECB-4051-B0CE-DE4D7843E451}"/>
                </a:ext>
              </a:extLst>
            </p:cNvPr>
            <p:cNvSpPr/>
            <p:nvPr/>
          </p:nvSpPr>
          <p:spPr>
            <a:xfrm>
              <a:off x="3919506" y="3537334"/>
              <a:ext cx="2384757" cy="2664065"/>
            </a:xfrm>
            <a:custGeom>
              <a:avLst/>
              <a:gdLst/>
              <a:ahLst/>
              <a:cxnLst/>
              <a:rect l="0" t="0" r="0" b="0"/>
              <a:pathLst>
                <a:path w="2384757" h="2664065">
                  <a:moveTo>
                    <a:pt x="0" y="0"/>
                  </a:moveTo>
                  <a:lnTo>
                    <a:pt x="2384756" y="0"/>
                  </a:lnTo>
                  <a:lnTo>
                    <a:pt x="2384756" y="2664064"/>
                  </a:lnTo>
                  <a:lnTo>
                    <a:pt x="0" y="2664064"/>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PA_图片 72">
              <a:extLst>
                <a:ext uri="{FF2B5EF4-FFF2-40B4-BE49-F238E27FC236}">
                  <a16:creationId xmlns:a16="http://schemas.microsoft.com/office/drawing/2014/main" xmlns="" id="{A9F65350-6FAB-4B65-A56C-582D0001B677}"/>
                </a:ext>
              </a:extLst>
            </p:cNvPr>
            <p:cNvPicPr>
              <a:picLocks noChangeAspect="1"/>
            </p:cNvPicPr>
            <p:nvPr>
              <p:custDataLst>
                <p:tags r:id="rId2"/>
              </p:custDataLst>
            </p:nvPr>
          </p:nvPicPr>
          <p:blipFill>
            <a:blip r:embed="rId29"/>
            <a:stretch>
              <a:fillRect/>
            </a:stretch>
          </p:blipFill>
          <p:spPr>
            <a:xfrm>
              <a:off x="3944907" y="3537334"/>
              <a:ext cx="2359356" cy="1292464"/>
            </a:xfrm>
            <a:prstGeom prst="rect">
              <a:avLst/>
            </a:prstGeom>
          </p:spPr>
        </p:pic>
      </p:grpSp>
      <p:pic>
        <p:nvPicPr>
          <p:cNvPr id="34" name="图片 33">
            <a:extLst>
              <a:ext uri="{FF2B5EF4-FFF2-40B4-BE49-F238E27FC236}">
                <a16:creationId xmlns:a16="http://schemas.microsoft.com/office/drawing/2014/main" xmlns="" id="{2CDFB7C7-B915-49EE-8C4D-994517D8B88B}"/>
              </a:ext>
            </a:extLst>
          </p:cNvPr>
          <p:cNvPicPr>
            <a:picLocks noChangeAspect="1"/>
          </p:cNvPicPr>
          <p:nvPr/>
        </p:nvPicPr>
        <p:blipFill rotWithShape="1">
          <a:blip r:embed="rId30"/>
          <a:srcRect l="49570" t="20919" r="34859" b="7901"/>
          <a:stretch/>
        </p:blipFill>
        <p:spPr>
          <a:xfrm rot="16200000">
            <a:off x="4437198" y="2793965"/>
            <a:ext cx="269605" cy="2013526"/>
          </a:xfrm>
          <a:prstGeom prst="rect">
            <a:avLst/>
          </a:prstGeom>
        </p:spPr>
      </p:pic>
    </p:spTree>
    <p:extLst>
      <p:ext uri="{BB962C8B-B14F-4D97-AF65-F5344CB8AC3E}">
        <p14:creationId xmlns:p14="http://schemas.microsoft.com/office/powerpoint/2010/main" val="3389605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1000"/>
                                        <p:tgtEl>
                                          <p:spTgt spid="64"/>
                                        </p:tgtEl>
                                      </p:cBhvr>
                                    </p:animEffect>
                                    <p:anim calcmode="lin" valueType="num">
                                      <p:cBhvr>
                                        <p:cTn id="23" dur="1000" fill="hold"/>
                                        <p:tgtEl>
                                          <p:spTgt spid="64"/>
                                        </p:tgtEl>
                                        <p:attrNameLst>
                                          <p:attrName>ppt_x</p:attrName>
                                        </p:attrNameLst>
                                      </p:cBhvr>
                                      <p:tavLst>
                                        <p:tav tm="0">
                                          <p:val>
                                            <p:strVal val="#ppt_x"/>
                                          </p:val>
                                        </p:tav>
                                        <p:tav tm="100000">
                                          <p:val>
                                            <p:strVal val="#ppt_x"/>
                                          </p:val>
                                        </p:tav>
                                      </p:tavLst>
                                    </p:anim>
                                    <p:anim calcmode="lin" valueType="num">
                                      <p:cBhvr>
                                        <p:cTn id="24" dur="1000" fill="hold"/>
                                        <p:tgtEl>
                                          <p:spTgt spid="6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1000"/>
                                        <p:tgtEl>
                                          <p:spTgt spid="63"/>
                                        </p:tgtEl>
                                      </p:cBhvr>
                                    </p:animEffect>
                                    <p:anim calcmode="lin" valueType="num">
                                      <p:cBhvr>
                                        <p:cTn id="28" dur="1000" fill="hold"/>
                                        <p:tgtEl>
                                          <p:spTgt spid="63"/>
                                        </p:tgtEl>
                                        <p:attrNameLst>
                                          <p:attrName>ppt_x</p:attrName>
                                        </p:attrNameLst>
                                      </p:cBhvr>
                                      <p:tavLst>
                                        <p:tav tm="0">
                                          <p:val>
                                            <p:strVal val="#ppt_x"/>
                                          </p:val>
                                        </p:tav>
                                        <p:tav tm="100000">
                                          <p:val>
                                            <p:strVal val="#ppt_x"/>
                                          </p:val>
                                        </p:tav>
                                      </p:tavLst>
                                    </p:anim>
                                    <p:anim calcmode="lin" valueType="num">
                                      <p:cBhvr>
                                        <p:cTn id="29" dur="1000" fill="hold"/>
                                        <p:tgtEl>
                                          <p:spTgt spid="6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1000"/>
                                        <p:tgtEl>
                                          <p:spTgt spid="60"/>
                                        </p:tgtEl>
                                      </p:cBhvr>
                                    </p:animEffect>
                                    <p:anim calcmode="lin" valueType="num">
                                      <p:cBhvr>
                                        <p:cTn id="33" dur="1000" fill="hold"/>
                                        <p:tgtEl>
                                          <p:spTgt spid="60"/>
                                        </p:tgtEl>
                                        <p:attrNameLst>
                                          <p:attrName>ppt_x</p:attrName>
                                        </p:attrNameLst>
                                      </p:cBhvr>
                                      <p:tavLst>
                                        <p:tav tm="0">
                                          <p:val>
                                            <p:strVal val="#ppt_x"/>
                                          </p:val>
                                        </p:tav>
                                        <p:tav tm="100000">
                                          <p:val>
                                            <p:strVal val="#ppt_x"/>
                                          </p:val>
                                        </p:tav>
                                      </p:tavLst>
                                    </p:anim>
                                    <p:anim calcmode="lin" valueType="num">
                                      <p:cBhvr>
                                        <p:cTn id="34" dur="1000" fill="hold"/>
                                        <p:tgtEl>
                                          <p:spTgt spid="6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1000"/>
                                        <p:tgtEl>
                                          <p:spTgt spid="81"/>
                                        </p:tgtEl>
                                      </p:cBhvr>
                                    </p:animEffect>
                                    <p:anim calcmode="lin" valueType="num">
                                      <p:cBhvr>
                                        <p:cTn id="38" dur="1000" fill="hold"/>
                                        <p:tgtEl>
                                          <p:spTgt spid="81"/>
                                        </p:tgtEl>
                                        <p:attrNameLst>
                                          <p:attrName>ppt_x</p:attrName>
                                        </p:attrNameLst>
                                      </p:cBhvr>
                                      <p:tavLst>
                                        <p:tav tm="0">
                                          <p:val>
                                            <p:strVal val="#ppt_x"/>
                                          </p:val>
                                        </p:tav>
                                        <p:tav tm="100000">
                                          <p:val>
                                            <p:strVal val="#ppt_x"/>
                                          </p:val>
                                        </p:tav>
                                      </p:tavLst>
                                    </p:anim>
                                    <p:anim calcmode="lin" valueType="num">
                                      <p:cBhvr>
                                        <p:cTn id="39" dur="1000" fill="hold"/>
                                        <p:tgtEl>
                                          <p:spTgt spid="8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1000"/>
                                        <p:tgtEl>
                                          <p:spTgt spid="68"/>
                                        </p:tgtEl>
                                      </p:cBhvr>
                                    </p:animEffect>
                                    <p:anim calcmode="lin" valueType="num">
                                      <p:cBhvr>
                                        <p:cTn id="43" dur="1000" fill="hold"/>
                                        <p:tgtEl>
                                          <p:spTgt spid="68"/>
                                        </p:tgtEl>
                                        <p:attrNameLst>
                                          <p:attrName>ppt_x</p:attrName>
                                        </p:attrNameLst>
                                      </p:cBhvr>
                                      <p:tavLst>
                                        <p:tav tm="0">
                                          <p:val>
                                            <p:strVal val="#ppt_x"/>
                                          </p:val>
                                        </p:tav>
                                        <p:tav tm="100000">
                                          <p:val>
                                            <p:strVal val="#ppt_x"/>
                                          </p:val>
                                        </p:tav>
                                      </p:tavLst>
                                    </p:anim>
                                    <p:anim calcmode="lin" valueType="num">
                                      <p:cBhvr>
                                        <p:cTn id="44" dur="1000" fill="hold"/>
                                        <p:tgtEl>
                                          <p:spTgt spid="6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1000"/>
                                        <p:tgtEl>
                                          <p:spTgt spid="69"/>
                                        </p:tgtEl>
                                      </p:cBhvr>
                                    </p:animEffect>
                                    <p:anim calcmode="lin" valueType="num">
                                      <p:cBhvr>
                                        <p:cTn id="48" dur="1000" fill="hold"/>
                                        <p:tgtEl>
                                          <p:spTgt spid="69"/>
                                        </p:tgtEl>
                                        <p:attrNameLst>
                                          <p:attrName>ppt_x</p:attrName>
                                        </p:attrNameLst>
                                      </p:cBhvr>
                                      <p:tavLst>
                                        <p:tav tm="0">
                                          <p:val>
                                            <p:strVal val="#ppt_x"/>
                                          </p:val>
                                        </p:tav>
                                        <p:tav tm="100000">
                                          <p:val>
                                            <p:strVal val="#ppt_x"/>
                                          </p:val>
                                        </p:tav>
                                      </p:tavLst>
                                    </p:anim>
                                    <p:anim calcmode="lin" valueType="num">
                                      <p:cBhvr>
                                        <p:cTn id="49" dur="1000" fill="hold"/>
                                        <p:tgtEl>
                                          <p:spTgt spid="6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1000"/>
                                        <p:tgtEl>
                                          <p:spTgt spid="70"/>
                                        </p:tgtEl>
                                      </p:cBhvr>
                                    </p:animEffect>
                                    <p:anim calcmode="lin" valueType="num">
                                      <p:cBhvr>
                                        <p:cTn id="53" dur="1000" fill="hold"/>
                                        <p:tgtEl>
                                          <p:spTgt spid="70"/>
                                        </p:tgtEl>
                                        <p:attrNameLst>
                                          <p:attrName>ppt_x</p:attrName>
                                        </p:attrNameLst>
                                      </p:cBhvr>
                                      <p:tavLst>
                                        <p:tav tm="0">
                                          <p:val>
                                            <p:strVal val="#ppt_x"/>
                                          </p:val>
                                        </p:tav>
                                        <p:tav tm="100000">
                                          <p:val>
                                            <p:strVal val="#ppt_x"/>
                                          </p:val>
                                        </p:tav>
                                      </p:tavLst>
                                    </p:anim>
                                    <p:anim calcmode="lin" valueType="num">
                                      <p:cBhvr>
                                        <p:cTn id="54" dur="1000" fill="hold"/>
                                        <p:tgtEl>
                                          <p:spTgt spid="7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1000"/>
                                        <p:tgtEl>
                                          <p:spTgt spid="77"/>
                                        </p:tgtEl>
                                      </p:cBhvr>
                                    </p:animEffect>
                                    <p:anim calcmode="lin" valueType="num">
                                      <p:cBhvr>
                                        <p:cTn id="58" dur="1000" fill="hold"/>
                                        <p:tgtEl>
                                          <p:spTgt spid="77"/>
                                        </p:tgtEl>
                                        <p:attrNameLst>
                                          <p:attrName>ppt_x</p:attrName>
                                        </p:attrNameLst>
                                      </p:cBhvr>
                                      <p:tavLst>
                                        <p:tav tm="0">
                                          <p:val>
                                            <p:strVal val="#ppt_x"/>
                                          </p:val>
                                        </p:tav>
                                        <p:tav tm="100000">
                                          <p:val>
                                            <p:strVal val="#ppt_x"/>
                                          </p:val>
                                        </p:tav>
                                      </p:tavLst>
                                    </p:anim>
                                    <p:anim calcmode="lin" valueType="num">
                                      <p:cBhvr>
                                        <p:cTn id="59" dur="1000" fill="hold"/>
                                        <p:tgtEl>
                                          <p:spTgt spid="7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1000"/>
                                        <p:tgtEl>
                                          <p:spTgt spid="76"/>
                                        </p:tgtEl>
                                      </p:cBhvr>
                                    </p:animEffect>
                                    <p:anim calcmode="lin" valueType="num">
                                      <p:cBhvr>
                                        <p:cTn id="63" dur="1000" fill="hold"/>
                                        <p:tgtEl>
                                          <p:spTgt spid="76"/>
                                        </p:tgtEl>
                                        <p:attrNameLst>
                                          <p:attrName>ppt_x</p:attrName>
                                        </p:attrNameLst>
                                      </p:cBhvr>
                                      <p:tavLst>
                                        <p:tav tm="0">
                                          <p:val>
                                            <p:strVal val="#ppt_x"/>
                                          </p:val>
                                        </p:tav>
                                        <p:tav tm="100000">
                                          <p:val>
                                            <p:strVal val="#ppt_x"/>
                                          </p:val>
                                        </p:tav>
                                      </p:tavLst>
                                    </p:anim>
                                    <p:anim calcmode="lin" valueType="num">
                                      <p:cBhvr>
                                        <p:cTn id="64" dur="1000" fill="hold"/>
                                        <p:tgtEl>
                                          <p:spTgt spid="7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1000"/>
                                        <p:tgtEl>
                                          <p:spTgt spid="67"/>
                                        </p:tgtEl>
                                      </p:cBhvr>
                                    </p:animEffect>
                                    <p:anim calcmode="lin" valueType="num">
                                      <p:cBhvr>
                                        <p:cTn id="68" dur="1000" fill="hold"/>
                                        <p:tgtEl>
                                          <p:spTgt spid="67"/>
                                        </p:tgtEl>
                                        <p:attrNameLst>
                                          <p:attrName>ppt_x</p:attrName>
                                        </p:attrNameLst>
                                      </p:cBhvr>
                                      <p:tavLst>
                                        <p:tav tm="0">
                                          <p:val>
                                            <p:strVal val="#ppt_x"/>
                                          </p:val>
                                        </p:tav>
                                        <p:tav tm="100000">
                                          <p:val>
                                            <p:strVal val="#ppt_x"/>
                                          </p:val>
                                        </p:tav>
                                      </p:tavLst>
                                    </p:anim>
                                    <p:anim calcmode="lin" valueType="num">
                                      <p:cBhvr>
                                        <p:cTn id="69" dur="1000" fill="hold"/>
                                        <p:tgtEl>
                                          <p:spTgt spid="67"/>
                                        </p:tgtEl>
                                        <p:attrNameLst>
                                          <p:attrName>ppt_y</p:attrName>
                                        </p:attrNameLst>
                                      </p:cBhvr>
                                      <p:tavLst>
                                        <p:tav tm="0">
                                          <p:val>
                                            <p:strVal val="#ppt_y+.1"/>
                                          </p:val>
                                        </p:tav>
                                        <p:tav tm="100000">
                                          <p:val>
                                            <p:strVal val="#ppt_y"/>
                                          </p:val>
                                        </p:tav>
                                      </p:tavLst>
                                    </p:anim>
                                  </p:childTnLst>
                                </p:cTn>
                              </p:par>
                            </p:childTnLst>
                          </p:cTn>
                        </p:par>
                        <p:par>
                          <p:cTn id="70" fill="hold">
                            <p:stCondLst>
                              <p:cond delay="1000"/>
                            </p:stCondLst>
                            <p:childTnLst>
                              <p:par>
                                <p:cTn id="71" presetID="53" presetClass="entr" presetSubtype="16" fill="hold" nodeType="afterEffect">
                                  <p:stCondLst>
                                    <p:cond delay="0"/>
                                  </p:stCondLst>
                                  <p:childTnLst>
                                    <p:set>
                                      <p:cBhvr>
                                        <p:cTn id="72" dur="1" fill="hold">
                                          <p:stCondLst>
                                            <p:cond delay="0"/>
                                          </p:stCondLst>
                                        </p:cTn>
                                        <p:tgtEl>
                                          <p:spTgt spid="62"/>
                                        </p:tgtEl>
                                        <p:attrNameLst>
                                          <p:attrName>style.visibility</p:attrName>
                                        </p:attrNameLst>
                                      </p:cBhvr>
                                      <p:to>
                                        <p:strVal val="visible"/>
                                      </p:to>
                                    </p:set>
                                    <p:anim calcmode="lin" valueType="num">
                                      <p:cBhvr>
                                        <p:cTn id="73" dur="500" fill="hold"/>
                                        <p:tgtEl>
                                          <p:spTgt spid="62"/>
                                        </p:tgtEl>
                                        <p:attrNameLst>
                                          <p:attrName>ppt_w</p:attrName>
                                        </p:attrNameLst>
                                      </p:cBhvr>
                                      <p:tavLst>
                                        <p:tav tm="0">
                                          <p:val>
                                            <p:fltVal val="0"/>
                                          </p:val>
                                        </p:tav>
                                        <p:tav tm="100000">
                                          <p:val>
                                            <p:strVal val="#ppt_w"/>
                                          </p:val>
                                        </p:tav>
                                      </p:tavLst>
                                    </p:anim>
                                    <p:anim calcmode="lin" valueType="num">
                                      <p:cBhvr>
                                        <p:cTn id="74" dur="500" fill="hold"/>
                                        <p:tgtEl>
                                          <p:spTgt spid="62"/>
                                        </p:tgtEl>
                                        <p:attrNameLst>
                                          <p:attrName>ppt_h</p:attrName>
                                        </p:attrNameLst>
                                      </p:cBhvr>
                                      <p:tavLst>
                                        <p:tav tm="0">
                                          <p:val>
                                            <p:fltVal val="0"/>
                                          </p:val>
                                        </p:tav>
                                        <p:tav tm="100000">
                                          <p:val>
                                            <p:strVal val="#ppt_h"/>
                                          </p:val>
                                        </p:tav>
                                      </p:tavLst>
                                    </p:anim>
                                    <p:animEffect transition="in" filter="fade">
                                      <p:cBhvr>
                                        <p:cTn id="75" dur="500"/>
                                        <p:tgtEl>
                                          <p:spTgt spid="62"/>
                                        </p:tgtEl>
                                      </p:cBhvr>
                                    </p:animEffect>
                                  </p:childTnLst>
                                </p:cTn>
                              </p:par>
                              <p:par>
                                <p:cTn id="76" presetID="53" presetClass="entr" presetSubtype="16" fill="hold" nodeType="withEffect">
                                  <p:stCondLst>
                                    <p:cond delay="0"/>
                                  </p:stCondLst>
                                  <p:childTnLst>
                                    <p:set>
                                      <p:cBhvr>
                                        <p:cTn id="77" dur="1" fill="hold">
                                          <p:stCondLst>
                                            <p:cond delay="0"/>
                                          </p:stCondLst>
                                        </p:cTn>
                                        <p:tgtEl>
                                          <p:spTgt spid="87"/>
                                        </p:tgtEl>
                                        <p:attrNameLst>
                                          <p:attrName>style.visibility</p:attrName>
                                        </p:attrNameLst>
                                      </p:cBhvr>
                                      <p:to>
                                        <p:strVal val="visible"/>
                                      </p:to>
                                    </p:set>
                                    <p:anim calcmode="lin" valueType="num">
                                      <p:cBhvr>
                                        <p:cTn id="78" dur="500" fill="hold"/>
                                        <p:tgtEl>
                                          <p:spTgt spid="87"/>
                                        </p:tgtEl>
                                        <p:attrNameLst>
                                          <p:attrName>ppt_w</p:attrName>
                                        </p:attrNameLst>
                                      </p:cBhvr>
                                      <p:tavLst>
                                        <p:tav tm="0">
                                          <p:val>
                                            <p:fltVal val="0"/>
                                          </p:val>
                                        </p:tav>
                                        <p:tav tm="100000">
                                          <p:val>
                                            <p:strVal val="#ppt_w"/>
                                          </p:val>
                                        </p:tav>
                                      </p:tavLst>
                                    </p:anim>
                                    <p:anim calcmode="lin" valueType="num">
                                      <p:cBhvr>
                                        <p:cTn id="79" dur="500" fill="hold"/>
                                        <p:tgtEl>
                                          <p:spTgt spid="87"/>
                                        </p:tgtEl>
                                        <p:attrNameLst>
                                          <p:attrName>ppt_h</p:attrName>
                                        </p:attrNameLst>
                                      </p:cBhvr>
                                      <p:tavLst>
                                        <p:tav tm="0">
                                          <p:val>
                                            <p:fltVal val="0"/>
                                          </p:val>
                                        </p:tav>
                                        <p:tav tm="100000">
                                          <p:val>
                                            <p:strVal val="#ppt_h"/>
                                          </p:val>
                                        </p:tav>
                                      </p:tavLst>
                                    </p:anim>
                                    <p:animEffect transition="in" filter="fade">
                                      <p:cBhvr>
                                        <p:cTn id="80" dur="500"/>
                                        <p:tgtEl>
                                          <p:spTgt spid="87"/>
                                        </p:tgtEl>
                                      </p:cBhvr>
                                    </p:animEffect>
                                  </p:childTnLst>
                                </p:cTn>
                              </p:par>
                            </p:childTnLst>
                          </p:cTn>
                        </p:par>
                        <p:par>
                          <p:cTn id="81" fill="hold">
                            <p:stCondLst>
                              <p:cond delay="1500"/>
                            </p:stCondLst>
                            <p:childTnLst>
                              <p:par>
                                <p:cTn id="82" presetID="2" presetClass="entr" presetSubtype="8" fill="hold" nodeType="afterEffect">
                                  <p:stCondLst>
                                    <p:cond delay="0"/>
                                  </p:stCondLst>
                                  <p:childTnLst>
                                    <p:set>
                                      <p:cBhvr>
                                        <p:cTn id="83" dur="1" fill="hold">
                                          <p:stCondLst>
                                            <p:cond delay="0"/>
                                          </p:stCondLst>
                                        </p:cTn>
                                        <p:tgtEl>
                                          <p:spTgt spid="56"/>
                                        </p:tgtEl>
                                        <p:attrNameLst>
                                          <p:attrName>style.visibility</p:attrName>
                                        </p:attrNameLst>
                                      </p:cBhvr>
                                      <p:to>
                                        <p:strVal val="visible"/>
                                      </p:to>
                                    </p:set>
                                    <p:anim calcmode="lin" valueType="num">
                                      <p:cBhvr additive="base">
                                        <p:cTn id="84" dur="500" fill="hold"/>
                                        <p:tgtEl>
                                          <p:spTgt spid="56"/>
                                        </p:tgtEl>
                                        <p:attrNameLst>
                                          <p:attrName>ppt_x</p:attrName>
                                        </p:attrNameLst>
                                      </p:cBhvr>
                                      <p:tavLst>
                                        <p:tav tm="0">
                                          <p:val>
                                            <p:strVal val="0-#ppt_w/2"/>
                                          </p:val>
                                        </p:tav>
                                        <p:tav tm="100000">
                                          <p:val>
                                            <p:strVal val="#ppt_x"/>
                                          </p:val>
                                        </p:tav>
                                      </p:tavLst>
                                    </p:anim>
                                    <p:anim calcmode="lin" valueType="num">
                                      <p:cBhvr additive="base">
                                        <p:cTn id="85" dur="500" fill="hold"/>
                                        <p:tgtEl>
                                          <p:spTgt spid="56"/>
                                        </p:tgtEl>
                                        <p:attrNameLst>
                                          <p:attrName>ppt_y</p:attrName>
                                        </p:attrNameLst>
                                      </p:cBhvr>
                                      <p:tavLst>
                                        <p:tav tm="0">
                                          <p:val>
                                            <p:strVal val="#ppt_y"/>
                                          </p:val>
                                        </p:tav>
                                        <p:tav tm="100000">
                                          <p:val>
                                            <p:strVal val="#ppt_y"/>
                                          </p:val>
                                        </p:tav>
                                      </p:tavLst>
                                    </p:anim>
                                  </p:childTnLst>
                                </p:cTn>
                              </p:par>
                              <p:par>
                                <p:cTn id="86" presetID="2" presetClass="entr" presetSubtype="8" fill="hold" nodeType="withEffect">
                                  <p:stCondLst>
                                    <p:cond delay="250"/>
                                  </p:stCondLst>
                                  <p:childTnLst>
                                    <p:set>
                                      <p:cBhvr>
                                        <p:cTn id="87" dur="1" fill="hold">
                                          <p:stCondLst>
                                            <p:cond delay="0"/>
                                          </p:stCondLst>
                                        </p:cTn>
                                        <p:tgtEl>
                                          <p:spTgt spid="57"/>
                                        </p:tgtEl>
                                        <p:attrNameLst>
                                          <p:attrName>style.visibility</p:attrName>
                                        </p:attrNameLst>
                                      </p:cBhvr>
                                      <p:to>
                                        <p:strVal val="visible"/>
                                      </p:to>
                                    </p:set>
                                    <p:anim calcmode="lin" valueType="num">
                                      <p:cBhvr additive="base">
                                        <p:cTn id="88" dur="500" fill="hold"/>
                                        <p:tgtEl>
                                          <p:spTgt spid="57"/>
                                        </p:tgtEl>
                                        <p:attrNameLst>
                                          <p:attrName>ppt_x</p:attrName>
                                        </p:attrNameLst>
                                      </p:cBhvr>
                                      <p:tavLst>
                                        <p:tav tm="0">
                                          <p:val>
                                            <p:strVal val="0-#ppt_w/2"/>
                                          </p:val>
                                        </p:tav>
                                        <p:tav tm="100000">
                                          <p:val>
                                            <p:strVal val="#ppt_x"/>
                                          </p:val>
                                        </p:tav>
                                      </p:tavLst>
                                    </p:anim>
                                    <p:anim calcmode="lin" valueType="num">
                                      <p:cBhvr additive="base">
                                        <p:cTn id="89" dur="500" fill="hold"/>
                                        <p:tgtEl>
                                          <p:spTgt spid="57"/>
                                        </p:tgtEl>
                                        <p:attrNameLst>
                                          <p:attrName>ppt_y</p:attrName>
                                        </p:attrNameLst>
                                      </p:cBhvr>
                                      <p:tavLst>
                                        <p:tav tm="0">
                                          <p:val>
                                            <p:strVal val="#ppt_y"/>
                                          </p:val>
                                        </p:tav>
                                        <p:tav tm="100000">
                                          <p:val>
                                            <p:strVal val="#ppt_y"/>
                                          </p:val>
                                        </p:tav>
                                      </p:tavLst>
                                    </p:anim>
                                  </p:childTnLst>
                                </p:cTn>
                              </p:par>
                              <p:par>
                                <p:cTn id="90" presetID="2" presetClass="entr" presetSubtype="8" fill="hold" nodeType="withEffect">
                                  <p:stCondLst>
                                    <p:cond delay="250"/>
                                  </p:stCondLst>
                                  <p:childTnLst>
                                    <p:set>
                                      <p:cBhvr>
                                        <p:cTn id="91" dur="1" fill="hold">
                                          <p:stCondLst>
                                            <p:cond delay="0"/>
                                          </p:stCondLst>
                                        </p:cTn>
                                        <p:tgtEl>
                                          <p:spTgt spid="71"/>
                                        </p:tgtEl>
                                        <p:attrNameLst>
                                          <p:attrName>style.visibility</p:attrName>
                                        </p:attrNameLst>
                                      </p:cBhvr>
                                      <p:to>
                                        <p:strVal val="visible"/>
                                      </p:to>
                                    </p:set>
                                    <p:anim calcmode="lin" valueType="num">
                                      <p:cBhvr additive="base">
                                        <p:cTn id="92" dur="500" fill="hold"/>
                                        <p:tgtEl>
                                          <p:spTgt spid="71"/>
                                        </p:tgtEl>
                                        <p:attrNameLst>
                                          <p:attrName>ppt_x</p:attrName>
                                        </p:attrNameLst>
                                      </p:cBhvr>
                                      <p:tavLst>
                                        <p:tav tm="0">
                                          <p:val>
                                            <p:strVal val="0-#ppt_w/2"/>
                                          </p:val>
                                        </p:tav>
                                        <p:tav tm="100000">
                                          <p:val>
                                            <p:strVal val="#ppt_x"/>
                                          </p:val>
                                        </p:tav>
                                      </p:tavLst>
                                    </p:anim>
                                    <p:anim calcmode="lin" valueType="num">
                                      <p:cBhvr additive="base">
                                        <p:cTn id="93" dur="500" fill="hold"/>
                                        <p:tgtEl>
                                          <p:spTgt spid="71"/>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0"/>
                                  </p:stCondLst>
                                  <p:childTnLst>
                                    <p:set>
                                      <p:cBhvr>
                                        <p:cTn id="95" dur="1" fill="hold">
                                          <p:stCondLst>
                                            <p:cond delay="0"/>
                                          </p:stCondLst>
                                        </p:cTn>
                                        <p:tgtEl>
                                          <p:spTgt spid="65"/>
                                        </p:tgtEl>
                                        <p:attrNameLst>
                                          <p:attrName>style.visibility</p:attrName>
                                        </p:attrNameLst>
                                      </p:cBhvr>
                                      <p:to>
                                        <p:strVal val="visible"/>
                                      </p:to>
                                    </p:set>
                                    <p:anim calcmode="lin" valueType="num">
                                      <p:cBhvr additive="base">
                                        <p:cTn id="96" dur="500" fill="hold"/>
                                        <p:tgtEl>
                                          <p:spTgt spid="65"/>
                                        </p:tgtEl>
                                        <p:attrNameLst>
                                          <p:attrName>ppt_x</p:attrName>
                                        </p:attrNameLst>
                                      </p:cBhvr>
                                      <p:tavLst>
                                        <p:tav tm="0">
                                          <p:val>
                                            <p:strVal val="1+#ppt_w/2"/>
                                          </p:val>
                                        </p:tav>
                                        <p:tav tm="100000">
                                          <p:val>
                                            <p:strVal val="#ppt_x"/>
                                          </p:val>
                                        </p:tav>
                                      </p:tavLst>
                                    </p:anim>
                                    <p:anim calcmode="lin" valueType="num">
                                      <p:cBhvr additive="base">
                                        <p:cTn id="97" dur="500" fill="hold"/>
                                        <p:tgtEl>
                                          <p:spTgt spid="65"/>
                                        </p:tgtEl>
                                        <p:attrNameLst>
                                          <p:attrName>ppt_y</p:attrName>
                                        </p:attrNameLst>
                                      </p:cBhvr>
                                      <p:tavLst>
                                        <p:tav tm="0">
                                          <p:val>
                                            <p:strVal val="#ppt_y"/>
                                          </p:val>
                                        </p:tav>
                                        <p:tav tm="100000">
                                          <p:val>
                                            <p:strVal val="#ppt_y"/>
                                          </p:val>
                                        </p:tav>
                                      </p:tavLst>
                                    </p:anim>
                                  </p:childTnLst>
                                </p:cTn>
                              </p:par>
                              <p:par>
                                <p:cTn id="98" presetID="2" presetClass="entr" presetSubtype="8" fill="hold" nodeType="withEffect">
                                  <p:stCondLst>
                                    <p:cond delay="0"/>
                                  </p:stCondLst>
                                  <p:childTnLst>
                                    <p:set>
                                      <p:cBhvr>
                                        <p:cTn id="99" dur="1" fill="hold">
                                          <p:stCondLst>
                                            <p:cond delay="0"/>
                                          </p:stCondLst>
                                        </p:cTn>
                                        <p:tgtEl>
                                          <p:spTgt spid="72"/>
                                        </p:tgtEl>
                                        <p:attrNameLst>
                                          <p:attrName>style.visibility</p:attrName>
                                        </p:attrNameLst>
                                      </p:cBhvr>
                                      <p:to>
                                        <p:strVal val="visible"/>
                                      </p:to>
                                    </p:set>
                                    <p:anim calcmode="lin" valueType="num">
                                      <p:cBhvr additive="base">
                                        <p:cTn id="100" dur="500" fill="hold"/>
                                        <p:tgtEl>
                                          <p:spTgt spid="72"/>
                                        </p:tgtEl>
                                        <p:attrNameLst>
                                          <p:attrName>ppt_x</p:attrName>
                                        </p:attrNameLst>
                                      </p:cBhvr>
                                      <p:tavLst>
                                        <p:tav tm="0">
                                          <p:val>
                                            <p:strVal val="0-#ppt_w/2"/>
                                          </p:val>
                                        </p:tav>
                                        <p:tav tm="100000">
                                          <p:val>
                                            <p:strVal val="#ppt_x"/>
                                          </p:val>
                                        </p:tav>
                                      </p:tavLst>
                                    </p:anim>
                                    <p:anim calcmode="lin" valueType="num">
                                      <p:cBhvr additive="base">
                                        <p:cTn id="101" dur="500" fill="hold"/>
                                        <p:tgtEl>
                                          <p:spTgt spid="72"/>
                                        </p:tgtEl>
                                        <p:attrNameLst>
                                          <p:attrName>ppt_y</p:attrName>
                                        </p:attrNameLst>
                                      </p:cBhvr>
                                      <p:tavLst>
                                        <p:tav tm="0">
                                          <p:val>
                                            <p:strVal val="#ppt_y"/>
                                          </p:val>
                                        </p:tav>
                                        <p:tav tm="100000">
                                          <p:val>
                                            <p:strVal val="#ppt_y"/>
                                          </p:val>
                                        </p:tav>
                                      </p:tavLst>
                                    </p:anim>
                                  </p:childTnLst>
                                </p:cTn>
                              </p:par>
                            </p:childTnLst>
                          </p:cTn>
                        </p:par>
                        <p:par>
                          <p:cTn id="102" fill="hold">
                            <p:stCondLst>
                              <p:cond delay="2250"/>
                            </p:stCondLst>
                            <p:childTnLst>
                              <p:par>
                                <p:cTn id="103" presetID="22" presetClass="entr" presetSubtype="1" fill="hold" nodeType="after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wipe(up)">
                                      <p:cBhvr>
                                        <p:cTn id="105" dur="500"/>
                                        <p:tgtEl>
                                          <p:spTgt spid="80"/>
                                        </p:tgtEl>
                                      </p:cBhvr>
                                    </p:animEffect>
                                  </p:childTnLst>
                                </p:cTn>
                              </p:par>
                              <p:par>
                                <p:cTn id="106" presetID="22" presetClass="entr" presetSubtype="1" fill="hold" nodeType="withEffect">
                                  <p:stCondLst>
                                    <p:cond delay="0"/>
                                  </p:stCondLst>
                                  <p:childTnLst>
                                    <p:set>
                                      <p:cBhvr>
                                        <p:cTn id="107" dur="1" fill="hold">
                                          <p:stCondLst>
                                            <p:cond delay="0"/>
                                          </p:stCondLst>
                                        </p:cTn>
                                        <p:tgtEl>
                                          <p:spTgt spid="78"/>
                                        </p:tgtEl>
                                        <p:attrNameLst>
                                          <p:attrName>style.visibility</p:attrName>
                                        </p:attrNameLst>
                                      </p:cBhvr>
                                      <p:to>
                                        <p:strVal val="visible"/>
                                      </p:to>
                                    </p:set>
                                    <p:animEffect transition="in" filter="wipe(up)">
                                      <p:cBhvr>
                                        <p:cTn id="108" dur="500"/>
                                        <p:tgtEl>
                                          <p:spTgt spid="78"/>
                                        </p:tgtEl>
                                      </p:cBhvr>
                                    </p:animEffect>
                                  </p:childTnLst>
                                </p:cTn>
                              </p:par>
                              <p:par>
                                <p:cTn id="109" presetID="53" presetClass="entr" presetSubtype="16" fill="hold" nodeType="withEffect">
                                  <p:stCondLst>
                                    <p:cond delay="0"/>
                                  </p:stCondLst>
                                  <p:childTnLst>
                                    <p:set>
                                      <p:cBhvr>
                                        <p:cTn id="110" dur="1" fill="hold">
                                          <p:stCondLst>
                                            <p:cond delay="0"/>
                                          </p:stCondLst>
                                        </p:cTn>
                                        <p:tgtEl>
                                          <p:spTgt spid="79"/>
                                        </p:tgtEl>
                                        <p:attrNameLst>
                                          <p:attrName>style.visibility</p:attrName>
                                        </p:attrNameLst>
                                      </p:cBhvr>
                                      <p:to>
                                        <p:strVal val="visible"/>
                                      </p:to>
                                    </p:set>
                                    <p:anim calcmode="lin" valueType="num">
                                      <p:cBhvr>
                                        <p:cTn id="111" dur="500" fill="hold"/>
                                        <p:tgtEl>
                                          <p:spTgt spid="79"/>
                                        </p:tgtEl>
                                        <p:attrNameLst>
                                          <p:attrName>ppt_w</p:attrName>
                                        </p:attrNameLst>
                                      </p:cBhvr>
                                      <p:tavLst>
                                        <p:tav tm="0">
                                          <p:val>
                                            <p:fltVal val="0"/>
                                          </p:val>
                                        </p:tav>
                                        <p:tav tm="100000">
                                          <p:val>
                                            <p:strVal val="#ppt_w"/>
                                          </p:val>
                                        </p:tav>
                                      </p:tavLst>
                                    </p:anim>
                                    <p:anim calcmode="lin" valueType="num">
                                      <p:cBhvr>
                                        <p:cTn id="112" dur="500" fill="hold"/>
                                        <p:tgtEl>
                                          <p:spTgt spid="79"/>
                                        </p:tgtEl>
                                        <p:attrNameLst>
                                          <p:attrName>ppt_h</p:attrName>
                                        </p:attrNameLst>
                                      </p:cBhvr>
                                      <p:tavLst>
                                        <p:tav tm="0">
                                          <p:val>
                                            <p:fltVal val="0"/>
                                          </p:val>
                                        </p:tav>
                                        <p:tav tm="100000">
                                          <p:val>
                                            <p:strVal val="#ppt_h"/>
                                          </p:val>
                                        </p:tav>
                                      </p:tavLst>
                                    </p:anim>
                                    <p:animEffect transition="in" filter="fade">
                                      <p:cBhvr>
                                        <p:cTn id="113" dur="500"/>
                                        <p:tgtEl>
                                          <p:spTgt spid="79"/>
                                        </p:tgtEl>
                                      </p:cBhvr>
                                    </p:animEffect>
                                  </p:childTnLst>
                                </p:cTn>
                              </p:par>
                              <p:par>
                                <p:cTn id="114" presetID="53" presetClass="entr" presetSubtype="16" fill="hold" nodeType="withEffect">
                                  <p:stCondLst>
                                    <p:cond delay="0"/>
                                  </p:stCondLst>
                                  <p:childTnLst>
                                    <p:set>
                                      <p:cBhvr>
                                        <p:cTn id="115" dur="1" fill="hold">
                                          <p:stCondLst>
                                            <p:cond delay="0"/>
                                          </p:stCondLst>
                                        </p:cTn>
                                        <p:tgtEl>
                                          <p:spTgt spid="75"/>
                                        </p:tgtEl>
                                        <p:attrNameLst>
                                          <p:attrName>style.visibility</p:attrName>
                                        </p:attrNameLst>
                                      </p:cBhvr>
                                      <p:to>
                                        <p:strVal val="visible"/>
                                      </p:to>
                                    </p:set>
                                    <p:anim calcmode="lin" valueType="num">
                                      <p:cBhvr>
                                        <p:cTn id="116" dur="500" fill="hold"/>
                                        <p:tgtEl>
                                          <p:spTgt spid="75"/>
                                        </p:tgtEl>
                                        <p:attrNameLst>
                                          <p:attrName>ppt_w</p:attrName>
                                        </p:attrNameLst>
                                      </p:cBhvr>
                                      <p:tavLst>
                                        <p:tav tm="0">
                                          <p:val>
                                            <p:fltVal val="0"/>
                                          </p:val>
                                        </p:tav>
                                        <p:tav tm="100000">
                                          <p:val>
                                            <p:strVal val="#ppt_w"/>
                                          </p:val>
                                        </p:tav>
                                      </p:tavLst>
                                    </p:anim>
                                    <p:anim calcmode="lin" valueType="num">
                                      <p:cBhvr>
                                        <p:cTn id="117" dur="500" fill="hold"/>
                                        <p:tgtEl>
                                          <p:spTgt spid="75"/>
                                        </p:tgtEl>
                                        <p:attrNameLst>
                                          <p:attrName>ppt_h</p:attrName>
                                        </p:attrNameLst>
                                      </p:cBhvr>
                                      <p:tavLst>
                                        <p:tav tm="0">
                                          <p:val>
                                            <p:fltVal val="0"/>
                                          </p:val>
                                        </p:tav>
                                        <p:tav tm="100000">
                                          <p:val>
                                            <p:strVal val="#ppt_h"/>
                                          </p:val>
                                        </p:tav>
                                      </p:tavLst>
                                    </p:anim>
                                    <p:animEffect transition="in" filter="fade">
                                      <p:cBhvr>
                                        <p:cTn id="118" dur="500"/>
                                        <p:tgtEl>
                                          <p:spTgt spid="75"/>
                                        </p:tgtEl>
                                      </p:cBhvr>
                                    </p:animEffect>
                                  </p:childTnLst>
                                </p:cTn>
                              </p:par>
                              <p:par>
                                <p:cTn id="119" presetID="53" presetClass="entr" presetSubtype="16" fill="hold" nodeType="withEffect">
                                  <p:stCondLst>
                                    <p:cond delay="0"/>
                                  </p:stCondLst>
                                  <p:childTnLst>
                                    <p:set>
                                      <p:cBhvr>
                                        <p:cTn id="120" dur="1" fill="hold">
                                          <p:stCondLst>
                                            <p:cond delay="0"/>
                                          </p:stCondLst>
                                        </p:cTn>
                                        <p:tgtEl>
                                          <p:spTgt spid="74"/>
                                        </p:tgtEl>
                                        <p:attrNameLst>
                                          <p:attrName>style.visibility</p:attrName>
                                        </p:attrNameLst>
                                      </p:cBhvr>
                                      <p:to>
                                        <p:strVal val="visible"/>
                                      </p:to>
                                    </p:set>
                                    <p:anim calcmode="lin" valueType="num">
                                      <p:cBhvr>
                                        <p:cTn id="121" dur="500" fill="hold"/>
                                        <p:tgtEl>
                                          <p:spTgt spid="74"/>
                                        </p:tgtEl>
                                        <p:attrNameLst>
                                          <p:attrName>ppt_w</p:attrName>
                                        </p:attrNameLst>
                                      </p:cBhvr>
                                      <p:tavLst>
                                        <p:tav tm="0">
                                          <p:val>
                                            <p:fltVal val="0"/>
                                          </p:val>
                                        </p:tav>
                                        <p:tav tm="100000">
                                          <p:val>
                                            <p:strVal val="#ppt_w"/>
                                          </p:val>
                                        </p:tav>
                                      </p:tavLst>
                                    </p:anim>
                                    <p:anim calcmode="lin" valueType="num">
                                      <p:cBhvr>
                                        <p:cTn id="122" dur="500" fill="hold"/>
                                        <p:tgtEl>
                                          <p:spTgt spid="74"/>
                                        </p:tgtEl>
                                        <p:attrNameLst>
                                          <p:attrName>ppt_h</p:attrName>
                                        </p:attrNameLst>
                                      </p:cBhvr>
                                      <p:tavLst>
                                        <p:tav tm="0">
                                          <p:val>
                                            <p:fltVal val="0"/>
                                          </p:val>
                                        </p:tav>
                                        <p:tav tm="100000">
                                          <p:val>
                                            <p:strVal val="#ppt_h"/>
                                          </p:val>
                                        </p:tav>
                                      </p:tavLst>
                                    </p:anim>
                                    <p:animEffect transition="in" filter="fade">
                                      <p:cBhvr>
                                        <p:cTn id="123" dur="500"/>
                                        <p:tgtEl>
                                          <p:spTgt spid="74"/>
                                        </p:tgtEl>
                                      </p:cBhvr>
                                    </p:animEffect>
                                  </p:childTnLst>
                                </p:cTn>
                              </p:par>
                            </p:childTnLst>
                          </p:cTn>
                        </p:par>
                        <p:par>
                          <p:cTn id="124" fill="hold">
                            <p:stCondLst>
                              <p:cond delay="2750"/>
                            </p:stCondLst>
                            <p:childTnLst>
                              <p:par>
                                <p:cTn id="125" presetID="41" presetClass="entr" presetSubtype="0" fill="hold" grpId="0" nodeType="afterEffect">
                                  <p:stCondLst>
                                    <p:cond delay="0"/>
                                  </p:stCondLst>
                                  <p:iterate type="lt">
                                    <p:tmPct val="10000"/>
                                  </p:iterate>
                                  <p:childTnLst>
                                    <p:set>
                                      <p:cBhvr>
                                        <p:cTn id="126" dur="1" fill="hold">
                                          <p:stCondLst>
                                            <p:cond delay="0"/>
                                          </p:stCondLst>
                                        </p:cTn>
                                        <p:tgtEl>
                                          <p:spTgt spid="82"/>
                                        </p:tgtEl>
                                        <p:attrNameLst>
                                          <p:attrName>style.visibility</p:attrName>
                                        </p:attrNameLst>
                                      </p:cBhvr>
                                      <p:to>
                                        <p:strVal val="visible"/>
                                      </p:to>
                                    </p:set>
                                    <p:anim calcmode="lin" valueType="num">
                                      <p:cBhvr>
                                        <p:cTn id="127" dur="500" fill="hold"/>
                                        <p:tgtEl>
                                          <p:spTgt spid="82"/>
                                        </p:tgtEl>
                                        <p:attrNameLst>
                                          <p:attrName>ppt_x</p:attrName>
                                        </p:attrNameLst>
                                      </p:cBhvr>
                                      <p:tavLst>
                                        <p:tav tm="0">
                                          <p:val>
                                            <p:strVal val="#ppt_x"/>
                                          </p:val>
                                        </p:tav>
                                        <p:tav tm="50000">
                                          <p:val>
                                            <p:strVal val="#ppt_x+.1"/>
                                          </p:val>
                                        </p:tav>
                                        <p:tav tm="100000">
                                          <p:val>
                                            <p:strVal val="#ppt_x"/>
                                          </p:val>
                                        </p:tav>
                                      </p:tavLst>
                                    </p:anim>
                                    <p:anim calcmode="lin" valueType="num">
                                      <p:cBhvr>
                                        <p:cTn id="128" dur="500" fill="hold"/>
                                        <p:tgtEl>
                                          <p:spTgt spid="82"/>
                                        </p:tgtEl>
                                        <p:attrNameLst>
                                          <p:attrName>ppt_y</p:attrName>
                                        </p:attrNameLst>
                                      </p:cBhvr>
                                      <p:tavLst>
                                        <p:tav tm="0">
                                          <p:val>
                                            <p:strVal val="#ppt_y"/>
                                          </p:val>
                                        </p:tav>
                                        <p:tav tm="100000">
                                          <p:val>
                                            <p:strVal val="#ppt_y"/>
                                          </p:val>
                                        </p:tav>
                                      </p:tavLst>
                                    </p:anim>
                                    <p:anim calcmode="lin" valueType="num">
                                      <p:cBhvr>
                                        <p:cTn id="129" dur="500" fill="hold"/>
                                        <p:tgtEl>
                                          <p:spTgt spid="82"/>
                                        </p:tgtEl>
                                        <p:attrNameLst>
                                          <p:attrName>ppt_h</p:attrName>
                                        </p:attrNameLst>
                                      </p:cBhvr>
                                      <p:tavLst>
                                        <p:tav tm="0">
                                          <p:val>
                                            <p:strVal val="#ppt_h/10"/>
                                          </p:val>
                                        </p:tav>
                                        <p:tav tm="50000">
                                          <p:val>
                                            <p:strVal val="#ppt_h+.01"/>
                                          </p:val>
                                        </p:tav>
                                        <p:tav tm="100000">
                                          <p:val>
                                            <p:strVal val="#ppt_h"/>
                                          </p:val>
                                        </p:tav>
                                      </p:tavLst>
                                    </p:anim>
                                    <p:anim calcmode="lin" valueType="num">
                                      <p:cBhvr>
                                        <p:cTn id="130" dur="500" fill="hold"/>
                                        <p:tgtEl>
                                          <p:spTgt spid="82"/>
                                        </p:tgtEl>
                                        <p:attrNameLst>
                                          <p:attrName>ppt_w</p:attrName>
                                        </p:attrNameLst>
                                      </p:cBhvr>
                                      <p:tavLst>
                                        <p:tav tm="0">
                                          <p:val>
                                            <p:strVal val="#ppt_w/10"/>
                                          </p:val>
                                        </p:tav>
                                        <p:tav tm="50000">
                                          <p:val>
                                            <p:strVal val="#ppt_w+.01"/>
                                          </p:val>
                                        </p:tav>
                                        <p:tav tm="100000">
                                          <p:val>
                                            <p:strVal val="#ppt_w"/>
                                          </p:val>
                                        </p:tav>
                                      </p:tavLst>
                                    </p:anim>
                                    <p:animEffect transition="in" filter="fade">
                                      <p:cBhvr>
                                        <p:cTn id="131" dur="500" tmFilter="0,0; .5, 1; 1, 1"/>
                                        <p:tgtEl>
                                          <p:spTgt spid="82"/>
                                        </p:tgtEl>
                                      </p:cBhvr>
                                    </p:animEffect>
                                  </p:childTnLst>
                                </p:cTn>
                              </p:par>
                            </p:childTnLst>
                          </p:cTn>
                        </p:par>
                        <p:par>
                          <p:cTn id="132" fill="hold">
                            <p:stCondLst>
                              <p:cond delay="4000"/>
                            </p:stCondLst>
                            <p:childTnLst>
                              <p:par>
                                <p:cTn id="133" presetID="49" presetClass="entr" presetSubtype="0" decel="100000" fill="hold" nodeType="afterEffect">
                                  <p:stCondLst>
                                    <p:cond delay="50"/>
                                  </p:stCondLst>
                                  <p:childTnLst>
                                    <p:set>
                                      <p:cBhvr>
                                        <p:cTn id="134" dur="1" fill="hold">
                                          <p:stCondLst>
                                            <p:cond delay="0"/>
                                          </p:stCondLst>
                                        </p:cTn>
                                        <p:tgtEl>
                                          <p:spTgt spid="34"/>
                                        </p:tgtEl>
                                        <p:attrNameLst>
                                          <p:attrName>style.visibility</p:attrName>
                                        </p:attrNameLst>
                                      </p:cBhvr>
                                      <p:to>
                                        <p:strVal val="visible"/>
                                      </p:to>
                                    </p:set>
                                    <p:anim calcmode="lin" valueType="num">
                                      <p:cBhvr>
                                        <p:cTn id="135" dur="500" fill="hold"/>
                                        <p:tgtEl>
                                          <p:spTgt spid="34"/>
                                        </p:tgtEl>
                                        <p:attrNameLst>
                                          <p:attrName>ppt_w</p:attrName>
                                        </p:attrNameLst>
                                      </p:cBhvr>
                                      <p:tavLst>
                                        <p:tav tm="0">
                                          <p:val>
                                            <p:fltVal val="0"/>
                                          </p:val>
                                        </p:tav>
                                        <p:tav tm="100000">
                                          <p:val>
                                            <p:strVal val="#ppt_w"/>
                                          </p:val>
                                        </p:tav>
                                      </p:tavLst>
                                    </p:anim>
                                    <p:anim calcmode="lin" valueType="num">
                                      <p:cBhvr>
                                        <p:cTn id="136" dur="500" fill="hold"/>
                                        <p:tgtEl>
                                          <p:spTgt spid="34"/>
                                        </p:tgtEl>
                                        <p:attrNameLst>
                                          <p:attrName>ppt_h</p:attrName>
                                        </p:attrNameLst>
                                      </p:cBhvr>
                                      <p:tavLst>
                                        <p:tav tm="0">
                                          <p:val>
                                            <p:fltVal val="0"/>
                                          </p:val>
                                        </p:tav>
                                        <p:tav tm="100000">
                                          <p:val>
                                            <p:strVal val="#ppt_h"/>
                                          </p:val>
                                        </p:tav>
                                      </p:tavLst>
                                    </p:anim>
                                    <p:anim calcmode="lin" valueType="num">
                                      <p:cBhvr>
                                        <p:cTn id="137" dur="500" fill="hold"/>
                                        <p:tgtEl>
                                          <p:spTgt spid="34"/>
                                        </p:tgtEl>
                                        <p:attrNameLst>
                                          <p:attrName>style.rotation</p:attrName>
                                        </p:attrNameLst>
                                      </p:cBhvr>
                                      <p:tavLst>
                                        <p:tav tm="0">
                                          <p:val>
                                            <p:fltVal val="360"/>
                                          </p:val>
                                        </p:tav>
                                        <p:tav tm="100000">
                                          <p:val>
                                            <p:fltVal val="0"/>
                                          </p:val>
                                        </p:tav>
                                      </p:tavLst>
                                    </p:anim>
                                    <p:animEffect transition="in" filter="fade">
                                      <p:cBhvr>
                                        <p:cTn id="1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655CA35D-8273-4668-82A0-C765CD98C632}"/>
              </a:ext>
            </a:extLst>
          </p:cNvPr>
          <p:cNvPicPr>
            <a:picLocks noChangeAspect="1"/>
          </p:cNvPicPr>
          <p:nvPr/>
        </p:nvPicPr>
        <p:blipFill>
          <a:blip r:embed="rId3"/>
          <a:stretch>
            <a:fillRect/>
          </a:stretch>
        </p:blipFill>
        <p:spPr>
          <a:xfrm>
            <a:off x="1402304" y="4852168"/>
            <a:ext cx="2213040" cy="1658256"/>
          </a:xfrm>
          <a:prstGeom prst="rect">
            <a:avLst/>
          </a:prstGeom>
        </p:spPr>
      </p:pic>
      <p:pic>
        <p:nvPicPr>
          <p:cNvPr id="27" name="图片 26">
            <a:extLst>
              <a:ext uri="{FF2B5EF4-FFF2-40B4-BE49-F238E27FC236}">
                <a16:creationId xmlns:a16="http://schemas.microsoft.com/office/drawing/2014/main" xmlns="" id="{4BAF13C2-10E7-4086-AC4F-A1D72893CDC8}"/>
              </a:ext>
            </a:extLst>
          </p:cNvPr>
          <p:cNvPicPr>
            <a:picLocks noChangeAspect="1"/>
          </p:cNvPicPr>
          <p:nvPr/>
        </p:nvPicPr>
        <p:blipFill>
          <a:blip r:embed="rId4"/>
          <a:stretch>
            <a:fillRect/>
          </a:stretch>
        </p:blipFill>
        <p:spPr>
          <a:xfrm>
            <a:off x="6354137" y="3803602"/>
            <a:ext cx="2853175" cy="2698729"/>
          </a:xfrm>
          <a:prstGeom prst="rect">
            <a:avLst/>
          </a:prstGeom>
        </p:spPr>
      </p:pic>
      <p:pic>
        <p:nvPicPr>
          <p:cNvPr id="29" name="图片 28">
            <a:extLst>
              <a:ext uri="{FF2B5EF4-FFF2-40B4-BE49-F238E27FC236}">
                <a16:creationId xmlns:a16="http://schemas.microsoft.com/office/drawing/2014/main" xmlns="" id="{4693DD7E-BAC5-4F55-9B73-7188916EC809}"/>
              </a:ext>
            </a:extLst>
          </p:cNvPr>
          <p:cNvPicPr>
            <a:picLocks noChangeAspect="1"/>
          </p:cNvPicPr>
          <p:nvPr/>
        </p:nvPicPr>
        <p:blipFill>
          <a:blip r:embed="rId5"/>
          <a:stretch>
            <a:fillRect/>
          </a:stretch>
        </p:blipFill>
        <p:spPr>
          <a:xfrm>
            <a:off x="-24759" y="3895784"/>
            <a:ext cx="2274005" cy="2528027"/>
          </a:xfrm>
          <a:prstGeom prst="rect">
            <a:avLst/>
          </a:prstGeom>
        </p:spPr>
      </p:pic>
      <p:grpSp>
        <p:nvGrpSpPr>
          <p:cNvPr id="44" name="组合 43">
            <a:extLst>
              <a:ext uri="{FF2B5EF4-FFF2-40B4-BE49-F238E27FC236}">
                <a16:creationId xmlns:a16="http://schemas.microsoft.com/office/drawing/2014/main" xmlns="" id="{E48C34C2-D5A2-4F0C-AC0F-4EF5A9C291B1}"/>
              </a:ext>
            </a:extLst>
          </p:cNvPr>
          <p:cNvGrpSpPr/>
          <p:nvPr/>
        </p:nvGrpSpPr>
        <p:grpSpPr>
          <a:xfrm>
            <a:off x="7337379" y="169788"/>
            <a:ext cx="1421290" cy="1182880"/>
            <a:chOff x="7180022" y="219753"/>
            <a:chExt cx="1592029" cy="993734"/>
          </a:xfrm>
        </p:grpSpPr>
        <p:pic>
          <p:nvPicPr>
            <p:cNvPr id="26" name="图片 25">
              <a:extLst>
                <a:ext uri="{FF2B5EF4-FFF2-40B4-BE49-F238E27FC236}">
                  <a16:creationId xmlns:a16="http://schemas.microsoft.com/office/drawing/2014/main" xmlns="" id="{E7C3B35B-B8D2-4C49-81CB-DDBD637AFF90}"/>
                </a:ext>
              </a:extLst>
            </p:cNvPr>
            <p:cNvPicPr>
              <a:picLocks noChangeAspect="1"/>
            </p:cNvPicPr>
            <p:nvPr/>
          </p:nvPicPr>
          <p:blipFill>
            <a:blip r:embed="rId6"/>
            <a:stretch>
              <a:fillRect/>
            </a:stretch>
          </p:blipFill>
          <p:spPr>
            <a:xfrm>
              <a:off x="7778317" y="219753"/>
              <a:ext cx="993734" cy="993734"/>
            </a:xfrm>
            <a:prstGeom prst="rect">
              <a:avLst/>
            </a:prstGeom>
          </p:spPr>
        </p:pic>
        <p:pic>
          <p:nvPicPr>
            <p:cNvPr id="33" name="图片 32">
              <a:extLst>
                <a:ext uri="{FF2B5EF4-FFF2-40B4-BE49-F238E27FC236}">
                  <a16:creationId xmlns:a16="http://schemas.microsoft.com/office/drawing/2014/main" xmlns="" id="{895DE241-E92B-4927-900E-8FD3D5BB3797}"/>
                </a:ext>
              </a:extLst>
            </p:cNvPr>
            <p:cNvPicPr>
              <a:picLocks noChangeAspect="1"/>
            </p:cNvPicPr>
            <p:nvPr/>
          </p:nvPicPr>
          <p:blipFill>
            <a:blip r:embed="rId7"/>
            <a:stretch>
              <a:fillRect/>
            </a:stretch>
          </p:blipFill>
          <p:spPr>
            <a:xfrm>
              <a:off x="7180022" y="595615"/>
              <a:ext cx="1530229" cy="615749"/>
            </a:xfrm>
            <a:prstGeom prst="rect">
              <a:avLst/>
            </a:prstGeom>
          </p:spPr>
        </p:pic>
      </p:grpSp>
      <p:pic>
        <p:nvPicPr>
          <p:cNvPr id="34" name="图片 33">
            <a:extLst>
              <a:ext uri="{FF2B5EF4-FFF2-40B4-BE49-F238E27FC236}">
                <a16:creationId xmlns:a16="http://schemas.microsoft.com/office/drawing/2014/main" xmlns="" id="{08601CBF-2AD2-4261-8191-36F90736C0AE}"/>
              </a:ext>
            </a:extLst>
          </p:cNvPr>
          <p:cNvPicPr>
            <a:picLocks noChangeAspect="1"/>
          </p:cNvPicPr>
          <p:nvPr/>
        </p:nvPicPr>
        <p:blipFill>
          <a:blip r:embed="rId8"/>
          <a:stretch>
            <a:fillRect/>
          </a:stretch>
        </p:blipFill>
        <p:spPr>
          <a:xfrm>
            <a:off x="5821462" y="5787701"/>
            <a:ext cx="1298561" cy="642168"/>
          </a:xfrm>
          <a:prstGeom prst="rect">
            <a:avLst/>
          </a:prstGeom>
        </p:spPr>
      </p:pic>
      <p:pic>
        <p:nvPicPr>
          <p:cNvPr id="36" name="图片 35">
            <a:extLst>
              <a:ext uri="{FF2B5EF4-FFF2-40B4-BE49-F238E27FC236}">
                <a16:creationId xmlns:a16="http://schemas.microsoft.com/office/drawing/2014/main" xmlns="" id="{2B1D96BD-DF8F-4B04-987B-AA4ECECC8764}"/>
              </a:ext>
            </a:extLst>
          </p:cNvPr>
          <p:cNvPicPr>
            <a:picLocks noChangeAspect="1"/>
          </p:cNvPicPr>
          <p:nvPr/>
        </p:nvPicPr>
        <p:blipFill>
          <a:blip r:embed="rId9"/>
          <a:stretch>
            <a:fillRect/>
          </a:stretch>
        </p:blipFill>
        <p:spPr>
          <a:xfrm>
            <a:off x="525181" y="4071909"/>
            <a:ext cx="1079086" cy="585267"/>
          </a:xfrm>
          <a:prstGeom prst="rect">
            <a:avLst/>
          </a:prstGeom>
        </p:spPr>
      </p:pic>
      <p:pic>
        <p:nvPicPr>
          <p:cNvPr id="37" name="图片 36">
            <a:extLst>
              <a:ext uri="{FF2B5EF4-FFF2-40B4-BE49-F238E27FC236}">
                <a16:creationId xmlns:a16="http://schemas.microsoft.com/office/drawing/2014/main" xmlns="" id="{D0C6C32C-0161-4254-8EF5-805CF6958C24}"/>
              </a:ext>
            </a:extLst>
          </p:cNvPr>
          <p:cNvPicPr>
            <a:picLocks noChangeAspect="1"/>
          </p:cNvPicPr>
          <p:nvPr/>
        </p:nvPicPr>
        <p:blipFill>
          <a:blip r:embed="rId10"/>
          <a:stretch>
            <a:fillRect/>
          </a:stretch>
        </p:blipFill>
        <p:spPr>
          <a:xfrm>
            <a:off x="159188" y="30801"/>
            <a:ext cx="1298561" cy="3771719"/>
          </a:xfrm>
          <a:prstGeom prst="rect">
            <a:avLst/>
          </a:prstGeom>
        </p:spPr>
      </p:pic>
      <p:pic>
        <p:nvPicPr>
          <p:cNvPr id="38" name="图片 37">
            <a:extLst>
              <a:ext uri="{FF2B5EF4-FFF2-40B4-BE49-F238E27FC236}">
                <a16:creationId xmlns:a16="http://schemas.microsoft.com/office/drawing/2014/main" xmlns="" id="{E247DD9D-BD03-452E-9608-F8FD186A347E}"/>
              </a:ext>
            </a:extLst>
          </p:cNvPr>
          <p:cNvPicPr>
            <a:picLocks noChangeAspect="1"/>
          </p:cNvPicPr>
          <p:nvPr/>
        </p:nvPicPr>
        <p:blipFill>
          <a:blip r:embed="rId11"/>
          <a:stretch>
            <a:fillRect/>
          </a:stretch>
        </p:blipFill>
        <p:spPr>
          <a:xfrm rot="21365388">
            <a:off x="1225006" y="256581"/>
            <a:ext cx="6693988" cy="3422184"/>
          </a:xfrm>
          <a:prstGeom prst="rect">
            <a:avLst/>
          </a:prstGeom>
        </p:spPr>
      </p:pic>
      <p:pic>
        <p:nvPicPr>
          <p:cNvPr id="39" name="图片 38">
            <a:extLst>
              <a:ext uri="{FF2B5EF4-FFF2-40B4-BE49-F238E27FC236}">
                <a16:creationId xmlns:a16="http://schemas.microsoft.com/office/drawing/2014/main" xmlns="" id="{247E7A1F-2800-487C-87B4-09E147AD4429}"/>
              </a:ext>
            </a:extLst>
          </p:cNvPr>
          <p:cNvPicPr>
            <a:picLocks noChangeAspect="1"/>
          </p:cNvPicPr>
          <p:nvPr/>
        </p:nvPicPr>
        <p:blipFill>
          <a:blip r:embed="rId12"/>
          <a:stretch>
            <a:fillRect/>
          </a:stretch>
        </p:blipFill>
        <p:spPr>
          <a:xfrm>
            <a:off x="6203774" y="2673884"/>
            <a:ext cx="914479" cy="1024217"/>
          </a:xfrm>
          <a:prstGeom prst="rect">
            <a:avLst/>
          </a:prstGeom>
        </p:spPr>
      </p:pic>
      <p:pic>
        <p:nvPicPr>
          <p:cNvPr id="40" name="图片 39">
            <a:extLst>
              <a:ext uri="{FF2B5EF4-FFF2-40B4-BE49-F238E27FC236}">
                <a16:creationId xmlns:a16="http://schemas.microsoft.com/office/drawing/2014/main" xmlns="" id="{A21ABC91-65F8-458C-AFC7-0F77CF636546}"/>
              </a:ext>
            </a:extLst>
          </p:cNvPr>
          <p:cNvPicPr>
            <a:picLocks noChangeAspect="1"/>
          </p:cNvPicPr>
          <p:nvPr/>
        </p:nvPicPr>
        <p:blipFill>
          <a:blip r:embed="rId13"/>
          <a:stretch>
            <a:fillRect/>
          </a:stretch>
        </p:blipFill>
        <p:spPr>
          <a:xfrm>
            <a:off x="8131880" y="5322235"/>
            <a:ext cx="469433" cy="1284335"/>
          </a:xfrm>
          <a:prstGeom prst="rect">
            <a:avLst/>
          </a:prstGeom>
        </p:spPr>
      </p:pic>
      <p:pic>
        <p:nvPicPr>
          <p:cNvPr id="41" name="图片 40">
            <a:extLst>
              <a:ext uri="{FF2B5EF4-FFF2-40B4-BE49-F238E27FC236}">
                <a16:creationId xmlns:a16="http://schemas.microsoft.com/office/drawing/2014/main" xmlns="" id="{C2534C03-113D-4374-8141-C9E008A840F0}"/>
              </a:ext>
            </a:extLst>
          </p:cNvPr>
          <p:cNvPicPr>
            <a:picLocks noChangeAspect="1"/>
          </p:cNvPicPr>
          <p:nvPr/>
        </p:nvPicPr>
        <p:blipFill>
          <a:blip r:embed="rId14"/>
          <a:stretch>
            <a:fillRect/>
          </a:stretch>
        </p:blipFill>
        <p:spPr>
          <a:xfrm>
            <a:off x="7179576" y="5412738"/>
            <a:ext cx="536494" cy="1081117"/>
          </a:xfrm>
          <a:prstGeom prst="rect">
            <a:avLst/>
          </a:prstGeom>
        </p:spPr>
      </p:pic>
      <p:pic>
        <p:nvPicPr>
          <p:cNvPr id="42" name="图片 41">
            <a:extLst>
              <a:ext uri="{FF2B5EF4-FFF2-40B4-BE49-F238E27FC236}">
                <a16:creationId xmlns:a16="http://schemas.microsoft.com/office/drawing/2014/main" xmlns="" id="{770B5569-BE13-47B0-923B-39DA4A43279D}"/>
              </a:ext>
            </a:extLst>
          </p:cNvPr>
          <p:cNvPicPr>
            <a:picLocks noChangeAspect="1"/>
          </p:cNvPicPr>
          <p:nvPr/>
        </p:nvPicPr>
        <p:blipFill>
          <a:blip r:embed="rId15"/>
          <a:stretch>
            <a:fillRect/>
          </a:stretch>
        </p:blipFill>
        <p:spPr>
          <a:xfrm>
            <a:off x="7538448" y="5347582"/>
            <a:ext cx="457240" cy="1284335"/>
          </a:xfrm>
          <a:prstGeom prst="rect">
            <a:avLst/>
          </a:prstGeom>
        </p:spPr>
      </p:pic>
      <p:pic>
        <p:nvPicPr>
          <p:cNvPr id="43" name="图片 42">
            <a:extLst>
              <a:ext uri="{FF2B5EF4-FFF2-40B4-BE49-F238E27FC236}">
                <a16:creationId xmlns:a16="http://schemas.microsoft.com/office/drawing/2014/main" xmlns="" id="{BE25F316-3A78-4CC5-898C-80AE29383EC4}"/>
              </a:ext>
            </a:extLst>
          </p:cNvPr>
          <p:cNvPicPr>
            <a:picLocks noChangeAspect="1"/>
          </p:cNvPicPr>
          <p:nvPr/>
        </p:nvPicPr>
        <p:blipFill>
          <a:blip r:embed="rId16"/>
          <a:stretch>
            <a:fillRect/>
          </a:stretch>
        </p:blipFill>
        <p:spPr>
          <a:xfrm>
            <a:off x="7895611" y="6266849"/>
            <a:ext cx="304826" cy="284504"/>
          </a:xfrm>
          <a:prstGeom prst="rect">
            <a:avLst/>
          </a:prstGeom>
        </p:spPr>
      </p:pic>
      <p:pic>
        <p:nvPicPr>
          <p:cNvPr id="28" name="图片 27">
            <a:extLst>
              <a:ext uri="{FF2B5EF4-FFF2-40B4-BE49-F238E27FC236}">
                <a16:creationId xmlns:a16="http://schemas.microsoft.com/office/drawing/2014/main" xmlns="" id="{1B4FF0A3-E370-4B23-B855-B90E306442BA}"/>
              </a:ext>
            </a:extLst>
          </p:cNvPr>
          <p:cNvPicPr>
            <a:picLocks noChangeAspect="1"/>
          </p:cNvPicPr>
          <p:nvPr/>
        </p:nvPicPr>
        <p:blipFill>
          <a:blip r:embed="rId17"/>
          <a:stretch>
            <a:fillRect/>
          </a:stretch>
        </p:blipFill>
        <p:spPr>
          <a:xfrm>
            <a:off x="-280403" y="6430038"/>
            <a:ext cx="9748349" cy="430821"/>
          </a:xfrm>
          <a:prstGeom prst="rect">
            <a:avLst/>
          </a:prstGeom>
        </p:spPr>
      </p:pic>
      <p:pic>
        <p:nvPicPr>
          <p:cNvPr id="35" name="图片 34">
            <a:extLst>
              <a:ext uri="{FF2B5EF4-FFF2-40B4-BE49-F238E27FC236}">
                <a16:creationId xmlns:a16="http://schemas.microsoft.com/office/drawing/2014/main" xmlns="" id="{F7D8E1C9-AE3B-4107-B19D-3451CDDCD6F9}"/>
              </a:ext>
            </a:extLst>
          </p:cNvPr>
          <p:cNvPicPr>
            <a:picLocks noChangeAspect="1"/>
          </p:cNvPicPr>
          <p:nvPr/>
        </p:nvPicPr>
        <p:blipFill>
          <a:blip r:embed="rId18"/>
          <a:stretch>
            <a:fillRect/>
          </a:stretch>
        </p:blipFill>
        <p:spPr>
          <a:xfrm>
            <a:off x="3616085" y="6432855"/>
            <a:ext cx="2206943" cy="178832"/>
          </a:xfrm>
          <a:prstGeom prst="rect">
            <a:avLst/>
          </a:prstGeom>
        </p:spPr>
      </p:pic>
      <p:pic>
        <p:nvPicPr>
          <p:cNvPr id="30" name="图片 29">
            <a:extLst>
              <a:ext uri="{FF2B5EF4-FFF2-40B4-BE49-F238E27FC236}">
                <a16:creationId xmlns:a16="http://schemas.microsoft.com/office/drawing/2014/main" xmlns="" id="{33D6A114-2470-4715-830C-28260D2ECE35}"/>
              </a:ext>
            </a:extLst>
          </p:cNvPr>
          <p:cNvPicPr>
            <a:picLocks noChangeAspect="1"/>
          </p:cNvPicPr>
          <p:nvPr/>
        </p:nvPicPr>
        <p:blipFill>
          <a:blip r:embed="rId19"/>
          <a:stretch>
            <a:fillRect/>
          </a:stretch>
        </p:blipFill>
        <p:spPr>
          <a:xfrm>
            <a:off x="450215" y="5283186"/>
            <a:ext cx="475529" cy="1365623"/>
          </a:xfrm>
          <a:prstGeom prst="rect">
            <a:avLst/>
          </a:prstGeom>
        </p:spPr>
      </p:pic>
      <p:pic>
        <p:nvPicPr>
          <p:cNvPr id="31" name="图片 30">
            <a:extLst>
              <a:ext uri="{FF2B5EF4-FFF2-40B4-BE49-F238E27FC236}">
                <a16:creationId xmlns:a16="http://schemas.microsoft.com/office/drawing/2014/main" xmlns="" id="{3AA638C2-CCCC-415E-B5DC-3514E6BD385E}"/>
              </a:ext>
            </a:extLst>
          </p:cNvPr>
          <p:cNvPicPr>
            <a:picLocks noChangeAspect="1"/>
          </p:cNvPicPr>
          <p:nvPr/>
        </p:nvPicPr>
        <p:blipFill>
          <a:blip r:embed="rId20"/>
          <a:stretch>
            <a:fillRect/>
          </a:stretch>
        </p:blipFill>
        <p:spPr>
          <a:xfrm>
            <a:off x="1053985" y="5411715"/>
            <a:ext cx="548688" cy="1235563"/>
          </a:xfrm>
          <a:prstGeom prst="rect">
            <a:avLst/>
          </a:prstGeom>
        </p:spPr>
      </p:pic>
      <p:pic>
        <p:nvPicPr>
          <p:cNvPr id="32" name="图片 31">
            <a:extLst>
              <a:ext uri="{FF2B5EF4-FFF2-40B4-BE49-F238E27FC236}">
                <a16:creationId xmlns:a16="http://schemas.microsoft.com/office/drawing/2014/main" xmlns="" id="{44F3D5BF-0C3C-4308-8162-8988AB671EAC}"/>
              </a:ext>
            </a:extLst>
          </p:cNvPr>
          <p:cNvPicPr>
            <a:picLocks noChangeAspect="1"/>
          </p:cNvPicPr>
          <p:nvPr/>
        </p:nvPicPr>
        <p:blipFill>
          <a:blip r:embed="rId21"/>
          <a:stretch>
            <a:fillRect/>
          </a:stretch>
        </p:blipFill>
        <p:spPr>
          <a:xfrm>
            <a:off x="-110868" y="6192954"/>
            <a:ext cx="542591" cy="349535"/>
          </a:xfrm>
          <a:prstGeom prst="rect">
            <a:avLst/>
          </a:prstGeom>
        </p:spPr>
      </p:pic>
      <p:sp>
        <p:nvSpPr>
          <p:cNvPr id="45" name="矩形 44">
            <a:extLst>
              <a:ext uri="{FF2B5EF4-FFF2-40B4-BE49-F238E27FC236}">
                <a16:creationId xmlns:a16="http://schemas.microsoft.com/office/drawing/2014/main" xmlns="" id="{19C89A45-DC9C-41DA-B220-A35EBF68355C}"/>
              </a:ext>
            </a:extLst>
          </p:cNvPr>
          <p:cNvSpPr/>
          <p:nvPr/>
        </p:nvSpPr>
        <p:spPr>
          <a:xfrm>
            <a:off x="1517240" y="3622703"/>
            <a:ext cx="5704836" cy="461665"/>
          </a:xfrm>
          <a:prstGeom prst="rect">
            <a:avLst/>
          </a:prstGeom>
        </p:spPr>
        <p:txBody>
          <a:bodyPr wrap="square">
            <a:spAutoFit/>
          </a:bodyPr>
          <a:lstStyle/>
          <a:p>
            <a:pPr algn="ctr"/>
            <a:r>
              <a:rPr lang="en-US" altLang="zh-CN" sz="2400" b="1" i="0" dirty="0">
                <a:solidFill>
                  <a:schemeClr val="tx2"/>
                </a:solidFill>
                <a:effectLst/>
                <a:latin typeface="UVF Aria Pro" panose="02000000000000000000" pitchFamily="50" charset="0"/>
                <a:ea typeface="造字工房悦黑演示版常规体" pitchFamily="50" charset="-122"/>
              </a:rPr>
              <a:t>Tìm hiểu các âm thanh xung quanh</a:t>
            </a:r>
          </a:p>
        </p:txBody>
      </p:sp>
      <p:sp>
        <p:nvSpPr>
          <p:cNvPr id="47" name="文本框 46">
            <a:extLst>
              <a:ext uri="{FF2B5EF4-FFF2-40B4-BE49-F238E27FC236}">
                <a16:creationId xmlns:a16="http://schemas.microsoft.com/office/drawing/2014/main" xmlns="" id="{62474400-4DF8-40B3-8FDB-A4B5AB5C49A6}"/>
              </a:ext>
            </a:extLst>
          </p:cNvPr>
          <p:cNvSpPr txBox="1"/>
          <p:nvPr/>
        </p:nvSpPr>
        <p:spPr>
          <a:xfrm>
            <a:off x="3649270" y="1481640"/>
            <a:ext cx="1845463" cy="1569660"/>
          </a:xfrm>
          <a:prstGeom prst="rect">
            <a:avLst/>
          </a:prstGeom>
          <a:noFill/>
        </p:spPr>
        <p:txBody>
          <a:bodyPr wrap="square" rtlCol="0">
            <a:spAutoFit/>
          </a:bodyPr>
          <a:lstStyle/>
          <a:p>
            <a:pPr algn="ctr"/>
            <a:r>
              <a:rPr lang="en-US" altLang="zh-CN" sz="9600" b="1" dirty="0">
                <a:solidFill>
                  <a:schemeClr val="accent1"/>
                </a:solidFill>
                <a:latin typeface="方正稚艺简体" panose="03000509000000000000" pitchFamily="65" charset="-122"/>
                <a:ea typeface="方正稚艺简体" panose="03000509000000000000" pitchFamily="65" charset="-122"/>
              </a:rPr>
              <a:t>01</a:t>
            </a:r>
            <a:endParaRPr lang="zh-CN" altLang="en-US" sz="9600" b="1" dirty="0">
              <a:solidFill>
                <a:schemeClr val="accent1"/>
              </a:solidFill>
              <a:latin typeface="方正稚艺简体" panose="03000509000000000000" pitchFamily="65" charset="-122"/>
              <a:ea typeface="方正稚艺简体" panose="03000509000000000000" pitchFamily="65" charset="-122"/>
            </a:endParaRPr>
          </a:p>
        </p:txBody>
      </p:sp>
      <p:pic>
        <p:nvPicPr>
          <p:cNvPr id="48" name="图片 47">
            <a:extLst>
              <a:ext uri="{FF2B5EF4-FFF2-40B4-BE49-F238E27FC236}">
                <a16:creationId xmlns:a16="http://schemas.microsoft.com/office/drawing/2014/main" xmlns="" id="{F8406D1E-8D3F-4AE5-B5DB-91B6C4E28B24}"/>
              </a:ext>
            </a:extLst>
          </p:cNvPr>
          <p:cNvPicPr>
            <a:picLocks noChangeAspect="1"/>
          </p:cNvPicPr>
          <p:nvPr/>
        </p:nvPicPr>
        <p:blipFill rotWithShape="1">
          <a:blip r:embed="rId10"/>
          <a:srcRect l="49570" t="20919" r="34859" b="7901"/>
          <a:stretch/>
        </p:blipFill>
        <p:spPr>
          <a:xfrm rot="16200000">
            <a:off x="4437198" y="2460537"/>
            <a:ext cx="269605" cy="2013526"/>
          </a:xfrm>
          <a:prstGeom prst="rect">
            <a:avLst/>
          </a:prstGeom>
        </p:spPr>
      </p:pic>
    </p:spTree>
    <p:extLst>
      <p:ext uri="{BB962C8B-B14F-4D97-AF65-F5344CB8AC3E}">
        <p14:creationId xmlns:p14="http://schemas.microsoft.com/office/powerpoint/2010/main" val="26330809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anim calcmode="lin" valueType="num">
                                      <p:cBhvr>
                                        <p:cTn id="8" dur="750" fill="hold"/>
                                        <p:tgtEl>
                                          <p:spTgt spid="34"/>
                                        </p:tgtEl>
                                        <p:attrNameLst>
                                          <p:attrName>ppt_x</p:attrName>
                                        </p:attrNameLst>
                                      </p:cBhvr>
                                      <p:tavLst>
                                        <p:tav tm="0">
                                          <p:val>
                                            <p:strVal val="#ppt_x"/>
                                          </p:val>
                                        </p:tav>
                                        <p:tav tm="100000">
                                          <p:val>
                                            <p:strVal val="#ppt_x"/>
                                          </p:val>
                                        </p:tav>
                                      </p:tavLst>
                                    </p:anim>
                                    <p:anim calcmode="lin" valueType="num">
                                      <p:cBhvr>
                                        <p:cTn id="9" dur="75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750"/>
                                        <p:tgtEl>
                                          <p:spTgt spid="40"/>
                                        </p:tgtEl>
                                      </p:cBhvr>
                                    </p:animEffect>
                                    <p:anim calcmode="lin" valueType="num">
                                      <p:cBhvr>
                                        <p:cTn id="13" dur="750" fill="hold"/>
                                        <p:tgtEl>
                                          <p:spTgt spid="40"/>
                                        </p:tgtEl>
                                        <p:attrNameLst>
                                          <p:attrName>ppt_x</p:attrName>
                                        </p:attrNameLst>
                                      </p:cBhvr>
                                      <p:tavLst>
                                        <p:tav tm="0">
                                          <p:val>
                                            <p:strVal val="#ppt_x"/>
                                          </p:val>
                                        </p:tav>
                                        <p:tav tm="100000">
                                          <p:val>
                                            <p:strVal val="#ppt_x"/>
                                          </p:val>
                                        </p:tav>
                                      </p:tavLst>
                                    </p:anim>
                                    <p:anim calcmode="lin" valueType="num">
                                      <p:cBhvr>
                                        <p:cTn id="14" dur="750" fill="hold"/>
                                        <p:tgtEl>
                                          <p:spTgt spid="4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anim calcmode="lin" valueType="num">
                                      <p:cBhvr>
                                        <p:cTn id="18" dur="500" fill="hold"/>
                                        <p:tgtEl>
                                          <p:spTgt spid="41"/>
                                        </p:tgtEl>
                                        <p:attrNameLst>
                                          <p:attrName>ppt_x</p:attrName>
                                        </p:attrNameLst>
                                      </p:cBhvr>
                                      <p:tavLst>
                                        <p:tav tm="0">
                                          <p:val>
                                            <p:strVal val="#ppt_x"/>
                                          </p:val>
                                        </p:tav>
                                        <p:tav tm="100000">
                                          <p:val>
                                            <p:strVal val="#ppt_x"/>
                                          </p:val>
                                        </p:tav>
                                      </p:tavLst>
                                    </p:anim>
                                    <p:anim calcmode="lin" valueType="num">
                                      <p:cBhvr>
                                        <p:cTn id="19" dur="500" fill="hold"/>
                                        <p:tgtEl>
                                          <p:spTgt spid="4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50"/>
                                        <p:tgtEl>
                                          <p:spTgt spid="42"/>
                                        </p:tgtEl>
                                      </p:cBhvr>
                                    </p:animEffect>
                                    <p:anim calcmode="lin" valueType="num">
                                      <p:cBhvr>
                                        <p:cTn id="23" dur="750" fill="hold"/>
                                        <p:tgtEl>
                                          <p:spTgt spid="42"/>
                                        </p:tgtEl>
                                        <p:attrNameLst>
                                          <p:attrName>ppt_x</p:attrName>
                                        </p:attrNameLst>
                                      </p:cBhvr>
                                      <p:tavLst>
                                        <p:tav tm="0">
                                          <p:val>
                                            <p:strVal val="#ppt_x"/>
                                          </p:val>
                                        </p:tav>
                                        <p:tav tm="100000">
                                          <p:val>
                                            <p:strVal val="#ppt_x"/>
                                          </p:val>
                                        </p:tav>
                                      </p:tavLst>
                                    </p:anim>
                                    <p:anim calcmode="lin" valueType="num">
                                      <p:cBhvr>
                                        <p:cTn id="24" dur="75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750"/>
                                        <p:tgtEl>
                                          <p:spTgt spid="30"/>
                                        </p:tgtEl>
                                      </p:cBhvr>
                                    </p:animEffect>
                                    <p:anim calcmode="lin" valueType="num">
                                      <p:cBhvr>
                                        <p:cTn id="43" dur="750" fill="hold"/>
                                        <p:tgtEl>
                                          <p:spTgt spid="30"/>
                                        </p:tgtEl>
                                        <p:attrNameLst>
                                          <p:attrName>ppt_x</p:attrName>
                                        </p:attrNameLst>
                                      </p:cBhvr>
                                      <p:tavLst>
                                        <p:tav tm="0">
                                          <p:val>
                                            <p:strVal val="#ppt_x"/>
                                          </p:val>
                                        </p:tav>
                                        <p:tav tm="100000">
                                          <p:val>
                                            <p:strVal val="#ppt_x"/>
                                          </p:val>
                                        </p:tav>
                                      </p:tavLst>
                                    </p:anim>
                                    <p:anim calcmode="lin" valueType="num">
                                      <p:cBhvr>
                                        <p:cTn id="44" dur="750" fill="hold"/>
                                        <p:tgtEl>
                                          <p:spTgt spid="3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5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anim calcmode="lin" valueType="num">
                                      <p:cBhvr>
                                        <p:cTn id="48" dur="500" fill="hold"/>
                                        <p:tgtEl>
                                          <p:spTgt spid="31"/>
                                        </p:tgtEl>
                                        <p:attrNameLst>
                                          <p:attrName>ppt_x</p:attrName>
                                        </p:attrNameLst>
                                      </p:cBhvr>
                                      <p:tavLst>
                                        <p:tav tm="0">
                                          <p:val>
                                            <p:strVal val="#ppt_x"/>
                                          </p:val>
                                        </p:tav>
                                        <p:tav tm="100000">
                                          <p:val>
                                            <p:strVal val="#ppt_x"/>
                                          </p:val>
                                        </p:tav>
                                      </p:tavLst>
                                    </p:anim>
                                    <p:anim calcmode="lin" valueType="num">
                                      <p:cBhvr>
                                        <p:cTn id="49" dur="500" fill="hold"/>
                                        <p:tgtEl>
                                          <p:spTgt spid="3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5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750"/>
                                        <p:tgtEl>
                                          <p:spTgt spid="32"/>
                                        </p:tgtEl>
                                      </p:cBhvr>
                                    </p:animEffect>
                                    <p:anim calcmode="lin" valueType="num">
                                      <p:cBhvr>
                                        <p:cTn id="53" dur="750" fill="hold"/>
                                        <p:tgtEl>
                                          <p:spTgt spid="32"/>
                                        </p:tgtEl>
                                        <p:attrNameLst>
                                          <p:attrName>ppt_x</p:attrName>
                                        </p:attrNameLst>
                                      </p:cBhvr>
                                      <p:tavLst>
                                        <p:tav tm="0">
                                          <p:val>
                                            <p:strVal val="#ppt_x"/>
                                          </p:val>
                                        </p:tav>
                                        <p:tav tm="100000">
                                          <p:val>
                                            <p:strVal val="#ppt_x"/>
                                          </p:val>
                                        </p:tav>
                                      </p:tavLst>
                                    </p:anim>
                                    <p:anim calcmode="lin" valueType="num">
                                      <p:cBhvr>
                                        <p:cTn id="54" dur="750" fill="hold"/>
                                        <p:tgtEl>
                                          <p:spTgt spid="3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53"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childTnLst>
                          </p:cTn>
                        </p:par>
                        <p:par>
                          <p:cTn id="70" fill="hold">
                            <p:stCondLst>
                              <p:cond delay="1000"/>
                            </p:stCondLst>
                            <p:childTnLst>
                              <p:par>
                                <p:cTn id="71" presetID="22" presetClass="entr" presetSubtype="1" fill="hold"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up)">
                                      <p:cBhvr>
                                        <p:cTn id="73" dur="500"/>
                                        <p:tgtEl>
                                          <p:spTgt spid="37"/>
                                        </p:tgtEl>
                                      </p:cBhvr>
                                    </p:animEffect>
                                  </p:childTnLst>
                                </p:cTn>
                              </p:par>
                              <p:par>
                                <p:cTn id="74" presetID="2" presetClass="entr" presetSubtype="2"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anim calcmode="lin" valueType="num">
                                      <p:cBhvr additive="base">
                                        <p:cTn id="76" dur="500" fill="hold"/>
                                        <p:tgtEl>
                                          <p:spTgt spid="44"/>
                                        </p:tgtEl>
                                        <p:attrNameLst>
                                          <p:attrName>ppt_x</p:attrName>
                                        </p:attrNameLst>
                                      </p:cBhvr>
                                      <p:tavLst>
                                        <p:tav tm="0">
                                          <p:val>
                                            <p:strVal val="1+#ppt_w/2"/>
                                          </p:val>
                                        </p:tav>
                                        <p:tav tm="100000">
                                          <p:val>
                                            <p:strVal val="#ppt_x"/>
                                          </p:val>
                                        </p:tav>
                                      </p:tavLst>
                                    </p:anim>
                                    <p:anim calcmode="lin" valueType="num">
                                      <p:cBhvr additive="base">
                                        <p:cTn id="77" dur="500" fill="hold"/>
                                        <p:tgtEl>
                                          <p:spTgt spid="44"/>
                                        </p:tgtEl>
                                        <p:attrNameLst>
                                          <p:attrName>ppt_y</p:attrName>
                                        </p:attrNameLst>
                                      </p:cBhvr>
                                      <p:tavLst>
                                        <p:tav tm="0">
                                          <p:val>
                                            <p:strVal val="#ppt_y"/>
                                          </p:val>
                                        </p:tav>
                                        <p:tav tm="100000">
                                          <p:val>
                                            <p:strVal val="#ppt_y"/>
                                          </p:val>
                                        </p:tav>
                                      </p:tavLst>
                                    </p:anim>
                                  </p:childTnLst>
                                </p:cTn>
                              </p:par>
                            </p:childTnLst>
                          </p:cTn>
                        </p:par>
                        <p:par>
                          <p:cTn id="78" fill="hold">
                            <p:stCondLst>
                              <p:cond delay="1500"/>
                            </p:stCondLst>
                            <p:childTnLst>
                              <p:par>
                                <p:cTn id="79" presetID="53" presetClass="entr" presetSubtype="16" fill="hold" nodeType="after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ppt_w</p:attrName>
                                        </p:attrNameLst>
                                      </p:cBhvr>
                                      <p:tavLst>
                                        <p:tav tm="0">
                                          <p:val>
                                            <p:fltVal val="0"/>
                                          </p:val>
                                        </p:tav>
                                        <p:tav tm="100000">
                                          <p:val>
                                            <p:strVal val="#ppt_w"/>
                                          </p:val>
                                        </p:tav>
                                      </p:tavLst>
                                    </p:anim>
                                    <p:anim calcmode="lin" valueType="num">
                                      <p:cBhvr>
                                        <p:cTn id="82" dur="500" fill="hold"/>
                                        <p:tgtEl>
                                          <p:spTgt spid="39"/>
                                        </p:tgtEl>
                                        <p:attrNameLst>
                                          <p:attrName>ppt_h</p:attrName>
                                        </p:attrNameLst>
                                      </p:cBhvr>
                                      <p:tavLst>
                                        <p:tav tm="0">
                                          <p:val>
                                            <p:fltVal val="0"/>
                                          </p:val>
                                        </p:tav>
                                        <p:tav tm="100000">
                                          <p:val>
                                            <p:strVal val="#ppt_h"/>
                                          </p:val>
                                        </p:tav>
                                      </p:tavLst>
                                    </p:anim>
                                    <p:animEffect transition="in" filter="fade">
                                      <p:cBhvr>
                                        <p:cTn id="83" dur="500"/>
                                        <p:tgtEl>
                                          <p:spTgt spid="39"/>
                                        </p:tgtEl>
                                      </p:cBhvr>
                                    </p:animEffect>
                                  </p:childTnLst>
                                </p:cTn>
                              </p:par>
                            </p:childTnLst>
                          </p:cTn>
                        </p:par>
                        <p:par>
                          <p:cTn id="84" fill="hold">
                            <p:stCondLst>
                              <p:cond delay="2000"/>
                            </p:stCondLst>
                            <p:childTnLst>
                              <p:par>
                                <p:cTn id="85" presetID="22" presetClass="entr" presetSubtype="8" fill="hold"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childTnLst>
                          </p:cTn>
                        </p:par>
                        <p:par>
                          <p:cTn id="88" fill="hold">
                            <p:stCondLst>
                              <p:cond delay="2500"/>
                            </p:stCondLst>
                            <p:childTnLst>
                              <p:par>
                                <p:cTn id="89" presetID="38" presetClass="entr" presetSubtype="0" accel="50000" fill="hold" grpId="0" nodeType="afterEffect">
                                  <p:stCondLst>
                                    <p:cond delay="0"/>
                                  </p:stCondLst>
                                  <p:iterate type="lt">
                                    <p:tmPct val="16667"/>
                                  </p:iterate>
                                  <p:childTnLst>
                                    <p:set>
                                      <p:cBhvr>
                                        <p:cTn id="90" dur="1" fill="hold">
                                          <p:stCondLst>
                                            <p:cond delay="0"/>
                                          </p:stCondLst>
                                        </p:cTn>
                                        <p:tgtEl>
                                          <p:spTgt spid="47"/>
                                        </p:tgtEl>
                                        <p:attrNameLst>
                                          <p:attrName>style.visibility</p:attrName>
                                        </p:attrNameLst>
                                      </p:cBhvr>
                                      <p:to>
                                        <p:strVal val="visible"/>
                                      </p:to>
                                    </p:set>
                                    <p:set>
                                      <p:cBhvr>
                                        <p:cTn id="91" dur="227" fill="hold">
                                          <p:stCondLst>
                                            <p:cond delay="0"/>
                                          </p:stCondLst>
                                        </p:cTn>
                                        <p:tgtEl>
                                          <p:spTgt spid="47"/>
                                        </p:tgtEl>
                                        <p:attrNameLst>
                                          <p:attrName>style.rotation</p:attrName>
                                        </p:attrNameLst>
                                      </p:cBhvr>
                                      <p:to>
                                        <p:strVal val="-45.0"/>
                                      </p:to>
                                    </p:set>
                                    <p:anim calcmode="lin" valueType="num">
                                      <p:cBhvr>
                                        <p:cTn id="92" dur="227" fill="hold">
                                          <p:stCondLst>
                                            <p:cond delay="227"/>
                                          </p:stCondLst>
                                        </p:cTn>
                                        <p:tgtEl>
                                          <p:spTgt spid="47"/>
                                        </p:tgtEl>
                                        <p:attrNameLst>
                                          <p:attrName>style.rotation</p:attrName>
                                        </p:attrNameLst>
                                      </p:cBhvr>
                                      <p:tavLst>
                                        <p:tav tm="0">
                                          <p:val>
                                            <p:fltVal val="-45"/>
                                          </p:val>
                                        </p:tav>
                                        <p:tav tm="69900">
                                          <p:val>
                                            <p:fltVal val="45"/>
                                          </p:val>
                                        </p:tav>
                                        <p:tav tm="100000">
                                          <p:val>
                                            <p:fltVal val="0"/>
                                          </p:val>
                                        </p:tav>
                                      </p:tavLst>
                                    </p:anim>
                                    <p:anim calcmode="lin" valueType="num">
                                      <p:cBhvr>
                                        <p:cTn id="93" dur="227" fill="hold">
                                          <p:stCondLst>
                                            <p:cond delay="0"/>
                                          </p:stCondLst>
                                        </p:cTn>
                                        <p:tgtEl>
                                          <p:spTgt spid="47"/>
                                        </p:tgtEl>
                                        <p:attrNameLst>
                                          <p:attrName>ppt_y</p:attrName>
                                        </p:attrNameLst>
                                      </p:cBhvr>
                                      <p:tavLst>
                                        <p:tav tm="0">
                                          <p:val>
                                            <p:strVal val="#ppt_y-1"/>
                                          </p:val>
                                        </p:tav>
                                        <p:tav tm="100000">
                                          <p:val>
                                            <p:strVal val="#ppt_y-(0.354*#ppt_w-0.172*#ppt_h)"/>
                                          </p:val>
                                        </p:tav>
                                      </p:tavLst>
                                    </p:anim>
                                    <p:anim calcmode="lin" valueType="num">
                                      <p:cBhvr>
                                        <p:cTn id="94" dur="78" decel="50000" autoRev="1" fill="hold">
                                          <p:stCondLst>
                                            <p:cond delay="227"/>
                                          </p:stCondLst>
                                        </p:cTn>
                                        <p:tgtEl>
                                          <p:spTgt spid="47"/>
                                        </p:tgtEl>
                                        <p:attrNameLst>
                                          <p:attrName>ppt_y</p:attrName>
                                        </p:attrNameLst>
                                      </p:cBhvr>
                                      <p:tavLst>
                                        <p:tav tm="0">
                                          <p:val>
                                            <p:strVal val="#ppt_y-(0.354*#ppt_w-0.172*#ppt_h)"/>
                                          </p:val>
                                        </p:tav>
                                        <p:tav tm="100000">
                                          <p:val>
                                            <p:strVal val="#ppt_y-(0.354*#ppt_w-0.172*#ppt_h)-#ppt_h/2"/>
                                          </p:val>
                                        </p:tav>
                                      </p:tavLst>
                                    </p:anim>
                                    <p:anim calcmode="lin" valueType="num">
                                      <p:cBhvr>
                                        <p:cTn id="95" dur="68" fill="hold">
                                          <p:stCondLst>
                                            <p:cond delay="432"/>
                                          </p:stCondLst>
                                        </p:cTn>
                                        <p:tgtEl>
                                          <p:spTgt spid="47"/>
                                        </p:tgtEl>
                                        <p:attrNameLst>
                                          <p:attrName>ppt_y</p:attrName>
                                        </p:attrNameLst>
                                      </p:cBhvr>
                                      <p:tavLst>
                                        <p:tav tm="0">
                                          <p:val>
                                            <p:strVal val="#ppt_y-(0.354*#ppt_w-0.172*#ppt_h)"/>
                                          </p:val>
                                        </p:tav>
                                        <p:tav tm="100000">
                                          <p:val>
                                            <p:strVal val="#ppt_y"/>
                                          </p:val>
                                        </p:tav>
                                      </p:tavLst>
                                    </p:anim>
                                  </p:childTnLst>
                                </p:cTn>
                              </p:par>
                            </p:childTnLst>
                          </p:cTn>
                        </p:par>
                        <p:par>
                          <p:cTn id="96" fill="hold">
                            <p:stCondLst>
                              <p:cond delay="3083"/>
                            </p:stCondLst>
                            <p:childTnLst>
                              <p:par>
                                <p:cTn id="97" presetID="49" presetClass="entr" presetSubtype="0" decel="100000" fill="hold" nodeType="afterEffect">
                                  <p:stCondLst>
                                    <p:cond delay="0"/>
                                  </p:stCondLst>
                                  <p:childTnLst>
                                    <p:set>
                                      <p:cBhvr>
                                        <p:cTn id="98" dur="1" fill="hold">
                                          <p:stCondLst>
                                            <p:cond delay="0"/>
                                          </p:stCondLst>
                                        </p:cTn>
                                        <p:tgtEl>
                                          <p:spTgt spid="48"/>
                                        </p:tgtEl>
                                        <p:attrNameLst>
                                          <p:attrName>style.visibility</p:attrName>
                                        </p:attrNameLst>
                                      </p:cBhvr>
                                      <p:to>
                                        <p:strVal val="visible"/>
                                      </p:to>
                                    </p:set>
                                    <p:anim calcmode="lin" valueType="num">
                                      <p:cBhvr>
                                        <p:cTn id="99" dur="500" fill="hold"/>
                                        <p:tgtEl>
                                          <p:spTgt spid="48"/>
                                        </p:tgtEl>
                                        <p:attrNameLst>
                                          <p:attrName>ppt_w</p:attrName>
                                        </p:attrNameLst>
                                      </p:cBhvr>
                                      <p:tavLst>
                                        <p:tav tm="0">
                                          <p:val>
                                            <p:fltVal val="0"/>
                                          </p:val>
                                        </p:tav>
                                        <p:tav tm="100000">
                                          <p:val>
                                            <p:strVal val="#ppt_w"/>
                                          </p:val>
                                        </p:tav>
                                      </p:tavLst>
                                    </p:anim>
                                    <p:anim calcmode="lin" valueType="num">
                                      <p:cBhvr>
                                        <p:cTn id="100" dur="500" fill="hold"/>
                                        <p:tgtEl>
                                          <p:spTgt spid="48"/>
                                        </p:tgtEl>
                                        <p:attrNameLst>
                                          <p:attrName>ppt_h</p:attrName>
                                        </p:attrNameLst>
                                      </p:cBhvr>
                                      <p:tavLst>
                                        <p:tav tm="0">
                                          <p:val>
                                            <p:fltVal val="0"/>
                                          </p:val>
                                        </p:tav>
                                        <p:tav tm="100000">
                                          <p:val>
                                            <p:strVal val="#ppt_h"/>
                                          </p:val>
                                        </p:tav>
                                      </p:tavLst>
                                    </p:anim>
                                    <p:anim calcmode="lin" valueType="num">
                                      <p:cBhvr>
                                        <p:cTn id="101" dur="500" fill="hold"/>
                                        <p:tgtEl>
                                          <p:spTgt spid="48"/>
                                        </p:tgtEl>
                                        <p:attrNameLst>
                                          <p:attrName>style.rotation</p:attrName>
                                        </p:attrNameLst>
                                      </p:cBhvr>
                                      <p:tavLst>
                                        <p:tav tm="0">
                                          <p:val>
                                            <p:fltVal val="360"/>
                                          </p:val>
                                        </p:tav>
                                        <p:tav tm="100000">
                                          <p:val>
                                            <p:fltVal val="0"/>
                                          </p:val>
                                        </p:tav>
                                      </p:tavLst>
                                    </p:anim>
                                    <p:animEffect transition="in" filter="fade">
                                      <p:cBhvr>
                                        <p:cTn id="102" dur="500"/>
                                        <p:tgtEl>
                                          <p:spTgt spid="48"/>
                                        </p:tgtEl>
                                      </p:cBhvr>
                                    </p:animEffect>
                                  </p:childTnLst>
                                </p:cTn>
                              </p:par>
                            </p:childTnLst>
                          </p:cTn>
                        </p:par>
                        <p:par>
                          <p:cTn id="103" fill="hold">
                            <p:stCondLst>
                              <p:cond delay="3583"/>
                            </p:stCondLst>
                            <p:childTnLst>
                              <p:par>
                                <p:cTn id="104" presetID="42" presetClass="entr" presetSubtype="0" fill="hold" grpId="0" nodeType="after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500"/>
                                        <p:tgtEl>
                                          <p:spTgt spid="45"/>
                                        </p:tgtEl>
                                      </p:cBhvr>
                                    </p:animEffect>
                                    <p:anim calcmode="lin" valueType="num">
                                      <p:cBhvr>
                                        <p:cTn id="107" dur="500" fill="hold"/>
                                        <p:tgtEl>
                                          <p:spTgt spid="45"/>
                                        </p:tgtEl>
                                        <p:attrNameLst>
                                          <p:attrName>ppt_x</p:attrName>
                                        </p:attrNameLst>
                                      </p:cBhvr>
                                      <p:tavLst>
                                        <p:tav tm="0">
                                          <p:val>
                                            <p:strVal val="#ppt_x"/>
                                          </p:val>
                                        </p:tav>
                                        <p:tav tm="100000">
                                          <p:val>
                                            <p:strVal val="#ppt_x"/>
                                          </p:val>
                                        </p:tav>
                                      </p:tavLst>
                                    </p:anim>
                                    <p:anim calcmode="lin" valueType="num">
                                      <p:cBhvr>
                                        <p:cTn id="108"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imple Xmas Bell Vector Christmas Bell, Lamp, Gift Transparent Png –  Pngset.com"/>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Vector thiên nhiên cầu vồng - Free.Vector6.co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14529" y="-6200277"/>
            <a:ext cx="9153228" cy="77982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9 Thỏ ý tưởng | động vật, hình ảnh, disney wallpape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6033" l="9705" r="97046">
                        <a14:foregroundMark x1="62658" y1="36799" x2="43460" y2="45280"/>
                        <a14:foregroundMark x1="55696" y1="59781" x2="55696" y2="59781"/>
                      </a14:backgroundRemoval>
                    </a14:imgEffect>
                  </a14:imgLayer>
                </a14:imgProps>
              </a:ext>
              <a:ext uri="{28A0092B-C50C-407E-A947-70E740481C1C}">
                <a14:useLocalDpi xmlns:a14="http://schemas.microsoft.com/office/drawing/2010/main" val="0"/>
              </a:ext>
            </a:extLst>
          </a:blip>
          <a:srcRect r="2886" b="7958"/>
          <a:stretch/>
        </p:blipFill>
        <p:spPr bwMode="auto">
          <a:xfrm rot="21311982" flipH="1">
            <a:off x="14317" y="2527965"/>
            <a:ext cx="2023034" cy="4077716"/>
          </a:xfrm>
          <a:prstGeom prst="rect">
            <a:avLst/>
          </a:prstGeom>
          <a:noFill/>
          <a:extLst>
            <a:ext uri="{909E8E84-426E-40DD-AFC4-6F175D3DCCD1}">
              <a14:hiddenFill xmlns:a14="http://schemas.microsoft.com/office/drawing/2010/main">
                <a:solidFill>
                  <a:srgbClr val="FFFFFF"/>
                </a:solidFill>
              </a14:hiddenFill>
            </a:ext>
          </a:extLst>
        </p:spPr>
      </p:pic>
      <p:pic>
        <p:nvPicPr>
          <p:cNvPr id="7" name="Tieng-suoi-chay-www_tiengdong_com">
            <a:hlinkClick r:id="" action="ppaction://media"/>
          </p:cNvPr>
          <p:cNvPicPr>
            <a:picLocks noChangeAspect="1"/>
          </p:cNvPicPr>
          <p:nvPr>
            <a:audioFile r:link="rId1"/>
            <p:extLst>
              <p:ext uri="{DAA4B4D4-6D71-4841-9C94-3DE7FCFB9230}">
                <p14:media xmlns:p14="http://schemas.microsoft.com/office/powerpoint/2010/main" r:embed="rId2">
                  <p14:trim end="118298.3125"/>
                </p14:media>
              </p:ext>
            </p:extLst>
          </p:nvPr>
        </p:nvPicPr>
        <p:blipFill>
          <a:blip r:embed="rId14"/>
          <a:stretch>
            <a:fillRect/>
          </a:stretch>
        </p:blipFill>
        <p:spPr>
          <a:xfrm>
            <a:off x="1171860" y="2155884"/>
            <a:ext cx="487363" cy="649817"/>
          </a:xfrm>
          <a:prstGeom prst="rect">
            <a:avLst/>
          </a:prstGeom>
        </p:spPr>
      </p:pic>
      <p:pic>
        <p:nvPicPr>
          <p:cNvPr id="8" name="Tieng-cuoi-tre-em-www_tiengdong_com">
            <a:hlinkClick r:id="" action="ppaction://media"/>
          </p:cNvPr>
          <p:cNvPicPr>
            <a:picLocks noChangeAspect="1"/>
          </p:cNvPicPr>
          <p:nvPr>
            <a:audioFile r:link="rId1"/>
            <p:extLst>
              <p:ext uri="{DAA4B4D4-6D71-4841-9C94-3DE7FCFB9230}">
                <p14:media xmlns:p14="http://schemas.microsoft.com/office/powerpoint/2010/main" r:embed="rId3">
                  <p14:trim end="0.2916"/>
                </p14:media>
              </p:ext>
            </p:extLst>
          </p:nvPr>
        </p:nvPicPr>
        <p:blipFill>
          <a:blip r:embed="rId14"/>
          <a:stretch>
            <a:fillRect/>
          </a:stretch>
        </p:blipFill>
        <p:spPr>
          <a:xfrm>
            <a:off x="2735637" y="4241913"/>
            <a:ext cx="487363" cy="649817"/>
          </a:xfrm>
          <a:prstGeom prst="rect">
            <a:avLst/>
          </a:prstGeom>
        </p:spPr>
      </p:pic>
      <p:pic>
        <p:nvPicPr>
          <p:cNvPr id="9" name="Tieng-xe-cap-cuu-chay-tren-duong-pho-www_tiengdong_com">
            <a:hlinkClick r:id="" action="ppaction://media"/>
          </p:cNvPr>
          <p:cNvPicPr>
            <a:picLocks noChangeAspect="1"/>
          </p:cNvPicPr>
          <p:nvPr>
            <a:audioFile r:link="rId1"/>
            <p:extLst>
              <p:ext uri="{DAA4B4D4-6D71-4841-9C94-3DE7FCFB9230}">
                <p14:media xmlns:p14="http://schemas.microsoft.com/office/powerpoint/2010/main" r:embed="rId4">
                  <p14:trim end="26347.8349"/>
                </p14:media>
              </p:ext>
            </p:extLst>
          </p:nvPr>
        </p:nvPicPr>
        <p:blipFill>
          <a:blip r:embed="rId14"/>
          <a:stretch>
            <a:fillRect/>
          </a:stretch>
        </p:blipFill>
        <p:spPr>
          <a:xfrm>
            <a:off x="7711702" y="2230602"/>
            <a:ext cx="487363" cy="649817"/>
          </a:xfrm>
          <a:prstGeom prst="rect">
            <a:avLst/>
          </a:prstGeom>
        </p:spPr>
      </p:pic>
      <p:pic>
        <p:nvPicPr>
          <p:cNvPr id="10" name="Tieng-vo-tay-www_tiengdong_com">
            <a:hlinkClick r:id="" action="ppaction://media"/>
          </p:cNvPr>
          <p:cNvPicPr>
            <a:picLocks noChangeAspect="1"/>
          </p:cNvPicPr>
          <p:nvPr>
            <a:audioFile r:link="rId1"/>
            <p:extLst>
              <p:ext uri="{DAA4B4D4-6D71-4841-9C94-3DE7FCFB9230}">
                <p14:media xmlns:p14="http://schemas.microsoft.com/office/powerpoint/2010/main" r:embed="rId5">
                  <p14:trim end="5499.625"/>
                </p14:media>
              </p:ext>
            </p:extLst>
          </p:nvPr>
        </p:nvPicPr>
        <p:blipFill>
          <a:blip r:embed="rId14"/>
          <a:stretch>
            <a:fillRect/>
          </a:stretch>
        </p:blipFill>
        <p:spPr>
          <a:xfrm>
            <a:off x="6127929" y="4241912"/>
            <a:ext cx="487363" cy="649817"/>
          </a:xfrm>
          <a:prstGeom prst="rect">
            <a:avLst/>
          </a:prstGeom>
        </p:spPr>
      </p:pic>
      <p:pic>
        <p:nvPicPr>
          <p:cNvPr id="11" name="Tieng-song-bien-nhe-nhang-www_tiengdong_com">
            <a:hlinkClick r:id="" action="ppaction://media"/>
          </p:cNvPr>
          <p:cNvPicPr>
            <a:picLocks noChangeAspect="1"/>
          </p:cNvPicPr>
          <p:nvPr>
            <a:audioFile r:link="rId1"/>
            <p:extLst>
              <p:ext uri="{DAA4B4D4-6D71-4841-9C94-3DE7FCFB9230}">
                <p14:media xmlns:p14="http://schemas.microsoft.com/office/powerpoint/2010/main" r:embed="rId6">
                  <p14:trim end="605591.25"/>
                </p14:media>
              </p:ext>
            </p:extLst>
          </p:nvPr>
        </p:nvPicPr>
        <p:blipFill>
          <a:blip r:embed="rId14"/>
          <a:stretch>
            <a:fillRect/>
          </a:stretch>
        </p:blipFill>
        <p:spPr>
          <a:xfrm>
            <a:off x="6086562" y="2230602"/>
            <a:ext cx="487363" cy="649817"/>
          </a:xfrm>
          <a:prstGeom prst="rect">
            <a:avLst/>
          </a:prstGeom>
        </p:spPr>
      </p:pic>
      <p:pic>
        <p:nvPicPr>
          <p:cNvPr id="12" name="Tieng-ga-gay-www_tiengdong_com">
            <a:hlinkClick r:id="" action="ppaction://media"/>
          </p:cNvPr>
          <p:cNvPicPr>
            <a:picLocks noChangeAspect="1"/>
          </p:cNvPicPr>
          <p:nvPr>
            <a:audioFile r:link="rId1"/>
            <p:extLst>
              <p:ext uri="{DAA4B4D4-6D71-4841-9C94-3DE7FCFB9230}">
                <p14:media xmlns:p14="http://schemas.microsoft.com/office/powerpoint/2010/main" r:embed="rId7">
                  <p14:trim end="0.4375"/>
                </p14:media>
              </p:ext>
            </p:extLst>
          </p:nvPr>
        </p:nvPicPr>
        <p:blipFill>
          <a:blip r:embed="rId14"/>
          <a:stretch>
            <a:fillRect/>
          </a:stretch>
        </p:blipFill>
        <p:spPr>
          <a:xfrm>
            <a:off x="4467719" y="4215921"/>
            <a:ext cx="487363" cy="649817"/>
          </a:xfrm>
          <a:prstGeom prst="rect">
            <a:avLst/>
          </a:prstGeom>
        </p:spPr>
      </p:pic>
      <p:pic>
        <p:nvPicPr>
          <p:cNvPr id="13" name="Tieng-xe-may-www_tiengdong_com">
            <a:hlinkClick r:id="" action="ppaction://media"/>
          </p:cNvPr>
          <p:cNvPicPr>
            <a:picLocks noChangeAspect="1"/>
          </p:cNvPicPr>
          <p:nvPr>
            <a:audioFile r:link="rId1"/>
            <p:extLst>
              <p:ext uri="{DAA4B4D4-6D71-4841-9C94-3DE7FCFB9230}">
                <p14:media xmlns:p14="http://schemas.microsoft.com/office/powerpoint/2010/main" r:embed="rId8">
                  <p14:trim end="2052.375"/>
                </p14:media>
              </p:ext>
            </p:extLst>
          </p:nvPr>
        </p:nvPicPr>
        <p:blipFill>
          <a:blip r:embed="rId14"/>
          <a:stretch>
            <a:fillRect/>
          </a:stretch>
        </p:blipFill>
        <p:spPr>
          <a:xfrm>
            <a:off x="2735638" y="2230604"/>
            <a:ext cx="487363" cy="649817"/>
          </a:xfrm>
          <a:prstGeom prst="rect">
            <a:avLst/>
          </a:prstGeom>
        </p:spPr>
      </p:pic>
      <p:pic>
        <p:nvPicPr>
          <p:cNvPr id="14" name="Tieng-meo-con-keu-www_tiengdong_com">
            <a:hlinkClick r:id="" action="ppaction://media"/>
          </p:cNvPr>
          <p:cNvPicPr>
            <a:picLocks noChangeAspect="1"/>
          </p:cNvPicPr>
          <p:nvPr>
            <a:audioFile r:link="rId1"/>
            <p:extLst>
              <p:ext uri="{DAA4B4D4-6D71-4841-9C94-3DE7FCFB9230}">
                <p14:media xmlns:p14="http://schemas.microsoft.com/office/powerpoint/2010/main" r:embed="rId9">
                  <p14:trim end="250884.4745"/>
                </p14:media>
              </p:ext>
            </p:extLst>
          </p:nvPr>
        </p:nvPicPr>
        <p:blipFill>
          <a:blip r:embed="rId14"/>
          <a:stretch>
            <a:fillRect/>
          </a:stretch>
        </p:blipFill>
        <p:spPr>
          <a:xfrm>
            <a:off x="4423969" y="2230604"/>
            <a:ext cx="487363" cy="649817"/>
          </a:xfrm>
          <a:prstGeom prst="rect">
            <a:avLst/>
          </a:prstGeom>
        </p:spPr>
      </p:pic>
      <p:sp>
        <p:nvSpPr>
          <p:cNvPr id="15" name="Rectangle 14"/>
          <p:cNvSpPr/>
          <p:nvPr/>
        </p:nvSpPr>
        <p:spPr>
          <a:xfrm>
            <a:off x="890922" y="213868"/>
            <a:ext cx="707116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tx2"/>
                </a:solidFill>
                <a:effectLst>
                  <a:glow rad="139700">
                    <a:schemeClr val="accent2">
                      <a:satMod val="175000"/>
                      <a:alpha val="40000"/>
                    </a:schemeClr>
                  </a:glow>
                  <a:reflection blurRad="6350" stA="60000" endA="900" endPos="58000" dir="5400000" sy="-100000" algn="bl" rotWithShape="0"/>
                </a:effectLst>
                <a:latin typeface="Segoe Script" panose="030B0504020000000003" pitchFamily="66" charset="0"/>
              </a:rPr>
              <a:t>Tai ai thính hơn?</a:t>
            </a:r>
          </a:p>
        </p:txBody>
      </p:sp>
    </p:spTree>
    <p:extLst>
      <p:ext uri="{BB962C8B-B14F-4D97-AF65-F5344CB8AC3E}">
        <p14:creationId xmlns:p14="http://schemas.microsoft.com/office/powerpoint/2010/main" val="99814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5"/>
                                        </p:tgtEl>
                                        <p:attrNameLst>
                                          <p:attrName>ppt_x</p:attrName>
                                          <p:attrName>ppt_y</p:attrName>
                                        </p:attrNameLst>
                                      </p:cBhvr>
                                    </p:animMotion>
                                    <p:animRot by="1500000">
                                      <p:cBhvr>
                                        <p:cTn id="7" dur="125" fill="hold">
                                          <p:stCondLst>
                                            <p:cond delay="0"/>
                                          </p:stCondLst>
                                        </p:cTn>
                                        <p:tgtEl>
                                          <p:spTgt spid="15"/>
                                        </p:tgtEl>
                                        <p:attrNameLst>
                                          <p:attrName>r</p:attrName>
                                        </p:attrNameLst>
                                      </p:cBhvr>
                                    </p:animRot>
                                    <p:animRot by="-1500000">
                                      <p:cBhvr>
                                        <p:cTn id="8" dur="125" fill="hold">
                                          <p:stCondLst>
                                            <p:cond delay="125"/>
                                          </p:stCondLst>
                                        </p:cTn>
                                        <p:tgtEl>
                                          <p:spTgt spid="15"/>
                                        </p:tgtEl>
                                        <p:attrNameLst>
                                          <p:attrName>r</p:attrName>
                                        </p:attrNameLst>
                                      </p:cBhvr>
                                    </p:animRot>
                                    <p:animRot by="-1500000">
                                      <p:cBhvr>
                                        <p:cTn id="9" dur="125" fill="hold">
                                          <p:stCondLst>
                                            <p:cond delay="250"/>
                                          </p:stCondLst>
                                        </p:cTn>
                                        <p:tgtEl>
                                          <p:spTgt spid="15"/>
                                        </p:tgtEl>
                                        <p:attrNameLst>
                                          <p:attrName>r</p:attrName>
                                        </p:attrNameLst>
                                      </p:cBhvr>
                                    </p:animRot>
                                    <p:animRot by="1500000">
                                      <p:cBhvr>
                                        <p:cTn id="10"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313" fill="hold"/>
                                        <p:tgtEl>
                                          <p:spTgt spid="7"/>
                                        </p:tgtEl>
                                      </p:cBhvr>
                                    </p:cmd>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7"/>
                </p:tgtEl>
              </p:cMediaNode>
            </p:audi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638" fill="hold"/>
                                        <p:tgtEl>
                                          <p:spTgt spid="8"/>
                                        </p:tgtEl>
                                      </p:cBhvr>
                                    </p:cmd>
                                  </p:childTnLst>
                                </p:cTn>
                              </p:par>
                            </p:childTnLst>
                          </p:cTn>
                        </p:par>
                      </p:childTnLst>
                    </p:cTn>
                  </p:par>
                </p:childTnLst>
              </p:cTn>
              <p:nextCondLst>
                <p:cond evt="onClick" delay="0">
                  <p:tgtEl>
                    <p:spTgt spid="8"/>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851" fill="hold"/>
                                        <p:tgtEl>
                                          <p:spTgt spid="9"/>
                                        </p:tgtEl>
                                      </p:cBhvr>
                                    </p:cmd>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9"/>
                </p:tgtEl>
              </p:cMediaNode>
            </p:audi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5550" fill="hold"/>
                                        <p:tgtEl>
                                          <p:spTgt spid="10"/>
                                        </p:tgtEl>
                                      </p:cBhvr>
                                    </p:cmd>
                                  </p:childTnLst>
                                </p:cTn>
                              </p:par>
                            </p:childTnLst>
                          </p:cTn>
                        </p:par>
                      </p:childTnLst>
                    </p:cTn>
                  </p:par>
                </p:childTnLst>
              </p:cTn>
              <p:nextCondLst>
                <p:cond evt="onClick" delay="0">
                  <p:tgtEl>
                    <p:spTgt spid="10"/>
                  </p:tgtEl>
                </p:cond>
              </p:nextCondLst>
            </p:seq>
            <p:audio>
              <p:cMediaNode vol="80000">
                <p:cTn id="34" fill="hold" display="0">
                  <p:stCondLst>
                    <p:cond delay="indefinite"/>
                  </p:stCondLst>
                  <p:endCondLst>
                    <p:cond evt="onStopAudio" delay="0">
                      <p:tgtEl>
                        <p:sldTgt/>
                      </p:tgtEl>
                    </p:cond>
                  </p:endCondLst>
                </p:cTn>
                <p:tgtEl>
                  <p:spTgt spid="10"/>
                </p:tgtEl>
              </p:cMediaNode>
            </p:audio>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7163" fill="hold"/>
                                        <p:tgtEl>
                                          <p:spTgt spid="11"/>
                                        </p:tgtEl>
                                      </p:cBhvr>
                                    </p:cmd>
                                  </p:childTnLst>
                                </p:cTn>
                              </p:par>
                            </p:childTnLst>
                          </p:cTn>
                        </p:par>
                      </p:childTnLst>
                    </p:cTn>
                  </p:par>
                </p:childTnLst>
              </p:cTn>
              <p:nextCondLst>
                <p:cond evt="onClick" delay="0">
                  <p:tgtEl>
                    <p:spTgt spid="11"/>
                  </p:tgtEl>
                </p:cond>
              </p:nextCondLst>
            </p:seq>
            <p:audio>
              <p:cMediaNode vol="80000">
                <p:cTn id="40" fill="hold" display="0">
                  <p:stCondLst>
                    <p:cond delay="indefinite"/>
                  </p:stCondLst>
                  <p:endCondLst>
                    <p:cond evt="onStopAudio" delay="0">
                      <p:tgtEl>
                        <p:sldTgt/>
                      </p:tgtEl>
                    </p:cond>
                  </p:endCondLst>
                </p:cTn>
                <p:tgtEl>
                  <p:spTgt spid="11"/>
                </p:tgtEl>
              </p:cMediaNode>
            </p:audio>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2455" fill="hold"/>
                                        <p:tgtEl>
                                          <p:spTgt spid="12"/>
                                        </p:tgtEl>
                                      </p:cBhvr>
                                    </p:cmd>
                                  </p:childTnLst>
                                </p:cTn>
                              </p:par>
                            </p:childTnLst>
                          </p:cTn>
                        </p:par>
                      </p:childTnLst>
                    </p:cTn>
                  </p:par>
                </p:childTnLst>
              </p:cTn>
              <p:nextCondLst>
                <p:cond evt="onClick" delay="0">
                  <p:tgtEl>
                    <p:spTgt spid="12"/>
                  </p:tgtEl>
                </p:cond>
              </p:nextCondLst>
            </p:seq>
            <p:audio>
              <p:cMediaNode vol="80000">
                <p:cTn id="46" fill="hold" display="0">
                  <p:stCondLst>
                    <p:cond delay="indefinite"/>
                  </p:stCondLst>
                  <p:endCondLst>
                    <p:cond evt="onStopAudio" delay="0">
                      <p:tgtEl>
                        <p:sldTgt/>
                      </p:tgtEl>
                    </p:cond>
                  </p:endCondLst>
                </p:cTn>
                <p:tgtEl>
                  <p:spTgt spid="12"/>
                </p:tgtEl>
              </p:cMediaNode>
            </p:audio>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5288" fill="hold"/>
                                        <p:tgtEl>
                                          <p:spTgt spid="13"/>
                                        </p:tgtEl>
                                      </p:cBhvr>
                                    </p:cmd>
                                  </p:childTnLst>
                                </p:cTn>
                              </p:par>
                            </p:childTnLst>
                          </p:cTn>
                        </p:par>
                      </p:childTnLst>
                    </p:cTn>
                  </p:par>
                </p:childTnLst>
              </p:cTn>
              <p:nextCondLst>
                <p:cond evt="onClick" delay="0">
                  <p:tgtEl>
                    <p:spTgt spid="13"/>
                  </p:tgtEl>
                </p:cond>
              </p:nextCondLst>
            </p:seq>
            <p:audio>
              <p:cMediaNode vol="80000">
                <p:cTn id="52" fill="hold" display="0">
                  <p:stCondLst>
                    <p:cond delay="indefinite"/>
                  </p:stCondLst>
                  <p:endCondLst>
                    <p:cond evt="onStopAudio" delay="0">
                      <p:tgtEl>
                        <p:sldTgt/>
                      </p:tgtEl>
                    </p:cond>
                  </p:endCondLst>
                </p:cTn>
                <p:tgtEl>
                  <p:spTgt spid="13"/>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5939" fill="hold"/>
                                        <p:tgtEl>
                                          <p:spTgt spid="14"/>
                                        </p:tgtEl>
                                      </p:cBhvr>
                                    </p:cmd>
                                  </p:childTnLst>
                                </p:cTn>
                              </p:par>
                            </p:childTnLst>
                          </p:cTn>
                        </p:par>
                      </p:childTnLst>
                    </p:cTn>
                  </p:par>
                </p:childTnLst>
              </p:cTn>
              <p:nextCondLst>
                <p:cond evt="onClick" delay="0">
                  <p:tgtEl>
                    <p:spTgt spid="14"/>
                  </p:tgtEl>
                </p:cond>
              </p:nextCondLst>
            </p:seq>
            <p:audio>
              <p:cMediaNode vol="80000">
                <p:cTn id="58" fill="hold" display="0">
                  <p:stCondLst>
                    <p:cond delay="indefinite"/>
                  </p:stCondLst>
                  <p:endCondLst>
                    <p:cond evt="onStopAudio" delay="0">
                      <p:tgtEl>
                        <p:sldTgt/>
                      </p:tgtEl>
                    </p:cond>
                  </p:endCondLst>
                </p:cTn>
                <p:tgtEl>
                  <p:spTgt spid="14"/>
                </p:tgtEl>
              </p:cMediaNode>
            </p:audio>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923" y="-1"/>
            <a:ext cx="9483524" cy="1323439"/>
          </a:xfrm>
          <a:prstGeom prst="rect">
            <a:avLst/>
          </a:prstGeom>
          <a:noFill/>
        </p:spPr>
        <p:txBody>
          <a:bodyPr wrap="square" lIns="91440" tIns="45720" rIns="91440" bIns="45720">
            <a:spAutoFit/>
          </a:bodyPr>
          <a:lstStyle/>
          <a:p>
            <a:pPr algn="ct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Hoạt động 1: Tìm hiểu các âm thanh xung quanh</a:t>
            </a:r>
          </a:p>
          <a:p>
            <a:pPr algn="ctr"/>
            <a:endPar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Oval 5">
            <a:extLst>
              <a:ext uri="{FF2B5EF4-FFF2-40B4-BE49-F238E27FC236}">
                <a16:creationId xmlns:a16="http://schemas.microsoft.com/office/drawing/2014/main" xmlns="" id="{7CE9F752-91AB-43F1-A09A-5CC255239401}"/>
              </a:ext>
            </a:extLst>
          </p:cNvPr>
          <p:cNvSpPr/>
          <p:nvPr/>
        </p:nvSpPr>
        <p:spPr>
          <a:xfrm>
            <a:off x="0" y="1690343"/>
            <a:ext cx="4447706" cy="5622396"/>
          </a:xfrm>
          <a:prstGeom prst="ellipse">
            <a:avLst/>
          </a:prstGeom>
          <a:ln/>
        </p:spPr>
        <p:style>
          <a:lnRef idx="2">
            <a:schemeClr val="accent4"/>
          </a:lnRef>
          <a:fillRef idx="1">
            <a:schemeClr val="lt1"/>
          </a:fillRef>
          <a:effectRef idx="0">
            <a:schemeClr val="accent4"/>
          </a:effectRef>
          <a:fontRef idx="minor">
            <a:schemeClr val="dk1"/>
          </a:fontRef>
        </p:style>
        <p:txBody>
          <a:bodyPr anchor="ctr"/>
          <a:lstStyle/>
          <a:p>
            <a:pPr algn="ctr"/>
            <a:endParaRPr/>
          </a:p>
        </p:txBody>
      </p:sp>
      <p:sp>
        <p:nvSpPr>
          <p:cNvPr id="5" name="Oval 5">
            <a:extLst>
              <a:ext uri="{FF2B5EF4-FFF2-40B4-BE49-F238E27FC236}">
                <a16:creationId xmlns:a16="http://schemas.microsoft.com/office/drawing/2014/main" xmlns="" id="{7CE9F752-91AB-43F1-A09A-5CC255239401}"/>
              </a:ext>
            </a:extLst>
          </p:cNvPr>
          <p:cNvSpPr/>
          <p:nvPr/>
        </p:nvSpPr>
        <p:spPr>
          <a:xfrm>
            <a:off x="4570473" y="1685799"/>
            <a:ext cx="4595049" cy="5622396"/>
          </a:xfrm>
          <a:prstGeom prst="ellipse">
            <a:avLst/>
          </a:prstGeom>
          <a:ln/>
        </p:spPr>
        <p:style>
          <a:lnRef idx="2">
            <a:schemeClr val="accent3"/>
          </a:lnRef>
          <a:fillRef idx="1">
            <a:schemeClr val="lt1"/>
          </a:fillRef>
          <a:effectRef idx="0">
            <a:schemeClr val="accent3"/>
          </a:effectRef>
          <a:fontRef idx="minor">
            <a:schemeClr val="dk1"/>
          </a:fontRef>
        </p:style>
        <p:txBody>
          <a:bodyPr anchor="ctr"/>
          <a:lstStyle/>
          <a:p>
            <a:pPr algn="ctr"/>
            <a:endParaRPr/>
          </a:p>
        </p:txBody>
      </p:sp>
      <p:sp>
        <p:nvSpPr>
          <p:cNvPr id="6" name="Rectangle 5"/>
          <p:cNvSpPr/>
          <p:nvPr/>
        </p:nvSpPr>
        <p:spPr>
          <a:xfrm>
            <a:off x="466168" y="2403677"/>
            <a:ext cx="3076734" cy="1908215"/>
          </a:xfrm>
          <a:prstGeom prst="rect">
            <a:avLst/>
          </a:prstGeom>
          <a:noFill/>
        </p:spPr>
        <p:txBody>
          <a:bodyPr wrap="square" lIns="91440" tIns="45720" rIns="91440" bIns="45720">
            <a:spAutoFit/>
          </a:bodyPr>
          <a:lstStyle/>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Âm thanh do con người gây ra</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p:cNvSpPr/>
          <p:nvPr/>
        </p:nvSpPr>
        <p:spPr>
          <a:xfrm>
            <a:off x="4741792" y="2466519"/>
            <a:ext cx="4252409" cy="1908215"/>
          </a:xfrm>
          <a:prstGeom prst="rect">
            <a:avLst/>
          </a:prstGeom>
          <a:noFill/>
        </p:spPr>
        <p:txBody>
          <a:bodyPr wrap="square" lIns="91440" tIns="45720" rIns="91440" bIns="45720">
            <a:spAutoFit/>
          </a:bodyPr>
          <a:lstStyle/>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Âm thanh  không do con người gây ra</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9" name="Rounded Rectangle 8"/>
          <p:cNvSpPr/>
          <p:nvPr/>
        </p:nvSpPr>
        <p:spPr>
          <a:xfrm>
            <a:off x="2790736" y="467472"/>
            <a:ext cx="2203946" cy="1210849"/>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algn="ctr"/>
            <a:r>
              <a:rPr lang="en-US" sz="2000" dirty="0">
                <a:solidFill>
                  <a:srgbClr val="00B050"/>
                </a:solidFill>
              </a:rPr>
              <a:t>tiếng rồ xe máy</a:t>
            </a:r>
          </a:p>
        </p:txBody>
      </p:sp>
      <p:sp>
        <p:nvSpPr>
          <p:cNvPr id="10" name="Rounded Rectangle 9"/>
          <p:cNvSpPr/>
          <p:nvPr/>
        </p:nvSpPr>
        <p:spPr>
          <a:xfrm>
            <a:off x="2603624" y="1225806"/>
            <a:ext cx="1458435" cy="830092"/>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algn="ctr"/>
            <a:r>
              <a:rPr lang="en-US" dirty="0"/>
              <a:t>tiếng hát</a:t>
            </a:r>
          </a:p>
        </p:txBody>
      </p:sp>
      <p:sp>
        <p:nvSpPr>
          <p:cNvPr id="11" name="Rounded Rectangle 10"/>
          <p:cNvSpPr/>
          <p:nvPr/>
        </p:nvSpPr>
        <p:spPr>
          <a:xfrm>
            <a:off x="-28154" y="665331"/>
            <a:ext cx="1773606" cy="839176"/>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algn="ctr"/>
            <a:r>
              <a:rPr lang="en-US" sz="2000" dirty="0">
                <a:solidFill>
                  <a:schemeClr val="tx2">
                    <a:lumMod val="75000"/>
                  </a:schemeClr>
                </a:solidFill>
              </a:rPr>
              <a:t>tiếng gà gáy</a:t>
            </a:r>
          </a:p>
        </p:txBody>
      </p:sp>
      <p:sp>
        <p:nvSpPr>
          <p:cNvPr id="12" name="Rounded Rectangle 11"/>
          <p:cNvSpPr/>
          <p:nvPr/>
        </p:nvSpPr>
        <p:spPr>
          <a:xfrm>
            <a:off x="1943645" y="-6495269"/>
            <a:ext cx="1458435" cy="83009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Tiếng chim hít</a:t>
            </a:r>
          </a:p>
        </p:txBody>
      </p:sp>
      <p:sp>
        <p:nvSpPr>
          <p:cNvPr id="13" name="Rounded Rectangle 12"/>
          <p:cNvSpPr/>
          <p:nvPr/>
        </p:nvSpPr>
        <p:spPr>
          <a:xfrm>
            <a:off x="5651821" y="705431"/>
            <a:ext cx="1924527" cy="830091"/>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algn="ctr"/>
            <a:r>
              <a:rPr lang="en-US" sz="2000" dirty="0">
                <a:solidFill>
                  <a:srgbClr val="002060"/>
                </a:solidFill>
              </a:rPr>
              <a:t>tiếng cười</a:t>
            </a:r>
          </a:p>
        </p:txBody>
      </p:sp>
      <p:sp>
        <p:nvSpPr>
          <p:cNvPr id="14" name="Rounded Rectangle 13"/>
          <p:cNvSpPr/>
          <p:nvPr/>
        </p:nvSpPr>
        <p:spPr>
          <a:xfrm>
            <a:off x="7140280" y="705431"/>
            <a:ext cx="2155421" cy="844944"/>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algn="ctr"/>
            <a:r>
              <a:rPr lang="en-US" sz="2000" dirty="0">
                <a:solidFill>
                  <a:schemeClr val="accent3">
                    <a:lumMod val="50000"/>
                  </a:schemeClr>
                </a:solidFill>
              </a:rPr>
              <a:t>tiếng nước chảy</a:t>
            </a:r>
          </a:p>
        </p:txBody>
      </p:sp>
      <p:sp>
        <p:nvSpPr>
          <p:cNvPr id="16" name="Rounded Rectangle 15"/>
          <p:cNvSpPr/>
          <p:nvPr/>
        </p:nvSpPr>
        <p:spPr>
          <a:xfrm>
            <a:off x="3729652" y="1276247"/>
            <a:ext cx="2626988" cy="811627"/>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algn="ctr"/>
            <a:r>
              <a:rPr lang="en-US" dirty="0">
                <a:solidFill>
                  <a:srgbClr val="92D050"/>
                </a:solidFill>
              </a:rPr>
              <a:t>tiếng xe cứu thương</a:t>
            </a:r>
          </a:p>
        </p:txBody>
      </p:sp>
      <p:sp>
        <p:nvSpPr>
          <p:cNvPr id="17" name="Rounded Rectangle 16"/>
          <p:cNvSpPr/>
          <p:nvPr/>
        </p:nvSpPr>
        <p:spPr>
          <a:xfrm>
            <a:off x="1396964" y="484037"/>
            <a:ext cx="1817328" cy="1210849"/>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algn="ctr"/>
            <a:r>
              <a:rPr lang="en-US" sz="2000" dirty="0"/>
              <a:t>tiếng gió thổi</a:t>
            </a:r>
          </a:p>
        </p:txBody>
      </p:sp>
      <p:sp>
        <p:nvSpPr>
          <p:cNvPr id="18" name="Rounded Rectangle 17"/>
          <p:cNvSpPr/>
          <p:nvPr/>
        </p:nvSpPr>
        <p:spPr>
          <a:xfrm>
            <a:off x="4322250" y="479494"/>
            <a:ext cx="2096942" cy="1210849"/>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algn="ctr"/>
            <a:r>
              <a:rPr lang="en-US" sz="2000" dirty="0">
                <a:solidFill>
                  <a:srgbClr val="7030A0"/>
                </a:solidFill>
              </a:rPr>
              <a:t>tiếng đàn</a:t>
            </a:r>
          </a:p>
        </p:txBody>
      </p:sp>
    </p:spTree>
    <p:extLst>
      <p:ext uri="{BB962C8B-B14F-4D97-AF65-F5344CB8AC3E}">
        <p14:creationId xmlns:p14="http://schemas.microsoft.com/office/powerpoint/2010/main" val="26974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2.77556E-17 -4.69136E-6 L 0.5158 0.48025 " pathEditMode="relative" rAng="0" ptsTypes="AA">
                                      <p:cBhvr>
                                        <p:cTn id="55" dur="2000" fill="hold"/>
                                        <p:tgtEl>
                                          <p:spTgt spid="11"/>
                                        </p:tgtEl>
                                        <p:attrNameLst>
                                          <p:attrName>ppt_x</p:attrName>
                                          <p:attrName>ppt_y</p:attrName>
                                        </p:attrNameLst>
                                      </p:cBhvr>
                                      <p:rCtr x="25781" y="24012"/>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3.33333E-6 -6.17284E-7 L 0.52882 0.47469 " pathEditMode="relative" rAng="0" ptsTypes="AA">
                                      <p:cBhvr>
                                        <p:cTn id="59" dur="2000" fill="hold"/>
                                        <p:tgtEl>
                                          <p:spTgt spid="17"/>
                                        </p:tgtEl>
                                        <p:attrNameLst>
                                          <p:attrName>ppt_x</p:attrName>
                                          <p:attrName>ppt_y</p:attrName>
                                        </p:attrNameLst>
                                      </p:cBhvr>
                                      <p:rCtr x="26441" y="23735"/>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4.44444E-6 -1.48148E-6 L 0.21059 0.57408 " pathEditMode="relative" rAng="0" ptsTypes="AA">
                                      <p:cBhvr>
                                        <p:cTn id="63" dur="2000" fill="hold"/>
                                        <p:tgtEl>
                                          <p:spTgt spid="9"/>
                                        </p:tgtEl>
                                        <p:attrNameLst>
                                          <p:attrName>ppt_x</p:attrName>
                                          <p:attrName>ppt_y</p:attrName>
                                        </p:attrNameLst>
                                      </p:cBhvr>
                                      <p:rCtr x="10521" y="28704"/>
                                    </p:animMotion>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3.61111E-6 -3.33333E-6 L 0.3434 0.48426 " pathEditMode="relative" rAng="0" ptsTypes="AA">
                                      <p:cBhvr>
                                        <p:cTn id="67" dur="2000" fill="hold"/>
                                        <p:tgtEl>
                                          <p:spTgt spid="18"/>
                                        </p:tgtEl>
                                        <p:attrNameLst>
                                          <p:attrName>ppt_x</p:attrName>
                                          <p:attrName>ppt_y</p:attrName>
                                        </p:attrNameLst>
                                      </p:cBhvr>
                                      <p:rCtr x="17170" y="24198"/>
                                    </p:animMotion>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3.88889E-6 -1.60494E-6 L -0.62326 0.44753 " pathEditMode="relative" rAng="0" ptsTypes="AA">
                                      <p:cBhvr>
                                        <p:cTn id="71" dur="2000" fill="hold"/>
                                        <p:tgtEl>
                                          <p:spTgt spid="13"/>
                                        </p:tgtEl>
                                        <p:attrNameLst>
                                          <p:attrName>ppt_x</p:attrName>
                                          <p:attrName>ppt_y</p:attrName>
                                        </p:attrNameLst>
                                      </p:cBhvr>
                                      <p:rCtr x="-31163" y="22377"/>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grpId="1" nodeType="clickEffect">
                                  <p:stCondLst>
                                    <p:cond delay="0"/>
                                  </p:stCondLst>
                                  <p:childTnLst>
                                    <p:animMotion origin="layout" path="M -4.72222E-6 2.46914E-6 L -0.02934 0.56636 " pathEditMode="relative" rAng="0" ptsTypes="AA">
                                      <p:cBhvr>
                                        <p:cTn id="75" dur="2000" fill="hold"/>
                                        <p:tgtEl>
                                          <p:spTgt spid="14"/>
                                        </p:tgtEl>
                                        <p:attrNameLst>
                                          <p:attrName>ppt_x</p:attrName>
                                          <p:attrName>ppt_y</p:attrName>
                                        </p:attrNameLst>
                                      </p:cBhvr>
                                      <p:rCtr x="-1476" y="28302"/>
                                    </p:animMotion>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grpId="1" nodeType="clickEffect">
                                  <p:stCondLst>
                                    <p:cond delay="0"/>
                                  </p:stCondLst>
                                  <p:childTnLst>
                                    <p:animMotion origin="layout" path="M 2.77778E-7 2.46914E-6 L -0.00156 0.38981 " pathEditMode="relative" rAng="0" ptsTypes="AA">
                                      <p:cBhvr>
                                        <p:cTn id="79" dur="2000" fill="hold"/>
                                        <p:tgtEl>
                                          <p:spTgt spid="10"/>
                                        </p:tgtEl>
                                        <p:attrNameLst>
                                          <p:attrName>ppt_x</p:attrName>
                                          <p:attrName>ppt_y</p:attrName>
                                        </p:attrNameLst>
                                      </p:cBhvr>
                                      <p:rCtr x="-87" y="19475"/>
                                    </p:animMotion>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grpId="1" nodeType="clickEffect">
                                  <p:stCondLst>
                                    <p:cond delay="0"/>
                                  </p:stCondLst>
                                  <p:childTnLst>
                                    <p:animMotion origin="layout" path="M 1.11111E-6 -1.7284E-6 L 0.20017 0.61204 " pathEditMode="relative" rAng="0" ptsTypes="AA">
                                      <p:cBhvr>
                                        <p:cTn id="83" dur="2000" fill="hold"/>
                                        <p:tgtEl>
                                          <p:spTgt spid="16"/>
                                        </p:tgtEl>
                                        <p:attrNameLst>
                                          <p:attrName>ppt_x</p:attrName>
                                          <p:attrName>ppt_y</p:attrName>
                                        </p:attrNameLst>
                                      </p:cBhvr>
                                      <p:rCtr x="10000" y="305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p:bldP spid="7" grpId="0"/>
      <p:bldP spid="9" grpId="0"/>
      <p:bldP spid="9" grpId="1"/>
      <p:bldP spid="10" grpId="0"/>
      <p:bldP spid="10" grpId="1"/>
      <p:bldP spid="11" grpId="0"/>
      <p:bldP spid="11" grpId="1"/>
      <p:bldP spid="13" grpId="0"/>
      <p:bldP spid="13" grpId="1"/>
      <p:bldP spid="14" grpId="0"/>
      <p:bldP spid="14" grpId="1"/>
      <p:bldP spid="16" grpId="0"/>
      <p:bldP spid="16" grpId="1"/>
      <p:bldP spid="17" grpId="0"/>
      <p:bldP spid="17" grpId="1"/>
      <p:bldP spid="18" grpId="0"/>
      <p:bldP spid="1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a:off x="-1072662" y="1072664"/>
            <a:ext cx="6857997" cy="4712677"/>
          </a:xfrm>
          <a:prstGeom prst="rect">
            <a:avLst/>
          </a:prstGeom>
          <a:solidFill>
            <a:schemeClr val="accent3">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Rectangle 2"/>
          <p:cNvSpPr/>
          <p:nvPr/>
        </p:nvSpPr>
        <p:spPr>
          <a:xfrm>
            <a:off x="-2" y="0"/>
            <a:ext cx="4712676" cy="1077218"/>
          </a:xfrm>
          <a:prstGeom prst="rect">
            <a:avLst/>
          </a:prstGeom>
          <a:ln w="57150">
            <a:prstDash val="lg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3200" b="1" dirty="0">
                <a:ln w="12700" cmpd="sng">
                  <a:solidFill>
                    <a:schemeClr val="accent4"/>
                  </a:solidFill>
                  <a:prstDash val="solid"/>
                </a:ln>
                <a:solidFill>
                  <a:schemeClr val="accent6">
                    <a:lumMod val="60000"/>
                    <a:lumOff val="40000"/>
                  </a:schemeClr>
                </a:solidFill>
              </a:rPr>
              <a:t>Âm thanh nào ta thường nghe vào ban ngày?</a:t>
            </a:r>
            <a:endParaRPr lang="en-US" sz="3200" b="1" cap="none" spc="0" dirty="0">
              <a:ln w="12700" cmpd="sng">
                <a:solidFill>
                  <a:schemeClr val="accent4"/>
                </a:solidFill>
                <a:prstDash val="solid"/>
              </a:ln>
              <a:solidFill>
                <a:schemeClr val="accent6">
                  <a:lumMod val="60000"/>
                  <a:lumOff val="40000"/>
                </a:schemeClr>
              </a:solidFill>
              <a:effectLst/>
            </a:endParaRPr>
          </a:p>
        </p:txBody>
      </p:sp>
      <p:sp>
        <p:nvSpPr>
          <p:cNvPr id="4" name="Rectangle 3"/>
          <p:cNvSpPr/>
          <p:nvPr/>
        </p:nvSpPr>
        <p:spPr>
          <a:xfrm>
            <a:off x="4712674" y="0"/>
            <a:ext cx="4431326" cy="1077218"/>
          </a:xfrm>
          <a:prstGeom prst="rect">
            <a:avLst/>
          </a:prstGeom>
          <a:ln w="57150">
            <a:prstDash val="lg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3200" b="1" dirty="0">
                <a:ln w="12700" cmpd="sng">
                  <a:solidFill>
                    <a:schemeClr val="accent4"/>
                  </a:solidFill>
                  <a:prstDash val="solid"/>
                </a:ln>
                <a:solidFill>
                  <a:schemeClr val="accent6">
                    <a:lumMod val="60000"/>
                    <a:lumOff val="40000"/>
                  </a:schemeClr>
                </a:solidFill>
              </a:rPr>
              <a:t>Âm thanh nào ta thường nghe vào đêm?</a:t>
            </a:r>
            <a:endParaRPr lang="en-US" sz="3200" b="1" cap="none" spc="0" dirty="0">
              <a:ln w="12700" cmpd="sng">
                <a:solidFill>
                  <a:schemeClr val="accent4"/>
                </a:solidFill>
                <a:prstDash val="solid"/>
              </a:ln>
              <a:solidFill>
                <a:schemeClr val="accent6">
                  <a:lumMod val="60000"/>
                  <a:lumOff val="40000"/>
                </a:schemeClr>
              </a:solidFill>
              <a:effectLst/>
            </a:endParaRPr>
          </a:p>
        </p:txBody>
      </p:sp>
      <p:sp>
        <p:nvSpPr>
          <p:cNvPr id="5" name="TextBox 4"/>
          <p:cNvSpPr txBox="1"/>
          <p:nvPr/>
        </p:nvSpPr>
        <p:spPr>
          <a:xfrm>
            <a:off x="2075842" y="3900924"/>
            <a:ext cx="2203938" cy="523220"/>
          </a:xfrm>
          <a:prstGeom prst="rect">
            <a:avLst/>
          </a:prstGeom>
          <a:noFill/>
        </p:spPr>
        <p:txBody>
          <a:bodyPr wrap="square" rtlCol="0">
            <a:spAutoFit/>
          </a:bodyPr>
          <a:lstStyle/>
          <a:p>
            <a:r>
              <a:rPr lang="en-US" sz="2800" dirty="0"/>
              <a:t>Tiếng xe cộ</a:t>
            </a:r>
          </a:p>
        </p:txBody>
      </p:sp>
      <p:sp>
        <p:nvSpPr>
          <p:cNvPr id="6" name="TextBox 5"/>
          <p:cNvSpPr txBox="1"/>
          <p:nvPr/>
        </p:nvSpPr>
        <p:spPr>
          <a:xfrm>
            <a:off x="7702062" y="-4954954"/>
            <a:ext cx="2203938" cy="369332"/>
          </a:xfrm>
          <a:prstGeom prst="rect">
            <a:avLst/>
          </a:prstGeom>
          <a:noFill/>
        </p:spPr>
        <p:txBody>
          <a:bodyPr wrap="square" rtlCol="0">
            <a:spAutoFit/>
          </a:bodyPr>
          <a:lstStyle/>
          <a:p>
            <a:r>
              <a:rPr lang="en-US" dirty="0"/>
              <a:t>Tiếng nói chuyện</a:t>
            </a:r>
          </a:p>
        </p:txBody>
      </p:sp>
      <p:sp>
        <p:nvSpPr>
          <p:cNvPr id="7" name="TextBox 6"/>
          <p:cNvSpPr txBox="1"/>
          <p:nvPr/>
        </p:nvSpPr>
        <p:spPr>
          <a:xfrm>
            <a:off x="5068331" y="2309719"/>
            <a:ext cx="2203938" cy="523220"/>
          </a:xfrm>
          <a:prstGeom prst="rect">
            <a:avLst/>
          </a:prstGeom>
          <a:noFill/>
        </p:spPr>
        <p:txBody>
          <a:bodyPr wrap="square" rtlCol="0">
            <a:spAutoFit/>
          </a:bodyPr>
          <a:lstStyle/>
          <a:p>
            <a:r>
              <a:rPr lang="en-US" sz="2800" dirty="0"/>
              <a:t>Tiếng ếch kêu</a:t>
            </a:r>
          </a:p>
        </p:txBody>
      </p:sp>
      <p:sp>
        <p:nvSpPr>
          <p:cNvPr id="8" name="TextBox 7"/>
          <p:cNvSpPr txBox="1"/>
          <p:nvPr/>
        </p:nvSpPr>
        <p:spPr>
          <a:xfrm>
            <a:off x="1901268" y="2225535"/>
            <a:ext cx="3246088" cy="523220"/>
          </a:xfrm>
          <a:prstGeom prst="rect">
            <a:avLst/>
          </a:prstGeom>
          <a:noFill/>
        </p:spPr>
        <p:txBody>
          <a:bodyPr wrap="square" rtlCol="0">
            <a:spAutoFit/>
          </a:bodyPr>
          <a:lstStyle/>
          <a:p>
            <a:r>
              <a:rPr lang="en-US" sz="2800" dirty="0"/>
              <a:t>Tiếng nói chuyện</a:t>
            </a:r>
          </a:p>
        </p:txBody>
      </p:sp>
      <p:sp>
        <p:nvSpPr>
          <p:cNvPr id="9" name="TextBox 8"/>
          <p:cNvSpPr txBox="1"/>
          <p:nvPr/>
        </p:nvSpPr>
        <p:spPr>
          <a:xfrm>
            <a:off x="2004647" y="5428832"/>
            <a:ext cx="2203938" cy="523220"/>
          </a:xfrm>
          <a:prstGeom prst="rect">
            <a:avLst/>
          </a:prstGeom>
          <a:noFill/>
        </p:spPr>
        <p:txBody>
          <a:bodyPr wrap="square" rtlCol="0">
            <a:spAutoFit/>
          </a:bodyPr>
          <a:lstStyle/>
          <a:p>
            <a:r>
              <a:rPr lang="en-US" sz="2800" dirty="0"/>
              <a:t>Tiếng gà gáy</a:t>
            </a:r>
          </a:p>
        </p:txBody>
      </p:sp>
      <p:sp>
        <p:nvSpPr>
          <p:cNvPr id="10" name="TextBox 9"/>
          <p:cNvSpPr txBox="1"/>
          <p:nvPr/>
        </p:nvSpPr>
        <p:spPr>
          <a:xfrm>
            <a:off x="5068331" y="3841401"/>
            <a:ext cx="2203938" cy="523220"/>
          </a:xfrm>
          <a:prstGeom prst="rect">
            <a:avLst/>
          </a:prstGeom>
          <a:noFill/>
        </p:spPr>
        <p:txBody>
          <a:bodyPr wrap="square" rtlCol="0">
            <a:spAutoFit/>
          </a:bodyPr>
          <a:lstStyle/>
          <a:p>
            <a:r>
              <a:rPr lang="en-US" sz="2800" dirty="0"/>
              <a:t>Tiếng dế kêu</a:t>
            </a:r>
          </a:p>
        </p:txBody>
      </p:sp>
      <p:sp>
        <p:nvSpPr>
          <p:cNvPr id="11" name="TextBox 10"/>
          <p:cNvSpPr txBox="1"/>
          <p:nvPr/>
        </p:nvSpPr>
        <p:spPr>
          <a:xfrm>
            <a:off x="5068331" y="5485737"/>
            <a:ext cx="2203938" cy="523220"/>
          </a:xfrm>
          <a:prstGeom prst="rect">
            <a:avLst/>
          </a:prstGeom>
          <a:noFill/>
        </p:spPr>
        <p:txBody>
          <a:bodyPr wrap="square" rtlCol="0">
            <a:spAutoFit/>
          </a:bodyPr>
          <a:lstStyle/>
          <a:p>
            <a:r>
              <a:rPr lang="en-US" sz="2800" dirty="0"/>
              <a:t>Tiếng gió thổi</a:t>
            </a:r>
          </a:p>
        </p:txBody>
      </p:sp>
      <p:pic>
        <p:nvPicPr>
          <p:cNvPr id="2050" name="Picture 2" descr="Nói về chương trình yêu thích bằng tiếng Anh (12 Mẫ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209" y="1898289"/>
            <a:ext cx="1500558" cy="104896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 descr="Bộ 8 Xe Đồ Chơi Mô Hình Disney Car Chạy Bánh Đà Cực Đẹp Cho Bé Trai |  Shopee Việt Nam"/>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155575" y="3071971"/>
            <a:ext cx="1767646" cy="2356861"/>
          </a:xfrm>
          <a:prstGeom prst="rect">
            <a:avLst/>
          </a:prstGeom>
        </p:spPr>
      </p:pic>
      <p:pic>
        <p:nvPicPr>
          <p:cNvPr id="2054" name="Picture 6" descr="Trong Adobe Photoshop Với Ba Ví Dụ Cơ Bản Là - Con Gà Hoạt Hình - (546x562)  Png Clipart 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177" y="5001779"/>
            <a:ext cx="1301261" cy="1856224"/>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8" descr="Hình ảnh Phong Cách Hoạt Hình Màu Xanh Lá Cây Ếch, Phim Hoạt Hình, Hoạt Hình,  Color miễn phí tải tập tin PNG PSDComment và Vector"/>
          <p:cNvSpPr>
            <a:spLocks noChangeAspect="1" noChangeArrowheads="1"/>
          </p:cNvSpPr>
          <p:nvPr/>
        </p:nvSpPr>
        <p:spPr bwMode="auto">
          <a:xfrm>
            <a:off x="307975" y="10584"/>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889" b="88889" l="0" r="97778">
                        <a14:foregroundMark x1="40000" y1="19556" x2="40000" y2="19556"/>
                        <a14:foregroundMark x1="57778" y1="24000" x2="57778" y2="24000"/>
                        <a14:foregroundMark x1="60000" y1="19556" x2="57778" y2="30667"/>
                        <a14:foregroundMark x1="35556" y1="19556" x2="37778" y2="35111"/>
                      </a14:backgroundRemoval>
                    </a14:imgEffect>
                  </a14:imgLayer>
                </a14:imgProps>
              </a:ext>
            </a:extLst>
          </a:blip>
          <a:srcRect l="8290" t="9927" r="12941" b="14586"/>
          <a:stretch/>
        </p:blipFill>
        <p:spPr>
          <a:xfrm>
            <a:off x="7080959" y="1704184"/>
            <a:ext cx="1100949" cy="1406769"/>
          </a:xfrm>
          <a:prstGeom prst="rect">
            <a:avLst/>
          </a:prstGeom>
        </p:spPr>
      </p:pic>
      <p:sp>
        <p:nvSpPr>
          <p:cNvPr id="16" name="AutoShape 10" descr="Những con dế bố mang về có đặc điểm gì ? Đọc bài Quà của b"/>
          <p:cNvSpPr>
            <a:spLocks noChangeAspect="1" noChangeArrowheads="1"/>
          </p:cNvSpPr>
          <p:nvPr/>
        </p:nvSpPr>
        <p:spPr bwMode="auto">
          <a:xfrm>
            <a:off x="460375" y="213784"/>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7080959" y="3052278"/>
            <a:ext cx="779779" cy="1758900"/>
          </a:xfrm>
          <a:prstGeom prst="rect">
            <a:avLst/>
          </a:prstGeom>
        </p:spPr>
      </p:pic>
      <p:pic>
        <p:nvPicPr>
          <p:cNvPr id="2060" name="Picture 12" descr="Vẽ tay gió hoạt hình | Công cụ đồ họa PSD Tải xuống miễn phí - Pikbest"/>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571">
                        <a14:foregroundMark x1="33714" y1="82670" x2="33714" y2="82670"/>
                        <a14:foregroundMark x1="35143" y1="82670" x2="28429" y2="72365"/>
                        <a14:foregroundMark x1="95143" y1="72834" x2="95571" y2="67213"/>
                        <a14:foregroundMark x1="95143" y1="64169" x2="95143" y2="64169"/>
                        <a14:foregroundMark x1="95857" y1="63700" x2="96286" y2="71663"/>
                        <a14:foregroundMark x1="94571" y1="64169" x2="94571" y2="70492"/>
                        <a14:foregroundMark x1="97286" y1="81030" x2="97286" y2="81030"/>
                        <a14:foregroundMark x1="94857" y1="81499" x2="94857" y2="81499"/>
                        <a14:foregroundMark x1="94571" y1="81499" x2="94571" y2="81499"/>
                        <a14:foregroundMark x1="45571" y1="95316" x2="45571" y2="95316"/>
                        <a14:foregroundMark x1="42429" y1="94145" x2="42429" y2="94145"/>
                        <a14:foregroundMark x1="42429" y1="94145" x2="42429" y2="94145"/>
                        <a14:foregroundMark x1="40714" y1="92974" x2="40714" y2="92974"/>
                        <a14:foregroundMark x1="51571" y1="90164" x2="51571" y2="90164"/>
                        <a14:foregroundMark x1="54429" y1="90632" x2="63143" y2="91335"/>
                      </a14:backgroundRemoval>
                    </a14:imgEffect>
                  </a14:imgLayer>
                </a14:imgProps>
              </a:ext>
              <a:ext uri="{28A0092B-C50C-407E-A947-70E740481C1C}">
                <a14:useLocalDpi xmlns:a14="http://schemas.microsoft.com/office/drawing/2010/main" val="0"/>
              </a:ext>
            </a:extLst>
          </a:blip>
          <a:srcRect/>
          <a:stretch>
            <a:fillRect/>
          </a:stretch>
        </p:blipFill>
        <p:spPr bwMode="auto">
          <a:xfrm>
            <a:off x="7272270" y="4785617"/>
            <a:ext cx="2737339" cy="222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37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nodeType="with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wipe(left)">
                                      <p:cBhvr>
                                        <p:cTn id="26" dur="500"/>
                                        <p:tgtEl>
                                          <p:spTgt spid="205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60"/>
                                        </p:tgtEl>
                                        <p:attrNameLst>
                                          <p:attrName>style.visibility</p:attrName>
                                        </p:attrNameLst>
                                      </p:cBhvr>
                                      <p:to>
                                        <p:strVal val="visible"/>
                                      </p:to>
                                    </p:set>
                                    <p:animEffect transition="in" filter="fade">
                                      <p:cBhvr>
                                        <p:cTn id="47" dur="500"/>
                                        <p:tgtEl>
                                          <p:spTgt spid="206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xmlns="" id="{08B3D52B-6D01-4944-893F-B4B1083EEFA8}"/>
              </a:ext>
            </a:extLst>
          </p:cNvPr>
          <p:cNvSpPr/>
          <p:nvPr/>
        </p:nvSpPr>
        <p:spPr>
          <a:xfrm>
            <a:off x="4092332" y="3873968"/>
            <a:ext cx="163608" cy="201361"/>
          </a:xfrm>
          <a:custGeom>
            <a:avLst/>
            <a:gdLst/>
            <a:ahLst/>
            <a:cxnLst>
              <a:cxn ang="0">
                <a:pos x="wd2" y="hd2"/>
              </a:cxn>
              <a:cxn ang="5400000">
                <a:pos x="wd2" y="hd2"/>
              </a:cxn>
              <a:cxn ang="10800000">
                <a:pos x="wd2" y="hd2"/>
              </a:cxn>
              <a:cxn ang="16200000">
                <a:pos x="wd2" y="hd2"/>
              </a:cxn>
            </a:cxnLst>
            <a:rect l="0" t="0" r="r" b="b"/>
            <a:pathLst>
              <a:path w="21600" h="21600" extrusionOk="0">
                <a:moveTo>
                  <a:pt x="19938" y="6750"/>
                </a:moveTo>
                <a:cubicBezTo>
                  <a:pt x="19938" y="7481"/>
                  <a:pt x="19530" y="8241"/>
                  <a:pt x="18712" y="9028"/>
                </a:cubicBezTo>
                <a:cubicBezTo>
                  <a:pt x="17894" y="9816"/>
                  <a:pt x="16875" y="10345"/>
                  <a:pt x="15655" y="10618"/>
                </a:cubicBezTo>
                <a:cubicBezTo>
                  <a:pt x="16295" y="9099"/>
                  <a:pt x="16616" y="7359"/>
                  <a:pt x="16616" y="5400"/>
                </a:cubicBezTo>
                <a:lnTo>
                  <a:pt x="19938" y="5400"/>
                </a:lnTo>
                <a:cubicBezTo>
                  <a:pt x="19938" y="5400"/>
                  <a:pt x="19938" y="6750"/>
                  <a:pt x="19938" y="6750"/>
                </a:cubicBezTo>
                <a:close/>
                <a:moveTo>
                  <a:pt x="2889" y="9028"/>
                </a:moveTo>
                <a:cubicBezTo>
                  <a:pt x="2070" y="8241"/>
                  <a:pt x="1662" y="7481"/>
                  <a:pt x="1662" y="6750"/>
                </a:cubicBezTo>
                <a:lnTo>
                  <a:pt x="1662" y="5400"/>
                </a:lnTo>
                <a:lnTo>
                  <a:pt x="4984" y="5400"/>
                </a:lnTo>
                <a:cubicBezTo>
                  <a:pt x="4984" y="7359"/>
                  <a:pt x="5305" y="9098"/>
                  <a:pt x="5945" y="10617"/>
                </a:cubicBezTo>
                <a:cubicBezTo>
                  <a:pt x="4725" y="10345"/>
                  <a:pt x="3706" y="9815"/>
                  <a:pt x="2889" y="9028"/>
                </a:cubicBezTo>
                <a:cubicBezTo>
                  <a:pt x="2889" y="9028"/>
                  <a:pt x="2889" y="9028"/>
                  <a:pt x="2889" y="9028"/>
                </a:cubicBezTo>
                <a:close/>
                <a:moveTo>
                  <a:pt x="21237" y="3993"/>
                </a:moveTo>
                <a:cubicBezTo>
                  <a:pt x="20994" y="3731"/>
                  <a:pt x="20700" y="3600"/>
                  <a:pt x="20354" y="3600"/>
                </a:cubicBezTo>
                <a:lnTo>
                  <a:pt x="16616" y="3600"/>
                </a:lnTo>
                <a:lnTo>
                  <a:pt x="16616" y="2250"/>
                </a:lnTo>
                <a:cubicBezTo>
                  <a:pt x="16616" y="1631"/>
                  <a:pt x="16413" y="1102"/>
                  <a:pt x="16006" y="661"/>
                </a:cubicBezTo>
                <a:cubicBezTo>
                  <a:pt x="15599" y="220"/>
                  <a:pt x="15109" y="0"/>
                  <a:pt x="14538" y="0"/>
                </a:cubicBezTo>
                <a:lnTo>
                  <a:pt x="7062" y="0"/>
                </a:lnTo>
                <a:cubicBezTo>
                  <a:pt x="6491" y="0"/>
                  <a:pt x="6001" y="220"/>
                  <a:pt x="5595" y="661"/>
                </a:cubicBezTo>
                <a:cubicBezTo>
                  <a:pt x="5188" y="1102"/>
                  <a:pt x="4984" y="1631"/>
                  <a:pt x="4984" y="2250"/>
                </a:cubicBezTo>
                <a:lnTo>
                  <a:pt x="4984" y="3600"/>
                </a:lnTo>
                <a:lnTo>
                  <a:pt x="1246" y="3600"/>
                </a:lnTo>
                <a:cubicBezTo>
                  <a:pt x="900" y="3600"/>
                  <a:pt x="606" y="3731"/>
                  <a:pt x="363" y="3993"/>
                </a:cubicBezTo>
                <a:cubicBezTo>
                  <a:pt x="121" y="4256"/>
                  <a:pt x="0" y="4575"/>
                  <a:pt x="0" y="4950"/>
                </a:cubicBezTo>
                <a:lnTo>
                  <a:pt x="0" y="6750"/>
                </a:lnTo>
                <a:cubicBezTo>
                  <a:pt x="0" y="7416"/>
                  <a:pt x="180" y="8086"/>
                  <a:pt x="538" y="8761"/>
                </a:cubicBezTo>
                <a:cubicBezTo>
                  <a:pt x="898" y="9436"/>
                  <a:pt x="1382" y="10045"/>
                  <a:pt x="1992" y="10589"/>
                </a:cubicBezTo>
                <a:cubicBezTo>
                  <a:pt x="2602" y="11132"/>
                  <a:pt x="3351" y="11590"/>
                  <a:pt x="4238" y="11960"/>
                </a:cubicBezTo>
                <a:cubicBezTo>
                  <a:pt x="5125" y="12331"/>
                  <a:pt x="6058" y="12539"/>
                  <a:pt x="7036" y="12585"/>
                </a:cubicBezTo>
                <a:cubicBezTo>
                  <a:pt x="7399" y="13092"/>
                  <a:pt x="7810" y="13538"/>
                  <a:pt x="8269" y="13922"/>
                </a:cubicBezTo>
                <a:cubicBezTo>
                  <a:pt x="8598" y="14241"/>
                  <a:pt x="8824" y="14580"/>
                  <a:pt x="8950" y="14941"/>
                </a:cubicBezTo>
                <a:cubicBezTo>
                  <a:pt x="9076" y="15303"/>
                  <a:pt x="9139" y="15722"/>
                  <a:pt x="9139" y="16200"/>
                </a:cubicBezTo>
                <a:cubicBezTo>
                  <a:pt x="9139" y="16706"/>
                  <a:pt x="9006" y="17132"/>
                  <a:pt x="8743" y="17480"/>
                </a:cubicBezTo>
                <a:cubicBezTo>
                  <a:pt x="8479" y="17827"/>
                  <a:pt x="8057" y="18000"/>
                  <a:pt x="7477" y="18000"/>
                </a:cubicBezTo>
                <a:cubicBezTo>
                  <a:pt x="6828" y="18000"/>
                  <a:pt x="6250" y="18213"/>
                  <a:pt x="5744" y="18640"/>
                </a:cubicBezTo>
                <a:cubicBezTo>
                  <a:pt x="5238" y="19067"/>
                  <a:pt x="4984" y="19603"/>
                  <a:pt x="4984" y="20250"/>
                </a:cubicBezTo>
                <a:lnTo>
                  <a:pt x="4984" y="21150"/>
                </a:lnTo>
                <a:cubicBezTo>
                  <a:pt x="4984" y="21281"/>
                  <a:pt x="5023" y="21389"/>
                  <a:pt x="5101" y="21474"/>
                </a:cubicBezTo>
                <a:cubicBezTo>
                  <a:pt x="5180" y="21558"/>
                  <a:pt x="5278" y="21600"/>
                  <a:pt x="5400" y="21600"/>
                </a:cubicBezTo>
                <a:lnTo>
                  <a:pt x="16200" y="21600"/>
                </a:lnTo>
                <a:cubicBezTo>
                  <a:pt x="16322" y="21600"/>
                  <a:pt x="16421" y="21558"/>
                  <a:pt x="16499" y="21474"/>
                </a:cubicBezTo>
                <a:cubicBezTo>
                  <a:pt x="16577" y="21389"/>
                  <a:pt x="16616" y="21281"/>
                  <a:pt x="16616" y="21150"/>
                </a:cubicBezTo>
                <a:lnTo>
                  <a:pt x="16616" y="20250"/>
                </a:lnTo>
                <a:cubicBezTo>
                  <a:pt x="16616" y="19603"/>
                  <a:pt x="16362" y="19067"/>
                  <a:pt x="15856" y="18640"/>
                </a:cubicBezTo>
                <a:cubicBezTo>
                  <a:pt x="15349" y="18213"/>
                  <a:pt x="14772" y="18000"/>
                  <a:pt x="14123" y="18000"/>
                </a:cubicBezTo>
                <a:cubicBezTo>
                  <a:pt x="13543" y="18000"/>
                  <a:pt x="13121" y="17827"/>
                  <a:pt x="12857" y="17480"/>
                </a:cubicBezTo>
                <a:cubicBezTo>
                  <a:pt x="12594" y="17132"/>
                  <a:pt x="12462" y="16706"/>
                  <a:pt x="12462" y="16200"/>
                </a:cubicBezTo>
                <a:cubicBezTo>
                  <a:pt x="12462" y="15722"/>
                  <a:pt x="12524" y="15303"/>
                  <a:pt x="12650" y="14941"/>
                </a:cubicBezTo>
                <a:cubicBezTo>
                  <a:pt x="12776" y="14580"/>
                  <a:pt x="13003" y="14241"/>
                  <a:pt x="13331" y="13922"/>
                </a:cubicBezTo>
                <a:cubicBezTo>
                  <a:pt x="13790" y="13537"/>
                  <a:pt x="14201" y="13092"/>
                  <a:pt x="14564" y="12585"/>
                </a:cubicBezTo>
                <a:cubicBezTo>
                  <a:pt x="15543" y="12539"/>
                  <a:pt x="16475" y="12331"/>
                  <a:pt x="17362" y="11960"/>
                </a:cubicBezTo>
                <a:cubicBezTo>
                  <a:pt x="18249" y="11590"/>
                  <a:pt x="18998" y="11132"/>
                  <a:pt x="19608" y="10589"/>
                </a:cubicBezTo>
                <a:cubicBezTo>
                  <a:pt x="20218" y="10045"/>
                  <a:pt x="20702" y="9436"/>
                  <a:pt x="21062" y="8761"/>
                </a:cubicBezTo>
                <a:cubicBezTo>
                  <a:pt x="21420" y="8086"/>
                  <a:pt x="21600" y="7416"/>
                  <a:pt x="21600" y="6750"/>
                </a:cubicBezTo>
                <a:lnTo>
                  <a:pt x="21600" y="4950"/>
                </a:lnTo>
                <a:cubicBezTo>
                  <a:pt x="21600" y="4575"/>
                  <a:pt x="21479" y="4256"/>
                  <a:pt x="21237" y="3993"/>
                </a:cubicBezTo>
                <a:cubicBezTo>
                  <a:pt x="21237" y="3993"/>
                  <a:pt x="21237" y="3993"/>
                  <a:pt x="21237" y="3993"/>
                </a:cubicBezTo>
                <a:close/>
              </a:path>
            </a:pathLst>
          </a:custGeom>
          <a:solidFill>
            <a:schemeClr val="accent4"/>
          </a:solidFill>
          <a:ln w="12700" cap="flat">
            <a:noFill/>
            <a:miter lim="400000"/>
          </a:ln>
          <a:effectLst/>
        </p:spPr>
        <p:txBody>
          <a:bodyPr anchor="ctr"/>
          <a:lstStyle/>
          <a:p>
            <a:pPr algn="ctr"/>
            <a:endParaRPr sz="1600">
              <a:solidFill>
                <a:schemeClr val="tx1">
                  <a:lumMod val="75000"/>
                  <a:lumOff val="25000"/>
                </a:schemeClr>
              </a:solidFill>
            </a:endParaRPr>
          </a:p>
        </p:txBody>
      </p:sp>
      <p:sp>
        <p:nvSpPr>
          <p:cNvPr id="31" name="文本框 30">
            <a:extLst>
              <a:ext uri="{FF2B5EF4-FFF2-40B4-BE49-F238E27FC236}">
                <a16:creationId xmlns:a16="http://schemas.microsoft.com/office/drawing/2014/main" xmlns="" id="{857441A1-0AC9-4438-91B1-42A563D4D1E9}"/>
              </a:ext>
            </a:extLst>
          </p:cNvPr>
          <p:cNvSpPr txBox="1"/>
          <p:nvPr/>
        </p:nvSpPr>
        <p:spPr>
          <a:xfrm>
            <a:off x="353930" y="92477"/>
            <a:ext cx="700486" cy="461665"/>
          </a:xfrm>
          <a:prstGeom prst="rect">
            <a:avLst/>
          </a:prstGeom>
          <a:noFill/>
        </p:spPr>
        <p:txBody>
          <a:bodyPr wrap="square" rtlCol="0">
            <a:spAutoFit/>
          </a:bodyPr>
          <a:lstStyle/>
          <a:p>
            <a:pPr algn="ctr"/>
            <a:r>
              <a:rPr lang="en-US" altLang="zh-CN" sz="2400" dirty="0">
                <a:solidFill>
                  <a:schemeClr val="bg1"/>
                </a:solidFill>
              </a:rPr>
              <a:t>01</a:t>
            </a:r>
            <a:endParaRPr lang="zh-CN" altLang="en-US" sz="2400" dirty="0">
              <a:solidFill>
                <a:schemeClr val="bg1"/>
              </a:solidFill>
            </a:endParaRPr>
          </a:p>
        </p:txBody>
      </p:sp>
      <p:grpSp>
        <p:nvGrpSpPr>
          <p:cNvPr id="2" name="Group 1"/>
          <p:cNvGrpSpPr/>
          <p:nvPr/>
        </p:nvGrpSpPr>
        <p:grpSpPr>
          <a:xfrm>
            <a:off x="-679938" y="-1771562"/>
            <a:ext cx="10902461" cy="9855905"/>
            <a:chOff x="-679938" y="-1328672"/>
            <a:chExt cx="10902461" cy="7391929"/>
          </a:xfrm>
        </p:grpSpPr>
        <p:pic>
          <p:nvPicPr>
            <p:cNvPr id="5122" name="Picture 2" descr="Hình ảnh Vẽ Tay Hoạt Hình Sao Biển Nổ Bong Bóng Cuộc Trò Chuyện đám Mây,  Bằng Tay Sao Biển, Phim Hoạt Hình Sao Biển, Hộp Thoại Hoạt Hình miễn phí tả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3" b="96094" l="0" r="100000">
                          <a14:foregroundMark x1="29063" y1="30312" x2="29063" y2="30312"/>
                          <a14:foregroundMark x1="32031" y1="32969" x2="32031" y2="32969"/>
                          <a14:foregroundMark x1="30469" y1="34844" x2="20156" y2="34844"/>
                          <a14:foregroundMark x1="18281" y1="36094" x2="14063" y2="46875"/>
                          <a14:foregroundMark x1="15937" y1="52969" x2="18281" y2="56875"/>
                          <a14:foregroundMark x1="14063" y1="46875" x2="17500" y2="55313"/>
                          <a14:foregroundMark x1="17500" y1="57188" x2="16719" y2="69531"/>
                          <a14:foregroundMark x1="15937" y1="67656" x2="21719" y2="73750"/>
                          <a14:foregroundMark x1="18281" y1="37969" x2="66719" y2="77969"/>
                          <a14:foregroundMark x1="53281" y1="27656" x2="42813" y2="77656"/>
                          <a14:foregroundMark x1="64063" y1="35313" x2="51250" y2="70625"/>
                          <a14:foregroundMark x1="73594" y1="43750" x2="70938" y2="80313"/>
                          <a14:foregroundMark x1="79063" y1="34219" x2="79063" y2="34219"/>
                          <a14:foregroundMark x1="59062" y1="26875" x2="59062" y2="26875"/>
                          <a14:foregroundMark x1="40156" y1="24219" x2="30156" y2="32656"/>
                          <a14:foregroundMark x1="29375" y1="31875" x2="17031" y2="35625"/>
                          <a14:foregroundMark x1="17031" y1="41406" x2="17031" y2="54531"/>
                          <a14:foregroundMark x1="12812" y1="56875" x2="12812"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679938" y="-1328672"/>
              <a:ext cx="10902461" cy="7391929"/>
            </a:xfrm>
            <a:prstGeom prst="rect">
              <a:avLst/>
            </a:prstGeom>
            <a:noFill/>
            <a:extLst>
              <a:ext uri="{909E8E84-426E-40DD-AFC4-6F175D3DCCD1}">
                <a14:hiddenFill xmlns:a14="http://schemas.microsoft.com/office/drawing/2010/main">
                  <a:solidFill>
                    <a:srgbClr val="FFFFFF"/>
                  </a:solidFill>
                </a14:hiddenFill>
              </a:ext>
            </a:extLst>
          </p:spPr>
        </p:pic>
        <p:sp>
          <p:nvSpPr>
            <p:cNvPr id="30" name="文本框 29">
              <a:extLst>
                <a:ext uri="{FF2B5EF4-FFF2-40B4-BE49-F238E27FC236}">
                  <a16:creationId xmlns:a16="http://schemas.microsoft.com/office/drawing/2014/main" xmlns="" id="{2EA6A13F-388B-453F-A874-063F62D24A89}"/>
                </a:ext>
              </a:extLst>
            </p:cNvPr>
            <p:cNvSpPr txBox="1"/>
            <p:nvPr/>
          </p:nvSpPr>
          <p:spPr>
            <a:xfrm>
              <a:off x="1419211" y="1493405"/>
              <a:ext cx="6153895" cy="1731243"/>
            </a:xfrm>
            <a:prstGeom prst="rect">
              <a:avLst/>
            </a:prstGeom>
            <a:noFill/>
          </p:spPr>
          <p:txBody>
            <a:bodyPr wrap="square" rtlCol="0">
              <a:spAutoFit/>
            </a:bodyPr>
            <a:lstStyle/>
            <a:p>
              <a:pPr algn="ctr"/>
              <a:r>
                <a:rPr lang="en-US" altLang="zh-CN" sz="3600" b="1" dirty="0">
                  <a:solidFill>
                    <a:srgbClr val="FFA100"/>
                  </a:solidFill>
                  <a:latin typeface="+mj-ea"/>
                  <a:ea typeface="+mj-ea"/>
                </a:rPr>
                <a:t>Âm thanh có ở xung quanh ta. Chúng có thể có trong thiên nhiên hoặc do con người tạo ra.</a:t>
              </a:r>
              <a:endParaRPr lang="zh-CN" altLang="en-US" sz="3600" b="1" dirty="0">
                <a:solidFill>
                  <a:srgbClr val="FFA100"/>
                </a:solidFill>
                <a:latin typeface="+mj-ea"/>
                <a:ea typeface="+mj-ea"/>
              </a:endParaRPr>
            </a:p>
          </p:txBody>
        </p:sp>
      </p:grpSp>
    </p:spTree>
    <p:extLst>
      <p:ext uri="{BB962C8B-B14F-4D97-AF65-F5344CB8AC3E}">
        <p14:creationId xmlns:p14="http://schemas.microsoft.com/office/powerpoint/2010/main" val="485328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655CA35D-8273-4668-82A0-C765CD98C632}"/>
              </a:ext>
            </a:extLst>
          </p:cNvPr>
          <p:cNvPicPr>
            <a:picLocks noChangeAspect="1"/>
          </p:cNvPicPr>
          <p:nvPr/>
        </p:nvPicPr>
        <p:blipFill>
          <a:blip r:embed="rId3"/>
          <a:stretch>
            <a:fillRect/>
          </a:stretch>
        </p:blipFill>
        <p:spPr>
          <a:xfrm>
            <a:off x="1402304" y="4852168"/>
            <a:ext cx="2213040" cy="1658256"/>
          </a:xfrm>
          <a:prstGeom prst="rect">
            <a:avLst/>
          </a:prstGeom>
        </p:spPr>
      </p:pic>
      <p:pic>
        <p:nvPicPr>
          <p:cNvPr id="27" name="图片 26">
            <a:extLst>
              <a:ext uri="{FF2B5EF4-FFF2-40B4-BE49-F238E27FC236}">
                <a16:creationId xmlns:a16="http://schemas.microsoft.com/office/drawing/2014/main" xmlns="" id="{4BAF13C2-10E7-4086-AC4F-A1D72893CDC8}"/>
              </a:ext>
            </a:extLst>
          </p:cNvPr>
          <p:cNvPicPr>
            <a:picLocks noChangeAspect="1"/>
          </p:cNvPicPr>
          <p:nvPr/>
        </p:nvPicPr>
        <p:blipFill>
          <a:blip r:embed="rId4"/>
          <a:stretch>
            <a:fillRect/>
          </a:stretch>
        </p:blipFill>
        <p:spPr>
          <a:xfrm>
            <a:off x="6354137" y="3803602"/>
            <a:ext cx="2853175" cy="2698729"/>
          </a:xfrm>
          <a:prstGeom prst="rect">
            <a:avLst/>
          </a:prstGeom>
        </p:spPr>
      </p:pic>
      <p:pic>
        <p:nvPicPr>
          <p:cNvPr id="29" name="图片 28">
            <a:extLst>
              <a:ext uri="{FF2B5EF4-FFF2-40B4-BE49-F238E27FC236}">
                <a16:creationId xmlns:a16="http://schemas.microsoft.com/office/drawing/2014/main" xmlns="" id="{4693DD7E-BAC5-4F55-9B73-7188916EC809}"/>
              </a:ext>
            </a:extLst>
          </p:cNvPr>
          <p:cNvPicPr>
            <a:picLocks noChangeAspect="1"/>
          </p:cNvPicPr>
          <p:nvPr/>
        </p:nvPicPr>
        <p:blipFill>
          <a:blip r:embed="rId5"/>
          <a:stretch>
            <a:fillRect/>
          </a:stretch>
        </p:blipFill>
        <p:spPr>
          <a:xfrm>
            <a:off x="-24759" y="3895784"/>
            <a:ext cx="2274005" cy="2528027"/>
          </a:xfrm>
          <a:prstGeom prst="rect">
            <a:avLst/>
          </a:prstGeom>
        </p:spPr>
      </p:pic>
      <p:grpSp>
        <p:nvGrpSpPr>
          <p:cNvPr id="44" name="组合 43">
            <a:extLst>
              <a:ext uri="{FF2B5EF4-FFF2-40B4-BE49-F238E27FC236}">
                <a16:creationId xmlns:a16="http://schemas.microsoft.com/office/drawing/2014/main" xmlns="" id="{E48C34C2-D5A2-4F0C-AC0F-4EF5A9C291B1}"/>
              </a:ext>
            </a:extLst>
          </p:cNvPr>
          <p:cNvGrpSpPr/>
          <p:nvPr/>
        </p:nvGrpSpPr>
        <p:grpSpPr>
          <a:xfrm>
            <a:off x="7337379" y="169788"/>
            <a:ext cx="1421290" cy="1182880"/>
            <a:chOff x="7180022" y="219753"/>
            <a:chExt cx="1592029" cy="993734"/>
          </a:xfrm>
        </p:grpSpPr>
        <p:pic>
          <p:nvPicPr>
            <p:cNvPr id="26" name="图片 25">
              <a:extLst>
                <a:ext uri="{FF2B5EF4-FFF2-40B4-BE49-F238E27FC236}">
                  <a16:creationId xmlns:a16="http://schemas.microsoft.com/office/drawing/2014/main" xmlns="" id="{E7C3B35B-B8D2-4C49-81CB-DDBD637AFF90}"/>
                </a:ext>
              </a:extLst>
            </p:cNvPr>
            <p:cNvPicPr>
              <a:picLocks noChangeAspect="1"/>
            </p:cNvPicPr>
            <p:nvPr/>
          </p:nvPicPr>
          <p:blipFill>
            <a:blip r:embed="rId6"/>
            <a:stretch>
              <a:fillRect/>
            </a:stretch>
          </p:blipFill>
          <p:spPr>
            <a:xfrm>
              <a:off x="7778317" y="219753"/>
              <a:ext cx="993734" cy="993734"/>
            </a:xfrm>
            <a:prstGeom prst="rect">
              <a:avLst/>
            </a:prstGeom>
          </p:spPr>
        </p:pic>
        <p:pic>
          <p:nvPicPr>
            <p:cNvPr id="33" name="图片 32">
              <a:extLst>
                <a:ext uri="{FF2B5EF4-FFF2-40B4-BE49-F238E27FC236}">
                  <a16:creationId xmlns:a16="http://schemas.microsoft.com/office/drawing/2014/main" xmlns="" id="{895DE241-E92B-4927-900E-8FD3D5BB3797}"/>
                </a:ext>
              </a:extLst>
            </p:cNvPr>
            <p:cNvPicPr>
              <a:picLocks noChangeAspect="1"/>
            </p:cNvPicPr>
            <p:nvPr/>
          </p:nvPicPr>
          <p:blipFill>
            <a:blip r:embed="rId7"/>
            <a:stretch>
              <a:fillRect/>
            </a:stretch>
          </p:blipFill>
          <p:spPr>
            <a:xfrm>
              <a:off x="7180022" y="595615"/>
              <a:ext cx="1530229" cy="615749"/>
            </a:xfrm>
            <a:prstGeom prst="rect">
              <a:avLst/>
            </a:prstGeom>
          </p:spPr>
        </p:pic>
      </p:grpSp>
      <p:pic>
        <p:nvPicPr>
          <p:cNvPr id="34" name="图片 33">
            <a:extLst>
              <a:ext uri="{FF2B5EF4-FFF2-40B4-BE49-F238E27FC236}">
                <a16:creationId xmlns:a16="http://schemas.microsoft.com/office/drawing/2014/main" xmlns="" id="{08601CBF-2AD2-4261-8191-36F90736C0AE}"/>
              </a:ext>
            </a:extLst>
          </p:cNvPr>
          <p:cNvPicPr>
            <a:picLocks noChangeAspect="1"/>
          </p:cNvPicPr>
          <p:nvPr/>
        </p:nvPicPr>
        <p:blipFill>
          <a:blip r:embed="rId8"/>
          <a:stretch>
            <a:fillRect/>
          </a:stretch>
        </p:blipFill>
        <p:spPr>
          <a:xfrm>
            <a:off x="5821462" y="5787701"/>
            <a:ext cx="1298561" cy="642168"/>
          </a:xfrm>
          <a:prstGeom prst="rect">
            <a:avLst/>
          </a:prstGeom>
        </p:spPr>
      </p:pic>
      <p:pic>
        <p:nvPicPr>
          <p:cNvPr id="36" name="图片 35">
            <a:extLst>
              <a:ext uri="{FF2B5EF4-FFF2-40B4-BE49-F238E27FC236}">
                <a16:creationId xmlns:a16="http://schemas.microsoft.com/office/drawing/2014/main" xmlns="" id="{2B1D96BD-DF8F-4B04-987B-AA4ECECC8764}"/>
              </a:ext>
            </a:extLst>
          </p:cNvPr>
          <p:cNvPicPr>
            <a:picLocks noChangeAspect="1"/>
          </p:cNvPicPr>
          <p:nvPr/>
        </p:nvPicPr>
        <p:blipFill>
          <a:blip r:embed="rId9"/>
          <a:stretch>
            <a:fillRect/>
          </a:stretch>
        </p:blipFill>
        <p:spPr>
          <a:xfrm>
            <a:off x="525181" y="4071909"/>
            <a:ext cx="1079086" cy="585267"/>
          </a:xfrm>
          <a:prstGeom prst="rect">
            <a:avLst/>
          </a:prstGeom>
        </p:spPr>
      </p:pic>
      <p:pic>
        <p:nvPicPr>
          <p:cNvPr id="37" name="图片 36">
            <a:extLst>
              <a:ext uri="{FF2B5EF4-FFF2-40B4-BE49-F238E27FC236}">
                <a16:creationId xmlns:a16="http://schemas.microsoft.com/office/drawing/2014/main" xmlns="" id="{D0C6C32C-0161-4254-8EF5-805CF6958C24}"/>
              </a:ext>
            </a:extLst>
          </p:cNvPr>
          <p:cNvPicPr>
            <a:picLocks noChangeAspect="1"/>
          </p:cNvPicPr>
          <p:nvPr/>
        </p:nvPicPr>
        <p:blipFill>
          <a:blip r:embed="rId10"/>
          <a:stretch>
            <a:fillRect/>
          </a:stretch>
        </p:blipFill>
        <p:spPr>
          <a:xfrm>
            <a:off x="159188" y="30801"/>
            <a:ext cx="1298561" cy="3771719"/>
          </a:xfrm>
          <a:prstGeom prst="rect">
            <a:avLst/>
          </a:prstGeom>
        </p:spPr>
      </p:pic>
      <p:pic>
        <p:nvPicPr>
          <p:cNvPr id="38" name="图片 37">
            <a:extLst>
              <a:ext uri="{FF2B5EF4-FFF2-40B4-BE49-F238E27FC236}">
                <a16:creationId xmlns:a16="http://schemas.microsoft.com/office/drawing/2014/main" xmlns="" id="{E247DD9D-BD03-452E-9608-F8FD186A347E}"/>
              </a:ext>
            </a:extLst>
          </p:cNvPr>
          <p:cNvPicPr>
            <a:picLocks noChangeAspect="1"/>
          </p:cNvPicPr>
          <p:nvPr/>
        </p:nvPicPr>
        <p:blipFill>
          <a:blip r:embed="rId11"/>
          <a:stretch>
            <a:fillRect/>
          </a:stretch>
        </p:blipFill>
        <p:spPr>
          <a:xfrm rot="21365388">
            <a:off x="1225006" y="256581"/>
            <a:ext cx="6693988" cy="3422184"/>
          </a:xfrm>
          <a:prstGeom prst="rect">
            <a:avLst/>
          </a:prstGeom>
        </p:spPr>
      </p:pic>
      <p:pic>
        <p:nvPicPr>
          <p:cNvPr id="39" name="图片 38">
            <a:extLst>
              <a:ext uri="{FF2B5EF4-FFF2-40B4-BE49-F238E27FC236}">
                <a16:creationId xmlns:a16="http://schemas.microsoft.com/office/drawing/2014/main" xmlns="" id="{247E7A1F-2800-487C-87B4-09E147AD4429}"/>
              </a:ext>
            </a:extLst>
          </p:cNvPr>
          <p:cNvPicPr>
            <a:picLocks noChangeAspect="1"/>
          </p:cNvPicPr>
          <p:nvPr/>
        </p:nvPicPr>
        <p:blipFill>
          <a:blip r:embed="rId12"/>
          <a:stretch>
            <a:fillRect/>
          </a:stretch>
        </p:blipFill>
        <p:spPr>
          <a:xfrm>
            <a:off x="6203774" y="2673884"/>
            <a:ext cx="914479" cy="1024217"/>
          </a:xfrm>
          <a:prstGeom prst="rect">
            <a:avLst/>
          </a:prstGeom>
        </p:spPr>
      </p:pic>
      <p:pic>
        <p:nvPicPr>
          <p:cNvPr id="40" name="图片 39">
            <a:extLst>
              <a:ext uri="{FF2B5EF4-FFF2-40B4-BE49-F238E27FC236}">
                <a16:creationId xmlns:a16="http://schemas.microsoft.com/office/drawing/2014/main" xmlns="" id="{A21ABC91-65F8-458C-AFC7-0F77CF636546}"/>
              </a:ext>
            </a:extLst>
          </p:cNvPr>
          <p:cNvPicPr>
            <a:picLocks noChangeAspect="1"/>
          </p:cNvPicPr>
          <p:nvPr/>
        </p:nvPicPr>
        <p:blipFill>
          <a:blip r:embed="rId13"/>
          <a:stretch>
            <a:fillRect/>
          </a:stretch>
        </p:blipFill>
        <p:spPr>
          <a:xfrm>
            <a:off x="8131880" y="5322235"/>
            <a:ext cx="469433" cy="1284335"/>
          </a:xfrm>
          <a:prstGeom prst="rect">
            <a:avLst/>
          </a:prstGeom>
        </p:spPr>
      </p:pic>
      <p:pic>
        <p:nvPicPr>
          <p:cNvPr id="41" name="图片 40">
            <a:extLst>
              <a:ext uri="{FF2B5EF4-FFF2-40B4-BE49-F238E27FC236}">
                <a16:creationId xmlns:a16="http://schemas.microsoft.com/office/drawing/2014/main" xmlns="" id="{C2534C03-113D-4374-8141-C9E008A840F0}"/>
              </a:ext>
            </a:extLst>
          </p:cNvPr>
          <p:cNvPicPr>
            <a:picLocks noChangeAspect="1"/>
          </p:cNvPicPr>
          <p:nvPr/>
        </p:nvPicPr>
        <p:blipFill>
          <a:blip r:embed="rId14"/>
          <a:stretch>
            <a:fillRect/>
          </a:stretch>
        </p:blipFill>
        <p:spPr>
          <a:xfrm>
            <a:off x="7179576" y="5412738"/>
            <a:ext cx="536494" cy="1081117"/>
          </a:xfrm>
          <a:prstGeom prst="rect">
            <a:avLst/>
          </a:prstGeom>
        </p:spPr>
      </p:pic>
      <p:pic>
        <p:nvPicPr>
          <p:cNvPr id="42" name="图片 41">
            <a:extLst>
              <a:ext uri="{FF2B5EF4-FFF2-40B4-BE49-F238E27FC236}">
                <a16:creationId xmlns:a16="http://schemas.microsoft.com/office/drawing/2014/main" xmlns="" id="{770B5569-BE13-47B0-923B-39DA4A43279D}"/>
              </a:ext>
            </a:extLst>
          </p:cNvPr>
          <p:cNvPicPr>
            <a:picLocks noChangeAspect="1"/>
          </p:cNvPicPr>
          <p:nvPr/>
        </p:nvPicPr>
        <p:blipFill>
          <a:blip r:embed="rId15"/>
          <a:stretch>
            <a:fillRect/>
          </a:stretch>
        </p:blipFill>
        <p:spPr>
          <a:xfrm>
            <a:off x="7538448" y="5347582"/>
            <a:ext cx="457240" cy="1284335"/>
          </a:xfrm>
          <a:prstGeom prst="rect">
            <a:avLst/>
          </a:prstGeom>
        </p:spPr>
      </p:pic>
      <p:pic>
        <p:nvPicPr>
          <p:cNvPr id="43" name="图片 42">
            <a:extLst>
              <a:ext uri="{FF2B5EF4-FFF2-40B4-BE49-F238E27FC236}">
                <a16:creationId xmlns:a16="http://schemas.microsoft.com/office/drawing/2014/main" xmlns="" id="{BE25F316-3A78-4CC5-898C-80AE29383EC4}"/>
              </a:ext>
            </a:extLst>
          </p:cNvPr>
          <p:cNvPicPr>
            <a:picLocks noChangeAspect="1"/>
          </p:cNvPicPr>
          <p:nvPr/>
        </p:nvPicPr>
        <p:blipFill>
          <a:blip r:embed="rId16"/>
          <a:stretch>
            <a:fillRect/>
          </a:stretch>
        </p:blipFill>
        <p:spPr>
          <a:xfrm>
            <a:off x="7895611" y="6266849"/>
            <a:ext cx="304826" cy="284504"/>
          </a:xfrm>
          <a:prstGeom prst="rect">
            <a:avLst/>
          </a:prstGeom>
        </p:spPr>
      </p:pic>
      <p:pic>
        <p:nvPicPr>
          <p:cNvPr id="28" name="图片 27">
            <a:extLst>
              <a:ext uri="{FF2B5EF4-FFF2-40B4-BE49-F238E27FC236}">
                <a16:creationId xmlns:a16="http://schemas.microsoft.com/office/drawing/2014/main" xmlns="" id="{1B4FF0A3-E370-4B23-B855-B90E306442BA}"/>
              </a:ext>
            </a:extLst>
          </p:cNvPr>
          <p:cNvPicPr>
            <a:picLocks noChangeAspect="1"/>
          </p:cNvPicPr>
          <p:nvPr/>
        </p:nvPicPr>
        <p:blipFill>
          <a:blip r:embed="rId17"/>
          <a:stretch>
            <a:fillRect/>
          </a:stretch>
        </p:blipFill>
        <p:spPr>
          <a:xfrm>
            <a:off x="-280403" y="6430038"/>
            <a:ext cx="9748349" cy="430821"/>
          </a:xfrm>
          <a:prstGeom prst="rect">
            <a:avLst/>
          </a:prstGeom>
        </p:spPr>
      </p:pic>
      <p:pic>
        <p:nvPicPr>
          <p:cNvPr id="35" name="图片 34">
            <a:extLst>
              <a:ext uri="{FF2B5EF4-FFF2-40B4-BE49-F238E27FC236}">
                <a16:creationId xmlns:a16="http://schemas.microsoft.com/office/drawing/2014/main" xmlns="" id="{F7D8E1C9-AE3B-4107-B19D-3451CDDCD6F9}"/>
              </a:ext>
            </a:extLst>
          </p:cNvPr>
          <p:cNvPicPr>
            <a:picLocks noChangeAspect="1"/>
          </p:cNvPicPr>
          <p:nvPr/>
        </p:nvPicPr>
        <p:blipFill>
          <a:blip r:embed="rId18"/>
          <a:stretch>
            <a:fillRect/>
          </a:stretch>
        </p:blipFill>
        <p:spPr>
          <a:xfrm>
            <a:off x="3616085" y="6432855"/>
            <a:ext cx="2206943" cy="178832"/>
          </a:xfrm>
          <a:prstGeom prst="rect">
            <a:avLst/>
          </a:prstGeom>
        </p:spPr>
      </p:pic>
      <p:pic>
        <p:nvPicPr>
          <p:cNvPr id="30" name="图片 29">
            <a:extLst>
              <a:ext uri="{FF2B5EF4-FFF2-40B4-BE49-F238E27FC236}">
                <a16:creationId xmlns:a16="http://schemas.microsoft.com/office/drawing/2014/main" xmlns="" id="{33D6A114-2470-4715-830C-28260D2ECE35}"/>
              </a:ext>
            </a:extLst>
          </p:cNvPr>
          <p:cNvPicPr>
            <a:picLocks noChangeAspect="1"/>
          </p:cNvPicPr>
          <p:nvPr/>
        </p:nvPicPr>
        <p:blipFill>
          <a:blip r:embed="rId19"/>
          <a:stretch>
            <a:fillRect/>
          </a:stretch>
        </p:blipFill>
        <p:spPr>
          <a:xfrm>
            <a:off x="450215" y="5283186"/>
            <a:ext cx="475529" cy="1365623"/>
          </a:xfrm>
          <a:prstGeom prst="rect">
            <a:avLst/>
          </a:prstGeom>
        </p:spPr>
      </p:pic>
      <p:pic>
        <p:nvPicPr>
          <p:cNvPr id="31" name="图片 30">
            <a:extLst>
              <a:ext uri="{FF2B5EF4-FFF2-40B4-BE49-F238E27FC236}">
                <a16:creationId xmlns:a16="http://schemas.microsoft.com/office/drawing/2014/main" xmlns="" id="{3AA638C2-CCCC-415E-B5DC-3514E6BD385E}"/>
              </a:ext>
            </a:extLst>
          </p:cNvPr>
          <p:cNvPicPr>
            <a:picLocks noChangeAspect="1"/>
          </p:cNvPicPr>
          <p:nvPr/>
        </p:nvPicPr>
        <p:blipFill>
          <a:blip r:embed="rId20"/>
          <a:stretch>
            <a:fillRect/>
          </a:stretch>
        </p:blipFill>
        <p:spPr>
          <a:xfrm>
            <a:off x="1053985" y="5411715"/>
            <a:ext cx="548688" cy="1235563"/>
          </a:xfrm>
          <a:prstGeom prst="rect">
            <a:avLst/>
          </a:prstGeom>
        </p:spPr>
      </p:pic>
      <p:pic>
        <p:nvPicPr>
          <p:cNvPr id="32" name="图片 31">
            <a:extLst>
              <a:ext uri="{FF2B5EF4-FFF2-40B4-BE49-F238E27FC236}">
                <a16:creationId xmlns:a16="http://schemas.microsoft.com/office/drawing/2014/main" xmlns="" id="{44F3D5BF-0C3C-4308-8162-8988AB671EAC}"/>
              </a:ext>
            </a:extLst>
          </p:cNvPr>
          <p:cNvPicPr>
            <a:picLocks noChangeAspect="1"/>
          </p:cNvPicPr>
          <p:nvPr/>
        </p:nvPicPr>
        <p:blipFill>
          <a:blip r:embed="rId21"/>
          <a:stretch>
            <a:fillRect/>
          </a:stretch>
        </p:blipFill>
        <p:spPr>
          <a:xfrm>
            <a:off x="-110868" y="6192954"/>
            <a:ext cx="542591" cy="349535"/>
          </a:xfrm>
          <a:prstGeom prst="rect">
            <a:avLst/>
          </a:prstGeom>
        </p:spPr>
      </p:pic>
      <p:sp>
        <p:nvSpPr>
          <p:cNvPr id="46" name="矩形 45">
            <a:extLst>
              <a:ext uri="{FF2B5EF4-FFF2-40B4-BE49-F238E27FC236}">
                <a16:creationId xmlns:a16="http://schemas.microsoft.com/office/drawing/2014/main" xmlns="" id="{B72CC679-3BF7-4CFE-8D0F-B2D99AEDC9E4}"/>
              </a:ext>
            </a:extLst>
          </p:cNvPr>
          <p:cNvSpPr/>
          <p:nvPr/>
        </p:nvSpPr>
        <p:spPr>
          <a:xfrm>
            <a:off x="1112243" y="3432837"/>
            <a:ext cx="7363956" cy="584775"/>
          </a:xfrm>
          <a:prstGeom prst="rect">
            <a:avLst/>
          </a:prstGeom>
        </p:spPr>
        <p:txBody>
          <a:bodyPr wrap="square">
            <a:spAutoFit/>
          </a:bodyPr>
          <a:lstStyle/>
          <a:p>
            <a:pPr algn="ctr"/>
            <a:r>
              <a:rPr lang="en-US" altLang="zh-CN" sz="3200" b="1" dirty="0">
                <a:solidFill>
                  <a:schemeClr val="accent5"/>
                </a:solidFill>
                <a:latin typeface="Arial" panose="020B0604020202020204" pitchFamily="34" charset="0"/>
              </a:rPr>
              <a:t>Cách làm vật phát ra âm thanh</a:t>
            </a:r>
            <a:endParaRPr lang="en-US" altLang="zh-CN" sz="3200" b="1" i="0" dirty="0">
              <a:solidFill>
                <a:schemeClr val="accent5"/>
              </a:solidFill>
              <a:effectLst/>
              <a:latin typeface="Arial" panose="020B0604020202020204" pitchFamily="34" charset="0"/>
            </a:endParaRPr>
          </a:p>
        </p:txBody>
      </p:sp>
      <p:sp>
        <p:nvSpPr>
          <p:cNvPr id="47" name="文本框 46">
            <a:extLst>
              <a:ext uri="{FF2B5EF4-FFF2-40B4-BE49-F238E27FC236}">
                <a16:creationId xmlns:a16="http://schemas.microsoft.com/office/drawing/2014/main" xmlns="" id="{62474400-4DF8-40B3-8FDB-A4B5AB5C49A6}"/>
              </a:ext>
            </a:extLst>
          </p:cNvPr>
          <p:cNvSpPr txBox="1"/>
          <p:nvPr/>
        </p:nvSpPr>
        <p:spPr>
          <a:xfrm>
            <a:off x="3649270" y="1481640"/>
            <a:ext cx="1845463" cy="1569660"/>
          </a:xfrm>
          <a:prstGeom prst="rect">
            <a:avLst/>
          </a:prstGeom>
          <a:noFill/>
        </p:spPr>
        <p:txBody>
          <a:bodyPr wrap="square" rtlCol="0">
            <a:spAutoFit/>
          </a:bodyPr>
          <a:lstStyle/>
          <a:p>
            <a:pPr algn="ctr"/>
            <a:r>
              <a:rPr lang="en-US" altLang="zh-CN" sz="9600" b="1" dirty="0">
                <a:solidFill>
                  <a:schemeClr val="accent1"/>
                </a:solidFill>
                <a:latin typeface="方正稚艺简体" panose="03000509000000000000" pitchFamily="65" charset="-122"/>
                <a:ea typeface="方正稚艺简体" panose="03000509000000000000" pitchFamily="65" charset="-122"/>
              </a:rPr>
              <a:t>02</a:t>
            </a:r>
            <a:endParaRPr lang="zh-CN" altLang="en-US" sz="9600" b="1" dirty="0">
              <a:solidFill>
                <a:schemeClr val="accent1"/>
              </a:solidFill>
              <a:latin typeface="方正稚艺简体" panose="03000509000000000000" pitchFamily="65" charset="-122"/>
              <a:ea typeface="方正稚艺简体" panose="03000509000000000000" pitchFamily="65" charset="-122"/>
            </a:endParaRPr>
          </a:p>
        </p:txBody>
      </p:sp>
      <p:pic>
        <p:nvPicPr>
          <p:cNvPr id="48" name="图片 47">
            <a:extLst>
              <a:ext uri="{FF2B5EF4-FFF2-40B4-BE49-F238E27FC236}">
                <a16:creationId xmlns:a16="http://schemas.microsoft.com/office/drawing/2014/main" xmlns="" id="{F8406D1E-8D3F-4AE5-B5DB-91B6C4E28B24}"/>
              </a:ext>
            </a:extLst>
          </p:cNvPr>
          <p:cNvPicPr>
            <a:picLocks noChangeAspect="1"/>
          </p:cNvPicPr>
          <p:nvPr/>
        </p:nvPicPr>
        <p:blipFill rotWithShape="1">
          <a:blip r:embed="rId10"/>
          <a:srcRect l="49570" t="20919" r="34859" b="7901"/>
          <a:stretch/>
        </p:blipFill>
        <p:spPr>
          <a:xfrm rot="16200000">
            <a:off x="4437198" y="2460537"/>
            <a:ext cx="269605" cy="2013526"/>
          </a:xfrm>
          <a:prstGeom prst="rect">
            <a:avLst/>
          </a:prstGeom>
        </p:spPr>
      </p:pic>
    </p:spTree>
    <p:extLst>
      <p:ext uri="{BB962C8B-B14F-4D97-AF65-F5344CB8AC3E}">
        <p14:creationId xmlns:p14="http://schemas.microsoft.com/office/powerpoint/2010/main" val="7214200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anim calcmode="lin" valueType="num">
                                      <p:cBhvr>
                                        <p:cTn id="8" dur="750" fill="hold"/>
                                        <p:tgtEl>
                                          <p:spTgt spid="34"/>
                                        </p:tgtEl>
                                        <p:attrNameLst>
                                          <p:attrName>ppt_x</p:attrName>
                                        </p:attrNameLst>
                                      </p:cBhvr>
                                      <p:tavLst>
                                        <p:tav tm="0">
                                          <p:val>
                                            <p:strVal val="#ppt_x"/>
                                          </p:val>
                                        </p:tav>
                                        <p:tav tm="100000">
                                          <p:val>
                                            <p:strVal val="#ppt_x"/>
                                          </p:val>
                                        </p:tav>
                                      </p:tavLst>
                                    </p:anim>
                                    <p:anim calcmode="lin" valueType="num">
                                      <p:cBhvr>
                                        <p:cTn id="9" dur="75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750"/>
                                        <p:tgtEl>
                                          <p:spTgt spid="40"/>
                                        </p:tgtEl>
                                      </p:cBhvr>
                                    </p:animEffect>
                                    <p:anim calcmode="lin" valueType="num">
                                      <p:cBhvr>
                                        <p:cTn id="13" dur="750" fill="hold"/>
                                        <p:tgtEl>
                                          <p:spTgt spid="40"/>
                                        </p:tgtEl>
                                        <p:attrNameLst>
                                          <p:attrName>ppt_x</p:attrName>
                                        </p:attrNameLst>
                                      </p:cBhvr>
                                      <p:tavLst>
                                        <p:tav tm="0">
                                          <p:val>
                                            <p:strVal val="#ppt_x"/>
                                          </p:val>
                                        </p:tav>
                                        <p:tav tm="100000">
                                          <p:val>
                                            <p:strVal val="#ppt_x"/>
                                          </p:val>
                                        </p:tav>
                                      </p:tavLst>
                                    </p:anim>
                                    <p:anim calcmode="lin" valueType="num">
                                      <p:cBhvr>
                                        <p:cTn id="14" dur="750" fill="hold"/>
                                        <p:tgtEl>
                                          <p:spTgt spid="4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anim calcmode="lin" valueType="num">
                                      <p:cBhvr>
                                        <p:cTn id="18" dur="500" fill="hold"/>
                                        <p:tgtEl>
                                          <p:spTgt spid="41"/>
                                        </p:tgtEl>
                                        <p:attrNameLst>
                                          <p:attrName>ppt_x</p:attrName>
                                        </p:attrNameLst>
                                      </p:cBhvr>
                                      <p:tavLst>
                                        <p:tav tm="0">
                                          <p:val>
                                            <p:strVal val="#ppt_x"/>
                                          </p:val>
                                        </p:tav>
                                        <p:tav tm="100000">
                                          <p:val>
                                            <p:strVal val="#ppt_x"/>
                                          </p:val>
                                        </p:tav>
                                      </p:tavLst>
                                    </p:anim>
                                    <p:anim calcmode="lin" valueType="num">
                                      <p:cBhvr>
                                        <p:cTn id="19" dur="500" fill="hold"/>
                                        <p:tgtEl>
                                          <p:spTgt spid="4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50"/>
                                        <p:tgtEl>
                                          <p:spTgt spid="42"/>
                                        </p:tgtEl>
                                      </p:cBhvr>
                                    </p:animEffect>
                                    <p:anim calcmode="lin" valueType="num">
                                      <p:cBhvr>
                                        <p:cTn id="23" dur="750" fill="hold"/>
                                        <p:tgtEl>
                                          <p:spTgt spid="42"/>
                                        </p:tgtEl>
                                        <p:attrNameLst>
                                          <p:attrName>ppt_x</p:attrName>
                                        </p:attrNameLst>
                                      </p:cBhvr>
                                      <p:tavLst>
                                        <p:tav tm="0">
                                          <p:val>
                                            <p:strVal val="#ppt_x"/>
                                          </p:val>
                                        </p:tav>
                                        <p:tav tm="100000">
                                          <p:val>
                                            <p:strVal val="#ppt_x"/>
                                          </p:val>
                                        </p:tav>
                                      </p:tavLst>
                                    </p:anim>
                                    <p:anim calcmode="lin" valueType="num">
                                      <p:cBhvr>
                                        <p:cTn id="24" dur="75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750"/>
                                        <p:tgtEl>
                                          <p:spTgt spid="30"/>
                                        </p:tgtEl>
                                      </p:cBhvr>
                                    </p:animEffect>
                                    <p:anim calcmode="lin" valueType="num">
                                      <p:cBhvr>
                                        <p:cTn id="43" dur="750" fill="hold"/>
                                        <p:tgtEl>
                                          <p:spTgt spid="30"/>
                                        </p:tgtEl>
                                        <p:attrNameLst>
                                          <p:attrName>ppt_x</p:attrName>
                                        </p:attrNameLst>
                                      </p:cBhvr>
                                      <p:tavLst>
                                        <p:tav tm="0">
                                          <p:val>
                                            <p:strVal val="#ppt_x"/>
                                          </p:val>
                                        </p:tav>
                                        <p:tav tm="100000">
                                          <p:val>
                                            <p:strVal val="#ppt_x"/>
                                          </p:val>
                                        </p:tav>
                                      </p:tavLst>
                                    </p:anim>
                                    <p:anim calcmode="lin" valueType="num">
                                      <p:cBhvr>
                                        <p:cTn id="44" dur="750" fill="hold"/>
                                        <p:tgtEl>
                                          <p:spTgt spid="3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5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anim calcmode="lin" valueType="num">
                                      <p:cBhvr>
                                        <p:cTn id="48" dur="500" fill="hold"/>
                                        <p:tgtEl>
                                          <p:spTgt spid="31"/>
                                        </p:tgtEl>
                                        <p:attrNameLst>
                                          <p:attrName>ppt_x</p:attrName>
                                        </p:attrNameLst>
                                      </p:cBhvr>
                                      <p:tavLst>
                                        <p:tav tm="0">
                                          <p:val>
                                            <p:strVal val="#ppt_x"/>
                                          </p:val>
                                        </p:tav>
                                        <p:tav tm="100000">
                                          <p:val>
                                            <p:strVal val="#ppt_x"/>
                                          </p:val>
                                        </p:tav>
                                      </p:tavLst>
                                    </p:anim>
                                    <p:anim calcmode="lin" valueType="num">
                                      <p:cBhvr>
                                        <p:cTn id="49" dur="500" fill="hold"/>
                                        <p:tgtEl>
                                          <p:spTgt spid="3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5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750"/>
                                        <p:tgtEl>
                                          <p:spTgt spid="32"/>
                                        </p:tgtEl>
                                      </p:cBhvr>
                                    </p:animEffect>
                                    <p:anim calcmode="lin" valueType="num">
                                      <p:cBhvr>
                                        <p:cTn id="53" dur="750" fill="hold"/>
                                        <p:tgtEl>
                                          <p:spTgt spid="32"/>
                                        </p:tgtEl>
                                        <p:attrNameLst>
                                          <p:attrName>ppt_x</p:attrName>
                                        </p:attrNameLst>
                                      </p:cBhvr>
                                      <p:tavLst>
                                        <p:tav tm="0">
                                          <p:val>
                                            <p:strVal val="#ppt_x"/>
                                          </p:val>
                                        </p:tav>
                                        <p:tav tm="100000">
                                          <p:val>
                                            <p:strVal val="#ppt_x"/>
                                          </p:val>
                                        </p:tav>
                                      </p:tavLst>
                                    </p:anim>
                                    <p:anim calcmode="lin" valueType="num">
                                      <p:cBhvr>
                                        <p:cTn id="54" dur="750" fill="hold"/>
                                        <p:tgtEl>
                                          <p:spTgt spid="3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53"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childTnLst>
                          </p:cTn>
                        </p:par>
                        <p:par>
                          <p:cTn id="70" fill="hold">
                            <p:stCondLst>
                              <p:cond delay="1000"/>
                            </p:stCondLst>
                            <p:childTnLst>
                              <p:par>
                                <p:cTn id="71" presetID="22" presetClass="entr" presetSubtype="1" fill="hold"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up)">
                                      <p:cBhvr>
                                        <p:cTn id="73" dur="500"/>
                                        <p:tgtEl>
                                          <p:spTgt spid="37"/>
                                        </p:tgtEl>
                                      </p:cBhvr>
                                    </p:animEffect>
                                  </p:childTnLst>
                                </p:cTn>
                              </p:par>
                              <p:par>
                                <p:cTn id="74" presetID="2" presetClass="entr" presetSubtype="2"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anim calcmode="lin" valueType="num">
                                      <p:cBhvr additive="base">
                                        <p:cTn id="76" dur="500" fill="hold"/>
                                        <p:tgtEl>
                                          <p:spTgt spid="44"/>
                                        </p:tgtEl>
                                        <p:attrNameLst>
                                          <p:attrName>ppt_x</p:attrName>
                                        </p:attrNameLst>
                                      </p:cBhvr>
                                      <p:tavLst>
                                        <p:tav tm="0">
                                          <p:val>
                                            <p:strVal val="1+#ppt_w/2"/>
                                          </p:val>
                                        </p:tav>
                                        <p:tav tm="100000">
                                          <p:val>
                                            <p:strVal val="#ppt_x"/>
                                          </p:val>
                                        </p:tav>
                                      </p:tavLst>
                                    </p:anim>
                                    <p:anim calcmode="lin" valueType="num">
                                      <p:cBhvr additive="base">
                                        <p:cTn id="77" dur="500" fill="hold"/>
                                        <p:tgtEl>
                                          <p:spTgt spid="44"/>
                                        </p:tgtEl>
                                        <p:attrNameLst>
                                          <p:attrName>ppt_y</p:attrName>
                                        </p:attrNameLst>
                                      </p:cBhvr>
                                      <p:tavLst>
                                        <p:tav tm="0">
                                          <p:val>
                                            <p:strVal val="#ppt_y"/>
                                          </p:val>
                                        </p:tav>
                                        <p:tav tm="100000">
                                          <p:val>
                                            <p:strVal val="#ppt_y"/>
                                          </p:val>
                                        </p:tav>
                                      </p:tavLst>
                                    </p:anim>
                                  </p:childTnLst>
                                </p:cTn>
                              </p:par>
                            </p:childTnLst>
                          </p:cTn>
                        </p:par>
                        <p:par>
                          <p:cTn id="78" fill="hold">
                            <p:stCondLst>
                              <p:cond delay="1500"/>
                            </p:stCondLst>
                            <p:childTnLst>
                              <p:par>
                                <p:cTn id="79" presetID="53" presetClass="entr" presetSubtype="16" fill="hold" nodeType="after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ppt_w</p:attrName>
                                        </p:attrNameLst>
                                      </p:cBhvr>
                                      <p:tavLst>
                                        <p:tav tm="0">
                                          <p:val>
                                            <p:fltVal val="0"/>
                                          </p:val>
                                        </p:tav>
                                        <p:tav tm="100000">
                                          <p:val>
                                            <p:strVal val="#ppt_w"/>
                                          </p:val>
                                        </p:tav>
                                      </p:tavLst>
                                    </p:anim>
                                    <p:anim calcmode="lin" valueType="num">
                                      <p:cBhvr>
                                        <p:cTn id="82" dur="500" fill="hold"/>
                                        <p:tgtEl>
                                          <p:spTgt spid="39"/>
                                        </p:tgtEl>
                                        <p:attrNameLst>
                                          <p:attrName>ppt_h</p:attrName>
                                        </p:attrNameLst>
                                      </p:cBhvr>
                                      <p:tavLst>
                                        <p:tav tm="0">
                                          <p:val>
                                            <p:fltVal val="0"/>
                                          </p:val>
                                        </p:tav>
                                        <p:tav tm="100000">
                                          <p:val>
                                            <p:strVal val="#ppt_h"/>
                                          </p:val>
                                        </p:tav>
                                      </p:tavLst>
                                    </p:anim>
                                    <p:animEffect transition="in" filter="fade">
                                      <p:cBhvr>
                                        <p:cTn id="83" dur="500"/>
                                        <p:tgtEl>
                                          <p:spTgt spid="39"/>
                                        </p:tgtEl>
                                      </p:cBhvr>
                                    </p:animEffect>
                                  </p:childTnLst>
                                </p:cTn>
                              </p:par>
                            </p:childTnLst>
                          </p:cTn>
                        </p:par>
                        <p:par>
                          <p:cTn id="84" fill="hold">
                            <p:stCondLst>
                              <p:cond delay="2000"/>
                            </p:stCondLst>
                            <p:childTnLst>
                              <p:par>
                                <p:cTn id="85" presetID="22" presetClass="entr" presetSubtype="8" fill="hold"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childTnLst>
                          </p:cTn>
                        </p:par>
                        <p:par>
                          <p:cTn id="88" fill="hold">
                            <p:stCondLst>
                              <p:cond delay="2500"/>
                            </p:stCondLst>
                            <p:childTnLst>
                              <p:par>
                                <p:cTn id="89" presetID="38" presetClass="entr" presetSubtype="0" accel="50000" fill="hold" grpId="0" nodeType="afterEffect">
                                  <p:stCondLst>
                                    <p:cond delay="0"/>
                                  </p:stCondLst>
                                  <p:iterate type="lt">
                                    <p:tmPct val="16667"/>
                                  </p:iterate>
                                  <p:childTnLst>
                                    <p:set>
                                      <p:cBhvr>
                                        <p:cTn id="90" dur="1" fill="hold">
                                          <p:stCondLst>
                                            <p:cond delay="0"/>
                                          </p:stCondLst>
                                        </p:cTn>
                                        <p:tgtEl>
                                          <p:spTgt spid="47"/>
                                        </p:tgtEl>
                                        <p:attrNameLst>
                                          <p:attrName>style.visibility</p:attrName>
                                        </p:attrNameLst>
                                      </p:cBhvr>
                                      <p:to>
                                        <p:strVal val="visible"/>
                                      </p:to>
                                    </p:set>
                                    <p:set>
                                      <p:cBhvr>
                                        <p:cTn id="91" dur="227" fill="hold">
                                          <p:stCondLst>
                                            <p:cond delay="0"/>
                                          </p:stCondLst>
                                        </p:cTn>
                                        <p:tgtEl>
                                          <p:spTgt spid="47"/>
                                        </p:tgtEl>
                                        <p:attrNameLst>
                                          <p:attrName>style.rotation</p:attrName>
                                        </p:attrNameLst>
                                      </p:cBhvr>
                                      <p:to>
                                        <p:strVal val="-45.0"/>
                                      </p:to>
                                    </p:set>
                                    <p:anim calcmode="lin" valueType="num">
                                      <p:cBhvr>
                                        <p:cTn id="92" dur="227" fill="hold">
                                          <p:stCondLst>
                                            <p:cond delay="227"/>
                                          </p:stCondLst>
                                        </p:cTn>
                                        <p:tgtEl>
                                          <p:spTgt spid="47"/>
                                        </p:tgtEl>
                                        <p:attrNameLst>
                                          <p:attrName>style.rotation</p:attrName>
                                        </p:attrNameLst>
                                      </p:cBhvr>
                                      <p:tavLst>
                                        <p:tav tm="0">
                                          <p:val>
                                            <p:fltVal val="-45"/>
                                          </p:val>
                                        </p:tav>
                                        <p:tav tm="69900">
                                          <p:val>
                                            <p:fltVal val="45"/>
                                          </p:val>
                                        </p:tav>
                                        <p:tav tm="100000">
                                          <p:val>
                                            <p:fltVal val="0"/>
                                          </p:val>
                                        </p:tav>
                                      </p:tavLst>
                                    </p:anim>
                                    <p:anim calcmode="lin" valueType="num">
                                      <p:cBhvr>
                                        <p:cTn id="93" dur="227" fill="hold">
                                          <p:stCondLst>
                                            <p:cond delay="0"/>
                                          </p:stCondLst>
                                        </p:cTn>
                                        <p:tgtEl>
                                          <p:spTgt spid="47"/>
                                        </p:tgtEl>
                                        <p:attrNameLst>
                                          <p:attrName>ppt_y</p:attrName>
                                        </p:attrNameLst>
                                      </p:cBhvr>
                                      <p:tavLst>
                                        <p:tav tm="0">
                                          <p:val>
                                            <p:strVal val="#ppt_y-1"/>
                                          </p:val>
                                        </p:tav>
                                        <p:tav tm="100000">
                                          <p:val>
                                            <p:strVal val="#ppt_y-(0.354*#ppt_w-0.172*#ppt_h)"/>
                                          </p:val>
                                        </p:tav>
                                      </p:tavLst>
                                    </p:anim>
                                    <p:anim calcmode="lin" valueType="num">
                                      <p:cBhvr>
                                        <p:cTn id="94" dur="78" decel="50000" autoRev="1" fill="hold">
                                          <p:stCondLst>
                                            <p:cond delay="227"/>
                                          </p:stCondLst>
                                        </p:cTn>
                                        <p:tgtEl>
                                          <p:spTgt spid="47"/>
                                        </p:tgtEl>
                                        <p:attrNameLst>
                                          <p:attrName>ppt_y</p:attrName>
                                        </p:attrNameLst>
                                      </p:cBhvr>
                                      <p:tavLst>
                                        <p:tav tm="0">
                                          <p:val>
                                            <p:strVal val="#ppt_y-(0.354*#ppt_w-0.172*#ppt_h)"/>
                                          </p:val>
                                        </p:tav>
                                        <p:tav tm="100000">
                                          <p:val>
                                            <p:strVal val="#ppt_y-(0.354*#ppt_w-0.172*#ppt_h)-#ppt_h/2"/>
                                          </p:val>
                                        </p:tav>
                                      </p:tavLst>
                                    </p:anim>
                                    <p:anim calcmode="lin" valueType="num">
                                      <p:cBhvr>
                                        <p:cTn id="95" dur="68" fill="hold">
                                          <p:stCondLst>
                                            <p:cond delay="432"/>
                                          </p:stCondLst>
                                        </p:cTn>
                                        <p:tgtEl>
                                          <p:spTgt spid="47"/>
                                        </p:tgtEl>
                                        <p:attrNameLst>
                                          <p:attrName>ppt_y</p:attrName>
                                        </p:attrNameLst>
                                      </p:cBhvr>
                                      <p:tavLst>
                                        <p:tav tm="0">
                                          <p:val>
                                            <p:strVal val="#ppt_y-(0.354*#ppt_w-0.172*#ppt_h)"/>
                                          </p:val>
                                        </p:tav>
                                        <p:tav tm="100000">
                                          <p:val>
                                            <p:strVal val="#ppt_y"/>
                                          </p:val>
                                        </p:tav>
                                      </p:tavLst>
                                    </p:anim>
                                  </p:childTnLst>
                                </p:cTn>
                              </p:par>
                            </p:childTnLst>
                          </p:cTn>
                        </p:par>
                        <p:par>
                          <p:cTn id="96" fill="hold">
                            <p:stCondLst>
                              <p:cond delay="3083"/>
                            </p:stCondLst>
                            <p:childTnLst>
                              <p:par>
                                <p:cTn id="97" presetID="49" presetClass="entr" presetSubtype="0" decel="100000" fill="hold" nodeType="afterEffect">
                                  <p:stCondLst>
                                    <p:cond delay="0"/>
                                  </p:stCondLst>
                                  <p:childTnLst>
                                    <p:set>
                                      <p:cBhvr>
                                        <p:cTn id="98" dur="1" fill="hold">
                                          <p:stCondLst>
                                            <p:cond delay="0"/>
                                          </p:stCondLst>
                                        </p:cTn>
                                        <p:tgtEl>
                                          <p:spTgt spid="48"/>
                                        </p:tgtEl>
                                        <p:attrNameLst>
                                          <p:attrName>style.visibility</p:attrName>
                                        </p:attrNameLst>
                                      </p:cBhvr>
                                      <p:to>
                                        <p:strVal val="visible"/>
                                      </p:to>
                                    </p:set>
                                    <p:anim calcmode="lin" valueType="num">
                                      <p:cBhvr>
                                        <p:cTn id="99" dur="500" fill="hold"/>
                                        <p:tgtEl>
                                          <p:spTgt spid="48"/>
                                        </p:tgtEl>
                                        <p:attrNameLst>
                                          <p:attrName>ppt_w</p:attrName>
                                        </p:attrNameLst>
                                      </p:cBhvr>
                                      <p:tavLst>
                                        <p:tav tm="0">
                                          <p:val>
                                            <p:fltVal val="0"/>
                                          </p:val>
                                        </p:tav>
                                        <p:tav tm="100000">
                                          <p:val>
                                            <p:strVal val="#ppt_w"/>
                                          </p:val>
                                        </p:tav>
                                      </p:tavLst>
                                    </p:anim>
                                    <p:anim calcmode="lin" valueType="num">
                                      <p:cBhvr>
                                        <p:cTn id="100" dur="500" fill="hold"/>
                                        <p:tgtEl>
                                          <p:spTgt spid="48"/>
                                        </p:tgtEl>
                                        <p:attrNameLst>
                                          <p:attrName>ppt_h</p:attrName>
                                        </p:attrNameLst>
                                      </p:cBhvr>
                                      <p:tavLst>
                                        <p:tav tm="0">
                                          <p:val>
                                            <p:fltVal val="0"/>
                                          </p:val>
                                        </p:tav>
                                        <p:tav tm="100000">
                                          <p:val>
                                            <p:strVal val="#ppt_h"/>
                                          </p:val>
                                        </p:tav>
                                      </p:tavLst>
                                    </p:anim>
                                    <p:anim calcmode="lin" valueType="num">
                                      <p:cBhvr>
                                        <p:cTn id="101" dur="500" fill="hold"/>
                                        <p:tgtEl>
                                          <p:spTgt spid="48"/>
                                        </p:tgtEl>
                                        <p:attrNameLst>
                                          <p:attrName>style.rotation</p:attrName>
                                        </p:attrNameLst>
                                      </p:cBhvr>
                                      <p:tavLst>
                                        <p:tav tm="0">
                                          <p:val>
                                            <p:fltVal val="360"/>
                                          </p:val>
                                        </p:tav>
                                        <p:tav tm="100000">
                                          <p:val>
                                            <p:fltVal val="0"/>
                                          </p:val>
                                        </p:tav>
                                      </p:tavLst>
                                    </p:anim>
                                    <p:animEffect transition="in" filter="fade">
                                      <p:cBhvr>
                                        <p:cTn id="102" dur="500"/>
                                        <p:tgtEl>
                                          <p:spTgt spid="48"/>
                                        </p:tgtEl>
                                      </p:cBhvr>
                                    </p:animEffect>
                                  </p:childTnLst>
                                </p:cTn>
                              </p:par>
                              <p:par>
                                <p:cTn id="103" presetID="47" presetClass="entr" presetSubtype="0"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fade">
                                      <p:cBhvr>
                                        <p:cTn id="105" dur="500"/>
                                        <p:tgtEl>
                                          <p:spTgt spid="46"/>
                                        </p:tgtEl>
                                      </p:cBhvr>
                                    </p:animEffect>
                                    <p:anim calcmode="lin" valueType="num">
                                      <p:cBhvr>
                                        <p:cTn id="106" dur="500" fill="hold"/>
                                        <p:tgtEl>
                                          <p:spTgt spid="46"/>
                                        </p:tgtEl>
                                        <p:attrNameLst>
                                          <p:attrName>ppt_x</p:attrName>
                                        </p:attrNameLst>
                                      </p:cBhvr>
                                      <p:tavLst>
                                        <p:tav tm="0">
                                          <p:val>
                                            <p:strVal val="#ppt_x"/>
                                          </p:val>
                                        </p:tav>
                                        <p:tav tm="100000">
                                          <p:val>
                                            <p:strVal val="#ppt_x"/>
                                          </p:val>
                                        </p:tav>
                                      </p:tavLst>
                                    </p:anim>
                                    <p:anim calcmode="lin" valueType="num">
                                      <p:cBhvr>
                                        <p:cTn id="107"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a:extLst>
              <a:ext uri="{FF2B5EF4-FFF2-40B4-BE49-F238E27FC236}">
                <a16:creationId xmlns:a16="http://schemas.microsoft.com/office/drawing/2014/main" xmlns="" id="{D772DBF7-EEBE-4837-8517-EB5E3335DA62}"/>
              </a:ext>
            </a:extLst>
          </p:cNvPr>
          <p:cNvSpPr txBox="1"/>
          <p:nvPr/>
        </p:nvSpPr>
        <p:spPr>
          <a:xfrm>
            <a:off x="353930" y="92477"/>
            <a:ext cx="700486" cy="461665"/>
          </a:xfrm>
          <a:prstGeom prst="rect">
            <a:avLst/>
          </a:prstGeom>
          <a:noFill/>
        </p:spPr>
        <p:txBody>
          <a:bodyPr wrap="square" rtlCol="0">
            <a:spAutoFit/>
          </a:bodyPr>
          <a:lstStyle/>
          <a:p>
            <a:pPr algn="ctr"/>
            <a:r>
              <a:rPr lang="en-US" altLang="zh-CN" sz="2400" dirty="0">
                <a:solidFill>
                  <a:schemeClr val="bg1"/>
                </a:solidFill>
              </a:rPr>
              <a:t>01</a:t>
            </a:r>
            <a:endParaRPr lang="zh-CN" altLang="en-US" sz="2400" dirty="0">
              <a:solidFill>
                <a:schemeClr val="bg1"/>
              </a:solidFill>
            </a:endParaRPr>
          </a:p>
        </p:txBody>
      </p:sp>
      <p:pic>
        <p:nvPicPr>
          <p:cNvPr id="3074" name="Picture 2" descr="Lon thiếc – Wikipedia tiếng Việ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84" b="89826" l="10000" r="91739"/>
                    </a14:imgEffect>
                  </a14:imgLayer>
                </a14:imgProps>
              </a:ext>
              <a:ext uri="{28A0092B-C50C-407E-A947-70E740481C1C}">
                <a14:useLocalDpi xmlns:a14="http://schemas.microsoft.com/office/drawing/2010/main" val="0"/>
              </a:ext>
            </a:extLst>
          </a:blip>
          <a:srcRect/>
          <a:stretch>
            <a:fillRect/>
          </a:stretch>
        </p:blipFill>
        <p:spPr bwMode="auto">
          <a:xfrm>
            <a:off x="353930" y="1733422"/>
            <a:ext cx="2190750" cy="43688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Thước kẻ mini Linh vật BTS | Lazada.vn"/>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ackgroundRemoval t="40139" b="56528" l="2361" r="94722"/>
                    </a14:imgEffect>
                  </a14:imgLayer>
                </a14:imgProps>
              </a:ext>
            </a:extLst>
          </a:blip>
          <a:srcRect t="38141" r="1111" b="41346"/>
          <a:stretch/>
        </p:blipFill>
        <p:spPr>
          <a:xfrm>
            <a:off x="2049561" y="5170578"/>
            <a:ext cx="3368478" cy="931645"/>
          </a:xfrm>
          <a:prstGeom prst="rect">
            <a:avLst/>
          </a:prstGeom>
        </p:spPr>
      </p:pic>
      <p:sp>
        <p:nvSpPr>
          <p:cNvPr id="4" name="AutoShape 8" descr="Sỏi trắng quay – Sỏi trang trí Thùy Oanh"/>
          <p:cNvSpPr>
            <a:spLocks noChangeAspect="1" noChangeArrowheads="1"/>
          </p:cNvSpPr>
          <p:nvPr/>
        </p:nvSpPr>
        <p:spPr bwMode="auto">
          <a:xfrm>
            <a:off x="307975" y="10584"/>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544681" y="1381281"/>
            <a:ext cx="2187215" cy="2184400"/>
          </a:xfrm>
          <a:prstGeom prst="rect">
            <a:avLst/>
          </a:prstGeom>
        </p:spPr>
      </p:pic>
      <p:sp>
        <p:nvSpPr>
          <p:cNvPr id="6" name="Rectangle 5"/>
          <p:cNvSpPr/>
          <p:nvPr/>
        </p:nvSpPr>
        <p:spPr>
          <a:xfrm>
            <a:off x="4600703" y="-342267"/>
            <a:ext cx="5092998" cy="2585323"/>
          </a:xfrm>
          <a:prstGeom prst="rect">
            <a:avLst/>
          </a:prstGeom>
          <a:ln w="57150">
            <a:prstDash val="lgDash"/>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r>
            <a:b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Thí nghiệm</a:t>
            </a:r>
          </a:p>
          <a:p>
            <a:pPr algn="ct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700912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3.33333E-6 0.07685 L -0.06719 -0.17839 C -0.08108 -0.23642 -0.10209 -0.26543 -0.12396 -0.26543 C -0.14879 -0.26543 -0.16858 -0.23642 -0.18264 -0.17839 L -0.24914 0.07685 " pathEditMode="relative" rAng="0" ptsTypes="AAAAA">
                                      <p:cBhvr>
                                        <p:cTn id="6" dur="2000" fill="hold"/>
                                        <p:tgtEl>
                                          <p:spTgt spid="5"/>
                                        </p:tgtEl>
                                        <p:attrNameLst>
                                          <p:attrName>ppt_x</p:attrName>
                                          <p:attrName>ppt_y</p:attrName>
                                        </p:attrNameLst>
                                      </p:cBhvr>
                                      <p:rCtr x="-12465" y="-17130"/>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3.33333E-6 -3.58025E-6 L -0.24166 -0.10154 " pathEditMode="relative" rAng="0" ptsTypes="AA">
                                      <p:cBhvr>
                                        <p:cTn id="15" dur="2000" fill="hold"/>
                                        <p:tgtEl>
                                          <p:spTgt spid="3"/>
                                        </p:tgtEl>
                                        <p:attrNameLst>
                                          <p:attrName>ppt_x</p:attrName>
                                          <p:attrName>ppt_y</p:attrName>
                                        </p:attrNameLst>
                                      </p:cBhvr>
                                      <p:rCtr x="-12083" y="-5093"/>
                                    </p:animMotion>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3074"/>
                                        </p:tgtEl>
                                        <p:attrNameLst>
                                          <p:attrName>r</p:attrName>
                                        </p:attrNameLst>
                                      </p:cBhvr>
                                    </p:animRot>
                                    <p:animRot by="-240000">
                                      <p:cBhvr>
                                        <p:cTn id="20" dur="200" fill="hold">
                                          <p:stCondLst>
                                            <p:cond delay="200"/>
                                          </p:stCondLst>
                                        </p:cTn>
                                        <p:tgtEl>
                                          <p:spTgt spid="3074"/>
                                        </p:tgtEl>
                                        <p:attrNameLst>
                                          <p:attrName>r</p:attrName>
                                        </p:attrNameLst>
                                      </p:cBhvr>
                                    </p:animRot>
                                    <p:animRot by="240000">
                                      <p:cBhvr>
                                        <p:cTn id="21" dur="200" fill="hold">
                                          <p:stCondLst>
                                            <p:cond delay="400"/>
                                          </p:stCondLst>
                                        </p:cTn>
                                        <p:tgtEl>
                                          <p:spTgt spid="3074"/>
                                        </p:tgtEl>
                                        <p:attrNameLst>
                                          <p:attrName>r</p:attrName>
                                        </p:attrNameLst>
                                      </p:cBhvr>
                                    </p:animRot>
                                    <p:animRot by="-240000">
                                      <p:cBhvr>
                                        <p:cTn id="22" dur="200" fill="hold">
                                          <p:stCondLst>
                                            <p:cond delay="600"/>
                                          </p:stCondLst>
                                        </p:cTn>
                                        <p:tgtEl>
                                          <p:spTgt spid="3074"/>
                                        </p:tgtEl>
                                        <p:attrNameLst>
                                          <p:attrName>r</p:attrName>
                                        </p:attrNameLst>
                                      </p:cBhvr>
                                    </p:animRot>
                                    <p:animRot by="120000">
                                      <p:cBhvr>
                                        <p:cTn id="23" dur="200" fill="hold">
                                          <p:stCondLst>
                                            <p:cond delay="800"/>
                                          </p:stCondLst>
                                        </p:cTn>
                                        <p:tgtEl>
                                          <p:spTgt spid="3074"/>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3"/>
                                        </p:tgtEl>
                                        <p:attrNameLst>
                                          <p:attrName>r</p:attrName>
                                        </p:attrNameLst>
                                      </p:cBhvr>
                                    </p:animRot>
                                    <p:animRot by="-240000">
                                      <p:cBhvr>
                                        <p:cTn id="26" dur="200" fill="hold">
                                          <p:stCondLst>
                                            <p:cond delay="200"/>
                                          </p:stCondLst>
                                        </p:cTn>
                                        <p:tgtEl>
                                          <p:spTgt spid="3"/>
                                        </p:tgtEl>
                                        <p:attrNameLst>
                                          <p:attrName>r</p:attrName>
                                        </p:attrNameLst>
                                      </p:cBhvr>
                                    </p:animRot>
                                    <p:animRot by="240000">
                                      <p:cBhvr>
                                        <p:cTn id="27" dur="200" fill="hold">
                                          <p:stCondLst>
                                            <p:cond delay="400"/>
                                          </p:stCondLst>
                                        </p:cTn>
                                        <p:tgtEl>
                                          <p:spTgt spid="3"/>
                                        </p:tgtEl>
                                        <p:attrNameLst>
                                          <p:attrName>r</p:attrName>
                                        </p:attrNameLst>
                                      </p:cBhvr>
                                    </p:animRot>
                                    <p:animRot by="-240000">
                                      <p:cBhvr>
                                        <p:cTn id="28" dur="200" fill="hold">
                                          <p:stCondLst>
                                            <p:cond delay="600"/>
                                          </p:stCondLst>
                                        </p:cTn>
                                        <p:tgtEl>
                                          <p:spTgt spid="3"/>
                                        </p:tgtEl>
                                        <p:attrNameLst>
                                          <p:attrName>r</p:attrName>
                                        </p:attrNameLst>
                                      </p:cBhvr>
                                    </p:animRot>
                                    <p:animRot by="120000">
                                      <p:cBhvr>
                                        <p:cTn id="29"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663</Words>
  <Application>Microsoft Office PowerPoint</Application>
  <PresentationFormat>On-screen Show (4:3)</PresentationFormat>
  <Paragraphs>120</Paragraphs>
  <Slides>24</Slides>
  <Notes>17</Notes>
  <HiddenSlides>0</HiddenSlides>
  <MMClips>9</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cp:revision>
  <dcterms:created xsi:type="dcterms:W3CDTF">2022-02-07T01:56:04Z</dcterms:created>
  <dcterms:modified xsi:type="dcterms:W3CDTF">2022-02-07T01:57:04Z</dcterms:modified>
</cp:coreProperties>
</file>