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D7353-0D92-48EE-B4DE-1EACA70968B8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EC9B4-3A39-4608-A83E-A398A6B8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68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629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8408-2F7C-4FED-92F1-0740F2631AE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69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197B1A4-5FC5-4DE2-8330-66DBEDE75002}" type="slidenum">
              <a:rPr lang="zh-CN" altLang="en-US" smtClean="0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4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1F7B-30A1-EC4C-85EC-3423775A1D42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243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462D-D2D2-445A-B7CB-D21D589C7E5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9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A813-2E9A-4513-B7D8-91B578B720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6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Công</a:t>
            </a:r>
            <a:r>
              <a:rPr lang="vi-VN" altLang="zh-CN" baseline="0" dirty="0"/>
              <a:t> Phượng, Nguyễn Tiến Minh, Ánh Viên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1F7B-30A1-EC4C-85EC-3423775A1D4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816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Quốc</a:t>
            </a:r>
            <a:r>
              <a:rPr lang="vi-VN" baseline="0" dirty="0"/>
              <a:t> Cơ, Quốc Nghiệp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462D-D2D2-445A-B7CB-D21D589C7E5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766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185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8408-2F7C-4FED-92F1-0740F2631A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960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8408-2F7C-4FED-92F1-0740F2631AE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30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2E37-0318-4732-9830-9159ADF1F7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81-CF85-4AD1-9533-6FAE9FD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2E37-0318-4732-9830-9159ADF1F7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81-CF85-4AD1-9533-6FAE9FD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5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2E37-0318-4732-9830-9159ADF1F7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81-CF85-4AD1-9533-6FAE9FD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0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234602" y="5732141"/>
            <a:ext cx="38838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-92363" y="750502"/>
            <a:ext cx="527919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453999" y="3077054"/>
            <a:ext cx="865360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858831" y="4898255"/>
            <a:ext cx="625415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7720032" y="5076097"/>
            <a:ext cx="1022686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8545954" y="3415099"/>
            <a:ext cx="842276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494060" y="1454394"/>
            <a:ext cx="461532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680769" y="2000825"/>
            <a:ext cx="572646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7524307" y="750503"/>
            <a:ext cx="937742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6494061" y="5650495"/>
            <a:ext cx="552284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4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234602" y="5732141"/>
            <a:ext cx="38838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-92363" y="750502"/>
            <a:ext cx="527919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453999" y="3077054"/>
            <a:ext cx="865360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858831" y="4898255"/>
            <a:ext cx="625415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7720032" y="5076097"/>
            <a:ext cx="1022686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8545954" y="3415099"/>
            <a:ext cx="842276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6494060" y="1454394"/>
            <a:ext cx="461532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680769" y="2000825"/>
            <a:ext cx="572646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7524307" y="750503"/>
            <a:ext cx="937742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494061" y="5650495"/>
            <a:ext cx="552284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234602" y="5732141"/>
            <a:ext cx="38838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-92363" y="750502"/>
            <a:ext cx="527919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453999" y="3077054"/>
            <a:ext cx="865360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858831" y="4898255"/>
            <a:ext cx="625415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7720032" y="5076097"/>
            <a:ext cx="1022686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8545954" y="3415099"/>
            <a:ext cx="842276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6494060" y="1454394"/>
            <a:ext cx="461532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680769" y="2000825"/>
            <a:ext cx="572646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7524307" y="750503"/>
            <a:ext cx="937742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494061" y="5650495"/>
            <a:ext cx="552284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435556" y="-1385455"/>
            <a:ext cx="8245213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435556" y="6871855"/>
            <a:ext cx="8245213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0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2E37-0318-4732-9830-9159ADF1F7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81-CF85-4AD1-9533-6FAE9FD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2E37-0318-4732-9830-9159ADF1F7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81-CF85-4AD1-9533-6FAE9FD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2E37-0318-4732-9830-9159ADF1F7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81-CF85-4AD1-9533-6FAE9FD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2E37-0318-4732-9830-9159ADF1F7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81-CF85-4AD1-9533-6FAE9FD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6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2E37-0318-4732-9830-9159ADF1F7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81-CF85-4AD1-9533-6FAE9FD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9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2E37-0318-4732-9830-9159ADF1F7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81-CF85-4AD1-9533-6FAE9FD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5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2E37-0318-4732-9830-9159ADF1F7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81-CF85-4AD1-9533-6FAE9FD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2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2E37-0318-4732-9830-9159ADF1F7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81-CF85-4AD1-9533-6FAE9FD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2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F2E37-0318-4732-9830-9159ADF1F765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4D981-CF85-4AD1-9533-6FAE9FD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3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13AB43-8F14-479A-B1D1-6670FAAA0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组合 20">
            <a:extLst>
              <a:ext uri="{FF2B5EF4-FFF2-40B4-BE49-F238E27FC236}">
                <a16:creationId xmlns:a16="http://schemas.microsoft.com/office/drawing/2014/main" xmlns="" id="{723A3554-88D5-407F-A23D-0F091F17FA64}"/>
              </a:ext>
            </a:extLst>
          </p:cNvPr>
          <p:cNvGrpSpPr/>
          <p:nvPr/>
        </p:nvGrpSpPr>
        <p:grpSpPr>
          <a:xfrm flipH="1">
            <a:off x="291844" y="4752193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任意多边形 21">
              <a:extLst>
                <a:ext uri="{FF2B5EF4-FFF2-40B4-BE49-F238E27FC236}">
                  <a16:creationId xmlns:a16="http://schemas.microsoft.com/office/drawing/2014/main" xmlns="" id="{837387A6-7F63-4410-9B6D-8D9D27C9B408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22">
              <a:extLst>
                <a:ext uri="{FF2B5EF4-FFF2-40B4-BE49-F238E27FC236}">
                  <a16:creationId xmlns:a16="http://schemas.microsoft.com/office/drawing/2014/main" xmlns="" id="{3F01D80E-25D1-41CC-AECA-49306DFF4FC8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3432" y="-103256"/>
            <a:ext cx="1325835" cy="1767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0" b="23905"/>
          <a:stretch/>
        </p:blipFill>
        <p:spPr>
          <a:xfrm>
            <a:off x="1716978" y="279546"/>
            <a:ext cx="771363" cy="596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40"/>
          <p:cNvSpPr txBox="1"/>
          <p:nvPr/>
        </p:nvSpPr>
        <p:spPr>
          <a:xfrm>
            <a:off x="2843120" y="1721108"/>
            <a:ext cx="3288091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rtDeco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 dirty="0">
                <a:ln w="76200"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#9Slide04 HLT Aquus" pitchFamily="2" charset="0"/>
                <a:ea typeface="FreeStyle" pitchFamily="18" charset="0"/>
                <a:cs typeface="FreeStyle" pitchFamily="18" charset="0"/>
              </a:rPr>
              <a:t>KỂ CHUYỆN </a:t>
            </a:r>
          </a:p>
          <a:p>
            <a:pPr algn="ctr"/>
            <a:r>
              <a:rPr lang="en-US" altLang="zh-CN" sz="4400" b="1" cap="all" dirty="0">
                <a:ln w="76200"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#9Slide04 HLT Aquus" pitchFamily="2" charset="0"/>
                <a:ea typeface="FreeStyle" pitchFamily="18" charset="0"/>
                <a:cs typeface="FreeStyle" pitchFamily="18" charset="0"/>
              </a:rPr>
              <a:t>ĐƯỢC CHỨNG KIẾN </a:t>
            </a:r>
          </a:p>
          <a:p>
            <a:pPr algn="ctr"/>
            <a:r>
              <a:rPr lang="en-US" altLang="zh-CN" sz="4400" b="1" cap="all" dirty="0">
                <a:ln w="76200"/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#9Slide04 HLT Aquus" pitchFamily="2" charset="0"/>
                <a:ea typeface="FreeStyle" pitchFamily="18" charset="0"/>
                <a:cs typeface="FreeStyle" pitchFamily="18" charset="0"/>
              </a:rPr>
              <a:t>HOẶC THAM GIA</a:t>
            </a:r>
            <a:endParaRPr lang="zh-CN" altLang="en-US" sz="4400" b="1" cap="all" dirty="0">
              <a:ln w="76200"/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#9Slide04 HLT Aquus" pitchFamily="2" charset="0"/>
              <a:ea typeface="FreeStyle" pitchFamily="18" charset="0"/>
              <a:cs typeface="FreeStyle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A37B1D-21B1-4593-B465-AAF23602F269}"/>
              </a:ext>
            </a:extLst>
          </p:cNvPr>
          <p:cNvSpPr/>
          <p:nvPr/>
        </p:nvSpPr>
        <p:spPr>
          <a:xfrm>
            <a:off x="5867400" y="3657600"/>
            <a:ext cx="2603598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en-US" altLang="en-US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KỂ CHUYỆN</a:t>
            </a:r>
          </a:p>
        </p:txBody>
      </p:sp>
    </p:spTree>
    <p:extLst>
      <p:ext uri="{BB962C8B-B14F-4D97-AF65-F5344CB8AC3E}">
        <p14:creationId xmlns:p14="http://schemas.microsoft.com/office/powerpoint/2010/main" val="12050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HP\Desktop\Free-vector-000457-nen-bau-troi-va-dam-may-don-gia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859"/>
            <a:ext cx="9496104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oogle Shape;417;p8"/>
          <p:cNvGrpSpPr/>
          <p:nvPr/>
        </p:nvGrpSpPr>
        <p:grpSpPr>
          <a:xfrm>
            <a:off x="125131" y="-151020"/>
            <a:ext cx="8215082" cy="7555216"/>
            <a:chOff x="4735686" y="1565954"/>
            <a:chExt cx="6435984" cy="4395242"/>
          </a:xfrm>
        </p:grpSpPr>
        <p:grpSp>
          <p:nvGrpSpPr>
            <p:cNvPr id="30" name="Google Shape;418;p8"/>
            <p:cNvGrpSpPr/>
            <p:nvPr/>
          </p:nvGrpSpPr>
          <p:grpSpPr>
            <a:xfrm>
              <a:off x="5355761" y="1788719"/>
              <a:ext cx="5815908" cy="4012465"/>
              <a:chOff x="5355761" y="1788719"/>
              <a:chExt cx="5815908" cy="4012465"/>
            </a:xfrm>
          </p:grpSpPr>
          <p:sp>
            <p:nvSpPr>
              <p:cNvPr id="32" name="Google Shape;419;p8"/>
              <p:cNvSpPr/>
              <p:nvPr/>
            </p:nvSpPr>
            <p:spPr>
              <a:xfrm rot="32818">
                <a:off x="5373127" y="1949043"/>
                <a:ext cx="5781177" cy="3665868"/>
              </a:xfrm>
              <a:custGeom>
                <a:avLst/>
                <a:gdLst/>
                <a:ahLst/>
                <a:cxnLst/>
                <a:rect l="l" t="t" r="r" b="b"/>
                <a:pathLst>
                  <a:path w="2759386" h="1749738" extrusionOk="0">
                    <a:moveTo>
                      <a:pt x="0" y="0"/>
                    </a:moveTo>
                    <a:lnTo>
                      <a:pt x="2759387" y="0"/>
                    </a:lnTo>
                    <a:lnTo>
                      <a:pt x="2759387" y="1749739"/>
                    </a:lnTo>
                    <a:lnTo>
                      <a:pt x="0" y="174973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420;p8"/>
              <p:cNvSpPr/>
              <p:nvPr/>
            </p:nvSpPr>
            <p:spPr>
              <a:xfrm rot="32818">
                <a:off x="8399483" y="2078742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421;p8"/>
              <p:cNvSpPr/>
              <p:nvPr/>
            </p:nvSpPr>
            <p:spPr>
              <a:xfrm rot="32818">
                <a:off x="5538319" y="2050244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422;p8"/>
              <p:cNvSpPr/>
              <p:nvPr/>
            </p:nvSpPr>
            <p:spPr>
              <a:xfrm rot="1218961">
                <a:off x="7351200" y="2162365"/>
                <a:ext cx="1827545" cy="3244576"/>
              </a:xfrm>
              <a:custGeom>
                <a:avLst/>
                <a:gdLst/>
                <a:ahLst/>
                <a:cxnLst/>
                <a:rect l="l" t="t" r="r" b="b"/>
                <a:pathLst>
                  <a:path w="872192" h="1548467" extrusionOk="0">
                    <a:moveTo>
                      <a:pt x="516106" y="1457176"/>
                    </a:moveTo>
                    <a:cubicBezTo>
                      <a:pt x="539919" y="1448604"/>
                      <a:pt x="567541" y="1460986"/>
                      <a:pt x="576114" y="1485751"/>
                    </a:cubicBezTo>
                    <a:cubicBezTo>
                      <a:pt x="584686" y="1509564"/>
                      <a:pt x="572304" y="1537186"/>
                      <a:pt x="547539" y="1545759"/>
                    </a:cubicBezTo>
                    <a:cubicBezTo>
                      <a:pt x="523726" y="1554331"/>
                      <a:pt x="496104" y="1541949"/>
                      <a:pt x="487531" y="1517184"/>
                    </a:cubicBezTo>
                    <a:cubicBezTo>
                      <a:pt x="478959" y="1492419"/>
                      <a:pt x="491341" y="1465749"/>
                      <a:pt x="516106" y="1457176"/>
                    </a:cubicBezTo>
                    <a:lnTo>
                      <a:pt x="516106" y="1457176"/>
                    </a:lnTo>
                    <a:close/>
                    <a:moveTo>
                      <a:pt x="809476" y="1351449"/>
                    </a:moveTo>
                    <a:cubicBezTo>
                      <a:pt x="833289" y="1342876"/>
                      <a:pt x="860911" y="1355259"/>
                      <a:pt x="869484" y="1380024"/>
                    </a:cubicBezTo>
                    <a:cubicBezTo>
                      <a:pt x="878056" y="1403836"/>
                      <a:pt x="865673" y="1431459"/>
                      <a:pt x="840909" y="1440031"/>
                    </a:cubicBezTo>
                    <a:cubicBezTo>
                      <a:pt x="817096" y="1448604"/>
                      <a:pt x="789473" y="1436221"/>
                      <a:pt x="780901" y="1411456"/>
                    </a:cubicBezTo>
                    <a:cubicBezTo>
                      <a:pt x="772329" y="1386691"/>
                      <a:pt x="784711" y="1360021"/>
                      <a:pt x="809476" y="1351449"/>
                    </a:cubicBezTo>
                    <a:lnTo>
                      <a:pt x="809476" y="1351449"/>
                    </a:lnTo>
                    <a:close/>
                    <a:moveTo>
                      <a:pt x="748516" y="1182856"/>
                    </a:moveTo>
                    <a:cubicBezTo>
                      <a:pt x="772329" y="1174284"/>
                      <a:pt x="799951" y="1186666"/>
                      <a:pt x="808523" y="1211431"/>
                    </a:cubicBezTo>
                    <a:cubicBezTo>
                      <a:pt x="817096" y="1235244"/>
                      <a:pt x="804714" y="1262866"/>
                      <a:pt x="779948" y="1271439"/>
                    </a:cubicBezTo>
                    <a:cubicBezTo>
                      <a:pt x="756136" y="1280011"/>
                      <a:pt x="728514" y="1267629"/>
                      <a:pt x="719941" y="1242864"/>
                    </a:cubicBezTo>
                    <a:cubicBezTo>
                      <a:pt x="711369" y="1218099"/>
                      <a:pt x="724704" y="1191429"/>
                      <a:pt x="748516" y="1182856"/>
                    </a:cubicBezTo>
                    <a:lnTo>
                      <a:pt x="748516" y="1182856"/>
                    </a:lnTo>
                    <a:close/>
                    <a:moveTo>
                      <a:pt x="455146" y="1288584"/>
                    </a:moveTo>
                    <a:cubicBezTo>
                      <a:pt x="478959" y="1280011"/>
                      <a:pt x="506581" y="1292394"/>
                      <a:pt x="515154" y="1317159"/>
                    </a:cubicBezTo>
                    <a:cubicBezTo>
                      <a:pt x="523726" y="1340971"/>
                      <a:pt x="511344" y="1368594"/>
                      <a:pt x="486579" y="1377166"/>
                    </a:cubicBezTo>
                    <a:cubicBezTo>
                      <a:pt x="462766" y="1385739"/>
                      <a:pt x="435144" y="1373356"/>
                      <a:pt x="426571" y="1348591"/>
                    </a:cubicBezTo>
                    <a:cubicBezTo>
                      <a:pt x="418951" y="1323826"/>
                      <a:pt x="431334" y="1297156"/>
                      <a:pt x="455146" y="1288584"/>
                    </a:cubicBezTo>
                    <a:lnTo>
                      <a:pt x="455146" y="1288584"/>
                    </a:lnTo>
                    <a:close/>
                    <a:moveTo>
                      <a:pt x="395139" y="1119991"/>
                    </a:moveTo>
                    <a:cubicBezTo>
                      <a:pt x="418951" y="1111419"/>
                      <a:pt x="446573" y="1123801"/>
                      <a:pt x="455146" y="1148566"/>
                    </a:cubicBezTo>
                    <a:cubicBezTo>
                      <a:pt x="463719" y="1172379"/>
                      <a:pt x="451336" y="1200001"/>
                      <a:pt x="426571" y="1208574"/>
                    </a:cubicBezTo>
                    <a:cubicBezTo>
                      <a:pt x="402759" y="1217146"/>
                      <a:pt x="375136" y="1204764"/>
                      <a:pt x="366564" y="1179999"/>
                    </a:cubicBezTo>
                    <a:cubicBezTo>
                      <a:pt x="357991" y="1155234"/>
                      <a:pt x="370373" y="1128564"/>
                      <a:pt x="395139" y="1119991"/>
                    </a:cubicBezTo>
                    <a:lnTo>
                      <a:pt x="395139" y="1119991"/>
                    </a:lnTo>
                    <a:close/>
                    <a:moveTo>
                      <a:pt x="687556" y="1014264"/>
                    </a:moveTo>
                    <a:cubicBezTo>
                      <a:pt x="711369" y="1005691"/>
                      <a:pt x="738991" y="1018074"/>
                      <a:pt x="747564" y="1042839"/>
                    </a:cubicBezTo>
                    <a:cubicBezTo>
                      <a:pt x="756136" y="1066651"/>
                      <a:pt x="743754" y="1094274"/>
                      <a:pt x="718989" y="1102846"/>
                    </a:cubicBezTo>
                    <a:cubicBezTo>
                      <a:pt x="695176" y="1111419"/>
                      <a:pt x="667554" y="1099036"/>
                      <a:pt x="658981" y="1074271"/>
                    </a:cubicBezTo>
                    <a:cubicBezTo>
                      <a:pt x="651361" y="1049506"/>
                      <a:pt x="663744" y="1022836"/>
                      <a:pt x="687556" y="1014264"/>
                    </a:cubicBezTo>
                    <a:lnTo>
                      <a:pt x="687556" y="1014264"/>
                    </a:lnTo>
                    <a:close/>
                    <a:moveTo>
                      <a:pt x="627548" y="845671"/>
                    </a:moveTo>
                    <a:cubicBezTo>
                      <a:pt x="651361" y="837099"/>
                      <a:pt x="678984" y="849481"/>
                      <a:pt x="687556" y="874246"/>
                    </a:cubicBezTo>
                    <a:cubicBezTo>
                      <a:pt x="696129" y="898059"/>
                      <a:pt x="683746" y="925681"/>
                      <a:pt x="658981" y="934254"/>
                    </a:cubicBezTo>
                    <a:cubicBezTo>
                      <a:pt x="635169" y="942826"/>
                      <a:pt x="607546" y="930444"/>
                      <a:pt x="598973" y="905679"/>
                    </a:cubicBezTo>
                    <a:cubicBezTo>
                      <a:pt x="590401" y="880914"/>
                      <a:pt x="602784" y="854244"/>
                      <a:pt x="627548" y="845671"/>
                    </a:cubicBezTo>
                    <a:lnTo>
                      <a:pt x="627548" y="845671"/>
                    </a:lnTo>
                    <a:close/>
                    <a:moveTo>
                      <a:pt x="334179" y="951399"/>
                    </a:moveTo>
                    <a:cubicBezTo>
                      <a:pt x="357991" y="942826"/>
                      <a:pt x="385614" y="955209"/>
                      <a:pt x="394186" y="979974"/>
                    </a:cubicBezTo>
                    <a:cubicBezTo>
                      <a:pt x="402759" y="1003786"/>
                      <a:pt x="390376" y="1031409"/>
                      <a:pt x="365611" y="1039981"/>
                    </a:cubicBezTo>
                    <a:cubicBezTo>
                      <a:pt x="341798" y="1048554"/>
                      <a:pt x="314176" y="1036171"/>
                      <a:pt x="305604" y="1011406"/>
                    </a:cubicBezTo>
                    <a:cubicBezTo>
                      <a:pt x="297031" y="986641"/>
                      <a:pt x="309414" y="959971"/>
                      <a:pt x="334179" y="951399"/>
                    </a:cubicBezTo>
                    <a:lnTo>
                      <a:pt x="334179" y="951399"/>
                    </a:lnTo>
                    <a:close/>
                    <a:moveTo>
                      <a:pt x="273219" y="782806"/>
                    </a:moveTo>
                    <a:cubicBezTo>
                      <a:pt x="297031" y="774234"/>
                      <a:pt x="324654" y="786616"/>
                      <a:pt x="333226" y="811381"/>
                    </a:cubicBezTo>
                    <a:cubicBezTo>
                      <a:pt x="341798" y="835194"/>
                      <a:pt x="329416" y="862816"/>
                      <a:pt x="304651" y="871389"/>
                    </a:cubicBezTo>
                    <a:cubicBezTo>
                      <a:pt x="280839" y="879961"/>
                      <a:pt x="253216" y="867579"/>
                      <a:pt x="244644" y="842814"/>
                    </a:cubicBezTo>
                    <a:cubicBezTo>
                      <a:pt x="237023" y="818049"/>
                      <a:pt x="249406" y="791379"/>
                      <a:pt x="273219" y="782806"/>
                    </a:cubicBezTo>
                    <a:lnTo>
                      <a:pt x="273219" y="782806"/>
                    </a:lnTo>
                    <a:close/>
                    <a:moveTo>
                      <a:pt x="566589" y="677079"/>
                    </a:moveTo>
                    <a:cubicBezTo>
                      <a:pt x="590401" y="668506"/>
                      <a:pt x="618023" y="680889"/>
                      <a:pt x="626596" y="705654"/>
                    </a:cubicBezTo>
                    <a:cubicBezTo>
                      <a:pt x="635169" y="729466"/>
                      <a:pt x="622786" y="757089"/>
                      <a:pt x="598021" y="765661"/>
                    </a:cubicBezTo>
                    <a:cubicBezTo>
                      <a:pt x="574209" y="774234"/>
                      <a:pt x="546586" y="761851"/>
                      <a:pt x="538014" y="737086"/>
                    </a:cubicBezTo>
                    <a:cubicBezTo>
                      <a:pt x="529441" y="712321"/>
                      <a:pt x="542776" y="685651"/>
                      <a:pt x="566589" y="677079"/>
                    </a:cubicBezTo>
                    <a:lnTo>
                      <a:pt x="566589" y="677079"/>
                    </a:lnTo>
                    <a:close/>
                    <a:moveTo>
                      <a:pt x="505629" y="508486"/>
                    </a:moveTo>
                    <a:cubicBezTo>
                      <a:pt x="529441" y="499914"/>
                      <a:pt x="557064" y="512296"/>
                      <a:pt x="565636" y="537061"/>
                    </a:cubicBezTo>
                    <a:cubicBezTo>
                      <a:pt x="574209" y="560874"/>
                      <a:pt x="561826" y="588496"/>
                      <a:pt x="537061" y="597069"/>
                    </a:cubicBezTo>
                    <a:cubicBezTo>
                      <a:pt x="513248" y="605641"/>
                      <a:pt x="485626" y="593259"/>
                      <a:pt x="477054" y="568494"/>
                    </a:cubicBezTo>
                    <a:cubicBezTo>
                      <a:pt x="469434" y="543729"/>
                      <a:pt x="481816" y="517059"/>
                      <a:pt x="505629" y="508486"/>
                    </a:cubicBezTo>
                    <a:lnTo>
                      <a:pt x="505629" y="508486"/>
                    </a:lnTo>
                    <a:close/>
                    <a:moveTo>
                      <a:pt x="213211" y="614214"/>
                    </a:moveTo>
                    <a:cubicBezTo>
                      <a:pt x="237023" y="605641"/>
                      <a:pt x="264646" y="618024"/>
                      <a:pt x="273219" y="642789"/>
                    </a:cubicBezTo>
                    <a:cubicBezTo>
                      <a:pt x="281791" y="666601"/>
                      <a:pt x="269409" y="694224"/>
                      <a:pt x="244644" y="702796"/>
                    </a:cubicBezTo>
                    <a:cubicBezTo>
                      <a:pt x="220831" y="711369"/>
                      <a:pt x="193209" y="698986"/>
                      <a:pt x="184636" y="674221"/>
                    </a:cubicBezTo>
                    <a:cubicBezTo>
                      <a:pt x="176064" y="649456"/>
                      <a:pt x="188446" y="622786"/>
                      <a:pt x="213211" y="614214"/>
                    </a:cubicBezTo>
                    <a:lnTo>
                      <a:pt x="213211" y="614214"/>
                    </a:lnTo>
                    <a:close/>
                    <a:moveTo>
                      <a:pt x="152251" y="445621"/>
                    </a:moveTo>
                    <a:cubicBezTo>
                      <a:pt x="176064" y="437049"/>
                      <a:pt x="203686" y="449431"/>
                      <a:pt x="212259" y="474196"/>
                    </a:cubicBezTo>
                    <a:cubicBezTo>
                      <a:pt x="220831" y="498009"/>
                      <a:pt x="208448" y="525631"/>
                      <a:pt x="183684" y="534204"/>
                    </a:cubicBezTo>
                    <a:cubicBezTo>
                      <a:pt x="159871" y="542776"/>
                      <a:pt x="132248" y="530394"/>
                      <a:pt x="123676" y="505629"/>
                    </a:cubicBezTo>
                    <a:cubicBezTo>
                      <a:pt x="115104" y="480864"/>
                      <a:pt x="128439" y="454194"/>
                      <a:pt x="152251" y="445621"/>
                    </a:cubicBezTo>
                    <a:lnTo>
                      <a:pt x="152251" y="445621"/>
                    </a:lnTo>
                    <a:close/>
                    <a:moveTo>
                      <a:pt x="445621" y="339894"/>
                    </a:moveTo>
                    <a:cubicBezTo>
                      <a:pt x="469434" y="331321"/>
                      <a:pt x="497056" y="343704"/>
                      <a:pt x="505629" y="368469"/>
                    </a:cubicBezTo>
                    <a:cubicBezTo>
                      <a:pt x="514201" y="392281"/>
                      <a:pt x="501819" y="419904"/>
                      <a:pt x="477054" y="428476"/>
                    </a:cubicBezTo>
                    <a:cubicBezTo>
                      <a:pt x="453241" y="437049"/>
                      <a:pt x="425619" y="424666"/>
                      <a:pt x="417046" y="399901"/>
                    </a:cubicBezTo>
                    <a:cubicBezTo>
                      <a:pt x="408473" y="375136"/>
                      <a:pt x="420856" y="348466"/>
                      <a:pt x="445621" y="339894"/>
                    </a:cubicBezTo>
                    <a:lnTo>
                      <a:pt x="445621" y="339894"/>
                    </a:lnTo>
                    <a:close/>
                    <a:moveTo>
                      <a:pt x="31284" y="108436"/>
                    </a:moveTo>
                    <a:cubicBezTo>
                      <a:pt x="55096" y="99864"/>
                      <a:pt x="82719" y="112246"/>
                      <a:pt x="91291" y="137011"/>
                    </a:cubicBezTo>
                    <a:cubicBezTo>
                      <a:pt x="99864" y="160824"/>
                      <a:pt x="87481" y="188446"/>
                      <a:pt x="62716" y="197019"/>
                    </a:cubicBezTo>
                    <a:cubicBezTo>
                      <a:pt x="38904" y="205591"/>
                      <a:pt x="11281" y="193209"/>
                      <a:pt x="2709" y="168444"/>
                    </a:cubicBezTo>
                    <a:cubicBezTo>
                      <a:pt x="-5864" y="143679"/>
                      <a:pt x="6519" y="117009"/>
                      <a:pt x="31284" y="108436"/>
                    </a:cubicBezTo>
                    <a:lnTo>
                      <a:pt x="31284" y="108436"/>
                    </a:lnTo>
                    <a:close/>
                    <a:moveTo>
                      <a:pt x="91291" y="277029"/>
                    </a:moveTo>
                    <a:cubicBezTo>
                      <a:pt x="115104" y="268456"/>
                      <a:pt x="142726" y="280839"/>
                      <a:pt x="151298" y="305604"/>
                    </a:cubicBezTo>
                    <a:cubicBezTo>
                      <a:pt x="159871" y="329416"/>
                      <a:pt x="147489" y="357039"/>
                      <a:pt x="122723" y="365611"/>
                    </a:cubicBezTo>
                    <a:cubicBezTo>
                      <a:pt x="98911" y="374184"/>
                      <a:pt x="71289" y="361801"/>
                      <a:pt x="62716" y="337036"/>
                    </a:cubicBezTo>
                    <a:cubicBezTo>
                      <a:pt x="55096" y="312271"/>
                      <a:pt x="67479" y="285601"/>
                      <a:pt x="91291" y="277029"/>
                    </a:cubicBezTo>
                    <a:lnTo>
                      <a:pt x="91291" y="277029"/>
                    </a:lnTo>
                    <a:close/>
                    <a:moveTo>
                      <a:pt x="384661" y="171301"/>
                    </a:moveTo>
                    <a:cubicBezTo>
                      <a:pt x="408473" y="162729"/>
                      <a:pt x="436096" y="175111"/>
                      <a:pt x="444669" y="199876"/>
                    </a:cubicBezTo>
                    <a:cubicBezTo>
                      <a:pt x="453241" y="223689"/>
                      <a:pt x="440859" y="251311"/>
                      <a:pt x="416094" y="259884"/>
                    </a:cubicBezTo>
                    <a:cubicBezTo>
                      <a:pt x="392281" y="268456"/>
                      <a:pt x="364659" y="256074"/>
                      <a:pt x="356086" y="231309"/>
                    </a:cubicBezTo>
                    <a:cubicBezTo>
                      <a:pt x="347514" y="206544"/>
                      <a:pt x="360848" y="179874"/>
                      <a:pt x="384661" y="171301"/>
                    </a:cubicBezTo>
                    <a:lnTo>
                      <a:pt x="384661" y="171301"/>
                    </a:lnTo>
                    <a:close/>
                    <a:moveTo>
                      <a:pt x="324654" y="2709"/>
                    </a:moveTo>
                    <a:cubicBezTo>
                      <a:pt x="348466" y="-5864"/>
                      <a:pt x="376089" y="6519"/>
                      <a:pt x="384661" y="31284"/>
                    </a:cubicBezTo>
                    <a:cubicBezTo>
                      <a:pt x="393234" y="55096"/>
                      <a:pt x="380851" y="82719"/>
                      <a:pt x="356086" y="91291"/>
                    </a:cubicBezTo>
                    <a:cubicBezTo>
                      <a:pt x="332273" y="99864"/>
                      <a:pt x="304651" y="87481"/>
                      <a:pt x="296079" y="62716"/>
                    </a:cubicBezTo>
                    <a:cubicBezTo>
                      <a:pt x="287506" y="37951"/>
                      <a:pt x="299889" y="11281"/>
                      <a:pt x="324654" y="2709"/>
                    </a:cubicBezTo>
                    <a:close/>
                  </a:path>
                </a:pathLst>
              </a:custGeom>
              <a:solidFill>
                <a:srgbClr val="3824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423;p8"/>
              <p:cNvSpPr/>
              <p:nvPr/>
            </p:nvSpPr>
            <p:spPr>
              <a:xfrm rot="1218961">
                <a:off x="7916261" y="211930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59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4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24;p8"/>
              <p:cNvSpPr/>
              <p:nvPr/>
            </p:nvSpPr>
            <p:spPr>
              <a:xfrm rot="1218961">
                <a:off x="7919872" y="2134584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89" y="5715"/>
                      <a:pt x="342342" y="8572"/>
                    </a:cubicBezTo>
                    <a:lnTo>
                      <a:pt x="342342" y="8572"/>
                    </a:lnTo>
                    <a:lnTo>
                      <a:pt x="342342" y="8572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25;p8"/>
              <p:cNvSpPr/>
              <p:nvPr/>
            </p:nvSpPr>
            <p:spPr>
              <a:xfrm rot="1218961">
                <a:off x="7921528" y="2175165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2"/>
                    </a:cubicBezTo>
                    <a:lnTo>
                      <a:pt x="24765" y="126682"/>
                    </a:lnTo>
                    <a:cubicBezTo>
                      <a:pt x="16193" y="129540"/>
                      <a:pt x="5715" y="127635"/>
                      <a:pt x="0" y="120967"/>
                    </a:cubicBezTo>
                    <a:lnTo>
                      <a:pt x="3362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26;p8"/>
              <p:cNvSpPr/>
              <p:nvPr/>
            </p:nvSpPr>
            <p:spPr>
              <a:xfrm rot="1218961">
                <a:off x="7913186" y="249498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60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4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7;p8"/>
              <p:cNvSpPr/>
              <p:nvPr/>
            </p:nvSpPr>
            <p:spPr>
              <a:xfrm rot="1218961">
                <a:off x="7916795" y="2510264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5" y="2858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28;p8"/>
              <p:cNvSpPr/>
              <p:nvPr/>
            </p:nvSpPr>
            <p:spPr>
              <a:xfrm rot="1218961">
                <a:off x="7918454" y="25508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2" y="129540"/>
                      <a:pt x="5715" y="127635"/>
                      <a:pt x="0" y="120968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9;p8"/>
              <p:cNvSpPr/>
              <p:nvPr/>
            </p:nvSpPr>
            <p:spPr>
              <a:xfrm rot="1218961">
                <a:off x="7909005" y="2870112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5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400" y="3450"/>
                      <a:pt x="342162" y="15832"/>
                    </a:cubicBezTo>
                    <a:lnTo>
                      <a:pt x="342162" y="15832"/>
                    </a:lnTo>
                    <a:cubicBezTo>
                      <a:pt x="346925" y="28214"/>
                      <a:pt x="340257" y="41550"/>
                      <a:pt x="327875" y="46312"/>
                    </a:cubicBezTo>
                    <a:cubicBezTo>
                      <a:pt x="228814" y="81554"/>
                      <a:pt x="130707" y="117750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0;p8"/>
              <p:cNvSpPr/>
              <p:nvPr/>
            </p:nvSpPr>
            <p:spPr>
              <a:xfrm rot="1218961">
                <a:off x="7911850" y="288525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31;p8"/>
              <p:cNvSpPr/>
              <p:nvPr/>
            </p:nvSpPr>
            <p:spPr>
              <a:xfrm rot="1218961">
                <a:off x="7915379" y="292652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32;p8"/>
              <p:cNvSpPr/>
              <p:nvPr/>
            </p:nvSpPr>
            <p:spPr>
              <a:xfrm rot="1218961">
                <a:off x="7905162" y="3245655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4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49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cubicBezTo>
                      <a:pt x="229192" y="81554"/>
                      <a:pt x="131085" y="117749"/>
                      <a:pt x="32025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50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33;p8"/>
              <p:cNvSpPr/>
              <p:nvPr/>
            </p:nvSpPr>
            <p:spPr>
              <a:xfrm rot="1218961">
                <a:off x="7908774" y="326093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4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cubicBezTo>
                      <a:pt x="342342" y="8573"/>
                      <a:pt x="342342" y="8573"/>
                      <a:pt x="342342" y="8573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34;p8"/>
              <p:cNvSpPr/>
              <p:nvPr/>
            </p:nvSpPr>
            <p:spPr>
              <a:xfrm rot="1218961">
                <a:off x="7910431" y="330151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3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2395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35;p8"/>
              <p:cNvSpPr/>
              <p:nvPr/>
            </p:nvSpPr>
            <p:spPr>
              <a:xfrm rot="1218961">
                <a:off x="7902089" y="3621335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59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4" y="41550"/>
                      <a:pt x="328252" y="46312"/>
                    </a:cubicBezTo>
                    <a:cubicBezTo>
                      <a:pt x="229192" y="81554"/>
                      <a:pt x="131084" y="117750"/>
                      <a:pt x="32024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36;p8"/>
              <p:cNvSpPr/>
              <p:nvPr/>
            </p:nvSpPr>
            <p:spPr>
              <a:xfrm rot="1218961">
                <a:off x="7905699" y="3636615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437;p8"/>
              <p:cNvSpPr/>
              <p:nvPr/>
            </p:nvSpPr>
            <p:spPr>
              <a:xfrm rot="1218961">
                <a:off x="7907355" y="367719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38;p8"/>
              <p:cNvSpPr/>
              <p:nvPr/>
            </p:nvSpPr>
            <p:spPr>
              <a:xfrm rot="1218961">
                <a:off x="7897908" y="3996461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4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399" y="3449"/>
                      <a:pt x="342162" y="15832"/>
                    </a:cubicBezTo>
                    <a:lnTo>
                      <a:pt x="342162" y="15832"/>
                    </a:lnTo>
                    <a:cubicBezTo>
                      <a:pt x="346924" y="28214"/>
                      <a:pt x="340257" y="41549"/>
                      <a:pt x="327874" y="46312"/>
                    </a:cubicBezTo>
                    <a:cubicBezTo>
                      <a:pt x="228814" y="81554"/>
                      <a:pt x="130707" y="117749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39;p8"/>
              <p:cNvSpPr/>
              <p:nvPr/>
            </p:nvSpPr>
            <p:spPr>
              <a:xfrm rot="1218961">
                <a:off x="7900751" y="401160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40;p8"/>
              <p:cNvSpPr/>
              <p:nvPr/>
            </p:nvSpPr>
            <p:spPr>
              <a:xfrm rot="1218961">
                <a:off x="7904279" y="405287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2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441;p8"/>
              <p:cNvSpPr/>
              <p:nvPr/>
            </p:nvSpPr>
            <p:spPr>
              <a:xfrm rot="1218961">
                <a:off x="7894065" y="4372003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5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50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5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50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442;p8"/>
              <p:cNvSpPr/>
              <p:nvPr/>
            </p:nvSpPr>
            <p:spPr>
              <a:xfrm rot="1218961">
                <a:off x="7897674" y="438728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443;p8"/>
              <p:cNvSpPr/>
              <p:nvPr/>
            </p:nvSpPr>
            <p:spPr>
              <a:xfrm rot="1218961">
                <a:off x="7899334" y="442786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444;p8"/>
              <p:cNvSpPr/>
              <p:nvPr/>
            </p:nvSpPr>
            <p:spPr>
              <a:xfrm rot="1218961">
                <a:off x="7890069" y="4747162"/>
                <a:ext cx="71999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615" h="154536" extrusionOk="0">
                    <a:moveTo>
                      <a:pt x="15364" y="108225"/>
                    </a:moveTo>
                    <a:cubicBezTo>
                      <a:pt x="114424" y="72982"/>
                      <a:pt x="212531" y="36787"/>
                      <a:pt x="311591" y="1544"/>
                    </a:cubicBezTo>
                    <a:cubicBezTo>
                      <a:pt x="323974" y="-3218"/>
                      <a:pt x="337309" y="3450"/>
                      <a:pt x="342071" y="15832"/>
                    </a:cubicBezTo>
                    <a:lnTo>
                      <a:pt x="342071" y="15832"/>
                    </a:lnTo>
                    <a:cubicBezTo>
                      <a:pt x="346834" y="28214"/>
                      <a:pt x="340166" y="41550"/>
                      <a:pt x="327784" y="46312"/>
                    </a:cubicBezTo>
                    <a:cubicBezTo>
                      <a:pt x="228724" y="81554"/>
                      <a:pt x="130616" y="117750"/>
                      <a:pt x="31556" y="152992"/>
                    </a:cubicBezTo>
                    <a:cubicBezTo>
                      <a:pt x="19174" y="157754"/>
                      <a:pt x="5839" y="151087"/>
                      <a:pt x="1076" y="138704"/>
                    </a:cubicBezTo>
                    <a:lnTo>
                      <a:pt x="1076" y="138704"/>
                    </a:lnTo>
                    <a:cubicBezTo>
                      <a:pt x="-2734" y="126322"/>
                      <a:pt x="3934" y="112987"/>
                      <a:pt x="1536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45;p8"/>
              <p:cNvSpPr/>
              <p:nvPr/>
            </p:nvSpPr>
            <p:spPr>
              <a:xfrm rot="1218961">
                <a:off x="7894601" y="4762966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7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446;p8"/>
              <p:cNvSpPr/>
              <p:nvPr/>
            </p:nvSpPr>
            <p:spPr>
              <a:xfrm rot="1218961">
                <a:off x="7896256" y="48035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7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47;p8"/>
              <p:cNvSpPr/>
              <p:nvPr/>
            </p:nvSpPr>
            <p:spPr>
              <a:xfrm rot="1218961">
                <a:off x="7886043" y="5122674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60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48;p8"/>
              <p:cNvSpPr/>
              <p:nvPr/>
            </p:nvSpPr>
            <p:spPr>
              <a:xfrm rot="1218961">
                <a:off x="7889653" y="5137952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lnTo>
                      <a:pt x="342342" y="8573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49;p8"/>
              <p:cNvSpPr/>
              <p:nvPr/>
            </p:nvSpPr>
            <p:spPr>
              <a:xfrm rot="1218961">
                <a:off x="7891310" y="5178532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3"/>
                      <a:pt x="329565" y="17145"/>
                      <a:pt x="320992" y="20003"/>
                    </a:cubicBezTo>
                    <a:lnTo>
                      <a:pt x="24765" y="126683"/>
                    </a:lnTo>
                    <a:cubicBezTo>
                      <a:pt x="16192" y="129540"/>
                      <a:pt x="5715" y="127635"/>
                      <a:pt x="0" y="120968"/>
                    </a:cubicBezTo>
                    <a:lnTo>
                      <a:pt x="33623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50;p8"/>
              <p:cNvSpPr/>
              <p:nvPr/>
            </p:nvSpPr>
            <p:spPr>
              <a:xfrm rot="32818">
                <a:off x="8803051" y="2252423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51;p8"/>
              <p:cNvSpPr/>
              <p:nvPr/>
            </p:nvSpPr>
            <p:spPr>
              <a:xfrm rot="1218961">
                <a:off x="8856385" y="210008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52;p8"/>
              <p:cNvSpPr/>
              <p:nvPr/>
            </p:nvSpPr>
            <p:spPr>
              <a:xfrm rot="1218961">
                <a:off x="8855679" y="2291428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7185"/>
                      <a:pt x="952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453;p8"/>
              <p:cNvSpPr/>
              <p:nvPr/>
            </p:nvSpPr>
            <p:spPr>
              <a:xfrm rot="1218961">
                <a:off x="8853100" y="2482076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4;p8"/>
              <p:cNvSpPr/>
              <p:nvPr/>
            </p:nvSpPr>
            <p:spPr>
              <a:xfrm rot="1218961">
                <a:off x="8850521" y="267272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455;p8"/>
              <p:cNvSpPr/>
              <p:nvPr/>
            </p:nvSpPr>
            <p:spPr>
              <a:xfrm rot="1218961">
                <a:off x="8849813" y="286406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56;p8"/>
              <p:cNvSpPr/>
              <p:nvPr/>
            </p:nvSpPr>
            <p:spPr>
              <a:xfrm rot="1218961">
                <a:off x="8847236" y="3054714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57;p8"/>
              <p:cNvSpPr/>
              <p:nvPr/>
            </p:nvSpPr>
            <p:spPr>
              <a:xfrm rot="1218961">
                <a:off x="8846528" y="324605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58;p8"/>
              <p:cNvSpPr/>
              <p:nvPr/>
            </p:nvSpPr>
            <p:spPr>
              <a:xfrm rot="1218961">
                <a:off x="8843949" y="343670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59;p8"/>
              <p:cNvSpPr/>
              <p:nvPr/>
            </p:nvSpPr>
            <p:spPr>
              <a:xfrm rot="1218961">
                <a:off x="8841370" y="362735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60;p8"/>
              <p:cNvSpPr/>
              <p:nvPr/>
            </p:nvSpPr>
            <p:spPr>
              <a:xfrm rot="1218961">
                <a:off x="8840663" y="381869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61;p8"/>
              <p:cNvSpPr/>
              <p:nvPr/>
            </p:nvSpPr>
            <p:spPr>
              <a:xfrm rot="1218961">
                <a:off x="8838083" y="400934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62;p8"/>
              <p:cNvSpPr/>
              <p:nvPr/>
            </p:nvSpPr>
            <p:spPr>
              <a:xfrm rot="1218961">
                <a:off x="8835506" y="419998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63;p8"/>
              <p:cNvSpPr/>
              <p:nvPr/>
            </p:nvSpPr>
            <p:spPr>
              <a:xfrm rot="1218961">
                <a:off x="8834797" y="439133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64;p8"/>
              <p:cNvSpPr/>
              <p:nvPr/>
            </p:nvSpPr>
            <p:spPr>
              <a:xfrm rot="1218961">
                <a:off x="8832218" y="458197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65;p8"/>
              <p:cNvSpPr/>
              <p:nvPr/>
            </p:nvSpPr>
            <p:spPr>
              <a:xfrm rot="1218961">
                <a:off x="8831510" y="477332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66;p8"/>
              <p:cNvSpPr/>
              <p:nvPr/>
            </p:nvSpPr>
            <p:spPr>
              <a:xfrm rot="32818">
                <a:off x="8774448" y="5308872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467;p8"/>
            <p:cNvSpPr/>
            <p:nvPr/>
          </p:nvSpPr>
          <p:spPr>
            <a:xfrm rot="1218961">
              <a:off x="5267398" y="1967339"/>
              <a:ext cx="2955806" cy="3592473"/>
            </a:xfrm>
            <a:custGeom>
              <a:avLst/>
              <a:gdLst/>
              <a:ahLst/>
              <a:cxnLst/>
              <a:rect l="l" t="t" r="r" b="b"/>
              <a:pathLst>
                <a:path w="1410652" h="1714500" extrusionOk="0">
                  <a:moveTo>
                    <a:pt x="0" y="328613"/>
                  </a:moveTo>
                  <a:lnTo>
                    <a:pt x="912495" y="0"/>
                  </a:lnTo>
                  <a:lnTo>
                    <a:pt x="917258" y="13335"/>
                  </a:lnTo>
                  <a:lnTo>
                    <a:pt x="4763" y="341947"/>
                  </a:lnTo>
                  <a:lnTo>
                    <a:pt x="0" y="328613"/>
                  </a:lnTo>
                  <a:lnTo>
                    <a:pt x="0" y="328613"/>
                  </a:lnTo>
                  <a:close/>
                  <a:moveTo>
                    <a:pt x="30480" y="414338"/>
                  </a:moveTo>
                  <a:cubicBezTo>
                    <a:pt x="32385" y="419100"/>
                    <a:pt x="33338" y="423863"/>
                    <a:pt x="35243" y="427672"/>
                  </a:cubicBezTo>
                  <a:cubicBezTo>
                    <a:pt x="339090" y="318135"/>
                    <a:pt x="643890" y="208597"/>
                    <a:pt x="947738" y="99060"/>
                  </a:cubicBezTo>
                  <a:cubicBezTo>
                    <a:pt x="945833" y="94297"/>
                    <a:pt x="944880" y="89535"/>
                    <a:pt x="942975" y="85725"/>
                  </a:cubicBezTo>
                  <a:cubicBezTo>
                    <a:pt x="639128" y="196215"/>
                    <a:pt x="335280" y="304800"/>
                    <a:pt x="30480" y="414338"/>
                  </a:cubicBezTo>
                  <a:lnTo>
                    <a:pt x="30480" y="414338"/>
                  </a:lnTo>
                  <a:close/>
                  <a:moveTo>
                    <a:pt x="61913" y="500063"/>
                  </a:moveTo>
                  <a:cubicBezTo>
                    <a:pt x="63818" y="504825"/>
                    <a:pt x="64770" y="509588"/>
                    <a:pt x="66675" y="513397"/>
                  </a:cubicBezTo>
                  <a:cubicBezTo>
                    <a:pt x="370522" y="403860"/>
                    <a:pt x="675322" y="294322"/>
                    <a:pt x="979170" y="184785"/>
                  </a:cubicBezTo>
                  <a:cubicBezTo>
                    <a:pt x="977265" y="180022"/>
                    <a:pt x="976313" y="175260"/>
                    <a:pt x="974408" y="171450"/>
                  </a:cubicBezTo>
                  <a:cubicBezTo>
                    <a:pt x="670560" y="281940"/>
                    <a:pt x="365760" y="391478"/>
                    <a:pt x="61913" y="500063"/>
                  </a:cubicBezTo>
                  <a:lnTo>
                    <a:pt x="61913" y="500063"/>
                  </a:lnTo>
                  <a:close/>
                  <a:moveTo>
                    <a:pt x="92393" y="585788"/>
                  </a:moveTo>
                  <a:cubicBezTo>
                    <a:pt x="94297" y="590550"/>
                    <a:pt x="95250" y="595313"/>
                    <a:pt x="97155" y="599122"/>
                  </a:cubicBezTo>
                  <a:cubicBezTo>
                    <a:pt x="401003" y="489585"/>
                    <a:pt x="705803" y="380047"/>
                    <a:pt x="1009650" y="270510"/>
                  </a:cubicBezTo>
                  <a:cubicBezTo>
                    <a:pt x="1007745" y="265747"/>
                    <a:pt x="1006793" y="260985"/>
                    <a:pt x="1004888" y="257175"/>
                  </a:cubicBezTo>
                  <a:cubicBezTo>
                    <a:pt x="701040" y="367665"/>
                    <a:pt x="397193" y="477203"/>
                    <a:pt x="92393" y="585788"/>
                  </a:cubicBezTo>
                  <a:lnTo>
                    <a:pt x="92393" y="585788"/>
                  </a:lnTo>
                  <a:close/>
                  <a:moveTo>
                    <a:pt x="123825" y="672465"/>
                  </a:moveTo>
                  <a:cubicBezTo>
                    <a:pt x="427672" y="562928"/>
                    <a:pt x="732472" y="453390"/>
                    <a:pt x="1036320" y="343853"/>
                  </a:cubicBezTo>
                  <a:cubicBezTo>
                    <a:pt x="1038225" y="348615"/>
                    <a:pt x="1039178" y="353378"/>
                    <a:pt x="1041083" y="357188"/>
                  </a:cubicBezTo>
                  <a:cubicBezTo>
                    <a:pt x="737235" y="466725"/>
                    <a:pt x="432435" y="576263"/>
                    <a:pt x="128588" y="685800"/>
                  </a:cubicBezTo>
                  <a:cubicBezTo>
                    <a:pt x="126683" y="681038"/>
                    <a:pt x="124778" y="676275"/>
                    <a:pt x="123825" y="672465"/>
                  </a:cubicBezTo>
                  <a:lnTo>
                    <a:pt x="123825" y="672465"/>
                  </a:lnTo>
                  <a:close/>
                  <a:moveTo>
                    <a:pt x="154305" y="758190"/>
                  </a:moveTo>
                  <a:cubicBezTo>
                    <a:pt x="458153" y="648653"/>
                    <a:pt x="762953" y="539115"/>
                    <a:pt x="1066800" y="429578"/>
                  </a:cubicBezTo>
                  <a:cubicBezTo>
                    <a:pt x="1068705" y="434340"/>
                    <a:pt x="1069658" y="439103"/>
                    <a:pt x="1071563" y="442913"/>
                  </a:cubicBezTo>
                  <a:cubicBezTo>
                    <a:pt x="767715" y="552450"/>
                    <a:pt x="462915" y="661988"/>
                    <a:pt x="159068" y="771525"/>
                  </a:cubicBezTo>
                  <a:cubicBezTo>
                    <a:pt x="157163" y="766763"/>
                    <a:pt x="156210" y="762000"/>
                    <a:pt x="154305" y="758190"/>
                  </a:cubicBezTo>
                  <a:lnTo>
                    <a:pt x="154305" y="758190"/>
                  </a:lnTo>
                  <a:close/>
                  <a:moveTo>
                    <a:pt x="184785" y="843915"/>
                  </a:moveTo>
                  <a:cubicBezTo>
                    <a:pt x="488633" y="734378"/>
                    <a:pt x="793433" y="624840"/>
                    <a:pt x="1097280" y="515303"/>
                  </a:cubicBezTo>
                  <a:cubicBezTo>
                    <a:pt x="1099185" y="520065"/>
                    <a:pt x="1100138" y="524828"/>
                    <a:pt x="1102043" y="528638"/>
                  </a:cubicBezTo>
                  <a:cubicBezTo>
                    <a:pt x="798195" y="638175"/>
                    <a:pt x="493395" y="747713"/>
                    <a:pt x="189547" y="857250"/>
                  </a:cubicBezTo>
                  <a:cubicBezTo>
                    <a:pt x="188595" y="852488"/>
                    <a:pt x="186690" y="847725"/>
                    <a:pt x="184785" y="843915"/>
                  </a:cubicBezTo>
                  <a:lnTo>
                    <a:pt x="184785" y="843915"/>
                  </a:lnTo>
                  <a:close/>
                  <a:moveTo>
                    <a:pt x="216218" y="929640"/>
                  </a:moveTo>
                  <a:cubicBezTo>
                    <a:pt x="218122" y="934403"/>
                    <a:pt x="219075" y="939165"/>
                    <a:pt x="220980" y="942975"/>
                  </a:cubicBezTo>
                  <a:cubicBezTo>
                    <a:pt x="524828" y="833438"/>
                    <a:pt x="829628" y="723900"/>
                    <a:pt x="1133475" y="614363"/>
                  </a:cubicBezTo>
                  <a:cubicBezTo>
                    <a:pt x="1131570" y="609600"/>
                    <a:pt x="1130618" y="604838"/>
                    <a:pt x="1128713" y="601028"/>
                  </a:cubicBezTo>
                  <a:cubicBezTo>
                    <a:pt x="824865" y="710565"/>
                    <a:pt x="520065" y="820103"/>
                    <a:pt x="216218" y="929640"/>
                  </a:cubicBezTo>
                  <a:lnTo>
                    <a:pt x="216218" y="929640"/>
                  </a:lnTo>
                  <a:close/>
                  <a:moveTo>
                    <a:pt x="246697" y="1015365"/>
                  </a:moveTo>
                  <a:cubicBezTo>
                    <a:pt x="248603" y="1020128"/>
                    <a:pt x="249555" y="1024890"/>
                    <a:pt x="251460" y="1028700"/>
                  </a:cubicBezTo>
                  <a:cubicBezTo>
                    <a:pt x="555308" y="919163"/>
                    <a:pt x="860108" y="809625"/>
                    <a:pt x="1163955" y="700088"/>
                  </a:cubicBezTo>
                  <a:cubicBezTo>
                    <a:pt x="1162050" y="695325"/>
                    <a:pt x="1161098" y="690563"/>
                    <a:pt x="1159193" y="686753"/>
                  </a:cubicBezTo>
                  <a:cubicBezTo>
                    <a:pt x="855345" y="796290"/>
                    <a:pt x="551497" y="905828"/>
                    <a:pt x="246697" y="1015365"/>
                  </a:cubicBezTo>
                  <a:lnTo>
                    <a:pt x="246697" y="1015365"/>
                  </a:lnTo>
                  <a:close/>
                  <a:moveTo>
                    <a:pt x="277178" y="1101090"/>
                  </a:moveTo>
                  <a:cubicBezTo>
                    <a:pt x="279083" y="1105853"/>
                    <a:pt x="280035" y="1110615"/>
                    <a:pt x="281940" y="1114425"/>
                  </a:cubicBezTo>
                  <a:cubicBezTo>
                    <a:pt x="585788" y="1004888"/>
                    <a:pt x="890588" y="895350"/>
                    <a:pt x="1194435" y="785813"/>
                  </a:cubicBezTo>
                  <a:cubicBezTo>
                    <a:pt x="1192530" y="781050"/>
                    <a:pt x="1191578" y="776288"/>
                    <a:pt x="1189673" y="772478"/>
                  </a:cubicBezTo>
                  <a:cubicBezTo>
                    <a:pt x="885825" y="882015"/>
                    <a:pt x="581978" y="991553"/>
                    <a:pt x="277178" y="1101090"/>
                  </a:cubicBezTo>
                  <a:lnTo>
                    <a:pt x="277178" y="1101090"/>
                  </a:lnTo>
                  <a:close/>
                  <a:moveTo>
                    <a:pt x="308610" y="1186815"/>
                  </a:moveTo>
                  <a:cubicBezTo>
                    <a:pt x="612458" y="1077278"/>
                    <a:pt x="917258" y="967740"/>
                    <a:pt x="1221105" y="858203"/>
                  </a:cubicBezTo>
                  <a:cubicBezTo>
                    <a:pt x="1223010" y="862965"/>
                    <a:pt x="1223963" y="867728"/>
                    <a:pt x="1225868" y="871538"/>
                  </a:cubicBezTo>
                  <a:cubicBezTo>
                    <a:pt x="922020" y="981075"/>
                    <a:pt x="617220" y="1090613"/>
                    <a:pt x="313372" y="1200150"/>
                  </a:cubicBezTo>
                  <a:cubicBezTo>
                    <a:pt x="311468" y="1196340"/>
                    <a:pt x="310515" y="1191578"/>
                    <a:pt x="308610" y="1186815"/>
                  </a:cubicBezTo>
                  <a:lnTo>
                    <a:pt x="308610" y="1186815"/>
                  </a:lnTo>
                  <a:close/>
                  <a:moveTo>
                    <a:pt x="339090" y="1272540"/>
                  </a:moveTo>
                  <a:cubicBezTo>
                    <a:pt x="642938" y="1163003"/>
                    <a:pt x="947738" y="1053465"/>
                    <a:pt x="1251585" y="943928"/>
                  </a:cubicBezTo>
                  <a:cubicBezTo>
                    <a:pt x="1253490" y="948690"/>
                    <a:pt x="1254443" y="953453"/>
                    <a:pt x="1256348" y="957263"/>
                  </a:cubicBezTo>
                  <a:cubicBezTo>
                    <a:pt x="952500" y="1066800"/>
                    <a:pt x="647700" y="1176338"/>
                    <a:pt x="343853" y="1285875"/>
                  </a:cubicBezTo>
                  <a:cubicBezTo>
                    <a:pt x="342900" y="1282065"/>
                    <a:pt x="340995" y="1277303"/>
                    <a:pt x="339090" y="1272540"/>
                  </a:cubicBezTo>
                  <a:lnTo>
                    <a:pt x="339090" y="1272540"/>
                  </a:lnTo>
                  <a:close/>
                  <a:moveTo>
                    <a:pt x="370522" y="1358265"/>
                  </a:moveTo>
                  <a:cubicBezTo>
                    <a:pt x="674370" y="1248728"/>
                    <a:pt x="979170" y="1139190"/>
                    <a:pt x="1283018" y="1029653"/>
                  </a:cubicBezTo>
                  <a:cubicBezTo>
                    <a:pt x="1284923" y="1034415"/>
                    <a:pt x="1285875" y="1039178"/>
                    <a:pt x="1287780" y="1042988"/>
                  </a:cubicBezTo>
                  <a:cubicBezTo>
                    <a:pt x="983933" y="1152525"/>
                    <a:pt x="679133" y="1262063"/>
                    <a:pt x="375285" y="1371600"/>
                  </a:cubicBezTo>
                  <a:cubicBezTo>
                    <a:pt x="373380" y="1367790"/>
                    <a:pt x="371475" y="1363028"/>
                    <a:pt x="370522" y="1358265"/>
                  </a:cubicBezTo>
                  <a:lnTo>
                    <a:pt x="370522" y="1358265"/>
                  </a:lnTo>
                  <a:close/>
                  <a:moveTo>
                    <a:pt x="401003" y="1443990"/>
                  </a:moveTo>
                  <a:cubicBezTo>
                    <a:pt x="402908" y="1448753"/>
                    <a:pt x="403860" y="1453515"/>
                    <a:pt x="405765" y="1457325"/>
                  </a:cubicBezTo>
                  <a:cubicBezTo>
                    <a:pt x="709613" y="1347788"/>
                    <a:pt x="1014413" y="1238250"/>
                    <a:pt x="1318260" y="1128713"/>
                  </a:cubicBezTo>
                  <a:cubicBezTo>
                    <a:pt x="1316355" y="1123950"/>
                    <a:pt x="1315403" y="1119188"/>
                    <a:pt x="1313498" y="1115378"/>
                  </a:cubicBezTo>
                  <a:cubicBezTo>
                    <a:pt x="1009650" y="1224915"/>
                    <a:pt x="704850" y="1334453"/>
                    <a:pt x="401003" y="1443990"/>
                  </a:cubicBezTo>
                  <a:lnTo>
                    <a:pt x="401003" y="1443990"/>
                  </a:lnTo>
                  <a:close/>
                  <a:moveTo>
                    <a:pt x="431483" y="1529715"/>
                  </a:moveTo>
                  <a:cubicBezTo>
                    <a:pt x="433388" y="1534478"/>
                    <a:pt x="434340" y="1539240"/>
                    <a:pt x="436245" y="1543050"/>
                  </a:cubicBezTo>
                  <a:cubicBezTo>
                    <a:pt x="740093" y="1433513"/>
                    <a:pt x="1044893" y="1323975"/>
                    <a:pt x="1348740" y="1214438"/>
                  </a:cubicBezTo>
                  <a:cubicBezTo>
                    <a:pt x="1346835" y="1209675"/>
                    <a:pt x="1345883" y="1204913"/>
                    <a:pt x="1343978" y="1201103"/>
                  </a:cubicBezTo>
                  <a:cubicBezTo>
                    <a:pt x="1040130" y="1310640"/>
                    <a:pt x="736283" y="1420178"/>
                    <a:pt x="431483" y="1529715"/>
                  </a:cubicBezTo>
                  <a:lnTo>
                    <a:pt x="431483" y="1529715"/>
                  </a:lnTo>
                  <a:close/>
                  <a:moveTo>
                    <a:pt x="462915" y="1615440"/>
                  </a:moveTo>
                  <a:cubicBezTo>
                    <a:pt x="464820" y="1620203"/>
                    <a:pt x="465772" y="1624965"/>
                    <a:pt x="467678" y="1628775"/>
                  </a:cubicBezTo>
                  <a:cubicBezTo>
                    <a:pt x="771525" y="1519238"/>
                    <a:pt x="1076325" y="1409700"/>
                    <a:pt x="1380173" y="1300163"/>
                  </a:cubicBezTo>
                  <a:cubicBezTo>
                    <a:pt x="1378268" y="1295400"/>
                    <a:pt x="1377315" y="1290638"/>
                    <a:pt x="1375410" y="1286828"/>
                  </a:cubicBezTo>
                  <a:cubicBezTo>
                    <a:pt x="1071563" y="1397318"/>
                    <a:pt x="766763" y="1505903"/>
                    <a:pt x="462915" y="1615440"/>
                  </a:cubicBezTo>
                  <a:lnTo>
                    <a:pt x="462915" y="1615440"/>
                  </a:lnTo>
                  <a:close/>
                  <a:moveTo>
                    <a:pt x="493395" y="1701165"/>
                  </a:moveTo>
                  <a:lnTo>
                    <a:pt x="1405890" y="1372553"/>
                  </a:lnTo>
                  <a:lnTo>
                    <a:pt x="1410653" y="1385888"/>
                  </a:lnTo>
                  <a:lnTo>
                    <a:pt x="498158" y="1714500"/>
                  </a:lnTo>
                  <a:lnTo>
                    <a:pt x="493395" y="17011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414;p8"/>
          <p:cNvGrpSpPr/>
          <p:nvPr/>
        </p:nvGrpSpPr>
        <p:grpSpPr>
          <a:xfrm>
            <a:off x="616673" y="72933"/>
            <a:ext cx="4468257" cy="6515636"/>
            <a:chOff x="6884615" y="58434"/>
            <a:chExt cx="2901220" cy="3416879"/>
          </a:xfrm>
        </p:grpSpPr>
        <p:sp>
          <p:nvSpPr>
            <p:cNvPr id="82" name="Google Shape;415;p8"/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416;p8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Text Box 115"/>
          <p:cNvSpPr txBox="1">
            <a:spLocks noChangeArrowheads="1"/>
          </p:cNvSpPr>
          <p:nvPr/>
        </p:nvSpPr>
        <p:spPr bwMode="auto">
          <a:xfrm>
            <a:off x="5178462" y="691540"/>
            <a:ext cx="230862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Gợi</a:t>
            </a:r>
            <a:r>
              <a:rPr lang="en-US" alt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 ý </a:t>
            </a:r>
            <a:r>
              <a:rPr lang="en-US" alt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kể</a:t>
            </a:r>
            <a:r>
              <a:rPr lang="en-US" alt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chuyện</a:t>
            </a:r>
            <a:endParaRPr lang="en-US" alt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#9Slide03 Arima Madurai ExtraBo" pitchFamily="2" charset="0"/>
              <a:cs typeface="#9Slide03 Arima Madurai ExtraBo" pitchFamily="2" charset="0"/>
            </a:endParaRPr>
          </a:p>
        </p:txBody>
      </p:sp>
      <p:sp>
        <p:nvSpPr>
          <p:cNvPr id="86" name="Text Box 115"/>
          <p:cNvSpPr txBox="1">
            <a:spLocks noChangeArrowheads="1"/>
          </p:cNvSpPr>
          <p:nvPr/>
        </p:nvSpPr>
        <p:spPr bwMode="auto">
          <a:xfrm>
            <a:off x="5195364" y="3198651"/>
            <a:ext cx="27772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sz="28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+ Cho biết người đó có khả năng gì đặc biệt.</a:t>
            </a:r>
            <a:endParaRPr lang="en-US" altLang="en-US" sz="2800" b="1" dirty="0">
              <a:solidFill>
                <a:srgbClr val="C000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</p:txBody>
      </p:sp>
      <p:sp>
        <p:nvSpPr>
          <p:cNvPr id="87" name="Text Box 115"/>
          <p:cNvSpPr txBox="1">
            <a:spLocks noChangeArrowheads="1"/>
          </p:cNvSpPr>
          <p:nvPr/>
        </p:nvSpPr>
        <p:spPr bwMode="auto">
          <a:xfrm>
            <a:off x="5124801" y="4498159"/>
            <a:ext cx="307379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sz="2800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+ Chọn nêu một số ví dụ về khả năng đặc biệt nói trên.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</p:txBody>
      </p:sp>
      <p:sp>
        <p:nvSpPr>
          <p:cNvPr id="88" name="Text Box 115"/>
          <p:cNvSpPr txBox="1">
            <a:spLocks noChangeArrowheads="1"/>
          </p:cNvSpPr>
          <p:nvPr/>
        </p:nvSpPr>
        <p:spPr bwMode="auto">
          <a:xfrm>
            <a:off x="1193873" y="1905988"/>
            <a:ext cx="282197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b="1" i="1" dirty="0">
                <a:solidFill>
                  <a:srgbClr val="C0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Em có thể kể những điều em biết, em chứng kiến, không cần kể thành một câu chuyện có khởi đầu, diễn biến và kết thúc.</a:t>
            </a:r>
            <a:endParaRPr lang="en-US" altLang="en-US" b="1" i="1" dirty="0">
              <a:solidFill>
                <a:srgbClr val="C000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</p:txBody>
      </p:sp>
      <p:sp>
        <p:nvSpPr>
          <p:cNvPr id="23" name="弧形 6"/>
          <p:cNvSpPr/>
          <p:nvPr/>
        </p:nvSpPr>
        <p:spPr>
          <a:xfrm rot="21379291">
            <a:off x="1402286" y="5976295"/>
            <a:ext cx="5798307" cy="625339"/>
          </a:xfrm>
          <a:custGeom>
            <a:avLst/>
            <a:gdLst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3" fmla="*/ 3371747 w 6743493"/>
              <a:gd name="connsiteY3" fmla="*/ 355600 h 711200"/>
              <a:gd name="connsiteX4" fmla="*/ 652186 w 6743493"/>
              <a:gd name="connsiteY4" fmla="*/ 145393 h 711200"/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0" fmla="*/ 0 w 5543109"/>
              <a:gd name="connsiteY0" fmla="*/ 386693 h 596900"/>
              <a:gd name="connsiteX1" fmla="*/ 2721057 w 5543109"/>
              <a:gd name="connsiteY1" fmla="*/ 241300 h 596900"/>
              <a:gd name="connsiteX2" fmla="*/ 5543109 w 5543109"/>
              <a:gd name="connsiteY2" fmla="*/ 402540 h 596900"/>
              <a:gd name="connsiteX3" fmla="*/ 2719561 w 5543109"/>
              <a:gd name="connsiteY3" fmla="*/ 596900 h 596900"/>
              <a:gd name="connsiteX4" fmla="*/ 0 w 5543109"/>
              <a:gd name="connsiteY4" fmla="*/ 386693 h 596900"/>
              <a:gd name="connsiteX0" fmla="*/ 0 w 5543109"/>
              <a:gd name="connsiteY0" fmla="*/ 386693 h 596900"/>
              <a:gd name="connsiteX1" fmla="*/ 2759157 w 5543109"/>
              <a:gd name="connsiteY1" fmla="*/ 0 h 596900"/>
              <a:gd name="connsiteX2" fmla="*/ 5543109 w 5543109"/>
              <a:gd name="connsiteY2" fmla="*/ 402540 h 596900"/>
              <a:gd name="connsiteX0" fmla="*/ 0 w 5543109"/>
              <a:gd name="connsiteY0" fmla="*/ 386693 h 1054100"/>
              <a:gd name="connsiteX1" fmla="*/ 2721057 w 5543109"/>
              <a:gd name="connsiteY1" fmla="*/ 241300 h 1054100"/>
              <a:gd name="connsiteX2" fmla="*/ 5543109 w 5543109"/>
              <a:gd name="connsiteY2" fmla="*/ 402540 h 1054100"/>
              <a:gd name="connsiteX3" fmla="*/ 2643361 w 5543109"/>
              <a:gd name="connsiteY3" fmla="*/ 1054100 h 1054100"/>
              <a:gd name="connsiteX4" fmla="*/ 0 w 5543109"/>
              <a:gd name="connsiteY4" fmla="*/ 386693 h 1054100"/>
              <a:gd name="connsiteX0" fmla="*/ 0 w 5543109"/>
              <a:gd name="connsiteY0" fmla="*/ 386693 h 1054100"/>
              <a:gd name="connsiteX1" fmla="*/ 2759157 w 5543109"/>
              <a:gd name="connsiteY1" fmla="*/ 0 h 1054100"/>
              <a:gd name="connsiteX2" fmla="*/ 5543109 w 5543109"/>
              <a:gd name="connsiteY2" fmla="*/ 402540 h 1054100"/>
              <a:gd name="connsiteX0" fmla="*/ 0 w 5543109"/>
              <a:gd name="connsiteY0" fmla="*/ 640693 h 1308100"/>
              <a:gd name="connsiteX1" fmla="*/ 2721057 w 5543109"/>
              <a:gd name="connsiteY1" fmla="*/ 495300 h 1308100"/>
              <a:gd name="connsiteX2" fmla="*/ 5543109 w 5543109"/>
              <a:gd name="connsiteY2" fmla="*/ 656540 h 1308100"/>
              <a:gd name="connsiteX3" fmla="*/ 2643361 w 5543109"/>
              <a:gd name="connsiteY3" fmla="*/ 1308100 h 1308100"/>
              <a:gd name="connsiteX4" fmla="*/ 0 w 5543109"/>
              <a:gd name="connsiteY4" fmla="*/ 640693 h 1308100"/>
              <a:gd name="connsiteX0" fmla="*/ 0 w 5543109"/>
              <a:gd name="connsiteY0" fmla="*/ 640693 h 1308100"/>
              <a:gd name="connsiteX1" fmla="*/ 2746457 w 5543109"/>
              <a:gd name="connsiteY1" fmla="*/ 0 h 1308100"/>
              <a:gd name="connsiteX2" fmla="*/ 5543109 w 5543109"/>
              <a:gd name="connsiteY2" fmla="*/ 656540 h 1308100"/>
              <a:gd name="connsiteX0" fmla="*/ 0 w 5543109"/>
              <a:gd name="connsiteY0" fmla="*/ 145394 h 812801"/>
              <a:gd name="connsiteX1" fmla="*/ 2721057 w 5543109"/>
              <a:gd name="connsiteY1" fmla="*/ 1 h 812801"/>
              <a:gd name="connsiteX2" fmla="*/ 5543109 w 5543109"/>
              <a:gd name="connsiteY2" fmla="*/ 161241 h 812801"/>
              <a:gd name="connsiteX3" fmla="*/ 2643361 w 5543109"/>
              <a:gd name="connsiteY3" fmla="*/ 812801 h 812801"/>
              <a:gd name="connsiteX4" fmla="*/ 0 w 5543109"/>
              <a:gd name="connsiteY4" fmla="*/ 145394 h 812801"/>
              <a:gd name="connsiteX0" fmla="*/ 0 w 5543109"/>
              <a:gd name="connsiteY0" fmla="*/ 145394 h 812801"/>
              <a:gd name="connsiteX1" fmla="*/ 2771857 w 5543109"/>
              <a:gd name="connsiteY1" fmla="*/ 254001 h 812801"/>
              <a:gd name="connsiteX2" fmla="*/ 5543109 w 5543109"/>
              <a:gd name="connsiteY2" fmla="*/ 161241 h 8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109" h="812801" stroke="0" extrusionOk="0">
                <a:moveTo>
                  <a:pt x="0" y="145394"/>
                </a:moveTo>
                <a:cubicBezTo>
                  <a:pt x="635418" y="53957"/>
                  <a:pt x="1646143" y="-49"/>
                  <a:pt x="2721057" y="1"/>
                </a:cubicBezTo>
                <a:cubicBezTo>
                  <a:pt x="3859524" y="54"/>
                  <a:pt x="4920858" y="60694"/>
                  <a:pt x="5543109" y="161241"/>
                </a:cubicBezTo>
                <a:lnTo>
                  <a:pt x="2643361" y="812801"/>
                </a:lnTo>
                <a:lnTo>
                  <a:pt x="0" y="145394"/>
                </a:lnTo>
                <a:close/>
              </a:path>
              <a:path w="5543109" h="812801" fill="none">
                <a:moveTo>
                  <a:pt x="0" y="145394"/>
                </a:moveTo>
                <a:cubicBezTo>
                  <a:pt x="635418" y="53957"/>
                  <a:pt x="1696943" y="253951"/>
                  <a:pt x="2771857" y="254001"/>
                </a:cubicBezTo>
                <a:cubicBezTo>
                  <a:pt x="3910324" y="254054"/>
                  <a:pt x="4920858" y="60694"/>
                  <a:pt x="5543109" y="161241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 rot="21379291">
            <a:off x="1606400" y="5943749"/>
            <a:ext cx="5798307" cy="810986"/>
          </a:xfrm>
          <a:custGeom>
            <a:avLst/>
            <a:gdLst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3" fmla="*/ 3371747 w 6743493"/>
              <a:gd name="connsiteY3" fmla="*/ 355600 h 711200"/>
              <a:gd name="connsiteX4" fmla="*/ 652186 w 6743493"/>
              <a:gd name="connsiteY4" fmla="*/ 145393 h 711200"/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0" fmla="*/ 0 w 5543109"/>
              <a:gd name="connsiteY0" fmla="*/ 386693 h 596900"/>
              <a:gd name="connsiteX1" fmla="*/ 2721057 w 5543109"/>
              <a:gd name="connsiteY1" fmla="*/ 241300 h 596900"/>
              <a:gd name="connsiteX2" fmla="*/ 5543109 w 5543109"/>
              <a:gd name="connsiteY2" fmla="*/ 402540 h 596900"/>
              <a:gd name="connsiteX3" fmla="*/ 2719561 w 5543109"/>
              <a:gd name="connsiteY3" fmla="*/ 596900 h 596900"/>
              <a:gd name="connsiteX4" fmla="*/ 0 w 5543109"/>
              <a:gd name="connsiteY4" fmla="*/ 386693 h 596900"/>
              <a:gd name="connsiteX0" fmla="*/ 0 w 5543109"/>
              <a:gd name="connsiteY0" fmla="*/ 386693 h 596900"/>
              <a:gd name="connsiteX1" fmla="*/ 2759157 w 5543109"/>
              <a:gd name="connsiteY1" fmla="*/ 0 h 596900"/>
              <a:gd name="connsiteX2" fmla="*/ 5543109 w 5543109"/>
              <a:gd name="connsiteY2" fmla="*/ 402540 h 596900"/>
              <a:gd name="connsiteX0" fmla="*/ 0 w 5543109"/>
              <a:gd name="connsiteY0" fmla="*/ 386693 h 1054100"/>
              <a:gd name="connsiteX1" fmla="*/ 2721057 w 5543109"/>
              <a:gd name="connsiteY1" fmla="*/ 241300 h 1054100"/>
              <a:gd name="connsiteX2" fmla="*/ 5543109 w 5543109"/>
              <a:gd name="connsiteY2" fmla="*/ 402540 h 1054100"/>
              <a:gd name="connsiteX3" fmla="*/ 2643361 w 5543109"/>
              <a:gd name="connsiteY3" fmla="*/ 1054100 h 1054100"/>
              <a:gd name="connsiteX4" fmla="*/ 0 w 5543109"/>
              <a:gd name="connsiteY4" fmla="*/ 386693 h 1054100"/>
              <a:gd name="connsiteX0" fmla="*/ 0 w 5543109"/>
              <a:gd name="connsiteY0" fmla="*/ 386693 h 1054100"/>
              <a:gd name="connsiteX1" fmla="*/ 2759157 w 5543109"/>
              <a:gd name="connsiteY1" fmla="*/ 0 h 1054100"/>
              <a:gd name="connsiteX2" fmla="*/ 5543109 w 5543109"/>
              <a:gd name="connsiteY2" fmla="*/ 40254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109" h="1054100" stroke="0" extrusionOk="0">
                <a:moveTo>
                  <a:pt x="0" y="386693"/>
                </a:moveTo>
                <a:cubicBezTo>
                  <a:pt x="635418" y="295256"/>
                  <a:pt x="1646143" y="241250"/>
                  <a:pt x="2721057" y="241300"/>
                </a:cubicBezTo>
                <a:cubicBezTo>
                  <a:pt x="3859524" y="241353"/>
                  <a:pt x="4920858" y="301993"/>
                  <a:pt x="5543109" y="402540"/>
                </a:cubicBezTo>
                <a:lnTo>
                  <a:pt x="2643361" y="1054100"/>
                </a:lnTo>
                <a:lnTo>
                  <a:pt x="0" y="386693"/>
                </a:lnTo>
                <a:close/>
              </a:path>
              <a:path w="5543109" h="1054100" fill="none">
                <a:moveTo>
                  <a:pt x="0" y="386693"/>
                </a:moveTo>
                <a:cubicBezTo>
                  <a:pt x="635418" y="295256"/>
                  <a:pt x="1684243" y="-50"/>
                  <a:pt x="2759157" y="0"/>
                </a:cubicBezTo>
                <a:cubicBezTo>
                  <a:pt x="3897624" y="53"/>
                  <a:pt x="4920858" y="301993"/>
                  <a:pt x="5543109" y="402540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0" name="图片 11">
            <a:extLst>
              <a:ext uri="{FF2B5EF4-FFF2-40B4-BE49-F238E27FC236}">
                <a16:creationId xmlns:a16="http://schemas.microsoft.com/office/drawing/2014/main" xmlns="" id="{911181F1-4800-438D-9AFA-4CA11159F4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21" y="4793325"/>
            <a:ext cx="1931143" cy="2574857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998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0628D1-C6F1-4A30-9100-D00CC89EE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59119" y="2459384"/>
            <a:ext cx="3916046" cy="3779758"/>
          </a:xfrm>
          <a:prstGeom prst="roundRect">
            <a:avLst/>
          </a:prstGeom>
          <a:solidFill>
            <a:schemeClr val="accent6">
              <a:lumMod val="75000"/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#9Slide03 Bebas Neue Bold" pitchFamily="34" charset="0"/>
              </a:rPr>
              <a:t>KỂ TRONG NHÓM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>
            <a:extLst>
              <a:ext uri="{FF2B5EF4-FFF2-40B4-BE49-F238E27FC236}">
                <a16:creationId xmlns:a16="http://schemas.microsoft.com/office/drawing/2014/main" xmlns="" id="{05893CAD-4FC4-4619-9731-F91E663049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852"/>
          <a:stretch>
            <a:fillRect/>
          </a:stretch>
        </p:blipFill>
        <p:spPr>
          <a:xfrm>
            <a:off x="1101945" y="38791"/>
            <a:ext cx="5495882" cy="41753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87" y="1134183"/>
            <a:ext cx="637961" cy="656863"/>
          </a:xfrm>
          <a:prstGeom prst="rect">
            <a:avLst/>
          </a:prstGeom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05348" y="1626829"/>
            <a:ext cx="4914900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-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Nghe</a:t>
            </a:r>
            <a:r>
              <a:rPr lang="en-US" altLang="en-US" sz="32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bạn</a:t>
            </a:r>
            <a:r>
              <a:rPr lang="en-US" altLang="en-US" sz="32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kể</a:t>
            </a:r>
            <a:r>
              <a:rPr lang="en-US" altLang="en-US" sz="32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- </a:t>
            </a:r>
            <a:r>
              <a:rPr lang="nl-NL" sz="32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Nhận xét bạn kể chuyện về nội dung, cách kể, cách dùng từ .            - Bình chọn bạn kể hay nhất.</a:t>
            </a:r>
            <a:endParaRPr lang="en-US" sz="3200" b="1" dirty="0">
              <a:solidFill>
                <a:srgbClr val="002060"/>
              </a:solidFill>
              <a:latin typeface="#9Slide03 Arima Madurai ExtraBo" pitchFamily="2" charset="0"/>
              <a:cs typeface="#9Slide03 Arima Madurai ExtraBo" pitchFamily="2" charset="0"/>
            </a:endParaRPr>
          </a:p>
          <a:p>
            <a:pPr algn="just" eaLnBrk="1" hangingPunct="1">
              <a:spcBef>
                <a:spcPct val="20000"/>
              </a:spcBef>
            </a:pPr>
            <a:endParaRPr lang="en-US" sz="3200" b="1" dirty="0">
              <a:solidFill>
                <a:srgbClr val="002060"/>
              </a:solidFill>
              <a:latin typeface="#9Slide03 Arima Madurai ExtraBo" pitchFamily="2" charset="0"/>
              <a:cs typeface="#9Slide03 Arima Madurai ExtraBo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3207" y="433757"/>
            <a:ext cx="541847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en-US" altLang="en-US" sz="4800" b="1" u="sng" dirty="0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Ai </a:t>
            </a:r>
            <a:r>
              <a:rPr lang="en-US" altLang="en-US" sz="4800" b="1" u="sng" dirty="0" err="1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kể</a:t>
            </a:r>
            <a:r>
              <a:rPr lang="en-US" altLang="en-US" sz="4800" b="1" u="sng" dirty="0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b="1" u="sng" dirty="0" err="1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nhanh</a:t>
            </a:r>
            <a:r>
              <a:rPr lang="en-US" altLang="en-US" sz="4800" b="1" u="sng" dirty="0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4800" b="1" u="sng" dirty="0" err="1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hơn</a:t>
            </a:r>
            <a:r>
              <a:rPr lang="en-US" altLang="en-US" sz="4800" b="1" u="sng" dirty="0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:</a:t>
            </a:r>
            <a:r>
              <a:rPr lang="en-US" altLang="en-US" sz="4800" b="1" dirty="0">
                <a:ln w="11430"/>
                <a:solidFill>
                  <a:srgbClr val="C741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</a:p>
        </p:txBody>
      </p:sp>
      <p:pic>
        <p:nvPicPr>
          <p:cNvPr id="12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058">
            <a:off x="935811" y="4045908"/>
            <a:ext cx="1237022" cy="2698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best students png transparent - Clipart World">
            <a:extLst>
              <a:ext uri="{FF2B5EF4-FFF2-40B4-BE49-F238E27FC236}">
                <a16:creationId xmlns:a16="http://schemas.microsoft.com/office/drawing/2014/main" xmlns="" id="{788F5409-3501-4191-BC27-3A0E9C0C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51" y="2930819"/>
            <a:ext cx="2928112" cy="396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14;p8">
            <a:extLst>
              <a:ext uri="{FF2B5EF4-FFF2-40B4-BE49-F238E27FC236}">
                <a16:creationId xmlns:a16="http://schemas.microsoft.com/office/drawing/2014/main" xmlns="" id="{C2432070-EC90-410E-B845-3E79BF158EB9}"/>
              </a:ext>
            </a:extLst>
          </p:cNvPr>
          <p:cNvGrpSpPr/>
          <p:nvPr/>
        </p:nvGrpSpPr>
        <p:grpSpPr>
          <a:xfrm>
            <a:off x="1768189" y="1"/>
            <a:ext cx="4958218" cy="7054957"/>
            <a:chOff x="6884615" y="58434"/>
            <a:chExt cx="2901220" cy="3416879"/>
          </a:xfrm>
        </p:grpSpPr>
        <p:sp>
          <p:nvSpPr>
            <p:cNvPr id="7" name="Google Shape;415;p8">
              <a:extLst>
                <a:ext uri="{FF2B5EF4-FFF2-40B4-BE49-F238E27FC236}">
                  <a16:creationId xmlns:a16="http://schemas.microsoft.com/office/drawing/2014/main" xmlns="" id="{865B7E20-2E80-4362-96FB-41D9D5384523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16;p8">
              <a:extLst>
                <a:ext uri="{FF2B5EF4-FFF2-40B4-BE49-F238E27FC236}">
                  <a16:creationId xmlns:a16="http://schemas.microsoft.com/office/drawing/2014/main" xmlns="" id="{B9851441-DE92-4068-8376-57F731575F70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93" y="1085957"/>
            <a:ext cx="1667361" cy="5969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42" y="3414764"/>
            <a:ext cx="5142146" cy="4285122"/>
          </a:xfrm>
          <a:prstGeom prst="rect">
            <a:avLst/>
          </a:prstGeom>
        </p:spPr>
      </p:pic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8577" cy="1640972"/>
          </a:xfrm>
          <a:prstGeom prst="rect">
            <a:avLst/>
          </a:prstGeom>
        </p:spPr>
      </p:pic>
      <p:sp>
        <p:nvSpPr>
          <p:cNvPr id="42" name="文本框 39"/>
          <p:cNvSpPr txBox="1"/>
          <p:nvPr/>
        </p:nvSpPr>
        <p:spPr>
          <a:xfrm>
            <a:off x="0" y="0"/>
            <a:ext cx="8453371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b="1" dirty="0">
                <a:solidFill>
                  <a:srgbClr val="002060"/>
                </a:solidFill>
                <a:latin typeface="#9Slide04 HLT Aquus" pitchFamily="2" charset="0"/>
                <a:ea typeface="方正姚体" panose="02010601030101010101" pitchFamily="2" charset="-122"/>
              </a:rPr>
              <a:t>CHÀO </a:t>
            </a:r>
            <a:endParaRPr lang="vi-VN" altLang="zh-CN" sz="16600" b="1" dirty="0">
              <a:solidFill>
                <a:srgbClr val="002060"/>
              </a:solidFill>
              <a:latin typeface="#9Slide04 HLT Aquus" pitchFamily="2" charset="0"/>
              <a:ea typeface="方正姚体" panose="02010601030101010101" pitchFamily="2" charset="-122"/>
            </a:endParaRPr>
          </a:p>
          <a:p>
            <a:pPr algn="ctr"/>
            <a:r>
              <a:rPr lang="en-US" altLang="zh-CN" sz="16600" b="1" dirty="0">
                <a:solidFill>
                  <a:srgbClr val="002060"/>
                </a:solidFill>
                <a:latin typeface="#9Slide04 HLT Aquus" pitchFamily="2" charset="0"/>
                <a:ea typeface="方正姚体" panose="02010601030101010101" pitchFamily="2" charset="-122"/>
              </a:rPr>
              <a:t>TẠM BIỆT</a:t>
            </a:r>
            <a:endParaRPr lang="zh-CN" altLang="en-US" sz="16600" b="1" dirty="0">
              <a:solidFill>
                <a:srgbClr val="002060"/>
              </a:solidFill>
              <a:latin typeface="#9Slide04 HLT Aquus" pitchFamily="2" charset="0"/>
              <a:ea typeface="方正姚体" panose="02010601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1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rcRect t="21852"/>
          <a:stretch>
            <a:fillRect/>
          </a:stretch>
        </p:blipFill>
        <p:spPr>
          <a:xfrm>
            <a:off x="93938" y="759824"/>
            <a:ext cx="5495882" cy="41753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1372">
            <a:off x="221224" y="3852039"/>
            <a:ext cx="932465" cy="2793433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5835" y="2181834"/>
            <a:ext cx="5272088" cy="24765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  </a:t>
            </a:r>
            <a:r>
              <a:rPr lang="en-US" altLang="en-US" sz="4400" b="1" dirty="0" err="1">
                <a:latin typeface="#9Slide03 Arima Madurai ExtraBo" pitchFamily="2" charset="0"/>
                <a:cs typeface="#9Slide03 Arima Madurai ExtraBo" pitchFamily="2" charset="0"/>
              </a:rPr>
              <a:t>Kể</a:t>
            </a:r>
            <a:r>
              <a:rPr lang="en-US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vi-VN" altLang="en-US" sz="4400" b="1" dirty="0">
                <a:latin typeface="#9Slide03 Arima Madurai ExtraBo" pitchFamily="2" charset="0"/>
                <a:cs typeface="#9Slide03 Arima Madurai ExtraBo" pitchFamily="2" charset="0"/>
              </a:rPr>
              <a:t>chuyện về một người có khả năng hoặc có sức khỏe đặc biệt mà em biết.</a:t>
            </a:r>
            <a:endParaRPr lang="en-US" altLang="en-US" sz="4400" b="1" dirty="0">
              <a:latin typeface="#9Slide03 Arima Madurai ExtraBo" pitchFamily="2" charset="0"/>
              <a:cs typeface="#9Slide03 Arima Madurai ExtraBo" pitchFamily="2" charset="0"/>
            </a:endParaRPr>
          </a:p>
          <a:p>
            <a:pPr algn="just">
              <a:buFontTx/>
              <a:buNone/>
            </a:pPr>
            <a:endParaRPr lang="en-US" altLang="en-US" sz="4400" b="1" dirty="0">
              <a:latin typeface="#9Slide03 Arima Madurai ExtraBo" pitchFamily="2" charset="0"/>
              <a:cs typeface="#9Slide03 Arima Madurai ExtraBo" pitchFamily="2" charset="0"/>
            </a:endParaRPr>
          </a:p>
          <a:p>
            <a:pPr algn="just">
              <a:buFontTx/>
              <a:buNone/>
            </a:pPr>
            <a:endParaRPr lang="en-US" altLang="en-US" sz="4400" b="1" dirty="0">
              <a:latin typeface="#9Slide03 Arima Madurai ExtraBo" pitchFamily="2" charset="0"/>
              <a:cs typeface="#9Slide03 Arima Madurai ExtraB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3188" y="1074004"/>
            <a:ext cx="223651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en-US" altLang="en-US" sz="48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4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8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4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2" descr="best students png transparent - Clipart Wor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20" y="2049210"/>
            <a:ext cx="3554180" cy="48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02A6F557-9531-4298-BE37-718D32D40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1" b="90000" l="9996" r="89966">
                        <a14:foregroundMark x1="44112" y1="75161" x2="44112" y2="75161"/>
                        <a14:foregroundMark x1="34987" y1="77742" x2="34987" y2="77742"/>
                        <a14:foregroundMark x1="35328" y1="79892" x2="37940" y2="84086"/>
                        <a14:foregroundMark x1="41537" y1="80376" x2="45021" y2="78118"/>
                        <a14:foregroundMark x1="40553" y1="79731" x2="37410" y2="86720"/>
                        <a14:foregroundMark x1="37410" y1="86720" x2="37296" y2="87258"/>
                        <a14:foregroundMark x1="48126" y1="89194" x2="48126" y2="89194"/>
                        <a14:foregroundMark x1="40704" y1="89677" x2="40704" y2="89677"/>
                        <a14:foregroundMark x1="68800" y1="86882" x2="68800" y2="86882"/>
                        <a14:foregroundMark x1="67399" y1="8871" x2="67399" y2="8871"/>
                        <a14:foregroundMark x1="79818" y1="46022" x2="79818" y2="46022"/>
                        <a14:foregroundMark x1="79023" y1="45108" x2="79023" y2="45108"/>
                        <a14:foregroundMark x1="76713" y1="44086" x2="80689" y2="49570"/>
                        <a14:foregroundMark x1="80689" y1="49570" x2="81181" y2="54194"/>
                        <a14:foregroundMark x1="80727" y1="48441" x2="80992" y2="49570"/>
                        <a14:foregroundMark x1="81446" y1="54677" x2="81446" y2="54677"/>
                        <a14:foregroundMark x1="40969" y1="83172" x2="45172" y2="85000"/>
                        <a14:foregroundMark x1="47785" y1="77957" x2="49565" y2="79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3" y="-171799"/>
            <a:ext cx="8238867" cy="7722973"/>
          </a:xfrm>
          <a:prstGeom prst="rect">
            <a:avLst/>
          </a:prstGeom>
        </p:spPr>
      </p:pic>
      <p:sp>
        <p:nvSpPr>
          <p:cNvPr id="16" name="矩形 37"/>
          <p:cNvSpPr/>
          <p:nvPr/>
        </p:nvSpPr>
        <p:spPr>
          <a:xfrm rot="21364970" flipH="1">
            <a:off x="1685943" y="1146170"/>
            <a:ext cx="5139519" cy="2819396"/>
          </a:xfrm>
          <a:custGeom>
            <a:avLst/>
            <a:gdLst>
              <a:gd name="connsiteX0" fmla="*/ 0 w 3417094"/>
              <a:gd name="connsiteY0" fmla="*/ 0 h 1949046"/>
              <a:gd name="connsiteX1" fmla="*/ 3417094 w 3417094"/>
              <a:gd name="connsiteY1" fmla="*/ 0 h 1949046"/>
              <a:gd name="connsiteX2" fmla="*/ 3417094 w 3417094"/>
              <a:gd name="connsiteY2" fmla="*/ 1949046 h 1949046"/>
              <a:gd name="connsiteX3" fmla="*/ 0 w 3417094"/>
              <a:gd name="connsiteY3" fmla="*/ 1949046 h 1949046"/>
              <a:gd name="connsiteX4" fmla="*/ 0 w 3417094"/>
              <a:gd name="connsiteY4" fmla="*/ 0 h 1949046"/>
              <a:gd name="connsiteX0" fmla="*/ 0 w 3417094"/>
              <a:gd name="connsiteY0" fmla="*/ 0 h 1949046"/>
              <a:gd name="connsiteX1" fmla="*/ 3366294 w 3417094"/>
              <a:gd name="connsiteY1" fmla="*/ 38100 h 1949046"/>
              <a:gd name="connsiteX2" fmla="*/ 3417094 w 3417094"/>
              <a:gd name="connsiteY2" fmla="*/ 1949046 h 1949046"/>
              <a:gd name="connsiteX3" fmla="*/ 0 w 3417094"/>
              <a:gd name="connsiteY3" fmla="*/ 1949046 h 1949046"/>
              <a:gd name="connsiteX4" fmla="*/ 0 w 3417094"/>
              <a:gd name="connsiteY4" fmla="*/ 0 h 1949046"/>
              <a:gd name="connsiteX0" fmla="*/ 0 w 3417094"/>
              <a:gd name="connsiteY0" fmla="*/ 70587 h 2019633"/>
              <a:gd name="connsiteX1" fmla="*/ 2217244 w 3417094"/>
              <a:gd name="connsiteY1" fmla="*/ 333 h 2019633"/>
              <a:gd name="connsiteX2" fmla="*/ 3366294 w 3417094"/>
              <a:gd name="connsiteY2" fmla="*/ 108687 h 2019633"/>
              <a:gd name="connsiteX3" fmla="*/ 3417094 w 3417094"/>
              <a:gd name="connsiteY3" fmla="*/ 2019633 h 2019633"/>
              <a:gd name="connsiteX4" fmla="*/ 0 w 3417094"/>
              <a:gd name="connsiteY4" fmla="*/ 2019633 h 2019633"/>
              <a:gd name="connsiteX5" fmla="*/ 0 w 3417094"/>
              <a:gd name="connsiteY5" fmla="*/ 70587 h 2019633"/>
              <a:gd name="connsiteX0" fmla="*/ 76200 w 3417094"/>
              <a:gd name="connsiteY0" fmla="*/ 83246 h 2019592"/>
              <a:gd name="connsiteX1" fmla="*/ 2217244 w 3417094"/>
              <a:gd name="connsiteY1" fmla="*/ 292 h 2019592"/>
              <a:gd name="connsiteX2" fmla="*/ 3366294 w 3417094"/>
              <a:gd name="connsiteY2" fmla="*/ 108646 h 2019592"/>
              <a:gd name="connsiteX3" fmla="*/ 3417094 w 3417094"/>
              <a:gd name="connsiteY3" fmla="*/ 2019592 h 2019592"/>
              <a:gd name="connsiteX4" fmla="*/ 0 w 3417094"/>
              <a:gd name="connsiteY4" fmla="*/ 2019592 h 2019592"/>
              <a:gd name="connsiteX5" fmla="*/ 76200 w 3417094"/>
              <a:gd name="connsiteY5" fmla="*/ 83246 h 2019592"/>
              <a:gd name="connsiteX0" fmla="*/ 76200 w 3417094"/>
              <a:gd name="connsiteY0" fmla="*/ 167232 h 2103578"/>
              <a:gd name="connsiteX1" fmla="*/ 419051 w 3417094"/>
              <a:gd name="connsiteY1" fmla="*/ 85948 h 2103578"/>
              <a:gd name="connsiteX2" fmla="*/ 2217244 w 3417094"/>
              <a:gd name="connsiteY2" fmla="*/ 84278 h 2103578"/>
              <a:gd name="connsiteX3" fmla="*/ 3366294 w 3417094"/>
              <a:gd name="connsiteY3" fmla="*/ 192632 h 2103578"/>
              <a:gd name="connsiteX4" fmla="*/ 3417094 w 3417094"/>
              <a:gd name="connsiteY4" fmla="*/ 2103578 h 2103578"/>
              <a:gd name="connsiteX5" fmla="*/ 0 w 3417094"/>
              <a:gd name="connsiteY5" fmla="*/ 2103578 h 2103578"/>
              <a:gd name="connsiteX6" fmla="*/ 76200 w 3417094"/>
              <a:gd name="connsiteY6" fmla="*/ 167232 h 2103578"/>
              <a:gd name="connsiteX0" fmla="*/ 76200 w 3417094"/>
              <a:gd name="connsiteY0" fmla="*/ 167232 h 2103578"/>
              <a:gd name="connsiteX1" fmla="*/ 419051 w 3417094"/>
              <a:gd name="connsiteY1" fmla="*/ 85948 h 2103578"/>
              <a:gd name="connsiteX2" fmla="*/ 2217244 w 3417094"/>
              <a:gd name="connsiteY2" fmla="*/ 84278 h 2103578"/>
              <a:gd name="connsiteX3" fmla="*/ 3366294 w 3417094"/>
              <a:gd name="connsiteY3" fmla="*/ 192632 h 2103578"/>
              <a:gd name="connsiteX4" fmla="*/ 3417094 w 3417094"/>
              <a:gd name="connsiteY4" fmla="*/ 2103578 h 2103578"/>
              <a:gd name="connsiteX5" fmla="*/ 0 w 3417094"/>
              <a:gd name="connsiteY5" fmla="*/ 2103578 h 2103578"/>
              <a:gd name="connsiteX6" fmla="*/ 12651 w 3417094"/>
              <a:gd name="connsiteY6" fmla="*/ 492348 h 2103578"/>
              <a:gd name="connsiteX7" fmla="*/ 76200 w 3417094"/>
              <a:gd name="connsiteY7" fmla="*/ 167232 h 2103578"/>
              <a:gd name="connsiteX0" fmla="*/ 76200 w 3417094"/>
              <a:gd name="connsiteY0" fmla="*/ 181144 h 2117490"/>
              <a:gd name="connsiteX1" fmla="*/ 469851 w 3417094"/>
              <a:gd name="connsiteY1" fmla="*/ 61760 h 2117490"/>
              <a:gd name="connsiteX2" fmla="*/ 2217244 w 3417094"/>
              <a:gd name="connsiteY2" fmla="*/ 98190 h 2117490"/>
              <a:gd name="connsiteX3" fmla="*/ 3366294 w 3417094"/>
              <a:gd name="connsiteY3" fmla="*/ 206544 h 2117490"/>
              <a:gd name="connsiteX4" fmla="*/ 3417094 w 3417094"/>
              <a:gd name="connsiteY4" fmla="*/ 2117490 h 2117490"/>
              <a:gd name="connsiteX5" fmla="*/ 0 w 3417094"/>
              <a:gd name="connsiteY5" fmla="*/ 2117490 h 2117490"/>
              <a:gd name="connsiteX6" fmla="*/ 12651 w 3417094"/>
              <a:gd name="connsiteY6" fmla="*/ 506260 h 2117490"/>
              <a:gd name="connsiteX7" fmla="*/ 76200 w 3417094"/>
              <a:gd name="connsiteY7" fmla="*/ 181144 h 2117490"/>
              <a:gd name="connsiteX0" fmla="*/ 88900 w 3429794"/>
              <a:gd name="connsiteY0" fmla="*/ 181144 h 2117490"/>
              <a:gd name="connsiteX1" fmla="*/ 482551 w 3429794"/>
              <a:gd name="connsiteY1" fmla="*/ 61760 h 2117490"/>
              <a:gd name="connsiteX2" fmla="*/ 2229944 w 3429794"/>
              <a:gd name="connsiteY2" fmla="*/ 98190 h 2117490"/>
              <a:gd name="connsiteX3" fmla="*/ 3378994 w 3429794"/>
              <a:gd name="connsiteY3" fmla="*/ 206544 h 2117490"/>
              <a:gd name="connsiteX4" fmla="*/ 3429794 w 3429794"/>
              <a:gd name="connsiteY4" fmla="*/ 2117490 h 2117490"/>
              <a:gd name="connsiteX5" fmla="*/ 0 w 3429794"/>
              <a:gd name="connsiteY5" fmla="*/ 2092090 h 2117490"/>
              <a:gd name="connsiteX6" fmla="*/ 25351 w 3429794"/>
              <a:gd name="connsiteY6" fmla="*/ 506260 h 2117490"/>
              <a:gd name="connsiteX7" fmla="*/ 88900 w 3429794"/>
              <a:gd name="connsiteY7" fmla="*/ 181144 h 2117490"/>
              <a:gd name="connsiteX0" fmla="*/ 88900 w 3429794"/>
              <a:gd name="connsiteY0" fmla="*/ 181144 h 2117490"/>
              <a:gd name="connsiteX1" fmla="*/ 482551 w 3429794"/>
              <a:gd name="connsiteY1" fmla="*/ 61760 h 2117490"/>
              <a:gd name="connsiteX2" fmla="*/ 2229944 w 3429794"/>
              <a:gd name="connsiteY2" fmla="*/ 98190 h 2117490"/>
              <a:gd name="connsiteX3" fmla="*/ 3378994 w 3429794"/>
              <a:gd name="connsiteY3" fmla="*/ 206544 h 2117490"/>
              <a:gd name="connsiteX4" fmla="*/ 3429794 w 3429794"/>
              <a:gd name="connsiteY4" fmla="*/ 2117490 h 2117490"/>
              <a:gd name="connsiteX5" fmla="*/ 292051 w 3429794"/>
              <a:gd name="connsiteY5" fmla="*/ 2106460 h 2117490"/>
              <a:gd name="connsiteX6" fmla="*/ 0 w 3429794"/>
              <a:gd name="connsiteY6" fmla="*/ 2092090 h 2117490"/>
              <a:gd name="connsiteX7" fmla="*/ 25351 w 3429794"/>
              <a:gd name="connsiteY7" fmla="*/ 506260 h 2117490"/>
              <a:gd name="connsiteX8" fmla="*/ 88900 w 3429794"/>
              <a:gd name="connsiteY8" fmla="*/ 181144 h 2117490"/>
              <a:gd name="connsiteX0" fmla="*/ 88900 w 3391694"/>
              <a:gd name="connsiteY0" fmla="*/ 181144 h 2106460"/>
              <a:gd name="connsiteX1" fmla="*/ 482551 w 3391694"/>
              <a:gd name="connsiteY1" fmla="*/ 61760 h 2106460"/>
              <a:gd name="connsiteX2" fmla="*/ 2229944 w 3391694"/>
              <a:gd name="connsiteY2" fmla="*/ 98190 h 2106460"/>
              <a:gd name="connsiteX3" fmla="*/ 3378994 w 3391694"/>
              <a:gd name="connsiteY3" fmla="*/ 206544 h 2106460"/>
              <a:gd name="connsiteX4" fmla="*/ 3391694 w 3391694"/>
              <a:gd name="connsiteY4" fmla="*/ 2079390 h 2106460"/>
              <a:gd name="connsiteX5" fmla="*/ 292051 w 3391694"/>
              <a:gd name="connsiteY5" fmla="*/ 2106460 h 2106460"/>
              <a:gd name="connsiteX6" fmla="*/ 0 w 3391694"/>
              <a:gd name="connsiteY6" fmla="*/ 2092090 h 2106460"/>
              <a:gd name="connsiteX7" fmla="*/ 25351 w 3391694"/>
              <a:gd name="connsiteY7" fmla="*/ 506260 h 2106460"/>
              <a:gd name="connsiteX8" fmla="*/ 88900 w 3391694"/>
              <a:gd name="connsiteY8" fmla="*/ 181144 h 2106460"/>
              <a:gd name="connsiteX0" fmla="*/ 88900 w 3628273"/>
              <a:gd name="connsiteY0" fmla="*/ 181144 h 2106460"/>
              <a:gd name="connsiteX1" fmla="*/ 482551 w 3628273"/>
              <a:gd name="connsiteY1" fmla="*/ 61760 h 2106460"/>
              <a:gd name="connsiteX2" fmla="*/ 2229944 w 3628273"/>
              <a:gd name="connsiteY2" fmla="*/ 98190 h 2106460"/>
              <a:gd name="connsiteX3" fmla="*/ 3378994 w 3628273"/>
              <a:gd name="connsiteY3" fmla="*/ 206544 h 2106460"/>
              <a:gd name="connsiteX4" fmla="*/ 3416251 w 3628273"/>
              <a:gd name="connsiteY4" fmla="*/ 1827060 h 2106460"/>
              <a:gd name="connsiteX5" fmla="*/ 3391694 w 3628273"/>
              <a:gd name="connsiteY5" fmla="*/ 2079390 h 2106460"/>
              <a:gd name="connsiteX6" fmla="*/ 292051 w 3628273"/>
              <a:gd name="connsiteY6" fmla="*/ 2106460 h 2106460"/>
              <a:gd name="connsiteX7" fmla="*/ 0 w 3628273"/>
              <a:gd name="connsiteY7" fmla="*/ 2092090 h 2106460"/>
              <a:gd name="connsiteX8" fmla="*/ 25351 w 3628273"/>
              <a:gd name="connsiteY8" fmla="*/ 506260 h 2106460"/>
              <a:gd name="connsiteX9" fmla="*/ 88900 w 3628273"/>
              <a:gd name="connsiteY9" fmla="*/ 181144 h 2106460"/>
              <a:gd name="connsiteX0" fmla="*/ 88900 w 3475264"/>
              <a:gd name="connsiteY0" fmla="*/ 181144 h 2106460"/>
              <a:gd name="connsiteX1" fmla="*/ 482551 w 3475264"/>
              <a:gd name="connsiteY1" fmla="*/ 61760 h 2106460"/>
              <a:gd name="connsiteX2" fmla="*/ 2229944 w 3475264"/>
              <a:gd name="connsiteY2" fmla="*/ 98190 h 2106460"/>
              <a:gd name="connsiteX3" fmla="*/ 3378994 w 3475264"/>
              <a:gd name="connsiteY3" fmla="*/ 206544 h 2106460"/>
              <a:gd name="connsiteX4" fmla="*/ 3416251 w 3475264"/>
              <a:gd name="connsiteY4" fmla="*/ 1827060 h 2106460"/>
              <a:gd name="connsiteX5" fmla="*/ 3391694 w 3475264"/>
              <a:gd name="connsiteY5" fmla="*/ 2079390 h 2106460"/>
              <a:gd name="connsiteX6" fmla="*/ 2882851 w 3475264"/>
              <a:gd name="connsiteY6" fmla="*/ 2081060 h 2106460"/>
              <a:gd name="connsiteX7" fmla="*/ 292051 w 3475264"/>
              <a:gd name="connsiteY7" fmla="*/ 2106460 h 2106460"/>
              <a:gd name="connsiteX8" fmla="*/ 0 w 3475264"/>
              <a:gd name="connsiteY8" fmla="*/ 2092090 h 2106460"/>
              <a:gd name="connsiteX9" fmla="*/ 25351 w 3475264"/>
              <a:gd name="connsiteY9" fmla="*/ 506260 h 2106460"/>
              <a:gd name="connsiteX10" fmla="*/ 88900 w 3475264"/>
              <a:gd name="connsiteY10" fmla="*/ 181144 h 2106460"/>
              <a:gd name="connsiteX0" fmla="*/ 25400 w 3475264"/>
              <a:gd name="connsiteY0" fmla="*/ 217034 h 2066150"/>
              <a:gd name="connsiteX1" fmla="*/ 482551 w 3475264"/>
              <a:gd name="connsiteY1" fmla="*/ 21450 h 2066150"/>
              <a:gd name="connsiteX2" fmla="*/ 2229944 w 3475264"/>
              <a:gd name="connsiteY2" fmla="*/ 57880 h 2066150"/>
              <a:gd name="connsiteX3" fmla="*/ 3378994 w 3475264"/>
              <a:gd name="connsiteY3" fmla="*/ 166234 h 2066150"/>
              <a:gd name="connsiteX4" fmla="*/ 3416251 w 3475264"/>
              <a:gd name="connsiteY4" fmla="*/ 1786750 h 2066150"/>
              <a:gd name="connsiteX5" fmla="*/ 3391694 w 3475264"/>
              <a:gd name="connsiteY5" fmla="*/ 2039080 h 2066150"/>
              <a:gd name="connsiteX6" fmla="*/ 2882851 w 3475264"/>
              <a:gd name="connsiteY6" fmla="*/ 2040750 h 2066150"/>
              <a:gd name="connsiteX7" fmla="*/ 292051 w 3475264"/>
              <a:gd name="connsiteY7" fmla="*/ 2066150 h 2066150"/>
              <a:gd name="connsiteX8" fmla="*/ 0 w 3475264"/>
              <a:gd name="connsiteY8" fmla="*/ 2051780 h 2066150"/>
              <a:gd name="connsiteX9" fmla="*/ 25351 w 3475264"/>
              <a:gd name="connsiteY9" fmla="*/ 465950 h 2066150"/>
              <a:gd name="connsiteX10" fmla="*/ 25400 w 3475264"/>
              <a:gd name="connsiteY10" fmla="*/ 217034 h 2066150"/>
              <a:gd name="connsiteX0" fmla="*/ 25400 w 3475264"/>
              <a:gd name="connsiteY0" fmla="*/ 217034 h 2066150"/>
              <a:gd name="connsiteX1" fmla="*/ 482551 w 3475264"/>
              <a:gd name="connsiteY1" fmla="*/ 21450 h 2066150"/>
              <a:gd name="connsiteX2" fmla="*/ 2229944 w 3475264"/>
              <a:gd name="connsiteY2" fmla="*/ 57880 h 2066150"/>
              <a:gd name="connsiteX3" fmla="*/ 3378994 w 3475264"/>
              <a:gd name="connsiteY3" fmla="*/ 166234 h 2066150"/>
              <a:gd name="connsiteX4" fmla="*/ 3416251 w 3475264"/>
              <a:gd name="connsiteY4" fmla="*/ 1786750 h 2066150"/>
              <a:gd name="connsiteX5" fmla="*/ 3338000 w 3475264"/>
              <a:gd name="connsiteY5" fmla="*/ 2030241 h 2066150"/>
              <a:gd name="connsiteX6" fmla="*/ 2882851 w 3475264"/>
              <a:gd name="connsiteY6" fmla="*/ 2040750 h 2066150"/>
              <a:gd name="connsiteX7" fmla="*/ 292051 w 3475264"/>
              <a:gd name="connsiteY7" fmla="*/ 2066150 h 2066150"/>
              <a:gd name="connsiteX8" fmla="*/ 0 w 3475264"/>
              <a:gd name="connsiteY8" fmla="*/ 2051780 h 2066150"/>
              <a:gd name="connsiteX9" fmla="*/ 25351 w 3475264"/>
              <a:gd name="connsiteY9" fmla="*/ 465950 h 2066150"/>
              <a:gd name="connsiteX10" fmla="*/ 25400 w 3475264"/>
              <a:gd name="connsiteY10" fmla="*/ 217034 h 206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5264" h="2066150">
                <a:moveTo>
                  <a:pt x="25400" y="217034"/>
                </a:moveTo>
                <a:cubicBezTo>
                  <a:pt x="88892" y="-112888"/>
                  <a:pt x="125710" y="35276"/>
                  <a:pt x="482551" y="21450"/>
                </a:cubicBezTo>
                <a:cubicBezTo>
                  <a:pt x="839392" y="7624"/>
                  <a:pt x="1732387" y="46449"/>
                  <a:pt x="2229944" y="57880"/>
                </a:cubicBezTo>
                <a:lnTo>
                  <a:pt x="3378994" y="166234"/>
                </a:lnTo>
                <a:cubicBezTo>
                  <a:pt x="3572479" y="454379"/>
                  <a:pt x="3414134" y="1474609"/>
                  <a:pt x="3416251" y="1786750"/>
                </a:cubicBezTo>
                <a:cubicBezTo>
                  <a:pt x="3418368" y="2098891"/>
                  <a:pt x="3426900" y="1987908"/>
                  <a:pt x="3338000" y="2030241"/>
                </a:cubicBezTo>
                <a:lnTo>
                  <a:pt x="2882851" y="2040750"/>
                </a:lnTo>
                <a:lnTo>
                  <a:pt x="292051" y="2066150"/>
                </a:lnTo>
                <a:lnTo>
                  <a:pt x="0" y="2051780"/>
                </a:lnTo>
                <a:cubicBezTo>
                  <a:pt x="12684" y="1514703"/>
                  <a:pt x="12667" y="1003027"/>
                  <a:pt x="25351" y="465950"/>
                </a:cubicBezTo>
                <a:cubicBezTo>
                  <a:pt x="25367" y="382978"/>
                  <a:pt x="25384" y="300006"/>
                  <a:pt x="25400" y="21703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zh-CN" altLang="en-US" sz="6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#9Slide03 AmpleSoft Bold" panose="02000000000000000000" pitchFamily="2" charset="0"/>
            </a:endParaRPr>
          </a:p>
        </p:txBody>
      </p:sp>
      <p:grpSp>
        <p:nvGrpSpPr>
          <p:cNvPr id="7" name="组合 20">
            <a:extLst>
              <a:ext uri="{FF2B5EF4-FFF2-40B4-BE49-F238E27FC236}">
                <a16:creationId xmlns:a16="http://schemas.microsoft.com/office/drawing/2014/main" xmlns="" id="{767D451F-071F-4D5E-98A5-9877A2E53E7C}"/>
              </a:ext>
            </a:extLst>
          </p:cNvPr>
          <p:cNvGrpSpPr/>
          <p:nvPr/>
        </p:nvGrpSpPr>
        <p:grpSpPr>
          <a:xfrm flipH="1">
            <a:off x="5383500" y="267918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任意多边形 21">
              <a:extLst>
                <a:ext uri="{FF2B5EF4-FFF2-40B4-BE49-F238E27FC236}">
                  <a16:creationId xmlns:a16="http://schemas.microsoft.com/office/drawing/2014/main" xmlns="" id="{50C70FC1-CFD9-42BB-BD91-4DD45F9ACC70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22">
              <a:extLst>
                <a:ext uri="{FF2B5EF4-FFF2-40B4-BE49-F238E27FC236}">
                  <a16:creationId xmlns:a16="http://schemas.microsoft.com/office/drawing/2014/main" xmlns="" id="{07EB0159-DD94-426C-A554-A678CD2618B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20">
            <a:extLst>
              <a:ext uri="{FF2B5EF4-FFF2-40B4-BE49-F238E27FC236}">
                <a16:creationId xmlns:a16="http://schemas.microsoft.com/office/drawing/2014/main" xmlns="" id="{4F62696D-3D26-4C0A-A53C-C38EA7270185}"/>
              </a:ext>
            </a:extLst>
          </p:cNvPr>
          <p:cNvGrpSpPr/>
          <p:nvPr/>
        </p:nvGrpSpPr>
        <p:grpSpPr>
          <a:xfrm flipH="1">
            <a:off x="1278417" y="2991693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任意多边形 21">
              <a:extLst>
                <a:ext uri="{FF2B5EF4-FFF2-40B4-BE49-F238E27FC236}">
                  <a16:creationId xmlns:a16="http://schemas.microsoft.com/office/drawing/2014/main" xmlns="" id="{8A5F002A-47E0-4EB5-8982-528C4DC8B11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22">
              <a:extLst>
                <a:ext uri="{FF2B5EF4-FFF2-40B4-BE49-F238E27FC236}">
                  <a16:creationId xmlns:a16="http://schemas.microsoft.com/office/drawing/2014/main" xmlns="" id="{96989C4E-43A0-43F0-831B-363AD94D307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 Box 115">
            <a:extLst>
              <a:ext uri="{FF2B5EF4-FFF2-40B4-BE49-F238E27FC236}">
                <a16:creationId xmlns:a16="http://schemas.microsoft.com/office/drawing/2014/main" xmlns="" id="{9E256799-1F16-4F56-84CC-17054C03663F}"/>
              </a:ext>
            </a:extLst>
          </p:cNvPr>
          <p:cNvSpPr txBox="1">
            <a:spLocks noChangeArrowheads="1"/>
          </p:cNvSpPr>
          <p:nvPr/>
        </p:nvSpPr>
        <p:spPr bwMode="auto">
          <a:xfrm rot="21278772">
            <a:off x="1814570" y="-415703"/>
            <a:ext cx="448866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Thế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nào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là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người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có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khả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năng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hoặc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sức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khỏe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đặc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biệt</a:t>
            </a:r>
            <a:r>
              <a:rPr lang="en-US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17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414;p8">
            <a:extLst>
              <a:ext uri="{FF2B5EF4-FFF2-40B4-BE49-F238E27FC236}">
                <a16:creationId xmlns:a16="http://schemas.microsoft.com/office/drawing/2014/main" xmlns="" id="{F10108B9-2B7D-480C-A2C9-72A77CBD9865}"/>
              </a:ext>
            </a:extLst>
          </p:cNvPr>
          <p:cNvGrpSpPr/>
          <p:nvPr/>
        </p:nvGrpSpPr>
        <p:grpSpPr>
          <a:xfrm>
            <a:off x="142513" y="150419"/>
            <a:ext cx="5839631" cy="6515636"/>
            <a:chOff x="6884615" y="58434"/>
            <a:chExt cx="2901220" cy="3416879"/>
          </a:xfrm>
        </p:grpSpPr>
        <p:sp>
          <p:nvSpPr>
            <p:cNvPr id="17" name="Google Shape;415;p8">
              <a:extLst>
                <a:ext uri="{FF2B5EF4-FFF2-40B4-BE49-F238E27FC236}">
                  <a16:creationId xmlns:a16="http://schemas.microsoft.com/office/drawing/2014/main" xmlns="" id="{3951F32A-6A0D-47E4-B7F6-01B60A99572B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16;p8">
              <a:extLst>
                <a:ext uri="{FF2B5EF4-FFF2-40B4-BE49-F238E27FC236}">
                  <a16:creationId xmlns:a16="http://schemas.microsoft.com/office/drawing/2014/main" xmlns="" id="{FA5D1EBB-4F07-457A-AFF0-C2AF734F92EA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Picture 4" descr="A picture containing text, toy, doll, clipart&#10;&#10;Description automatically generated">
            <a:extLst>
              <a:ext uri="{FF2B5EF4-FFF2-40B4-BE49-F238E27FC236}">
                <a16:creationId xmlns:a16="http://schemas.microsoft.com/office/drawing/2014/main" xmlns="" id="{8E150256-FB92-4F36-8F20-D8461CB1D6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3573" l="9982" r="89903">
                        <a14:foregroundMark x1="48128" y1="75505" x2="49492" y2="86136"/>
                        <a14:foregroundMark x1="49492" y1="86136" x2="49492" y2="86136"/>
                        <a14:foregroundMark x1="51225" y1="74212" x2="51433" y2="81487"/>
                        <a14:foregroundMark x1="49723" y1="87065" x2="49723" y2="87065"/>
                        <a14:foregroundMark x1="50647" y1="88399" x2="50647" y2="88399"/>
                        <a14:foregroundMark x1="48591" y1="88197" x2="48475" y2="90259"/>
                        <a14:foregroundMark x1="57024" y1="77567" x2="57948" y2="86338"/>
                        <a14:foregroundMark x1="57948" y1="86338" x2="57948" y2="86338"/>
                        <a14:foregroundMark x1="59543" y1="77405" x2="59311" y2="87631"/>
                        <a14:foregroundMark x1="59311" y1="87631" x2="59311" y2="87631"/>
                        <a14:foregroundMark x1="71303" y1="59499" x2="70171" y2="86338"/>
                        <a14:foregroundMark x1="69593" y1="88925" x2="69593" y2="88925"/>
                        <a14:foregroundMark x1="71650" y1="89329" x2="71650" y2="89329"/>
                        <a14:foregroundMark x1="71419" y1="87268" x2="71303" y2="90986"/>
                        <a14:foregroundMark x1="83179" y1="73120" x2="82833" y2="88399"/>
                        <a14:foregroundMark x1="81816" y1="73646" x2="80892" y2="76475"/>
                        <a14:foregroundMark x1="86483" y1="91188" x2="86483" y2="91188"/>
                        <a14:foregroundMark x1="80430" y1="91916" x2="83295" y2="92684"/>
                        <a14:foregroundMark x1="87847" y1="65077" x2="87731" y2="67340"/>
                        <a14:foregroundMark x1="84080" y1="75141" x2="84658" y2="78698"/>
                        <a14:foregroundMark x1="79182" y1="91754" x2="86252" y2="92280"/>
                        <a14:foregroundMark x1="79644" y1="92482" x2="84080" y2="93573"/>
                        <a14:foregroundMark x1="84080" y1="93573" x2="86599" y2="93411"/>
                        <a14:foregroundMark x1="87177" y1="91754" x2="87177" y2="91754"/>
                        <a14:foregroundMark x1="70055" y1="78496" x2="71303" y2="82983"/>
                        <a14:foregroundMark x1="71419" y1="80356" x2="71765" y2="83549"/>
                        <a14:foregroundMark x1="84543" y1="88561" x2="84543" y2="88561"/>
                        <a14:foregroundMark x1="83526" y1="60428" x2="83064" y2="74050"/>
                        <a14:foregroundMark x1="85120" y1="62490" x2="85467" y2="68270"/>
                        <a14:foregroundMark x1="59427" y1="27445" x2="55545" y2="49353"/>
                        <a14:foregroundMark x1="55545" y1="49353" x2="55661" y2="50000"/>
                        <a14:foregroundMark x1="56585" y1="27809" x2="56007" y2="38804"/>
                        <a14:foregroundMark x1="61714" y1="28739" x2="61830" y2="36742"/>
                        <a14:foregroundMark x1="50416" y1="47009" x2="50416" y2="47009"/>
                        <a14:foregroundMark x1="48591" y1="64713" x2="47343" y2="70695"/>
                        <a14:foregroundMark x1="52126" y1="65845" x2="51779" y2="70129"/>
                        <a14:foregroundMark x1="69131" y1="40501" x2="69131" y2="40501"/>
                        <a14:foregroundMark x1="68669" y1="38642" x2="69709" y2="43452"/>
                        <a14:foregroundMark x1="69131" y1="45150" x2="69131" y2="45150"/>
                        <a14:foregroundMark x1="69478" y1="47211" x2="69478" y2="47211"/>
                        <a14:foregroundMark x1="69824" y1="45877" x2="69593" y2="49070"/>
                        <a14:foregroundMark x1="68554" y1="51132" x2="68554" y2="51132"/>
                        <a14:foregroundMark x1="81123" y1="78133" x2="81123" y2="78133"/>
                        <a14:foregroundMark x1="68554" y1="77001" x2="68554" y2="77001"/>
                        <a14:foregroundMark x1="72897" y1="77567" x2="72897" y2="77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4391"/>
          <a:stretch/>
        </p:blipFill>
        <p:spPr>
          <a:xfrm>
            <a:off x="2422727" y="990780"/>
            <a:ext cx="7485120" cy="5324291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 flipH="1">
            <a:off x="127384" y="167176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任意多边形 2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644" y="167176"/>
            <a:ext cx="1770561" cy="1475467"/>
          </a:xfrm>
          <a:prstGeom prst="rect">
            <a:avLst/>
          </a:prstGeom>
        </p:spPr>
      </p:pic>
      <p:grpSp>
        <p:nvGrpSpPr>
          <p:cNvPr id="89" name="组合 88"/>
          <p:cNvGrpSpPr/>
          <p:nvPr/>
        </p:nvGrpSpPr>
        <p:grpSpPr>
          <a:xfrm>
            <a:off x="-43064" y="5402790"/>
            <a:ext cx="9508733" cy="1942215"/>
            <a:chOff x="-178084" y="5403982"/>
            <a:chExt cx="12678310" cy="1942215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/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文本框 1"/>
          <p:cNvSpPr txBox="1"/>
          <p:nvPr/>
        </p:nvSpPr>
        <p:spPr>
          <a:xfrm>
            <a:off x="3564732" y="455758"/>
            <a:ext cx="229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99DDE0"/>
                </a:solidFill>
              </a:rPr>
              <a:t>https://www.ypppt.com/</a:t>
            </a:r>
            <a:endParaRPr lang="zh-CN" altLang="en-US" dirty="0">
              <a:solidFill>
                <a:srgbClr val="99DDE0"/>
              </a:solidFill>
            </a:endParaRPr>
          </a:p>
        </p:txBody>
      </p:sp>
      <p:pic>
        <p:nvPicPr>
          <p:cNvPr id="3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2378" flipH="1">
            <a:off x="1056357" y="1380539"/>
            <a:ext cx="1240971" cy="795925"/>
          </a:xfrm>
          <a:prstGeom prst="rect">
            <a:avLst/>
          </a:prstGeom>
        </p:spPr>
      </p:pic>
      <p:sp>
        <p:nvSpPr>
          <p:cNvPr id="34" name="Text Box 115"/>
          <p:cNvSpPr txBox="1">
            <a:spLocks noChangeArrowheads="1"/>
          </p:cNvSpPr>
          <p:nvPr/>
        </p:nvSpPr>
        <p:spPr bwMode="auto">
          <a:xfrm>
            <a:off x="365353" y="2639640"/>
            <a:ext cx="563192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altLang="en-US" sz="6600" b="1" dirty="0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Học toán, làm thơ, </a:t>
            </a:r>
            <a:endParaRPr lang="en-US" altLang="en-US" sz="6600" b="1" dirty="0">
              <a:solidFill>
                <a:srgbClr val="C7414B"/>
              </a:solidFill>
              <a:latin typeface="#9Slide03 Arima Madurai ExtraBo" pitchFamily="2" charset="0"/>
              <a:cs typeface="#9Slide03 Arima Madurai ExtraBo" pitchFamily="2" charset="0"/>
            </a:endParaRPr>
          </a:p>
          <a:p>
            <a:pPr algn="ctr"/>
            <a:r>
              <a:rPr lang="vi-VN" altLang="en-US" sz="6600" b="1" dirty="0">
                <a:solidFill>
                  <a:srgbClr val="C7414B"/>
                </a:solidFill>
                <a:latin typeface="#9Slide03 Arima Madurai ExtraBo" pitchFamily="2" charset="0"/>
                <a:cs typeface="#9Slide03 Arima Madurai ExtraBo" pitchFamily="2" charset="0"/>
              </a:rPr>
              <a:t>kể chuyện giỏi.</a:t>
            </a:r>
            <a:endParaRPr lang="en-US" altLang="en-US" sz="6600" b="1" dirty="0">
              <a:solidFill>
                <a:srgbClr val="C7414B"/>
              </a:solidFill>
              <a:latin typeface="#9Slide03 Arima Madurai ExtraBo" pitchFamily="2" charset="0"/>
              <a:cs typeface="#9Slide03 Arima Madurai ExtraB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14;p8">
            <a:extLst>
              <a:ext uri="{FF2B5EF4-FFF2-40B4-BE49-F238E27FC236}">
                <a16:creationId xmlns:a16="http://schemas.microsoft.com/office/drawing/2014/main" xmlns="" id="{931CC381-5D05-4ADB-A687-4F67595F5860}"/>
              </a:ext>
            </a:extLst>
          </p:cNvPr>
          <p:cNvGrpSpPr/>
          <p:nvPr/>
        </p:nvGrpSpPr>
        <p:grpSpPr>
          <a:xfrm>
            <a:off x="1024060" y="-49362"/>
            <a:ext cx="4468257" cy="6515636"/>
            <a:chOff x="6884615" y="58434"/>
            <a:chExt cx="2901220" cy="3416879"/>
          </a:xfrm>
        </p:grpSpPr>
        <p:sp>
          <p:nvSpPr>
            <p:cNvPr id="11" name="Google Shape;415;p8">
              <a:extLst>
                <a:ext uri="{FF2B5EF4-FFF2-40B4-BE49-F238E27FC236}">
                  <a16:creationId xmlns:a16="http://schemas.microsoft.com/office/drawing/2014/main" xmlns="" id="{2EF1169E-9CB6-4BA5-ADEC-F56377410E2D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16;p8">
              <a:extLst>
                <a:ext uri="{FF2B5EF4-FFF2-40B4-BE49-F238E27FC236}">
                  <a16:creationId xmlns:a16="http://schemas.microsoft.com/office/drawing/2014/main" xmlns="" id="{BCB28ABA-EF72-4BE1-807B-B9BDEE528EBC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888" y="6074550"/>
            <a:ext cx="812233" cy="7834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62" y="3947368"/>
            <a:ext cx="2422423" cy="3229897"/>
          </a:xfrm>
          <a:prstGeom prst="rect">
            <a:avLst/>
          </a:prstGeom>
        </p:spPr>
      </p:pic>
      <p:sp>
        <p:nvSpPr>
          <p:cNvPr id="23" name="Text Box 115"/>
          <p:cNvSpPr txBox="1">
            <a:spLocks noChangeArrowheads="1"/>
          </p:cNvSpPr>
          <p:nvPr/>
        </p:nvSpPr>
        <p:spPr bwMode="auto">
          <a:xfrm>
            <a:off x="1024060" y="2289453"/>
            <a:ext cx="448866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altLang="en-US" sz="5400" b="1" dirty="0">
                <a:solidFill>
                  <a:srgbClr val="002060"/>
                </a:solidFill>
                <a:latin typeface="#9Slide03 Arima Madurai ExtraBo" pitchFamily="2" charset="0"/>
                <a:cs typeface="#9Slide03 Arima Madurai ExtraBo" pitchFamily="2" charset="0"/>
              </a:rPr>
              <a:t>Hát, múa, chơi đàn, vẽ tranh giỏi</a:t>
            </a:r>
            <a:endParaRPr lang="en-US" altLang="en-US" sz="5400" b="1" dirty="0">
              <a:solidFill>
                <a:srgbClr val="002060"/>
              </a:solidFill>
              <a:latin typeface="#9Slide03 Arima Madurai ExtraBo" pitchFamily="2" charset="0"/>
              <a:cs typeface="#9Slide03 Arima Madurai ExtraBo" pitchFamily="2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04E9C8B8-340F-4B9B-AFB6-62D8723EAF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1025213"/>
            <a:ext cx="3999843" cy="5931111"/>
          </a:xfrm>
          <a:prstGeom prst="rect">
            <a:avLst/>
          </a:prstGeom>
        </p:spPr>
      </p:pic>
      <p:grpSp>
        <p:nvGrpSpPr>
          <p:cNvPr id="13" name="组合 20">
            <a:extLst>
              <a:ext uri="{FF2B5EF4-FFF2-40B4-BE49-F238E27FC236}">
                <a16:creationId xmlns:a16="http://schemas.microsoft.com/office/drawing/2014/main" xmlns="" id="{7CD52290-CF60-46E1-A317-4B8631720CFC}"/>
              </a:ext>
            </a:extLst>
          </p:cNvPr>
          <p:cNvGrpSpPr/>
          <p:nvPr/>
        </p:nvGrpSpPr>
        <p:grpSpPr>
          <a:xfrm flipH="1">
            <a:off x="127384" y="167176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任意多边形 21">
              <a:extLst>
                <a:ext uri="{FF2B5EF4-FFF2-40B4-BE49-F238E27FC236}">
                  <a16:creationId xmlns:a16="http://schemas.microsoft.com/office/drawing/2014/main" xmlns="" id="{FD285475-C662-4FE5-A42E-2E817AB46BE7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22">
              <a:extLst>
                <a:ext uri="{FF2B5EF4-FFF2-40B4-BE49-F238E27FC236}">
                  <a16:creationId xmlns:a16="http://schemas.microsoft.com/office/drawing/2014/main" xmlns="" id="{16939AC1-B3C6-46B5-96E6-F46D0E6D082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23">
            <a:extLst>
              <a:ext uri="{FF2B5EF4-FFF2-40B4-BE49-F238E27FC236}">
                <a16:creationId xmlns:a16="http://schemas.microsoft.com/office/drawing/2014/main" xmlns="" id="{A3519BB3-732F-4A49-BF33-24A93378A9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644" y="167176"/>
            <a:ext cx="1770561" cy="1475467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xmlns="" id="{32CDAFFF-8BF0-4AC1-BDA7-F88F305356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2378" flipH="1">
            <a:off x="1056357" y="1380539"/>
            <a:ext cx="1240971" cy="795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14;p8">
            <a:extLst>
              <a:ext uri="{FF2B5EF4-FFF2-40B4-BE49-F238E27FC236}">
                <a16:creationId xmlns:a16="http://schemas.microsoft.com/office/drawing/2014/main" xmlns="" id="{EA078F2B-F14B-40DD-8A38-FA7BAEB4487F}"/>
              </a:ext>
            </a:extLst>
          </p:cNvPr>
          <p:cNvGrpSpPr/>
          <p:nvPr/>
        </p:nvGrpSpPr>
        <p:grpSpPr>
          <a:xfrm>
            <a:off x="1187187" y="-401662"/>
            <a:ext cx="6784755" cy="6515636"/>
            <a:chOff x="6884615" y="58434"/>
            <a:chExt cx="2901220" cy="3416879"/>
          </a:xfrm>
        </p:grpSpPr>
        <p:sp>
          <p:nvSpPr>
            <p:cNvPr id="18" name="Google Shape;415;p8">
              <a:extLst>
                <a:ext uri="{FF2B5EF4-FFF2-40B4-BE49-F238E27FC236}">
                  <a16:creationId xmlns:a16="http://schemas.microsoft.com/office/drawing/2014/main" xmlns="" id="{A18C9DC3-BB4F-4111-B543-E570A28E6074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16;p8">
              <a:extLst>
                <a:ext uri="{FF2B5EF4-FFF2-40B4-BE49-F238E27FC236}">
                  <a16:creationId xmlns:a16="http://schemas.microsoft.com/office/drawing/2014/main" xmlns="" id="{43ADE7EF-73E0-44CE-8F96-0D4A40BAE511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84" y="3528651"/>
            <a:ext cx="3358445" cy="3355326"/>
          </a:xfrm>
          <a:prstGeom prst="rect">
            <a:avLst/>
          </a:prstGeom>
        </p:spPr>
      </p:pic>
      <p:sp>
        <p:nvSpPr>
          <p:cNvPr id="15" name="Text Box 115"/>
          <p:cNvSpPr txBox="1">
            <a:spLocks noChangeArrowheads="1"/>
          </p:cNvSpPr>
          <p:nvPr/>
        </p:nvSpPr>
        <p:spPr bwMode="auto">
          <a:xfrm>
            <a:off x="1897367" y="1185239"/>
            <a:ext cx="533170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altLang="en-US" sz="5400" b="1" dirty="0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Chơi thể thao</a:t>
            </a:r>
            <a:endParaRPr lang="en-US" altLang="en-US" sz="5400" b="1" dirty="0">
              <a:solidFill>
                <a:srgbClr val="C00000"/>
              </a:solidFill>
              <a:latin typeface="#9Slide03 Arima Madurai ExtraBo" pitchFamily="2" charset="0"/>
              <a:cs typeface="#9Slide03 Arima Madurai ExtraBo" pitchFamily="2" charset="0"/>
            </a:endParaRPr>
          </a:p>
          <a:p>
            <a:pPr algn="ctr"/>
            <a:r>
              <a:rPr lang="vi-VN" altLang="en-US" sz="5400" b="1" dirty="0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 (bóng đá, cờ vua, </a:t>
            </a:r>
            <a:endParaRPr lang="en-US" altLang="en-US" sz="5400" b="1" dirty="0">
              <a:solidFill>
                <a:srgbClr val="C00000"/>
              </a:solidFill>
              <a:latin typeface="#9Slide03 Arima Madurai ExtraBo" pitchFamily="2" charset="0"/>
              <a:cs typeface="#9Slide03 Arima Madurai ExtraBo" pitchFamily="2" charset="0"/>
            </a:endParaRPr>
          </a:p>
          <a:p>
            <a:pPr algn="ctr"/>
            <a:r>
              <a:rPr lang="vi-VN" altLang="en-US" sz="5400" b="1" dirty="0">
                <a:solidFill>
                  <a:srgbClr val="C00000"/>
                </a:solidFill>
                <a:latin typeface="#9Slide03 Arima Madurai ExtraBo" pitchFamily="2" charset="0"/>
                <a:cs typeface="#9Slide03 Arima Madurai ExtraBo" pitchFamily="2" charset="0"/>
              </a:rPr>
              <a:t>giỏi võ thuật,..)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45" y="3654279"/>
            <a:ext cx="3592055" cy="3229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38" y="3429000"/>
            <a:ext cx="3958857" cy="3429000"/>
          </a:xfrm>
          <a:prstGeom prst="rect">
            <a:avLst/>
          </a:prstGeom>
        </p:spPr>
      </p:pic>
      <p:grpSp>
        <p:nvGrpSpPr>
          <p:cNvPr id="10" name="组合 20">
            <a:extLst>
              <a:ext uri="{FF2B5EF4-FFF2-40B4-BE49-F238E27FC236}">
                <a16:creationId xmlns:a16="http://schemas.microsoft.com/office/drawing/2014/main" xmlns="" id="{E0CEEB15-D40C-4E2D-B8B6-97F95D9F5D63}"/>
              </a:ext>
            </a:extLst>
          </p:cNvPr>
          <p:cNvGrpSpPr/>
          <p:nvPr/>
        </p:nvGrpSpPr>
        <p:grpSpPr>
          <a:xfrm flipH="1">
            <a:off x="1172058" y="236140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任意多边形 21">
              <a:extLst>
                <a:ext uri="{FF2B5EF4-FFF2-40B4-BE49-F238E27FC236}">
                  <a16:creationId xmlns:a16="http://schemas.microsoft.com/office/drawing/2014/main" xmlns="" id="{67DE678E-7C2A-44AA-B2A4-114AFF6DF01D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22">
              <a:extLst>
                <a:ext uri="{FF2B5EF4-FFF2-40B4-BE49-F238E27FC236}">
                  <a16:creationId xmlns:a16="http://schemas.microsoft.com/office/drawing/2014/main" xmlns="" id="{2627AE37-AE57-4ABC-8B4E-D12C4941C4A1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20">
            <a:extLst>
              <a:ext uri="{FF2B5EF4-FFF2-40B4-BE49-F238E27FC236}">
                <a16:creationId xmlns:a16="http://schemas.microsoft.com/office/drawing/2014/main" xmlns="" id="{D9A98E9E-0ACD-4922-9D1A-31BAEAC371A9}"/>
              </a:ext>
            </a:extLst>
          </p:cNvPr>
          <p:cNvGrpSpPr/>
          <p:nvPr/>
        </p:nvGrpSpPr>
        <p:grpSpPr>
          <a:xfrm flipH="1">
            <a:off x="6646830" y="210195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任意多边形 21">
              <a:extLst>
                <a:ext uri="{FF2B5EF4-FFF2-40B4-BE49-F238E27FC236}">
                  <a16:creationId xmlns:a16="http://schemas.microsoft.com/office/drawing/2014/main" xmlns="" id="{8AFF9CAB-D9EA-45B2-A582-DB3434D5AB7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22">
              <a:extLst>
                <a:ext uri="{FF2B5EF4-FFF2-40B4-BE49-F238E27FC236}">
                  <a16:creationId xmlns:a16="http://schemas.microsoft.com/office/drawing/2014/main" xmlns="" id="{07CEA240-CD47-450E-8D71-8720F2754BF4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20">
            <a:extLst>
              <a:ext uri="{FF2B5EF4-FFF2-40B4-BE49-F238E27FC236}">
                <a16:creationId xmlns:a16="http://schemas.microsoft.com/office/drawing/2014/main" xmlns="" id="{A21B774F-8E83-42B7-9533-2B38DFE65952}"/>
              </a:ext>
            </a:extLst>
          </p:cNvPr>
          <p:cNvGrpSpPr/>
          <p:nvPr/>
        </p:nvGrpSpPr>
        <p:grpSpPr>
          <a:xfrm flipH="1">
            <a:off x="127384" y="167176"/>
            <a:ext cx="1810816" cy="1514317"/>
            <a:chOff x="594424" y="1153191"/>
            <a:chExt cx="2605976" cy="1634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任意多边形 21">
              <a:extLst>
                <a:ext uri="{FF2B5EF4-FFF2-40B4-BE49-F238E27FC236}">
                  <a16:creationId xmlns:a16="http://schemas.microsoft.com/office/drawing/2014/main" xmlns="" id="{0F912314-CD37-4876-804D-D2410CF1FE0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2">
              <a:extLst>
                <a:ext uri="{FF2B5EF4-FFF2-40B4-BE49-F238E27FC236}">
                  <a16:creationId xmlns:a16="http://schemas.microsoft.com/office/drawing/2014/main" xmlns="" id="{69740A97-8A29-4DB1-8375-52DEE2269B1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3">
            <a:extLst>
              <a:ext uri="{FF2B5EF4-FFF2-40B4-BE49-F238E27FC236}">
                <a16:creationId xmlns:a16="http://schemas.microsoft.com/office/drawing/2014/main" xmlns="" id="{83AA5523-6420-46F7-A713-2D1233CCDB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644" y="167176"/>
            <a:ext cx="1770561" cy="1475467"/>
          </a:xfrm>
          <a:prstGeom prst="rect">
            <a:avLst/>
          </a:prstGeom>
        </p:spPr>
      </p:pic>
      <p:pic>
        <p:nvPicPr>
          <p:cNvPr id="24" name="图片 22">
            <a:extLst>
              <a:ext uri="{FF2B5EF4-FFF2-40B4-BE49-F238E27FC236}">
                <a16:creationId xmlns:a16="http://schemas.microsoft.com/office/drawing/2014/main" xmlns="" id="{7282E759-9DF4-468F-B51C-5F547F588F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2378" flipH="1">
            <a:off x="1056357" y="1380539"/>
            <a:ext cx="1240971" cy="7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414;p8">
            <a:extLst>
              <a:ext uri="{FF2B5EF4-FFF2-40B4-BE49-F238E27FC236}">
                <a16:creationId xmlns:a16="http://schemas.microsoft.com/office/drawing/2014/main" xmlns="" id="{DE34F14E-9759-4275-8DA6-77ADE1125DD8}"/>
              </a:ext>
            </a:extLst>
          </p:cNvPr>
          <p:cNvGrpSpPr/>
          <p:nvPr/>
        </p:nvGrpSpPr>
        <p:grpSpPr>
          <a:xfrm rot="19395061">
            <a:off x="3837539" y="59248"/>
            <a:ext cx="4859806" cy="6515636"/>
            <a:chOff x="6884615" y="58434"/>
            <a:chExt cx="2901220" cy="3416879"/>
          </a:xfrm>
        </p:grpSpPr>
        <p:sp>
          <p:nvSpPr>
            <p:cNvPr id="13" name="Google Shape;415;p8">
              <a:extLst>
                <a:ext uri="{FF2B5EF4-FFF2-40B4-BE49-F238E27FC236}">
                  <a16:creationId xmlns:a16="http://schemas.microsoft.com/office/drawing/2014/main" xmlns="" id="{CAA009AA-4308-4CB7-8057-E61AD511D110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16;p8">
              <a:extLst>
                <a:ext uri="{FF2B5EF4-FFF2-40B4-BE49-F238E27FC236}">
                  <a16:creationId xmlns:a16="http://schemas.microsoft.com/office/drawing/2014/main" xmlns="" id="{BD117AE9-34F2-47C4-B602-A63CDAEED484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02" y="5048825"/>
            <a:ext cx="1785973" cy="2381297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5" name="Text Box 115"/>
          <p:cNvSpPr txBox="1">
            <a:spLocks noChangeArrowheads="1"/>
          </p:cNvSpPr>
          <p:nvPr/>
        </p:nvSpPr>
        <p:spPr bwMode="auto">
          <a:xfrm>
            <a:off x="4272508" y="1566981"/>
            <a:ext cx="398987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altLang="en-US" sz="5400" b="1" dirty="0">
                <a:solidFill>
                  <a:srgbClr val="0D6662"/>
                </a:solidFill>
                <a:latin typeface="#9Slide03 Arima Madurai ExtraBo" pitchFamily="2" charset="0"/>
                <a:cs typeface="#9Slide03 Arima Madurai ExtraBo" pitchFamily="2" charset="0"/>
              </a:rPr>
              <a:t>Làm được những việc mà người có sức khỏe bình thường không làm được</a:t>
            </a:r>
          </a:p>
        </p:txBody>
      </p:sp>
      <p:pic>
        <p:nvPicPr>
          <p:cNvPr id="8194" name="Picture 2" descr="Quốc Cơ và Quốc Nghiệp lập kỷ lục Guinness mới, &amp;#39;phá đảo&amp;#39; thành tích của  chính mình trước đ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2" y="348325"/>
            <a:ext cx="3420246" cy="6227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414;p8">
            <a:extLst>
              <a:ext uri="{FF2B5EF4-FFF2-40B4-BE49-F238E27FC236}">
                <a16:creationId xmlns:a16="http://schemas.microsoft.com/office/drawing/2014/main" xmlns="" id="{F5A00B6D-9BD3-451D-A33D-642F02220634}"/>
              </a:ext>
            </a:extLst>
          </p:cNvPr>
          <p:cNvGrpSpPr/>
          <p:nvPr/>
        </p:nvGrpSpPr>
        <p:grpSpPr>
          <a:xfrm rot="19917089">
            <a:off x="-387652" y="-804941"/>
            <a:ext cx="6769273" cy="8707016"/>
            <a:chOff x="6884615" y="58434"/>
            <a:chExt cx="2901220" cy="3416879"/>
          </a:xfrm>
        </p:grpSpPr>
        <p:sp>
          <p:nvSpPr>
            <p:cNvPr id="15" name="Google Shape;415;p8">
              <a:extLst>
                <a:ext uri="{FF2B5EF4-FFF2-40B4-BE49-F238E27FC236}">
                  <a16:creationId xmlns:a16="http://schemas.microsoft.com/office/drawing/2014/main" xmlns="" id="{AADA8F81-36ED-42F1-AFE1-554CDEF16186}"/>
                </a:ext>
              </a:extLst>
            </p:cNvPr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16;p8">
              <a:extLst>
                <a:ext uri="{FF2B5EF4-FFF2-40B4-BE49-F238E27FC236}">
                  <a16:creationId xmlns:a16="http://schemas.microsoft.com/office/drawing/2014/main" xmlns="" id="{56B3DF2A-EF72-49D4-8359-B40BED2C301F}"/>
                </a:ext>
              </a:extLst>
            </p:cNvPr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C4353BD-43D5-4CBD-BB52-CE7F22BFE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1" b="90000" l="9996" r="89966">
                        <a14:foregroundMark x1="44112" y1="75161" x2="44112" y2="75161"/>
                        <a14:foregroundMark x1="34987" y1="77742" x2="34987" y2="77742"/>
                        <a14:foregroundMark x1="35328" y1="79892" x2="37940" y2="84086"/>
                        <a14:foregroundMark x1="41537" y1="80376" x2="45021" y2="78118"/>
                        <a14:foregroundMark x1="40553" y1="79731" x2="37410" y2="86720"/>
                        <a14:foregroundMark x1="37410" y1="86720" x2="37296" y2="87258"/>
                        <a14:foregroundMark x1="48126" y1="89194" x2="48126" y2="89194"/>
                        <a14:foregroundMark x1="40704" y1="89677" x2="40704" y2="89677"/>
                        <a14:foregroundMark x1="68800" y1="86882" x2="68800" y2="86882"/>
                        <a14:foregroundMark x1="67399" y1="8871" x2="67399" y2="8871"/>
                        <a14:foregroundMark x1="79818" y1="46022" x2="79818" y2="46022"/>
                        <a14:foregroundMark x1="79023" y1="45108" x2="79023" y2="45108"/>
                        <a14:foregroundMark x1="76713" y1="44086" x2="80689" y2="49570"/>
                        <a14:foregroundMark x1="80689" y1="49570" x2="81181" y2="54194"/>
                        <a14:foregroundMark x1="80727" y1="48441" x2="80992" y2="49570"/>
                        <a14:foregroundMark x1="81446" y1="54677" x2="81446" y2="54677"/>
                        <a14:foregroundMark x1="40969" y1="83172" x2="45172" y2="85000"/>
                        <a14:foregroundMark x1="47785" y1="77957" x2="49565" y2="79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6" y="-427703"/>
            <a:ext cx="6492150" cy="7338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7" y="582537"/>
            <a:ext cx="545132" cy="551841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7" y="2055107"/>
            <a:ext cx="545132" cy="551841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7" y="3548568"/>
            <a:ext cx="545132" cy="5518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14" y="-157168"/>
            <a:ext cx="1222026" cy="1629368"/>
          </a:xfrm>
          <a:prstGeom prst="rect">
            <a:avLst/>
          </a:prstGeom>
        </p:spPr>
      </p:pic>
      <p:sp>
        <p:nvSpPr>
          <p:cNvPr id="27" name="Text Box 115"/>
          <p:cNvSpPr txBox="1">
            <a:spLocks noChangeArrowheads="1"/>
          </p:cNvSpPr>
          <p:nvPr/>
        </p:nvSpPr>
        <p:spPr bwMode="auto">
          <a:xfrm rot="21304170">
            <a:off x="5014983" y="116594"/>
            <a:ext cx="424508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ExtraBo" pitchFamily="2" charset="0"/>
                <a:cs typeface="#9Slide03 Arima Madurai ExtraBo" pitchFamily="2" charset="0"/>
              </a:rPr>
              <a:t>Tìm những người có khả năng hoặc sức khỏe đặc biệt ở đâu?</a:t>
            </a:r>
            <a:endParaRPr lang="en-US" alt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Arima Madurai ExtraBo" pitchFamily="2" charset="0"/>
              <a:cs typeface="#9Slide03 Arima Madurai ExtraBo" pitchFamily="2" charset="0"/>
            </a:endParaRPr>
          </a:p>
        </p:txBody>
      </p:sp>
      <p:sp>
        <p:nvSpPr>
          <p:cNvPr id="28" name="Text Box 115"/>
          <p:cNvSpPr txBox="1">
            <a:spLocks noChangeArrowheads="1"/>
          </p:cNvSpPr>
          <p:nvPr/>
        </p:nvSpPr>
        <p:spPr bwMode="auto">
          <a:xfrm>
            <a:off x="835943" y="408982"/>
            <a:ext cx="306869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Tìm trong các bạn em.</a:t>
            </a:r>
            <a:endParaRPr lang="en-US" altLang="en-US" sz="4400" b="1" dirty="0">
              <a:latin typeface="#9Slide03 AmpleSoft Bold" panose="02000000000000000000" pitchFamily="2" charset="0"/>
              <a:cs typeface="Times New Roman" pitchFamily="18" charset="0"/>
            </a:endParaRPr>
          </a:p>
        </p:txBody>
      </p:sp>
      <p:sp>
        <p:nvSpPr>
          <p:cNvPr id="29" name="Text Box 115"/>
          <p:cNvSpPr txBox="1">
            <a:spLocks noChangeArrowheads="1"/>
          </p:cNvSpPr>
          <p:nvPr/>
        </p:nvSpPr>
        <p:spPr bwMode="auto">
          <a:xfrm>
            <a:off x="778864" y="1883672"/>
            <a:ext cx="407156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Tìm trong làng xóm, phố phường của em.</a:t>
            </a:r>
            <a:endParaRPr lang="en-US" altLang="en-US" sz="4400" b="1" dirty="0">
              <a:latin typeface="#9Slide03 AmpleSoft Bold" panose="02000000000000000000" pitchFamily="2" charset="0"/>
              <a:cs typeface="Times New Roman" pitchFamily="18" charset="0"/>
            </a:endParaRPr>
          </a:p>
        </p:txBody>
      </p:sp>
      <p:sp>
        <p:nvSpPr>
          <p:cNvPr id="30" name="Text Box 115"/>
          <p:cNvSpPr txBox="1">
            <a:spLocks noChangeArrowheads="1"/>
          </p:cNvSpPr>
          <p:nvPr/>
        </p:nvSpPr>
        <p:spPr bwMode="auto">
          <a:xfrm>
            <a:off x="778864" y="3433032"/>
            <a:ext cx="519246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sz="4400" b="1" dirty="0">
                <a:latin typeface="#9Slide03 AmpleSoft Bold" panose="02000000000000000000" pitchFamily="2" charset="0"/>
                <a:cs typeface="Times New Roman" pitchFamily="18" charset="0"/>
              </a:rPr>
              <a:t>Nhớ lại những người có khả năng hoặc sức khỏe đặc biệt mà em đã gặp khi xem thi đấu thể thao, biểu diễn xiếc, văn nghệ,...</a:t>
            </a:r>
            <a:endParaRPr lang="en-US" altLang="en-US" sz="4400" b="1" dirty="0">
              <a:latin typeface="#9Slide03 AmpleSoft Bold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HP\Desktop\Free-vector-000457-nen-bau-troi-va-dam-may-don-gia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859"/>
            <a:ext cx="9496104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oogle Shape;417;p8"/>
          <p:cNvGrpSpPr/>
          <p:nvPr/>
        </p:nvGrpSpPr>
        <p:grpSpPr>
          <a:xfrm>
            <a:off x="125131" y="-151020"/>
            <a:ext cx="7754424" cy="7555216"/>
            <a:chOff x="4735686" y="1565954"/>
            <a:chExt cx="6435984" cy="4395242"/>
          </a:xfrm>
        </p:grpSpPr>
        <p:grpSp>
          <p:nvGrpSpPr>
            <p:cNvPr id="30" name="Google Shape;418;p8"/>
            <p:cNvGrpSpPr/>
            <p:nvPr/>
          </p:nvGrpSpPr>
          <p:grpSpPr>
            <a:xfrm>
              <a:off x="5355761" y="1788719"/>
              <a:ext cx="5815908" cy="4012465"/>
              <a:chOff x="5355761" y="1788719"/>
              <a:chExt cx="5815908" cy="4012465"/>
            </a:xfrm>
          </p:grpSpPr>
          <p:sp>
            <p:nvSpPr>
              <p:cNvPr id="32" name="Google Shape;419;p8"/>
              <p:cNvSpPr/>
              <p:nvPr/>
            </p:nvSpPr>
            <p:spPr>
              <a:xfrm rot="32818">
                <a:off x="5373127" y="1949043"/>
                <a:ext cx="5781177" cy="3665868"/>
              </a:xfrm>
              <a:custGeom>
                <a:avLst/>
                <a:gdLst/>
                <a:ahLst/>
                <a:cxnLst/>
                <a:rect l="l" t="t" r="r" b="b"/>
                <a:pathLst>
                  <a:path w="2759386" h="1749738" extrusionOk="0">
                    <a:moveTo>
                      <a:pt x="0" y="0"/>
                    </a:moveTo>
                    <a:lnTo>
                      <a:pt x="2759387" y="0"/>
                    </a:lnTo>
                    <a:lnTo>
                      <a:pt x="2759387" y="1749739"/>
                    </a:lnTo>
                    <a:lnTo>
                      <a:pt x="0" y="174973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420;p8"/>
              <p:cNvSpPr/>
              <p:nvPr/>
            </p:nvSpPr>
            <p:spPr>
              <a:xfrm rot="32818">
                <a:off x="8399483" y="2078742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421;p8"/>
              <p:cNvSpPr/>
              <p:nvPr/>
            </p:nvSpPr>
            <p:spPr>
              <a:xfrm rot="32818">
                <a:off x="5538319" y="2050244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422;p8"/>
              <p:cNvSpPr/>
              <p:nvPr/>
            </p:nvSpPr>
            <p:spPr>
              <a:xfrm rot="1218961">
                <a:off x="7351200" y="2162365"/>
                <a:ext cx="1827545" cy="3244576"/>
              </a:xfrm>
              <a:custGeom>
                <a:avLst/>
                <a:gdLst/>
                <a:ahLst/>
                <a:cxnLst/>
                <a:rect l="l" t="t" r="r" b="b"/>
                <a:pathLst>
                  <a:path w="872192" h="1548467" extrusionOk="0">
                    <a:moveTo>
                      <a:pt x="516106" y="1457176"/>
                    </a:moveTo>
                    <a:cubicBezTo>
                      <a:pt x="539919" y="1448604"/>
                      <a:pt x="567541" y="1460986"/>
                      <a:pt x="576114" y="1485751"/>
                    </a:cubicBezTo>
                    <a:cubicBezTo>
                      <a:pt x="584686" y="1509564"/>
                      <a:pt x="572304" y="1537186"/>
                      <a:pt x="547539" y="1545759"/>
                    </a:cubicBezTo>
                    <a:cubicBezTo>
                      <a:pt x="523726" y="1554331"/>
                      <a:pt x="496104" y="1541949"/>
                      <a:pt x="487531" y="1517184"/>
                    </a:cubicBezTo>
                    <a:cubicBezTo>
                      <a:pt x="478959" y="1492419"/>
                      <a:pt x="491341" y="1465749"/>
                      <a:pt x="516106" y="1457176"/>
                    </a:cubicBezTo>
                    <a:lnTo>
                      <a:pt x="516106" y="1457176"/>
                    </a:lnTo>
                    <a:close/>
                    <a:moveTo>
                      <a:pt x="809476" y="1351449"/>
                    </a:moveTo>
                    <a:cubicBezTo>
                      <a:pt x="833289" y="1342876"/>
                      <a:pt x="860911" y="1355259"/>
                      <a:pt x="869484" y="1380024"/>
                    </a:cubicBezTo>
                    <a:cubicBezTo>
                      <a:pt x="878056" y="1403836"/>
                      <a:pt x="865673" y="1431459"/>
                      <a:pt x="840909" y="1440031"/>
                    </a:cubicBezTo>
                    <a:cubicBezTo>
                      <a:pt x="817096" y="1448604"/>
                      <a:pt x="789473" y="1436221"/>
                      <a:pt x="780901" y="1411456"/>
                    </a:cubicBezTo>
                    <a:cubicBezTo>
                      <a:pt x="772329" y="1386691"/>
                      <a:pt x="784711" y="1360021"/>
                      <a:pt x="809476" y="1351449"/>
                    </a:cubicBezTo>
                    <a:lnTo>
                      <a:pt x="809476" y="1351449"/>
                    </a:lnTo>
                    <a:close/>
                    <a:moveTo>
                      <a:pt x="748516" y="1182856"/>
                    </a:moveTo>
                    <a:cubicBezTo>
                      <a:pt x="772329" y="1174284"/>
                      <a:pt x="799951" y="1186666"/>
                      <a:pt x="808523" y="1211431"/>
                    </a:cubicBezTo>
                    <a:cubicBezTo>
                      <a:pt x="817096" y="1235244"/>
                      <a:pt x="804714" y="1262866"/>
                      <a:pt x="779948" y="1271439"/>
                    </a:cubicBezTo>
                    <a:cubicBezTo>
                      <a:pt x="756136" y="1280011"/>
                      <a:pt x="728514" y="1267629"/>
                      <a:pt x="719941" y="1242864"/>
                    </a:cubicBezTo>
                    <a:cubicBezTo>
                      <a:pt x="711369" y="1218099"/>
                      <a:pt x="724704" y="1191429"/>
                      <a:pt x="748516" y="1182856"/>
                    </a:cubicBezTo>
                    <a:lnTo>
                      <a:pt x="748516" y="1182856"/>
                    </a:lnTo>
                    <a:close/>
                    <a:moveTo>
                      <a:pt x="455146" y="1288584"/>
                    </a:moveTo>
                    <a:cubicBezTo>
                      <a:pt x="478959" y="1280011"/>
                      <a:pt x="506581" y="1292394"/>
                      <a:pt x="515154" y="1317159"/>
                    </a:cubicBezTo>
                    <a:cubicBezTo>
                      <a:pt x="523726" y="1340971"/>
                      <a:pt x="511344" y="1368594"/>
                      <a:pt x="486579" y="1377166"/>
                    </a:cubicBezTo>
                    <a:cubicBezTo>
                      <a:pt x="462766" y="1385739"/>
                      <a:pt x="435144" y="1373356"/>
                      <a:pt x="426571" y="1348591"/>
                    </a:cubicBezTo>
                    <a:cubicBezTo>
                      <a:pt x="418951" y="1323826"/>
                      <a:pt x="431334" y="1297156"/>
                      <a:pt x="455146" y="1288584"/>
                    </a:cubicBezTo>
                    <a:lnTo>
                      <a:pt x="455146" y="1288584"/>
                    </a:lnTo>
                    <a:close/>
                    <a:moveTo>
                      <a:pt x="395139" y="1119991"/>
                    </a:moveTo>
                    <a:cubicBezTo>
                      <a:pt x="418951" y="1111419"/>
                      <a:pt x="446573" y="1123801"/>
                      <a:pt x="455146" y="1148566"/>
                    </a:cubicBezTo>
                    <a:cubicBezTo>
                      <a:pt x="463719" y="1172379"/>
                      <a:pt x="451336" y="1200001"/>
                      <a:pt x="426571" y="1208574"/>
                    </a:cubicBezTo>
                    <a:cubicBezTo>
                      <a:pt x="402759" y="1217146"/>
                      <a:pt x="375136" y="1204764"/>
                      <a:pt x="366564" y="1179999"/>
                    </a:cubicBezTo>
                    <a:cubicBezTo>
                      <a:pt x="357991" y="1155234"/>
                      <a:pt x="370373" y="1128564"/>
                      <a:pt x="395139" y="1119991"/>
                    </a:cubicBezTo>
                    <a:lnTo>
                      <a:pt x="395139" y="1119991"/>
                    </a:lnTo>
                    <a:close/>
                    <a:moveTo>
                      <a:pt x="687556" y="1014264"/>
                    </a:moveTo>
                    <a:cubicBezTo>
                      <a:pt x="711369" y="1005691"/>
                      <a:pt x="738991" y="1018074"/>
                      <a:pt x="747564" y="1042839"/>
                    </a:cubicBezTo>
                    <a:cubicBezTo>
                      <a:pt x="756136" y="1066651"/>
                      <a:pt x="743754" y="1094274"/>
                      <a:pt x="718989" y="1102846"/>
                    </a:cubicBezTo>
                    <a:cubicBezTo>
                      <a:pt x="695176" y="1111419"/>
                      <a:pt x="667554" y="1099036"/>
                      <a:pt x="658981" y="1074271"/>
                    </a:cubicBezTo>
                    <a:cubicBezTo>
                      <a:pt x="651361" y="1049506"/>
                      <a:pt x="663744" y="1022836"/>
                      <a:pt x="687556" y="1014264"/>
                    </a:cubicBezTo>
                    <a:lnTo>
                      <a:pt x="687556" y="1014264"/>
                    </a:lnTo>
                    <a:close/>
                    <a:moveTo>
                      <a:pt x="627548" y="845671"/>
                    </a:moveTo>
                    <a:cubicBezTo>
                      <a:pt x="651361" y="837099"/>
                      <a:pt x="678984" y="849481"/>
                      <a:pt x="687556" y="874246"/>
                    </a:cubicBezTo>
                    <a:cubicBezTo>
                      <a:pt x="696129" y="898059"/>
                      <a:pt x="683746" y="925681"/>
                      <a:pt x="658981" y="934254"/>
                    </a:cubicBezTo>
                    <a:cubicBezTo>
                      <a:pt x="635169" y="942826"/>
                      <a:pt x="607546" y="930444"/>
                      <a:pt x="598973" y="905679"/>
                    </a:cubicBezTo>
                    <a:cubicBezTo>
                      <a:pt x="590401" y="880914"/>
                      <a:pt x="602784" y="854244"/>
                      <a:pt x="627548" y="845671"/>
                    </a:cubicBezTo>
                    <a:lnTo>
                      <a:pt x="627548" y="845671"/>
                    </a:lnTo>
                    <a:close/>
                    <a:moveTo>
                      <a:pt x="334179" y="951399"/>
                    </a:moveTo>
                    <a:cubicBezTo>
                      <a:pt x="357991" y="942826"/>
                      <a:pt x="385614" y="955209"/>
                      <a:pt x="394186" y="979974"/>
                    </a:cubicBezTo>
                    <a:cubicBezTo>
                      <a:pt x="402759" y="1003786"/>
                      <a:pt x="390376" y="1031409"/>
                      <a:pt x="365611" y="1039981"/>
                    </a:cubicBezTo>
                    <a:cubicBezTo>
                      <a:pt x="341798" y="1048554"/>
                      <a:pt x="314176" y="1036171"/>
                      <a:pt x="305604" y="1011406"/>
                    </a:cubicBezTo>
                    <a:cubicBezTo>
                      <a:pt x="297031" y="986641"/>
                      <a:pt x="309414" y="959971"/>
                      <a:pt x="334179" y="951399"/>
                    </a:cubicBezTo>
                    <a:lnTo>
                      <a:pt x="334179" y="951399"/>
                    </a:lnTo>
                    <a:close/>
                    <a:moveTo>
                      <a:pt x="273219" y="782806"/>
                    </a:moveTo>
                    <a:cubicBezTo>
                      <a:pt x="297031" y="774234"/>
                      <a:pt x="324654" y="786616"/>
                      <a:pt x="333226" y="811381"/>
                    </a:cubicBezTo>
                    <a:cubicBezTo>
                      <a:pt x="341798" y="835194"/>
                      <a:pt x="329416" y="862816"/>
                      <a:pt x="304651" y="871389"/>
                    </a:cubicBezTo>
                    <a:cubicBezTo>
                      <a:pt x="280839" y="879961"/>
                      <a:pt x="253216" y="867579"/>
                      <a:pt x="244644" y="842814"/>
                    </a:cubicBezTo>
                    <a:cubicBezTo>
                      <a:pt x="237023" y="818049"/>
                      <a:pt x="249406" y="791379"/>
                      <a:pt x="273219" y="782806"/>
                    </a:cubicBezTo>
                    <a:lnTo>
                      <a:pt x="273219" y="782806"/>
                    </a:lnTo>
                    <a:close/>
                    <a:moveTo>
                      <a:pt x="566589" y="677079"/>
                    </a:moveTo>
                    <a:cubicBezTo>
                      <a:pt x="590401" y="668506"/>
                      <a:pt x="618023" y="680889"/>
                      <a:pt x="626596" y="705654"/>
                    </a:cubicBezTo>
                    <a:cubicBezTo>
                      <a:pt x="635169" y="729466"/>
                      <a:pt x="622786" y="757089"/>
                      <a:pt x="598021" y="765661"/>
                    </a:cubicBezTo>
                    <a:cubicBezTo>
                      <a:pt x="574209" y="774234"/>
                      <a:pt x="546586" y="761851"/>
                      <a:pt x="538014" y="737086"/>
                    </a:cubicBezTo>
                    <a:cubicBezTo>
                      <a:pt x="529441" y="712321"/>
                      <a:pt x="542776" y="685651"/>
                      <a:pt x="566589" y="677079"/>
                    </a:cubicBezTo>
                    <a:lnTo>
                      <a:pt x="566589" y="677079"/>
                    </a:lnTo>
                    <a:close/>
                    <a:moveTo>
                      <a:pt x="505629" y="508486"/>
                    </a:moveTo>
                    <a:cubicBezTo>
                      <a:pt x="529441" y="499914"/>
                      <a:pt x="557064" y="512296"/>
                      <a:pt x="565636" y="537061"/>
                    </a:cubicBezTo>
                    <a:cubicBezTo>
                      <a:pt x="574209" y="560874"/>
                      <a:pt x="561826" y="588496"/>
                      <a:pt x="537061" y="597069"/>
                    </a:cubicBezTo>
                    <a:cubicBezTo>
                      <a:pt x="513248" y="605641"/>
                      <a:pt x="485626" y="593259"/>
                      <a:pt x="477054" y="568494"/>
                    </a:cubicBezTo>
                    <a:cubicBezTo>
                      <a:pt x="469434" y="543729"/>
                      <a:pt x="481816" y="517059"/>
                      <a:pt x="505629" y="508486"/>
                    </a:cubicBezTo>
                    <a:lnTo>
                      <a:pt x="505629" y="508486"/>
                    </a:lnTo>
                    <a:close/>
                    <a:moveTo>
                      <a:pt x="213211" y="614214"/>
                    </a:moveTo>
                    <a:cubicBezTo>
                      <a:pt x="237023" y="605641"/>
                      <a:pt x="264646" y="618024"/>
                      <a:pt x="273219" y="642789"/>
                    </a:cubicBezTo>
                    <a:cubicBezTo>
                      <a:pt x="281791" y="666601"/>
                      <a:pt x="269409" y="694224"/>
                      <a:pt x="244644" y="702796"/>
                    </a:cubicBezTo>
                    <a:cubicBezTo>
                      <a:pt x="220831" y="711369"/>
                      <a:pt x="193209" y="698986"/>
                      <a:pt x="184636" y="674221"/>
                    </a:cubicBezTo>
                    <a:cubicBezTo>
                      <a:pt x="176064" y="649456"/>
                      <a:pt x="188446" y="622786"/>
                      <a:pt x="213211" y="614214"/>
                    </a:cubicBezTo>
                    <a:lnTo>
                      <a:pt x="213211" y="614214"/>
                    </a:lnTo>
                    <a:close/>
                    <a:moveTo>
                      <a:pt x="152251" y="445621"/>
                    </a:moveTo>
                    <a:cubicBezTo>
                      <a:pt x="176064" y="437049"/>
                      <a:pt x="203686" y="449431"/>
                      <a:pt x="212259" y="474196"/>
                    </a:cubicBezTo>
                    <a:cubicBezTo>
                      <a:pt x="220831" y="498009"/>
                      <a:pt x="208448" y="525631"/>
                      <a:pt x="183684" y="534204"/>
                    </a:cubicBezTo>
                    <a:cubicBezTo>
                      <a:pt x="159871" y="542776"/>
                      <a:pt x="132248" y="530394"/>
                      <a:pt x="123676" y="505629"/>
                    </a:cubicBezTo>
                    <a:cubicBezTo>
                      <a:pt x="115104" y="480864"/>
                      <a:pt x="128439" y="454194"/>
                      <a:pt x="152251" y="445621"/>
                    </a:cubicBezTo>
                    <a:lnTo>
                      <a:pt x="152251" y="445621"/>
                    </a:lnTo>
                    <a:close/>
                    <a:moveTo>
                      <a:pt x="445621" y="339894"/>
                    </a:moveTo>
                    <a:cubicBezTo>
                      <a:pt x="469434" y="331321"/>
                      <a:pt x="497056" y="343704"/>
                      <a:pt x="505629" y="368469"/>
                    </a:cubicBezTo>
                    <a:cubicBezTo>
                      <a:pt x="514201" y="392281"/>
                      <a:pt x="501819" y="419904"/>
                      <a:pt x="477054" y="428476"/>
                    </a:cubicBezTo>
                    <a:cubicBezTo>
                      <a:pt x="453241" y="437049"/>
                      <a:pt x="425619" y="424666"/>
                      <a:pt x="417046" y="399901"/>
                    </a:cubicBezTo>
                    <a:cubicBezTo>
                      <a:pt x="408473" y="375136"/>
                      <a:pt x="420856" y="348466"/>
                      <a:pt x="445621" y="339894"/>
                    </a:cubicBezTo>
                    <a:lnTo>
                      <a:pt x="445621" y="339894"/>
                    </a:lnTo>
                    <a:close/>
                    <a:moveTo>
                      <a:pt x="31284" y="108436"/>
                    </a:moveTo>
                    <a:cubicBezTo>
                      <a:pt x="55096" y="99864"/>
                      <a:pt x="82719" y="112246"/>
                      <a:pt x="91291" y="137011"/>
                    </a:cubicBezTo>
                    <a:cubicBezTo>
                      <a:pt x="99864" y="160824"/>
                      <a:pt x="87481" y="188446"/>
                      <a:pt x="62716" y="197019"/>
                    </a:cubicBezTo>
                    <a:cubicBezTo>
                      <a:pt x="38904" y="205591"/>
                      <a:pt x="11281" y="193209"/>
                      <a:pt x="2709" y="168444"/>
                    </a:cubicBezTo>
                    <a:cubicBezTo>
                      <a:pt x="-5864" y="143679"/>
                      <a:pt x="6519" y="117009"/>
                      <a:pt x="31284" y="108436"/>
                    </a:cubicBezTo>
                    <a:lnTo>
                      <a:pt x="31284" y="108436"/>
                    </a:lnTo>
                    <a:close/>
                    <a:moveTo>
                      <a:pt x="91291" y="277029"/>
                    </a:moveTo>
                    <a:cubicBezTo>
                      <a:pt x="115104" y="268456"/>
                      <a:pt x="142726" y="280839"/>
                      <a:pt x="151298" y="305604"/>
                    </a:cubicBezTo>
                    <a:cubicBezTo>
                      <a:pt x="159871" y="329416"/>
                      <a:pt x="147489" y="357039"/>
                      <a:pt x="122723" y="365611"/>
                    </a:cubicBezTo>
                    <a:cubicBezTo>
                      <a:pt x="98911" y="374184"/>
                      <a:pt x="71289" y="361801"/>
                      <a:pt x="62716" y="337036"/>
                    </a:cubicBezTo>
                    <a:cubicBezTo>
                      <a:pt x="55096" y="312271"/>
                      <a:pt x="67479" y="285601"/>
                      <a:pt x="91291" y="277029"/>
                    </a:cubicBezTo>
                    <a:lnTo>
                      <a:pt x="91291" y="277029"/>
                    </a:lnTo>
                    <a:close/>
                    <a:moveTo>
                      <a:pt x="384661" y="171301"/>
                    </a:moveTo>
                    <a:cubicBezTo>
                      <a:pt x="408473" y="162729"/>
                      <a:pt x="436096" y="175111"/>
                      <a:pt x="444669" y="199876"/>
                    </a:cubicBezTo>
                    <a:cubicBezTo>
                      <a:pt x="453241" y="223689"/>
                      <a:pt x="440859" y="251311"/>
                      <a:pt x="416094" y="259884"/>
                    </a:cubicBezTo>
                    <a:cubicBezTo>
                      <a:pt x="392281" y="268456"/>
                      <a:pt x="364659" y="256074"/>
                      <a:pt x="356086" y="231309"/>
                    </a:cubicBezTo>
                    <a:cubicBezTo>
                      <a:pt x="347514" y="206544"/>
                      <a:pt x="360848" y="179874"/>
                      <a:pt x="384661" y="171301"/>
                    </a:cubicBezTo>
                    <a:lnTo>
                      <a:pt x="384661" y="171301"/>
                    </a:lnTo>
                    <a:close/>
                    <a:moveTo>
                      <a:pt x="324654" y="2709"/>
                    </a:moveTo>
                    <a:cubicBezTo>
                      <a:pt x="348466" y="-5864"/>
                      <a:pt x="376089" y="6519"/>
                      <a:pt x="384661" y="31284"/>
                    </a:cubicBezTo>
                    <a:cubicBezTo>
                      <a:pt x="393234" y="55096"/>
                      <a:pt x="380851" y="82719"/>
                      <a:pt x="356086" y="91291"/>
                    </a:cubicBezTo>
                    <a:cubicBezTo>
                      <a:pt x="332273" y="99864"/>
                      <a:pt x="304651" y="87481"/>
                      <a:pt x="296079" y="62716"/>
                    </a:cubicBezTo>
                    <a:cubicBezTo>
                      <a:pt x="287506" y="37951"/>
                      <a:pt x="299889" y="11281"/>
                      <a:pt x="324654" y="2709"/>
                    </a:cubicBezTo>
                    <a:close/>
                  </a:path>
                </a:pathLst>
              </a:custGeom>
              <a:solidFill>
                <a:srgbClr val="3824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423;p8"/>
              <p:cNvSpPr/>
              <p:nvPr/>
            </p:nvSpPr>
            <p:spPr>
              <a:xfrm rot="1218961">
                <a:off x="7916261" y="211930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59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4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24;p8"/>
              <p:cNvSpPr/>
              <p:nvPr/>
            </p:nvSpPr>
            <p:spPr>
              <a:xfrm rot="1218961">
                <a:off x="7919872" y="2134584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89" y="5715"/>
                      <a:pt x="342342" y="8572"/>
                    </a:cubicBezTo>
                    <a:lnTo>
                      <a:pt x="342342" y="8572"/>
                    </a:lnTo>
                    <a:lnTo>
                      <a:pt x="342342" y="8572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25;p8"/>
              <p:cNvSpPr/>
              <p:nvPr/>
            </p:nvSpPr>
            <p:spPr>
              <a:xfrm rot="1218961">
                <a:off x="7921528" y="2175165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2"/>
                    </a:cubicBezTo>
                    <a:lnTo>
                      <a:pt x="24765" y="126682"/>
                    </a:lnTo>
                    <a:cubicBezTo>
                      <a:pt x="16193" y="129540"/>
                      <a:pt x="5715" y="127635"/>
                      <a:pt x="0" y="120967"/>
                    </a:cubicBezTo>
                    <a:lnTo>
                      <a:pt x="3362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26;p8"/>
              <p:cNvSpPr/>
              <p:nvPr/>
            </p:nvSpPr>
            <p:spPr>
              <a:xfrm rot="1218961">
                <a:off x="7913186" y="249498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60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4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7;p8"/>
              <p:cNvSpPr/>
              <p:nvPr/>
            </p:nvSpPr>
            <p:spPr>
              <a:xfrm rot="1218961">
                <a:off x="7916795" y="2510264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5" y="2858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28;p8"/>
              <p:cNvSpPr/>
              <p:nvPr/>
            </p:nvSpPr>
            <p:spPr>
              <a:xfrm rot="1218961">
                <a:off x="7918454" y="25508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2" y="129540"/>
                      <a:pt x="5715" y="127635"/>
                      <a:pt x="0" y="120968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9;p8"/>
              <p:cNvSpPr/>
              <p:nvPr/>
            </p:nvSpPr>
            <p:spPr>
              <a:xfrm rot="1218961">
                <a:off x="7909005" y="2870112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5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400" y="3450"/>
                      <a:pt x="342162" y="15832"/>
                    </a:cubicBezTo>
                    <a:lnTo>
                      <a:pt x="342162" y="15832"/>
                    </a:lnTo>
                    <a:cubicBezTo>
                      <a:pt x="346925" y="28214"/>
                      <a:pt x="340257" y="41550"/>
                      <a:pt x="327875" y="46312"/>
                    </a:cubicBezTo>
                    <a:cubicBezTo>
                      <a:pt x="228814" y="81554"/>
                      <a:pt x="130707" y="117750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0;p8"/>
              <p:cNvSpPr/>
              <p:nvPr/>
            </p:nvSpPr>
            <p:spPr>
              <a:xfrm rot="1218961">
                <a:off x="7911850" y="288525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31;p8"/>
              <p:cNvSpPr/>
              <p:nvPr/>
            </p:nvSpPr>
            <p:spPr>
              <a:xfrm rot="1218961">
                <a:off x="7915379" y="292652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32;p8"/>
              <p:cNvSpPr/>
              <p:nvPr/>
            </p:nvSpPr>
            <p:spPr>
              <a:xfrm rot="1218961">
                <a:off x="7905162" y="3245655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4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49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cubicBezTo>
                      <a:pt x="229192" y="81554"/>
                      <a:pt x="131085" y="117749"/>
                      <a:pt x="32025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50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33;p8"/>
              <p:cNvSpPr/>
              <p:nvPr/>
            </p:nvSpPr>
            <p:spPr>
              <a:xfrm rot="1218961">
                <a:off x="7908774" y="326093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4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cubicBezTo>
                      <a:pt x="342342" y="8573"/>
                      <a:pt x="342342" y="8573"/>
                      <a:pt x="342342" y="8573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34;p8"/>
              <p:cNvSpPr/>
              <p:nvPr/>
            </p:nvSpPr>
            <p:spPr>
              <a:xfrm rot="1218961">
                <a:off x="7910431" y="330151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3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2395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35;p8"/>
              <p:cNvSpPr/>
              <p:nvPr/>
            </p:nvSpPr>
            <p:spPr>
              <a:xfrm rot="1218961">
                <a:off x="7902089" y="3621335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59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4" y="41550"/>
                      <a:pt x="328252" y="46312"/>
                    </a:cubicBezTo>
                    <a:cubicBezTo>
                      <a:pt x="229192" y="81554"/>
                      <a:pt x="131084" y="117750"/>
                      <a:pt x="32024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36;p8"/>
              <p:cNvSpPr/>
              <p:nvPr/>
            </p:nvSpPr>
            <p:spPr>
              <a:xfrm rot="1218961">
                <a:off x="7905699" y="3636615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437;p8"/>
              <p:cNvSpPr/>
              <p:nvPr/>
            </p:nvSpPr>
            <p:spPr>
              <a:xfrm rot="1218961">
                <a:off x="7907355" y="367719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38;p8"/>
              <p:cNvSpPr/>
              <p:nvPr/>
            </p:nvSpPr>
            <p:spPr>
              <a:xfrm rot="1218961">
                <a:off x="7897908" y="3996461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4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399" y="3449"/>
                      <a:pt x="342162" y="15832"/>
                    </a:cubicBezTo>
                    <a:lnTo>
                      <a:pt x="342162" y="15832"/>
                    </a:lnTo>
                    <a:cubicBezTo>
                      <a:pt x="346924" y="28214"/>
                      <a:pt x="340257" y="41549"/>
                      <a:pt x="327874" y="46312"/>
                    </a:cubicBezTo>
                    <a:cubicBezTo>
                      <a:pt x="228814" y="81554"/>
                      <a:pt x="130707" y="117749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439;p8"/>
              <p:cNvSpPr/>
              <p:nvPr/>
            </p:nvSpPr>
            <p:spPr>
              <a:xfrm rot="1218961">
                <a:off x="7900751" y="401160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440;p8"/>
              <p:cNvSpPr/>
              <p:nvPr/>
            </p:nvSpPr>
            <p:spPr>
              <a:xfrm rot="1218961">
                <a:off x="7904279" y="405287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2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441;p8"/>
              <p:cNvSpPr/>
              <p:nvPr/>
            </p:nvSpPr>
            <p:spPr>
              <a:xfrm rot="1218961">
                <a:off x="7894065" y="4372003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5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50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5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50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442;p8"/>
              <p:cNvSpPr/>
              <p:nvPr/>
            </p:nvSpPr>
            <p:spPr>
              <a:xfrm rot="1218961">
                <a:off x="7897674" y="438728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443;p8"/>
              <p:cNvSpPr/>
              <p:nvPr/>
            </p:nvSpPr>
            <p:spPr>
              <a:xfrm rot="1218961">
                <a:off x="7899334" y="442786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444;p8"/>
              <p:cNvSpPr/>
              <p:nvPr/>
            </p:nvSpPr>
            <p:spPr>
              <a:xfrm rot="1218961">
                <a:off x="7890069" y="4747162"/>
                <a:ext cx="71999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615" h="154536" extrusionOk="0">
                    <a:moveTo>
                      <a:pt x="15364" y="108225"/>
                    </a:moveTo>
                    <a:cubicBezTo>
                      <a:pt x="114424" y="72982"/>
                      <a:pt x="212531" y="36787"/>
                      <a:pt x="311591" y="1544"/>
                    </a:cubicBezTo>
                    <a:cubicBezTo>
                      <a:pt x="323974" y="-3218"/>
                      <a:pt x="337309" y="3450"/>
                      <a:pt x="342071" y="15832"/>
                    </a:cubicBezTo>
                    <a:lnTo>
                      <a:pt x="342071" y="15832"/>
                    </a:lnTo>
                    <a:cubicBezTo>
                      <a:pt x="346834" y="28214"/>
                      <a:pt x="340166" y="41550"/>
                      <a:pt x="327784" y="46312"/>
                    </a:cubicBezTo>
                    <a:cubicBezTo>
                      <a:pt x="228724" y="81554"/>
                      <a:pt x="130616" y="117750"/>
                      <a:pt x="31556" y="152992"/>
                    </a:cubicBezTo>
                    <a:cubicBezTo>
                      <a:pt x="19174" y="157754"/>
                      <a:pt x="5839" y="151087"/>
                      <a:pt x="1076" y="138704"/>
                    </a:cubicBezTo>
                    <a:lnTo>
                      <a:pt x="1076" y="138704"/>
                    </a:lnTo>
                    <a:cubicBezTo>
                      <a:pt x="-2734" y="126322"/>
                      <a:pt x="3934" y="112987"/>
                      <a:pt x="1536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45;p8"/>
              <p:cNvSpPr/>
              <p:nvPr/>
            </p:nvSpPr>
            <p:spPr>
              <a:xfrm rot="1218961">
                <a:off x="7894601" y="4762966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7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446;p8"/>
              <p:cNvSpPr/>
              <p:nvPr/>
            </p:nvSpPr>
            <p:spPr>
              <a:xfrm rot="1218961">
                <a:off x="7896256" y="48035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7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47;p8"/>
              <p:cNvSpPr/>
              <p:nvPr/>
            </p:nvSpPr>
            <p:spPr>
              <a:xfrm rot="1218961">
                <a:off x="7886043" y="5122674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60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48;p8"/>
              <p:cNvSpPr/>
              <p:nvPr/>
            </p:nvSpPr>
            <p:spPr>
              <a:xfrm rot="1218961">
                <a:off x="7889653" y="5137952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lnTo>
                      <a:pt x="342342" y="8573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49;p8"/>
              <p:cNvSpPr/>
              <p:nvPr/>
            </p:nvSpPr>
            <p:spPr>
              <a:xfrm rot="1218961">
                <a:off x="7891310" y="5178532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3"/>
                      <a:pt x="329565" y="17145"/>
                      <a:pt x="320992" y="20003"/>
                    </a:cubicBezTo>
                    <a:lnTo>
                      <a:pt x="24765" y="126683"/>
                    </a:lnTo>
                    <a:cubicBezTo>
                      <a:pt x="16192" y="129540"/>
                      <a:pt x="5715" y="127635"/>
                      <a:pt x="0" y="120968"/>
                    </a:cubicBezTo>
                    <a:lnTo>
                      <a:pt x="33623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50;p8"/>
              <p:cNvSpPr/>
              <p:nvPr/>
            </p:nvSpPr>
            <p:spPr>
              <a:xfrm rot="32818">
                <a:off x="8803051" y="2252423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451;p8"/>
              <p:cNvSpPr/>
              <p:nvPr/>
            </p:nvSpPr>
            <p:spPr>
              <a:xfrm rot="1218961">
                <a:off x="8856385" y="210008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52;p8"/>
              <p:cNvSpPr/>
              <p:nvPr/>
            </p:nvSpPr>
            <p:spPr>
              <a:xfrm rot="1218961">
                <a:off x="8855679" y="2291428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7185"/>
                      <a:pt x="952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453;p8"/>
              <p:cNvSpPr/>
              <p:nvPr/>
            </p:nvSpPr>
            <p:spPr>
              <a:xfrm rot="1218961">
                <a:off x="8853100" y="2482076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54;p8"/>
              <p:cNvSpPr/>
              <p:nvPr/>
            </p:nvSpPr>
            <p:spPr>
              <a:xfrm rot="1218961">
                <a:off x="8850521" y="267272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455;p8"/>
              <p:cNvSpPr/>
              <p:nvPr/>
            </p:nvSpPr>
            <p:spPr>
              <a:xfrm rot="1218961">
                <a:off x="8849813" y="286406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56;p8"/>
              <p:cNvSpPr/>
              <p:nvPr/>
            </p:nvSpPr>
            <p:spPr>
              <a:xfrm rot="1218961">
                <a:off x="8847236" y="3054714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457;p8"/>
              <p:cNvSpPr/>
              <p:nvPr/>
            </p:nvSpPr>
            <p:spPr>
              <a:xfrm rot="1218961">
                <a:off x="8846528" y="324605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58;p8"/>
              <p:cNvSpPr/>
              <p:nvPr/>
            </p:nvSpPr>
            <p:spPr>
              <a:xfrm rot="1218961">
                <a:off x="8843949" y="343670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459;p8"/>
              <p:cNvSpPr/>
              <p:nvPr/>
            </p:nvSpPr>
            <p:spPr>
              <a:xfrm rot="1218961">
                <a:off x="8841370" y="362735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60;p8"/>
              <p:cNvSpPr/>
              <p:nvPr/>
            </p:nvSpPr>
            <p:spPr>
              <a:xfrm rot="1218961">
                <a:off x="8840663" y="381869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61;p8"/>
              <p:cNvSpPr/>
              <p:nvPr/>
            </p:nvSpPr>
            <p:spPr>
              <a:xfrm rot="1218961">
                <a:off x="8838083" y="400934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62;p8"/>
              <p:cNvSpPr/>
              <p:nvPr/>
            </p:nvSpPr>
            <p:spPr>
              <a:xfrm rot="1218961">
                <a:off x="8835506" y="419998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63;p8"/>
              <p:cNvSpPr/>
              <p:nvPr/>
            </p:nvSpPr>
            <p:spPr>
              <a:xfrm rot="1218961">
                <a:off x="8834797" y="439133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64;p8"/>
              <p:cNvSpPr/>
              <p:nvPr/>
            </p:nvSpPr>
            <p:spPr>
              <a:xfrm rot="1218961">
                <a:off x="8832218" y="458197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65;p8"/>
              <p:cNvSpPr/>
              <p:nvPr/>
            </p:nvSpPr>
            <p:spPr>
              <a:xfrm rot="1218961">
                <a:off x="8831510" y="477332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66;p8"/>
              <p:cNvSpPr/>
              <p:nvPr/>
            </p:nvSpPr>
            <p:spPr>
              <a:xfrm rot="32818">
                <a:off x="8774448" y="5308872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467;p8"/>
            <p:cNvSpPr/>
            <p:nvPr/>
          </p:nvSpPr>
          <p:spPr>
            <a:xfrm rot="1218961">
              <a:off x="5267398" y="1967339"/>
              <a:ext cx="2955806" cy="3592473"/>
            </a:xfrm>
            <a:custGeom>
              <a:avLst/>
              <a:gdLst/>
              <a:ahLst/>
              <a:cxnLst/>
              <a:rect l="l" t="t" r="r" b="b"/>
              <a:pathLst>
                <a:path w="1410652" h="1714500" extrusionOk="0">
                  <a:moveTo>
                    <a:pt x="0" y="328613"/>
                  </a:moveTo>
                  <a:lnTo>
                    <a:pt x="912495" y="0"/>
                  </a:lnTo>
                  <a:lnTo>
                    <a:pt x="917258" y="13335"/>
                  </a:lnTo>
                  <a:lnTo>
                    <a:pt x="4763" y="341947"/>
                  </a:lnTo>
                  <a:lnTo>
                    <a:pt x="0" y="328613"/>
                  </a:lnTo>
                  <a:lnTo>
                    <a:pt x="0" y="328613"/>
                  </a:lnTo>
                  <a:close/>
                  <a:moveTo>
                    <a:pt x="30480" y="414338"/>
                  </a:moveTo>
                  <a:cubicBezTo>
                    <a:pt x="32385" y="419100"/>
                    <a:pt x="33338" y="423863"/>
                    <a:pt x="35243" y="427672"/>
                  </a:cubicBezTo>
                  <a:cubicBezTo>
                    <a:pt x="339090" y="318135"/>
                    <a:pt x="643890" y="208597"/>
                    <a:pt x="947738" y="99060"/>
                  </a:cubicBezTo>
                  <a:cubicBezTo>
                    <a:pt x="945833" y="94297"/>
                    <a:pt x="944880" y="89535"/>
                    <a:pt x="942975" y="85725"/>
                  </a:cubicBezTo>
                  <a:cubicBezTo>
                    <a:pt x="639128" y="196215"/>
                    <a:pt x="335280" y="304800"/>
                    <a:pt x="30480" y="414338"/>
                  </a:cubicBezTo>
                  <a:lnTo>
                    <a:pt x="30480" y="414338"/>
                  </a:lnTo>
                  <a:close/>
                  <a:moveTo>
                    <a:pt x="61913" y="500063"/>
                  </a:moveTo>
                  <a:cubicBezTo>
                    <a:pt x="63818" y="504825"/>
                    <a:pt x="64770" y="509588"/>
                    <a:pt x="66675" y="513397"/>
                  </a:cubicBezTo>
                  <a:cubicBezTo>
                    <a:pt x="370522" y="403860"/>
                    <a:pt x="675322" y="294322"/>
                    <a:pt x="979170" y="184785"/>
                  </a:cubicBezTo>
                  <a:cubicBezTo>
                    <a:pt x="977265" y="180022"/>
                    <a:pt x="976313" y="175260"/>
                    <a:pt x="974408" y="171450"/>
                  </a:cubicBezTo>
                  <a:cubicBezTo>
                    <a:pt x="670560" y="281940"/>
                    <a:pt x="365760" y="391478"/>
                    <a:pt x="61913" y="500063"/>
                  </a:cubicBezTo>
                  <a:lnTo>
                    <a:pt x="61913" y="500063"/>
                  </a:lnTo>
                  <a:close/>
                  <a:moveTo>
                    <a:pt x="92393" y="585788"/>
                  </a:moveTo>
                  <a:cubicBezTo>
                    <a:pt x="94297" y="590550"/>
                    <a:pt x="95250" y="595313"/>
                    <a:pt x="97155" y="599122"/>
                  </a:cubicBezTo>
                  <a:cubicBezTo>
                    <a:pt x="401003" y="489585"/>
                    <a:pt x="705803" y="380047"/>
                    <a:pt x="1009650" y="270510"/>
                  </a:cubicBezTo>
                  <a:cubicBezTo>
                    <a:pt x="1007745" y="265747"/>
                    <a:pt x="1006793" y="260985"/>
                    <a:pt x="1004888" y="257175"/>
                  </a:cubicBezTo>
                  <a:cubicBezTo>
                    <a:pt x="701040" y="367665"/>
                    <a:pt x="397193" y="477203"/>
                    <a:pt x="92393" y="585788"/>
                  </a:cubicBezTo>
                  <a:lnTo>
                    <a:pt x="92393" y="585788"/>
                  </a:lnTo>
                  <a:close/>
                  <a:moveTo>
                    <a:pt x="123825" y="672465"/>
                  </a:moveTo>
                  <a:cubicBezTo>
                    <a:pt x="427672" y="562928"/>
                    <a:pt x="732472" y="453390"/>
                    <a:pt x="1036320" y="343853"/>
                  </a:cubicBezTo>
                  <a:cubicBezTo>
                    <a:pt x="1038225" y="348615"/>
                    <a:pt x="1039178" y="353378"/>
                    <a:pt x="1041083" y="357188"/>
                  </a:cubicBezTo>
                  <a:cubicBezTo>
                    <a:pt x="737235" y="466725"/>
                    <a:pt x="432435" y="576263"/>
                    <a:pt x="128588" y="685800"/>
                  </a:cubicBezTo>
                  <a:cubicBezTo>
                    <a:pt x="126683" y="681038"/>
                    <a:pt x="124778" y="676275"/>
                    <a:pt x="123825" y="672465"/>
                  </a:cubicBezTo>
                  <a:lnTo>
                    <a:pt x="123825" y="672465"/>
                  </a:lnTo>
                  <a:close/>
                  <a:moveTo>
                    <a:pt x="154305" y="758190"/>
                  </a:moveTo>
                  <a:cubicBezTo>
                    <a:pt x="458153" y="648653"/>
                    <a:pt x="762953" y="539115"/>
                    <a:pt x="1066800" y="429578"/>
                  </a:cubicBezTo>
                  <a:cubicBezTo>
                    <a:pt x="1068705" y="434340"/>
                    <a:pt x="1069658" y="439103"/>
                    <a:pt x="1071563" y="442913"/>
                  </a:cubicBezTo>
                  <a:cubicBezTo>
                    <a:pt x="767715" y="552450"/>
                    <a:pt x="462915" y="661988"/>
                    <a:pt x="159068" y="771525"/>
                  </a:cubicBezTo>
                  <a:cubicBezTo>
                    <a:pt x="157163" y="766763"/>
                    <a:pt x="156210" y="762000"/>
                    <a:pt x="154305" y="758190"/>
                  </a:cubicBezTo>
                  <a:lnTo>
                    <a:pt x="154305" y="758190"/>
                  </a:lnTo>
                  <a:close/>
                  <a:moveTo>
                    <a:pt x="184785" y="843915"/>
                  </a:moveTo>
                  <a:cubicBezTo>
                    <a:pt x="488633" y="734378"/>
                    <a:pt x="793433" y="624840"/>
                    <a:pt x="1097280" y="515303"/>
                  </a:cubicBezTo>
                  <a:cubicBezTo>
                    <a:pt x="1099185" y="520065"/>
                    <a:pt x="1100138" y="524828"/>
                    <a:pt x="1102043" y="528638"/>
                  </a:cubicBezTo>
                  <a:cubicBezTo>
                    <a:pt x="798195" y="638175"/>
                    <a:pt x="493395" y="747713"/>
                    <a:pt x="189547" y="857250"/>
                  </a:cubicBezTo>
                  <a:cubicBezTo>
                    <a:pt x="188595" y="852488"/>
                    <a:pt x="186690" y="847725"/>
                    <a:pt x="184785" y="843915"/>
                  </a:cubicBezTo>
                  <a:lnTo>
                    <a:pt x="184785" y="843915"/>
                  </a:lnTo>
                  <a:close/>
                  <a:moveTo>
                    <a:pt x="216218" y="929640"/>
                  </a:moveTo>
                  <a:cubicBezTo>
                    <a:pt x="218122" y="934403"/>
                    <a:pt x="219075" y="939165"/>
                    <a:pt x="220980" y="942975"/>
                  </a:cubicBezTo>
                  <a:cubicBezTo>
                    <a:pt x="524828" y="833438"/>
                    <a:pt x="829628" y="723900"/>
                    <a:pt x="1133475" y="614363"/>
                  </a:cubicBezTo>
                  <a:cubicBezTo>
                    <a:pt x="1131570" y="609600"/>
                    <a:pt x="1130618" y="604838"/>
                    <a:pt x="1128713" y="601028"/>
                  </a:cubicBezTo>
                  <a:cubicBezTo>
                    <a:pt x="824865" y="710565"/>
                    <a:pt x="520065" y="820103"/>
                    <a:pt x="216218" y="929640"/>
                  </a:cubicBezTo>
                  <a:lnTo>
                    <a:pt x="216218" y="929640"/>
                  </a:lnTo>
                  <a:close/>
                  <a:moveTo>
                    <a:pt x="246697" y="1015365"/>
                  </a:moveTo>
                  <a:cubicBezTo>
                    <a:pt x="248603" y="1020128"/>
                    <a:pt x="249555" y="1024890"/>
                    <a:pt x="251460" y="1028700"/>
                  </a:cubicBezTo>
                  <a:cubicBezTo>
                    <a:pt x="555308" y="919163"/>
                    <a:pt x="860108" y="809625"/>
                    <a:pt x="1163955" y="700088"/>
                  </a:cubicBezTo>
                  <a:cubicBezTo>
                    <a:pt x="1162050" y="695325"/>
                    <a:pt x="1161098" y="690563"/>
                    <a:pt x="1159193" y="686753"/>
                  </a:cubicBezTo>
                  <a:cubicBezTo>
                    <a:pt x="855345" y="796290"/>
                    <a:pt x="551497" y="905828"/>
                    <a:pt x="246697" y="1015365"/>
                  </a:cubicBezTo>
                  <a:lnTo>
                    <a:pt x="246697" y="1015365"/>
                  </a:lnTo>
                  <a:close/>
                  <a:moveTo>
                    <a:pt x="277178" y="1101090"/>
                  </a:moveTo>
                  <a:cubicBezTo>
                    <a:pt x="279083" y="1105853"/>
                    <a:pt x="280035" y="1110615"/>
                    <a:pt x="281940" y="1114425"/>
                  </a:cubicBezTo>
                  <a:cubicBezTo>
                    <a:pt x="585788" y="1004888"/>
                    <a:pt x="890588" y="895350"/>
                    <a:pt x="1194435" y="785813"/>
                  </a:cubicBezTo>
                  <a:cubicBezTo>
                    <a:pt x="1192530" y="781050"/>
                    <a:pt x="1191578" y="776288"/>
                    <a:pt x="1189673" y="772478"/>
                  </a:cubicBezTo>
                  <a:cubicBezTo>
                    <a:pt x="885825" y="882015"/>
                    <a:pt x="581978" y="991553"/>
                    <a:pt x="277178" y="1101090"/>
                  </a:cubicBezTo>
                  <a:lnTo>
                    <a:pt x="277178" y="1101090"/>
                  </a:lnTo>
                  <a:close/>
                  <a:moveTo>
                    <a:pt x="308610" y="1186815"/>
                  </a:moveTo>
                  <a:cubicBezTo>
                    <a:pt x="612458" y="1077278"/>
                    <a:pt x="917258" y="967740"/>
                    <a:pt x="1221105" y="858203"/>
                  </a:cubicBezTo>
                  <a:cubicBezTo>
                    <a:pt x="1223010" y="862965"/>
                    <a:pt x="1223963" y="867728"/>
                    <a:pt x="1225868" y="871538"/>
                  </a:cubicBezTo>
                  <a:cubicBezTo>
                    <a:pt x="922020" y="981075"/>
                    <a:pt x="617220" y="1090613"/>
                    <a:pt x="313372" y="1200150"/>
                  </a:cubicBezTo>
                  <a:cubicBezTo>
                    <a:pt x="311468" y="1196340"/>
                    <a:pt x="310515" y="1191578"/>
                    <a:pt x="308610" y="1186815"/>
                  </a:cubicBezTo>
                  <a:lnTo>
                    <a:pt x="308610" y="1186815"/>
                  </a:lnTo>
                  <a:close/>
                  <a:moveTo>
                    <a:pt x="339090" y="1272540"/>
                  </a:moveTo>
                  <a:cubicBezTo>
                    <a:pt x="642938" y="1163003"/>
                    <a:pt x="947738" y="1053465"/>
                    <a:pt x="1251585" y="943928"/>
                  </a:cubicBezTo>
                  <a:cubicBezTo>
                    <a:pt x="1253490" y="948690"/>
                    <a:pt x="1254443" y="953453"/>
                    <a:pt x="1256348" y="957263"/>
                  </a:cubicBezTo>
                  <a:cubicBezTo>
                    <a:pt x="952500" y="1066800"/>
                    <a:pt x="647700" y="1176338"/>
                    <a:pt x="343853" y="1285875"/>
                  </a:cubicBezTo>
                  <a:cubicBezTo>
                    <a:pt x="342900" y="1282065"/>
                    <a:pt x="340995" y="1277303"/>
                    <a:pt x="339090" y="1272540"/>
                  </a:cubicBezTo>
                  <a:lnTo>
                    <a:pt x="339090" y="1272540"/>
                  </a:lnTo>
                  <a:close/>
                  <a:moveTo>
                    <a:pt x="370522" y="1358265"/>
                  </a:moveTo>
                  <a:cubicBezTo>
                    <a:pt x="674370" y="1248728"/>
                    <a:pt x="979170" y="1139190"/>
                    <a:pt x="1283018" y="1029653"/>
                  </a:cubicBezTo>
                  <a:cubicBezTo>
                    <a:pt x="1284923" y="1034415"/>
                    <a:pt x="1285875" y="1039178"/>
                    <a:pt x="1287780" y="1042988"/>
                  </a:cubicBezTo>
                  <a:cubicBezTo>
                    <a:pt x="983933" y="1152525"/>
                    <a:pt x="679133" y="1262063"/>
                    <a:pt x="375285" y="1371600"/>
                  </a:cubicBezTo>
                  <a:cubicBezTo>
                    <a:pt x="373380" y="1367790"/>
                    <a:pt x="371475" y="1363028"/>
                    <a:pt x="370522" y="1358265"/>
                  </a:cubicBezTo>
                  <a:lnTo>
                    <a:pt x="370522" y="1358265"/>
                  </a:lnTo>
                  <a:close/>
                  <a:moveTo>
                    <a:pt x="401003" y="1443990"/>
                  </a:moveTo>
                  <a:cubicBezTo>
                    <a:pt x="402908" y="1448753"/>
                    <a:pt x="403860" y="1453515"/>
                    <a:pt x="405765" y="1457325"/>
                  </a:cubicBezTo>
                  <a:cubicBezTo>
                    <a:pt x="709613" y="1347788"/>
                    <a:pt x="1014413" y="1238250"/>
                    <a:pt x="1318260" y="1128713"/>
                  </a:cubicBezTo>
                  <a:cubicBezTo>
                    <a:pt x="1316355" y="1123950"/>
                    <a:pt x="1315403" y="1119188"/>
                    <a:pt x="1313498" y="1115378"/>
                  </a:cubicBezTo>
                  <a:cubicBezTo>
                    <a:pt x="1009650" y="1224915"/>
                    <a:pt x="704850" y="1334453"/>
                    <a:pt x="401003" y="1443990"/>
                  </a:cubicBezTo>
                  <a:lnTo>
                    <a:pt x="401003" y="1443990"/>
                  </a:lnTo>
                  <a:close/>
                  <a:moveTo>
                    <a:pt x="431483" y="1529715"/>
                  </a:moveTo>
                  <a:cubicBezTo>
                    <a:pt x="433388" y="1534478"/>
                    <a:pt x="434340" y="1539240"/>
                    <a:pt x="436245" y="1543050"/>
                  </a:cubicBezTo>
                  <a:cubicBezTo>
                    <a:pt x="740093" y="1433513"/>
                    <a:pt x="1044893" y="1323975"/>
                    <a:pt x="1348740" y="1214438"/>
                  </a:cubicBezTo>
                  <a:cubicBezTo>
                    <a:pt x="1346835" y="1209675"/>
                    <a:pt x="1345883" y="1204913"/>
                    <a:pt x="1343978" y="1201103"/>
                  </a:cubicBezTo>
                  <a:cubicBezTo>
                    <a:pt x="1040130" y="1310640"/>
                    <a:pt x="736283" y="1420178"/>
                    <a:pt x="431483" y="1529715"/>
                  </a:cubicBezTo>
                  <a:lnTo>
                    <a:pt x="431483" y="1529715"/>
                  </a:lnTo>
                  <a:close/>
                  <a:moveTo>
                    <a:pt x="462915" y="1615440"/>
                  </a:moveTo>
                  <a:cubicBezTo>
                    <a:pt x="464820" y="1620203"/>
                    <a:pt x="465772" y="1624965"/>
                    <a:pt x="467678" y="1628775"/>
                  </a:cubicBezTo>
                  <a:cubicBezTo>
                    <a:pt x="771525" y="1519238"/>
                    <a:pt x="1076325" y="1409700"/>
                    <a:pt x="1380173" y="1300163"/>
                  </a:cubicBezTo>
                  <a:cubicBezTo>
                    <a:pt x="1378268" y="1295400"/>
                    <a:pt x="1377315" y="1290638"/>
                    <a:pt x="1375410" y="1286828"/>
                  </a:cubicBezTo>
                  <a:cubicBezTo>
                    <a:pt x="1071563" y="1397318"/>
                    <a:pt x="766763" y="1505903"/>
                    <a:pt x="462915" y="1615440"/>
                  </a:cubicBezTo>
                  <a:lnTo>
                    <a:pt x="462915" y="1615440"/>
                  </a:lnTo>
                  <a:close/>
                  <a:moveTo>
                    <a:pt x="493395" y="1701165"/>
                  </a:moveTo>
                  <a:lnTo>
                    <a:pt x="1405890" y="1372553"/>
                  </a:lnTo>
                  <a:lnTo>
                    <a:pt x="1410653" y="1385888"/>
                  </a:lnTo>
                  <a:lnTo>
                    <a:pt x="498158" y="1714500"/>
                  </a:lnTo>
                  <a:lnTo>
                    <a:pt x="493395" y="17011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414;p8"/>
          <p:cNvGrpSpPr/>
          <p:nvPr/>
        </p:nvGrpSpPr>
        <p:grpSpPr>
          <a:xfrm rot="21247122">
            <a:off x="3921696" y="279933"/>
            <a:ext cx="4988047" cy="6712135"/>
            <a:chOff x="6884615" y="58434"/>
            <a:chExt cx="2901220" cy="3416879"/>
          </a:xfrm>
        </p:grpSpPr>
        <p:sp>
          <p:nvSpPr>
            <p:cNvPr id="82" name="Google Shape;415;p8"/>
            <p:cNvSpPr/>
            <p:nvPr/>
          </p:nvSpPr>
          <p:spPr>
            <a:xfrm>
              <a:off x="688461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416;p8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Text Box 115"/>
          <p:cNvSpPr txBox="1">
            <a:spLocks noChangeArrowheads="1"/>
          </p:cNvSpPr>
          <p:nvPr/>
        </p:nvSpPr>
        <p:spPr bwMode="auto">
          <a:xfrm>
            <a:off x="1437541" y="1947093"/>
            <a:ext cx="230862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Gợi</a:t>
            </a:r>
            <a:r>
              <a:rPr lang="en-US" alt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 ý </a:t>
            </a:r>
            <a:r>
              <a:rPr lang="en-US" alt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kể</a:t>
            </a:r>
            <a:r>
              <a:rPr lang="en-US" alt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 </a:t>
            </a:r>
            <a:r>
              <a:rPr lang="en-US" alt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#9Slide03 Arima Madurai ExtraBo" pitchFamily="2" charset="0"/>
                <a:cs typeface="#9Slide03 Arima Madurai ExtraBo" pitchFamily="2" charset="0"/>
              </a:rPr>
              <a:t>chuyện</a:t>
            </a:r>
            <a:endParaRPr lang="en-US" alt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#9Slide03 Arima Madurai ExtraBo" pitchFamily="2" charset="0"/>
              <a:cs typeface="#9Slide03 Arima Madurai ExtraBo" pitchFamily="2" charset="0"/>
            </a:endParaRPr>
          </a:p>
        </p:txBody>
      </p:sp>
      <p:sp>
        <p:nvSpPr>
          <p:cNvPr id="85" name="Text Box 115"/>
          <p:cNvSpPr txBox="1">
            <a:spLocks noChangeArrowheads="1"/>
          </p:cNvSpPr>
          <p:nvPr/>
        </p:nvSpPr>
        <p:spPr bwMode="auto">
          <a:xfrm>
            <a:off x="4658626" y="3091675"/>
            <a:ext cx="3009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+ Câu chuyện bắt đầu như thế nào?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</p:txBody>
      </p:sp>
      <p:sp>
        <p:nvSpPr>
          <p:cNvPr id="86" name="Text Box 115"/>
          <p:cNvSpPr txBox="1">
            <a:spLocks noChangeArrowheads="1"/>
          </p:cNvSpPr>
          <p:nvPr/>
        </p:nvSpPr>
        <p:spPr bwMode="auto">
          <a:xfrm>
            <a:off x="4704884" y="4217336"/>
            <a:ext cx="26518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+ Diễn biến chính của câu chuyện</a:t>
            </a:r>
            <a:endParaRPr lang="en-US" altLang="en-US" b="1" dirty="0">
              <a:solidFill>
                <a:srgbClr val="C000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</p:txBody>
      </p:sp>
      <p:sp>
        <p:nvSpPr>
          <p:cNvPr id="87" name="Text Box 115"/>
          <p:cNvSpPr txBox="1">
            <a:spLocks noChangeArrowheads="1"/>
          </p:cNvSpPr>
          <p:nvPr/>
        </p:nvSpPr>
        <p:spPr bwMode="auto">
          <a:xfrm>
            <a:off x="4713807" y="5347772"/>
            <a:ext cx="295379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b="1" dirty="0">
                <a:solidFill>
                  <a:schemeClr val="accent6">
                    <a:lumMod val="50000"/>
                  </a:schemeClr>
                </a:solidFill>
                <a:latin typeface="#9Slide03 AmpleSoft Bold" panose="02000000000000000000" pitchFamily="2" charset="0"/>
                <a:cs typeface="Times New Roman" pitchFamily="18" charset="0"/>
              </a:rPr>
              <a:t>+ Kết thúc của câu chuyện.</a:t>
            </a:r>
            <a:endParaRPr lang="en-US" altLang="en-US" b="1" dirty="0">
              <a:solidFill>
                <a:schemeClr val="accent6">
                  <a:lumMod val="50000"/>
                </a:schemeClr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</p:txBody>
      </p:sp>
      <p:sp>
        <p:nvSpPr>
          <p:cNvPr id="88" name="Text Box 115"/>
          <p:cNvSpPr txBox="1">
            <a:spLocks noChangeArrowheads="1"/>
          </p:cNvSpPr>
          <p:nvPr/>
        </p:nvSpPr>
        <p:spPr bwMode="auto">
          <a:xfrm>
            <a:off x="4854174" y="871963"/>
            <a:ext cx="360714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alt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có thể kể một câu chuyện cụ thể về người có khả năng hoặc sức khỏe đặc biệt mà em biết.</a:t>
            </a:r>
            <a:endParaRPr lang="en-US" alt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2" y="3758805"/>
            <a:ext cx="2537777" cy="3383702"/>
          </a:xfrm>
          <a:prstGeom prst="rect">
            <a:avLst/>
          </a:prstGeom>
        </p:spPr>
      </p:pic>
      <p:sp>
        <p:nvSpPr>
          <p:cNvPr id="23" name="弧形 6"/>
          <p:cNvSpPr/>
          <p:nvPr/>
        </p:nvSpPr>
        <p:spPr>
          <a:xfrm rot="21379291">
            <a:off x="1402286" y="5976295"/>
            <a:ext cx="5798307" cy="625339"/>
          </a:xfrm>
          <a:custGeom>
            <a:avLst/>
            <a:gdLst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3" fmla="*/ 3371747 w 6743493"/>
              <a:gd name="connsiteY3" fmla="*/ 355600 h 711200"/>
              <a:gd name="connsiteX4" fmla="*/ 652186 w 6743493"/>
              <a:gd name="connsiteY4" fmla="*/ 145393 h 711200"/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0" fmla="*/ 0 w 5543109"/>
              <a:gd name="connsiteY0" fmla="*/ 386693 h 596900"/>
              <a:gd name="connsiteX1" fmla="*/ 2721057 w 5543109"/>
              <a:gd name="connsiteY1" fmla="*/ 241300 h 596900"/>
              <a:gd name="connsiteX2" fmla="*/ 5543109 w 5543109"/>
              <a:gd name="connsiteY2" fmla="*/ 402540 h 596900"/>
              <a:gd name="connsiteX3" fmla="*/ 2719561 w 5543109"/>
              <a:gd name="connsiteY3" fmla="*/ 596900 h 596900"/>
              <a:gd name="connsiteX4" fmla="*/ 0 w 5543109"/>
              <a:gd name="connsiteY4" fmla="*/ 386693 h 596900"/>
              <a:gd name="connsiteX0" fmla="*/ 0 w 5543109"/>
              <a:gd name="connsiteY0" fmla="*/ 386693 h 596900"/>
              <a:gd name="connsiteX1" fmla="*/ 2759157 w 5543109"/>
              <a:gd name="connsiteY1" fmla="*/ 0 h 596900"/>
              <a:gd name="connsiteX2" fmla="*/ 5543109 w 5543109"/>
              <a:gd name="connsiteY2" fmla="*/ 402540 h 596900"/>
              <a:gd name="connsiteX0" fmla="*/ 0 w 5543109"/>
              <a:gd name="connsiteY0" fmla="*/ 386693 h 1054100"/>
              <a:gd name="connsiteX1" fmla="*/ 2721057 w 5543109"/>
              <a:gd name="connsiteY1" fmla="*/ 241300 h 1054100"/>
              <a:gd name="connsiteX2" fmla="*/ 5543109 w 5543109"/>
              <a:gd name="connsiteY2" fmla="*/ 402540 h 1054100"/>
              <a:gd name="connsiteX3" fmla="*/ 2643361 w 5543109"/>
              <a:gd name="connsiteY3" fmla="*/ 1054100 h 1054100"/>
              <a:gd name="connsiteX4" fmla="*/ 0 w 5543109"/>
              <a:gd name="connsiteY4" fmla="*/ 386693 h 1054100"/>
              <a:gd name="connsiteX0" fmla="*/ 0 w 5543109"/>
              <a:gd name="connsiteY0" fmla="*/ 386693 h 1054100"/>
              <a:gd name="connsiteX1" fmla="*/ 2759157 w 5543109"/>
              <a:gd name="connsiteY1" fmla="*/ 0 h 1054100"/>
              <a:gd name="connsiteX2" fmla="*/ 5543109 w 5543109"/>
              <a:gd name="connsiteY2" fmla="*/ 402540 h 1054100"/>
              <a:gd name="connsiteX0" fmla="*/ 0 w 5543109"/>
              <a:gd name="connsiteY0" fmla="*/ 640693 h 1308100"/>
              <a:gd name="connsiteX1" fmla="*/ 2721057 w 5543109"/>
              <a:gd name="connsiteY1" fmla="*/ 495300 h 1308100"/>
              <a:gd name="connsiteX2" fmla="*/ 5543109 w 5543109"/>
              <a:gd name="connsiteY2" fmla="*/ 656540 h 1308100"/>
              <a:gd name="connsiteX3" fmla="*/ 2643361 w 5543109"/>
              <a:gd name="connsiteY3" fmla="*/ 1308100 h 1308100"/>
              <a:gd name="connsiteX4" fmla="*/ 0 w 5543109"/>
              <a:gd name="connsiteY4" fmla="*/ 640693 h 1308100"/>
              <a:gd name="connsiteX0" fmla="*/ 0 w 5543109"/>
              <a:gd name="connsiteY0" fmla="*/ 640693 h 1308100"/>
              <a:gd name="connsiteX1" fmla="*/ 2746457 w 5543109"/>
              <a:gd name="connsiteY1" fmla="*/ 0 h 1308100"/>
              <a:gd name="connsiteX2" fmla="*/ 5543109 w 5543109"/>
              <a:gd name="connsiteY2" fmla="*/ 656540 h 1308100"/>
              <a:gd name="connsiteX0" fmla="*/ 0 w 5543109"/>
              <a:gd name="connsiteY0" fmla="*/ 145394 h 812801"/>
              <a:gd name="connsiteX1" fmla="*/ 2721057 w 5543109"/>
              <a:gd name="connsiteY1" fmla="*/ 1 h 812801"/>
              <a:gd name="connsiteX2" fmla="*/ 5543109 w 5543109"/>
              <a:gd name="connsiteY2" fmla="*/ 161241 h 812801"/>
              <a:gd name="connsiteX3" fmla="*/ 2643361 w 5543109"/>
              <a:gd name="connsiteY3" fmla="*/ 812801 h 812801"/>
              <a:gd name="connsiteX4" fmla="*/ 0 w 5543109"/>
              <a:gd name="connsiteY4" fmla="*/ 145394 h 812801"/>
              <a:gd name="connsiteX0" fmla="*/ 0 w 5543109"/>
              <a:gd name="connsiteY0" fmla="*/ 145394 h 812801"/>
              <a:gd name="connsiteX1" fmla="*/ 2771857 w 5543109"/>
              <a:gd name="connsiteY1" fmla="*/ 254001 h 812801"/>
              <a:gd name="connsiteX2" fmla="*/ 5543109 w 5543109"/>
              <a:gd name="connsiteY2" fmla="*/ 161241 h 8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109" h="812801" stroke="0" extrusionOk="0">
                <a:moveTo>
                  <a:pt x="0" y="145394"/>
                </a:moveTo>
                <a:cubicBezTo>
                  <a:pt x="635418" y="53957"/>
                  <a:pt x="1646143" y="-49"/>
                  <a:pt x="2721057" y="1"/>
                </a:cubicBezTo>
                <a:cubicBezTo>
                  <a:pt x="3859524" y="54"/>
                  <a:pt x="4920858" y="60694"/>
                  <a:pt x="5543109" y="161241"/>
                </a:cubicBezTo>
                <a:lnTo>
                  <a:pt x="2643361" y="812801"/>
                </a:lnTo>
                <a:lnTo>
                  <a:pt x="0" y="145394"/>
                </a:lnTo>
                <a:close/>
              </a:path>
              <a:path w="5543109" h="812801" fill="none">
                <a:moveTo>
                  <a:pt x="0" y="145394"/>
                </a:moveTo>
                <a:cubicBezTo>
                  <a:pt x="635418" y="53957"/>
                  <a:pt x="1696943" y="253951"/>
                  <a:pt x="2771857" y="254001"/>
                </a:cubicBezTo>
                <a:cubicBezTo>
                  <a:pt x="3910324" y="254054"/>
                  <a:pt x="4920858" y="60694"/>
                  <a:pt x="5543109" y="161241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 rot="21379291">
            <a:off x="1606400" y="5943749"/>
            <a:ext cx="5798307" cy="810986"/>
          </a:xfrm>
          <a:custGeom>
            <a:avLst/>
            <a:gdLst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3" fmla="*/ 3371747 w 6743493"/>
              <a:gd name="connsiteY3" fmla="*/ 355600 h 711200"/>
              <a:gd name="connsiteX4" fmla="*/ 652186 w 6743493"/>
              <a:gd name="connsiteY4" fmla="*/ 145393 h 711200"/>
              <a:gd name="connsiteX0" fmla="*/ 652186 w 6743493"/>
              <a:gd name="connsiteY0" fmla="*/ 145393 h 711200"/>
              <a:gd name="connsiteX1" fmla="*/ 3373243 w 6743493"/>
              <a:gd name="connsiteY1" fmla="*/ 0 h 711200"/>
              <a:gd name="connsiteX2" fmla="*/ 6195295 w 6743493"/>
              <a:gd name="connsiteY2" fmla="*/ 161240 h 711200"/>
              <a:gd name="connsiteX0" fmla="*/ 0 w 5543109"/>
              <a:gd name="connsiteY0" fmla="*/ 386693 h 596900"/>
              <a:gd name="connsiteX1" fmla="*/ 2721057 w 5543109"/>
              <a:gd name="connsiteY1" fmla="*/ 241300 h 596900"/>
              <a:gd name="connsiteX2" fmla="*/ 5543109 w 5543109"/>
              <a:gd name="connsiteY2" fmla="*/ 402540 h 596900"/>
              <a:gd name="connsiteX3" fmla="*/ 2719561 w 5543109"/>
              <a:gd name="connsiteY3" fmla="*/ 596900 h 596900"/>
              <a:gd name="connsiteX4" fmla="*/ 0 w 5543109"/>
              <a:gd name="connsiteY4" fmla="*/ 386693 h 596900"/>
              <a:gd name="connsiteX0" fmla="*/ 0 w 5543109"/>
              <a:gd name="connsiteY0" fmla="*/ 386693 h 596900"/>
              <a:gd name="connsiteX1" fmla="*/ 2759157 w 5543109"/>
              <a:gd name="connsiteY1" fmla="*/ 0 h 596900"/>
              <a:gd name="connsiteX2" fmla="*/ 5543109 w 5543109"/>
              <a:gd name="connsiteY2" fmla="*/ 402540 h 596900"/>
              <a:gd name="connsiteX0" fmla="*/ 0 w 5543109"/>
              <a:gd name="connsiteY0" fmla="*/ 386693 h 1054100"/>
              <a:gd name="connsiteX1" fmla="*/ 2721057 w 5543109"/>
              <a:gd name="connsiteY1" fmla="*/ 241300 h 1054100"/>
              <a:gd name="connsiteX2" fmla="*/ 5543109 w 5543109"/>
              <a:gd name="connsiteY2" fmla="*/ 402540 h 1054100"/>
              <a:gd name="connsiteX3" fmla="*/ 2643361 w 5543109"/>
              <a:gd name="connsiteY3" fmla="*/ 1054100 h 1054100"/>
              <a:gd name="connsiteX4" fmla="*/ 0 w 5543109"/>
              <a:gd name="connsiteY4" fmla="*/ 386693 h 1054100"/>
              <a:gd name="connsiteX0" fmla="*/ 0 w 5543109"/>
              <a:gd name="connsiteY0" fmla="*/ 386693 h 1054100"/>
              <a:gd name="connsiteX1" fmla="*/ 2759157 w 5543109"/>
              <a:gd name="connsiteY1" fmla="*/ 0 h 1054100"/>
              <a:gd name="connsiteX2" fmla="*/ 5543109 w 5543109"/>
              <a:gd name="connsiteY2" fmla="*/ 40254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3109" h="1054100" stroke="0" extrusionOk="0">
                <a:moveTo>
                  <a:pt x="0" y="386693"/>
                </a:moveTo>
                <a:cubicBezTo>
                  <a:pt x="635418" y="295256"/>
                  <a:pt x="1646143" y="241250"/>
                  <a:pt x="2721057" y="241300"/>
                </a:cubicBezTo>
                <a:cubicBezTo>
                  <a:pt x="3859524" y="241353"/>
                  <a:pt x="4920858" y="301993"/>
                  <a:pt x="5543109" y="402540"/>
                </a:cubicBezTo>
                <a:lnTo>
                  <a:pt x="2643361" y="1054100"/>
                </a:lnTo>
                <a:lnTo>
                  <a:pt x="0" y="386693"/>
                </a:lnTo>
                <a:close/>
              </a:path>
              <a:path w="5543109" h="1054100" fill="none">
                <a:moveTo>
                  <a:pt x="0" y="386693"/>
                </a:moveTo>
                <a:cubicBezTo>
                  <a:pt x="635418" y="295256"/>
                  <a:pt x="1684243" y="-50"/>
                  <a:pt x="2759157" y="0"/>
                </a:cubicBezTo>
                <a:cubicBezTo>
                  <a:pt x="3897624" y="53"/>
                  <a:pt x="4920858" y="301993"/>
                  <a:pt x="5543109" y="402540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8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23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620093901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338</Words>
  <Application>Microsoft Office PowerPoint</Application>
  <PresentationFormat>On-screen Show (4:3)</PresentationFormat>
  <Paragraphs>48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2022-02-07T01:38:00Z</dcterms:created>
  <dcterms:modified xsi:type="dcterms:W3CDTF">2022-02-07T01:40:50Z</dcterms:modified>
</cp:coreProperties>
</file>