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2155D-9FC7-495A-9F06-E10942CA46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7F16-D4B4-46C2-A990-A28985A3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8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D0F81-E0EC-4549-85A5-111F76C713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D0F81-E0EC-4549-85A5-111F76C713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3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D0F81-E0EC-4549-85A5-111F76C713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6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D0F81-E0EC-4549-85A5-111F76C713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–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basa</a:t>
            </a:r>
            <a:r>
              <a:rPr lang="en-US" dirty="0"/>
              <a:t> – </a:t>
            </a:r>
            <a:r>
              <a:rPr lang="en-US" dirty="0" err="1"/>
              <a:t>cua</a:t>
            </a:r>
            <a:r>
              <a:rPr lang="en-US" dirty="0"/>
              <a:t> – </a:t>
            </a:r>
            <a:r>
              <a:rPr lang="en-US" dirty="0" err="1"/>
              <a:t>nghêu</a:t>
            </a:r>
            <a:r>
              <a:rPr lang="en-US" dirty="0"/>
              <a:t> (</a:t>
            </a:r>
            <a:r>
              <a:rPr lang="en-US" dirty="0" err="1"/>
              <a:t>ngao</a:t>
            </a:r>
            <a:r>
              <a:rPr lang="en-US" dirty="0"/>
              <a:t>) – </a:t>
            </a:r>
            <a:r>
              <a:rPr lang="en-US" dirty="0" err="1"/>
              <a:t>tôm</a:t>
            </a:r>
            <a:r>
              <a:rPr lang="en-US" dirty="0"/>
              <a:t> – </a:t>
            </a:r>
            <a:r>
              <a:rPr lang="en-US" dirty="0" err="1"/>
              <a:t>sò</a:t>
            </a:r>
            <a:r>
              <a:rPr lang="en-US" dirty="0"/>
              <a:t> </a:t>
            </a:r>
            <a:r>
              <a:rPr lang="en-US" dirty="0" err="1"/>
              <a:t>huyết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D0F81-E0EC-4549-85A5-111F76C713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9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588-2585-4AD9-AFC4-C007BB90409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08C-289C-4585-9CAF-22DB1176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4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588-2585-4AD9-AFC4-C007BB90409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08C-289C-4585-9CAF-22DB1176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3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588-2585-4AD9-AFC4-C007BB90409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08C-289C-4585-9CAF-22DB1176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588-2585-4AD9-AFC4-C007BB90409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08C-289C-4585-9CAF-22DB1176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2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588-2585-4AD9-AFC4-C007BB90409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08C-289C-4585-9CAF-22DB1176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5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588-2585-4AD9-AFC4-C007BB90409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08C-289C-4585-9CAF-22DB1176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1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588-2585-4AD9-AFC4-C007BB90409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08C-289C-4585-9CAF-22DB1176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588-2585-4AD9-AFC4-C007BB90409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08C-289C-4585-9CAF-22DB1176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4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588-2585-4AD9-AFC4-C007BB90409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08C-289C-4585-9CAF-22DB1176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5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588-2585-4AD9-AFC4-C007BB90409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08C-289C-4585-9CAF-22DB1176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588-2585-4AD9-AFC4-C007BB90409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08C-289C-4585-9CAF-22DB1176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1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C4588-2585-4AD9-AFC4-C007BB90409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E08C-289C-4585-9CAF-22DB1176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1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8.jpeg"/><Relationship Id="rId18" Type="http://schemas.openxmlformats.org/officeDocument/2006/relationships/image" Target="../media/image42.jpeg"/><Relationship Id="rId3" Type="http://schemas.openxmlformats.org/officeDocument/2006/relationships/image" Target="../media/image24.png"/><Relationship Id="rId21" Type="http://schemas.openxmlformats.org/officeDocument/2006/relationships/image" Target="../media/image45.png"/><Relationship Id="rId7" Type="http://schemas.microsoft.com/office/2007/relationships/hdphoto" Target="../media/hdphoto8.wdp"/><Relationship Id="rId12" Type="http://schemas.openxmlformats.org/officeDocument/2006/relationships/hyperlink" Target="http://images.google.com.vn/imgres?imgurl=http://ngonnguhoc.org/bttiengviet/a/test%201/tuvung/xoai.jpg&amp;imgrefurl=http://ngonnguhoc.org/bttiengviet/a/test%201/tuvung/test1_tuvung2.htm&amp;usg=__raPZFx-iiLL3VoRHQ-2ty13K6Gk=&amp;h=242&amp;w=212&amp;sz=9&amp;hl=vi&amp;start=9&amp;tbnid=KPFYSuhfYM_5KM:&amp;tbnh=110&amp;tbnw=96&amp;prev=/images?q=XOAI&amp;gbv=2&amp;hl=vi" TargetMode="External"/><Relationship Id="rId17" Type="http://schemas.openxmlformats.org/officeDocument/2006/relationships/image" Target="../media/image41.jpeg"/><Relationship Id="rId2" Type="http://schemas.openxmlformats.org/officeDocument/2006/relationships/image" Target="../media/image23.pn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7.jpeg"/><Relationship Id="rId5" Type="http://schemas.openxmlformats.org/officeDocument/2006/relationships/image" Target="../media/image26.png"/><Relationship Id="rId15" Type="http://schemas.openxmlformats.org/officeDocument/2006/relationships/image" Target="../media/image39.jpeg"/><Relationship Id="rId10" Type="http://schemas.openxmlformats.org/officeDocument/2006/relationships/image" Target="../media/image36.jpeg"/><Relationship Id="rId19" Type="http://schemas.openxmlformats.org/officeDocument/2006/relationships/image" Target="../media/image43.jpe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hyperlink" Target="http://images.google.com.vn/imgres?imgurl=http://www.amthuc365.vn/forums/imagehosting/10490e9098077fa.jpg&amp;imgrefurl=http://www.amthuc365.vn/forums/showthread.php?t=3927&amp;usg=__cwtJGEpi8X6iQSqCFWh3ZXswEj8=&amp;h=489&amp;w=415&amp;sz=49&amp;hl=vi&amp;start=1&amp;tbnid=YXahmp-vfa0j7M:&amp;tbnh=130&amp;tbnw=110&amp;prev=/images?q=SAU+RIENG&amp;gbv=2&amp;hl=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e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46.jpg"/><Relationship Id="rId7" Type="http://schemas.openxmlformats.org/officeDocument/2006/relationships/image" Target="../media/image61.png"/><Relationship Id="rId12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5.jpeg"/><Relationship Id="rId5" Type="http://schemas.microsoft.com/office/2007/relationships/hdphoto" Target="../media/hdphoto9.wdp"/><Relationship Id="rId10" Type="http://schemas.openxmlformats.org/officeDocument/2006/relationships/image" Target="../media/image64.jpeg"/><Relationship Id="rId4" Type="http://schemas.openxmlformats.org/officeDocument/2006/relationships/image" Target="../media/image60.png"/><Relationship Id="rId9" Type="http://schemas.openxmlformats.org/officeDocument/2006/relationships/image" Target="../media/image6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microsoft.com/office/2007/relationships/hdphoto" Target="../media/hdphoto11.wdp"/><Relationship Id="rId2" Type="http://schemas.openxmlformats.org/officeDocument/2006/relationships/image" Target="../media/image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5" Type="http://schemas.microsoft.com/office/2007/relationships/hdphoto" Target="../media/hdphoto10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9.jpeg"/><Relationship Id="rId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gif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54902" y="501014"/>
            <a:ext cx="8150801" cy="5771772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254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72415" y="559489"/>
            <a:ext cx="8146439" cy="5703435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10" name="Picture 209">
            <a:extLst>
              <a:ext uri="{FF2B5EF4-FFF2-40B4-BE49-F238E27FC236}">
                <a16:creationId xmlns:a16="http://schemas.microsoft.com/office/drawing/2014/main" xmlns="" id="{D57DCDF7-F755-481A-A973-88E6A95ED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" b="96930" l="1481" r="99259">
                        <a14:foregroundMark x1="1235" y1="14912" x2="18765" y2="26316"/>
                        <a14:foregroundMark x1="18765" y1="26316" x2="43704" y2="22807"/>
                        <a14:foregroundMark x1="43704" y1="22807" x2="95309" y2="30263"/>
                        <a14:foregroundMark x1="95309" y1="30263" x2="96049" y2="57456"/>
                        <a14:foregroundMark x1="96049" y1="57456" x2="68642" y2="79825"/>
                        <a14:foregroundMark x1="68642" y1="79825" x2="28148" y2="88158"/>
                        <a14:foregroundMark x1="28148" y1="88158" x2="25926" y2="85088"/>
                        <a14:foregroundMark x1="2963" y1="31140" x2="3210" y2="57018"/>
                        <a14:foregroundMark x1="3210" y1="57018" x2="18765" y2="89474"/>
                        <a14:foregroundMark x1="18765" y1="89474" x2="65679" y2="92544"/>
                        <a14:foregroundMark x1="65679" y1="92544" x2="82963" y2="91228"/>
                        <a14:foregroundMark x1="82963" y1="91228" x2="98765" y2="70614"/>
                        <a14:foregroundMark x1="98765" y1="70614" x2="99012" y2="26754"/>
                        <a14:foregroundMark x1="4691" y1="21491" x2="247" y2="65789"/>
                        <a14:foregroundMark x1="247" y1="65789" x2="40741" y2="97368"/>
                        <a14:foregroundMark x1="40741" y1="97368" x2="99259" y2="97368"/>
                        <a14:foregroundMark x1="1975" y1="8772" x2="2716" y2="64912"/>
                        <a14:foregroundMark x1="9383" y1="12719" x2="25926" y2="34211"/>
                        <a14:foregroundMark x1="27407" y1="17105" x2="37531" y2="32895"/>
                        <a14:foregroundMark x1="39012" y1="11842" x2="48395" y2="28947"/>
                        <a14:foregroundMark x1="23457" y1="7895" x2="35062" y2="30263"/>
                        <a14:foregroundMark x1="32593" y1="13158" x2="41481" y2="31140"/>
                        <a14:foregroundMark x1="46914" y1="14912" x2="65679" y2="38158"/>
                        <a14:foregroundMark x1="61975" y1="18860" x2="73333" y2="40351"/>
                        <a14:foregroundMark x1="69136" y1="13158" x2="75556" y2="48246"/>
                        <a14:foregroundMark x1="77037" y1="11842" x2="82222" y2="43421"/>
                        <a14:foregroundMark x1="86914" y1="12719" x2="94074" y2="39474"/>
                        <a14:foregroundMark x1="91852" y1="11842" x2="99259" y2="37281"/>
                        <a14:foregroundMark x1="98272" y1="13596" x2="98519" y2="14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507" y="4992631"/>
            <a:ext cx="2893219" cy="21717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xmlns="" id="{FAD21311-CBAE-41D0-AAD6-AE3E4C448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" b="96930" l="1481" r="99259">
                        <a14:foregroundMark x1="1235" y1="14912" x2="18765" y2="26316"/>
                        <a14:foregroundMark x1="18765" y1="26316" x2="43704" y2="22807"/>
                        <a14:foregroundMark x1="43704" y1="22807" x2="95309" y2="30263"/>
                        <a14:foregroundMark x1="95309" y1="30263" x2="96049" y2="57456"/>
                        <a14:foregroundMark x1="96049" y1="57456" x2="68642" y2="79825"/>
                        <a14:foregroundMark x1="68642" y1="79825" x2="28148" y2="88158"/>
                        <a14:foregroundMark x1="28148" y1="88158" x2="25926" y2="85088"/>
                        <a14:foregroundMark x1="2963" y1="31140" x2="3210" y2="57018"/>
                        <a14:foregroundMark x1="3210" y1="57018" x2="18765" y2="89474"/>
                        <a14:foregroundMark x1="18765" y1="89474" x2="65679" y2="92544"/>
                        <a14:foregroundMark x1="65679" y1="92544" x2="82963" y2="91228"/>
                        <a14:foregroundMark x1="82963" y1="91228" x2="98765" y2="70614"/>
                        <a14:foregroundMark x1="98765" y1="70614" x2="99012" y2="26754"/>
                        <a14:foregroundMark x1="4691" y1="21491" x2="247" y2="65789"/>
                        <a14:foregroundMark x1="247" y1="65789" x2="40741" y2="97368"/>
                        <a14:foregroundMark x1="40741" y1="97368" x2="99259" y2="97368"/>
                        <a14:foregroundMark x1="1975" y1="8772" x2="2716" y2="64912"/>
                        <a14:foregroundMark x1="9383" y1="12719" x2="25926" y2="34211"/>
                        <a14:foregroundMark x1="27407" y1="17105" x2="37531" y2="32895"/>
                        <a14:foregroundMark x1="39012" y1="11842" x2="48395" y2="28947"/>
                        <a14:foregroundMark x1="23457" y1="7895" x2="35062" y2="30263"/>
                        <a14:foregroundMark x1="32593" y1="13158" x2="41481" y2="31140"/>
                        <a14:foregroundMark x1="46914" y1="14912" x2="65679" y2="38158"/>
                        <a14:foregroundMark x1="61975" y1="18860" x2="73333" y2="40351"/>
                        <a14:foregroundMark x1="69136" y1="13158" x2="75556" y2="48246"/>
                        <a14:foregroundMark x1="77037" y1="11842" x2="82222" y2="43421"/>
                        <a14:foregroundMark x1="86914" y1="12719" x2="94074" y2="39474"/>
                        <a14:foregroundMark x1="91852" y1="11842" x2="99259" y2="37281"/>
                        <a14:foregroundMark x1="98272" y1="13596" x2="98519" y2="14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685" y="4279989"/>
            <a:ext cx="2893219" cy="21717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2" b="89617" l="7029" r="95687">
                        <a14:foregroundMark x1="7348" y1="47444" x2="10543" y2="47923"/>
                        <a14:foregroundMark x1="37540" y1="7668" x2="42812" y2="14058"/>
                        <a14:foregroundMark x1="56550" y1="7188" x2="57668" y2="6709"/>
                        <a14:foregroundMark x1="34824" y1="5591" x2="38498" y2="8307"/>
                        <a14:foregroundMark x1="92492" y1="36262" x2="85144" y2="36901"/>
                        <a14:foregroundMark x1="95208" y1="35304" x2="95208" y2="35304"/>
                        <a14:foregroundMark x1="95687" y1="52716" x2="95687" y2="52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5" r="-2296"/>
          <a:stretch/>
        </p:blipFill>
        <p:spPr>
          <a:xfrm>
            <a:off x="7344787" y="-183243"/>
            <a:ext cx="1884181" cy="242370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sp>
        <p:nvSpPr>
          <p:cNvPr id="1028" name="Rectangle 1027"/>
          <p:cNvSpPr/>
          <p:nvPr/>
        </p:nvSpPr>
        <p:spPr>
          <a:xfrm>
            <a:off x="-184300" y="-150072"/>
            <a:ext cx="3069289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3" name="Rectangle 1027"/>
          <p:cNvSpPr/>
          <p:nvPr/>
        </p:nvSpPr>
        <p:spPr>
          <a:xfrm>
            <a:off x="-293181" y="-317760"/>
            <a:ext cx="3342680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25400">
            <a:solidFill>
              <a:srgbClr val="97623B"/>
            </a:solidFill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4" name="Rectangle 1027"/>
          <p:cNvSpPr/>
          <p:nvPr/>
        </p:nvSpPr>
        <p:spPr>
          <a:xfrm flipH="1" flipV="1">
            <a:off x="6120873" y="3754621"/>
            <a:ext cx="3294323" cy="3432712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03200" dist="38100" dir="13500000" algn="b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5" name="Rectangle 1027"/>
          <p:cNvSpPr/>
          <p:nvPr/>
        </p:nvSpPr>
        <p:spPr>
          <a:xfrm flipH="1" flipV="1">
            <a:off x="6345907" y="3907025"/>
            <a:ext cx="3069289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BD8357"/>
          </a:solidFill>
          <a:ln>
            <a:noFill/>
          </a:ln>
          <a:effectLst>
            <a:outerShdw blurRad="127000" dist="38100" dir="13500000" algn="br" rotWithShape="0">
              <a:schemeClr val="bg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1030" name="Picture 10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r="8524"/>
          <a:stretch/>
        </p:blipFill>
        <p:spPr>
          <a:xfrm>
            <a:off x="-175398" y="4345035"/>
            <a:ext cx="1426472" cy="3079888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728" y="4404254"/>
            <a:ext cx="1660646" cy="2974215"/>
          </a:xfrm>
          <a:prstGeom prst="rect">
            <a:avLst/>
          </a:prstGeom>
          <a:effectLst>
            <a:outerShdw blurRad="177800" dist="38100" sx="103000" sy="103000" algn="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10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368" y="4460428"/>
            <a:ext cx="1589121" cy="2846117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70" name="Rectangle 1027"/>
          <p:cNvSpPr/>
          <p:nvPr/>
        </p:nvSpPr>
        <p:spPr>
          <a:xfrm flipH="1" flipV="1">
            <a:off x="6517921" y="3530487"/>
            <a:ext cx="3011573" cy="3876455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38100">
            <a:solidFill>
              <a:srgbClr val="F8F5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1" name="TextBox 170"/>
          <p:cNvSpPr txBox="1"/>
          <p:nvPr/>
        </p:nvSpPr>
        <p:spPr>
          <a:xfrm>
            <a:off x="718907" y="2559953"/>
            <a:ext cx="4908716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Khởi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động</a:t>
            </a:r>
            <a:endParaRPr lang="id-ID" sz="8000" dirty="0">
              <a:solidFill>
                <a:schemeClr val="accent2">
                  <a:lumMod val="50000"/>
                </a:schemeClr>
              </a:solidFill>
              <a:latin typeface="SVN-Nexa Rush Slab Black Shadow" panose="020B0606040200020203" pitchFamily="34" charset="0"/>
            </a:endParaRPr>
          </a:p>
        </p:txBody>
      </p:sp>
      <p:sp>
        <p:nvSpPr>
          <p:cNvPr id="1034" name="Oval 1033"/>
          <p:cNvSpPr/>
          <p:nvPr/>
        </p:nvSpPr>
        <p:spPr>
          <a:xfrm>
            <a:off x="2964302" y="690227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4" name="Oval 173"/>
          <p:cNvSpPr/>
          <p:nvPr/>
        </p:nvSpPr>
        <p:spPr>
          <a:xfrm>
            <a:off x="3042515" y="983091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5" name="Oval 174"/>
          <p:cNvSpPr/>
          <p:nvPr/>
        </p:nvSpPr>
        <p:spPr>
          <a:xfrm>
            <a:off x="3257820" y="739915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6" name="Oval 175"/>
          <p:cNvSpPr/>
          <p:nvPr/>
        </p:nvSpPr>
        <p:spPr>
          <a:xfrm>
            <a:off x="2817050" y="1054276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7" name="Oval 176"/>
          <p:cNvSpPr/>
          <p:nvPr/>
        </p:nvSpPr>
        <p:spPr>
          <a:xfrm>
            <a:off x="2818633" y="1375262"/>
            <a:ext cx="200077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8" name="Oval 177"/>
          <p:cNvSpPr/>
          <p:nvPr/>
        </p:nvSpPr>
        <p:spPr>
          <a:xfrm>
            <a:off x="3250797" y="1429317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9" name="Oval 178"/>
          <p:cNvSpPr/>
          <p:nvPr/>
        </p:nvSpPr>
        <p:spPr>
          <a:xfrm>
            <a:off x="3129502" y="1755899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0" name="Oval 179"/>
          <p:cNvSpPr/>
          <p:nvPr/>
        </p:nvSpPr>
        <p:spPr>
          <a:xfrm>
            <a:off x="2481462" y="951983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1" name="Oval 180"/>
          <p:cNvSpPr/>
          <p:nvPr/>
        </p:nvSpPr>
        <p:spPr>
          <a:xfrm>
            <a:off x="3389951" y="1113149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2" name="Oval 181"/>
          <p:cNvSpPr/>
          <p:nvPr/>
        </p:nvSpPr>
        <p:spPr>
          <a:xfrm>
            <a:off x="3567262" y="1432685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3" name="Oval 182"/>
          <p:cNvSpPr/>
          <p:nvPr/>
        </p:nvSpPr>
        <p:spPr>
          <a:xfrm>
            <a:off x="2696293" y="1771923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4" name="Oval 183"/>
          <p:cNvSpPr/>
          <p:nvPr/>
        </p:nvSpPr>
        <p:spPr>
          <a:xfrm>
            <a:off x="3510678" y="1780188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5" name="Oval 184"/>
          <p:cNvSpPr/>
          <p:nvPr/>
        </p:nvSpPr>
        <p:spPr>
          <a:xfrm>
            <a:off x="2438221" y="1352405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6" name="Oval 185"/>
          <p:cNvSpPr/>
          <p:nvPr/>
        </p:nvSpPr>
        <p:spPr>
          <a:xfrm>
            <a:off x="5392939" y="559849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7" name="Oval 186"/>
          <p:cNvSpPr/>
          <p:nvPr/>
        </p:nvSpPr>
        <p:spPr>
          <a:xfrm>
            <a:off x="5471152" y="5891361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8" name="Oval 187"/>
          <p:cNvSpPr/>
          <p:nvPr/>
        </p:nvSpPr>
        <p:spPr>
          <a:xfrm>
            <a:off x="5686457" y="5648185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9" name="Oval 188"/>
          <p:cNvSpPr/>
          <p:nvPr/>
        </p:nvSpPr>
        <p:spPr>
          <a:xfrm>
            <a:off x="5245687" y="5962545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0" name="Oval 189"/>
          <p:cNvSpPr/>
          <p:nvPr/>
        </p:nvSpPr>
        <p:spPr>
          <a:xfrm>
            <a:off x="5247271" y="6283533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1" name="Oval 190"/>
          <p:cNvSpPr/>
          <p:nvPr/>
        </p:nvSpPr>
        <p:spPr>
          <a:xfrm>
            <a:off x="5679434" y="633758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2" name="Oval 191"/>
          <p:cNvSpPr/>
          <p:nvPr/>
        </p:nvSpPr>
        <p:spPr>
          <a:xfrm>
            <a:off x="5558139" y="666416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3" name="Oval 192"/>
          <p:cNvSpPr/>
          <p:nvPr/>
        </p:nvSpPr>
        <p:spPr>
          <a:xfrm>
            <a:off x="4910099" y="5860253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4" name="Oval 193"/>
          <p:cNvSpPr/>
          <p:nvPr/>
        </p:nvSpPr>
        <p:spPr>
          <a:xfrm>
            <a:off x="5818588" y="602141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5" name="Oval 194"/>
          <p:cNvSpPr/>
          <p:nvPr/>
        </p:nvSpPr>
        <p:spPr>
          <a:xfrm>
            <a:off x="5995899" y="6340956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6" name="Oval 195"/>
          <p:cNvSpPr/>
          <p:nvPr/>
        </p:nvSpPr>
        <p:spPr>
          <a:xfrm>
            <a:off x="5124931" y="6680193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7" name="Oval 196"/>
          <p:cNvSpPr/>
          <p:nvPr/>
        </p:nvSpPr>
        <p:spPr>
          <a:xfrm>
            <a:off x="5939315" y="6688457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8" name="Oval 197"/>
          <p:cNvSpPr/>
          <p:nvPr/>
        </p:nvSpPr>
        <p:spPr>
          <a:xfrm>
            <a:off x="4822498" y="6406576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9" name="Oval 198"/>
          <p:cNvSpPr/>
          <p:nvPr/>
        </p:nvSpPr>
        <p:spPr>
          <a:xfrm>
            <a:off x="6405253" y="529328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0" name="Oval 199"/>
          <p:cNvSpPr/>
          <p:nvPr/>
        </p:nvSpPr>
        <p:spPr>
          <a:xfrm>
            <a:off x="6582564" y="5612826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1" name="Oval 200"/>
          <p:cNvSpPr/>
          <p:nvPr/>
        </p:nvSpPr>
        <p:spPr>
          <a:xfrm>
            <a:off x="6525980" y="5960329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2" name="Oval 201"/>
          <p:cNvSpPr/>
          <p:nvPr/>
        </p:nvSpPr>
        <p:spPr>
          <a:xfrm>
            <a:off x="6848179" y="529261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3" name="Oval 202"/>
          <p:cNvSpPr/>
          <p:nvPr/>
        </p:nvSpPr>
        <p:spPr>
          <a:xfrm>
            <a:off x="6005923" y="5669773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4" name="Oval 203"/>
          <p:cNvSpPr/>
          <p:nvPr/>
        </p:nvSpPr>
        <p:spPr>
          <a:xfrm>
            <a:off x="6144867" y="5403643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5" name="Oval 204"/>
          <p:cNvSpPr/>
          <p:nvPr/>
        </p:nvSpPr>
        <p:spPr>
          <a:xfrm>
            <a:off x="5905487" y="5366787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6" name="Oval 205"/>
          <p:cNvSpPr/>
          <p:nvPr/>
        </p:nvSpPr>
        <p:spPr>
          <a:xfrm>
            <a:off x="6827698" y="5686037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7" name="Oval 206"/>
          <p:cNvSpPr/>
          <p:nvPr/>
        </p:nvSpPr>
        <p:spPr>
          <a:xfrm>
            <a:off x="6339234" y="574182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8" name="Oval 207"/>
          <p:cNvSpPr/>
          <p:nvPr/>
        </p:nvSpPr>
        <p:spPr>
          <a:xfrm>
            <a:off x="6217939" y="606840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209" name="Picture 2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r="-8166" b="-2294"/>
          <a:stretch/>
        </p:blipFill>
        <p:spPr>
          <a:xfrm>
            <a:off x="5094952" y="-908947"/>
            <a:ext cx="2811267" cy="3542197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3875" r="97500">
                        <a14:foregroundMark x1="85875" y1="17625" x2="85875" y2="17625"/>
                        <a14:foregroundMark x1="87625" y1="20250" x2="91500" y2="24500"/>
                        <a14:foregroundMark x1="92375" y1="34875" x2="93125" y2="42125"/>
                        <a14:foregroundMark x1="96125" y1="37875" x2="97500" y2="37875"/>
                        <a14:foregroundMark x1="7750" y1="47250" x2="11625" y2="50250"/>
                        <a14:foregroundMark x1="6000" y1="63625" x2="5625" y2="63625"/>
                        <a14:foregroundMark x1="3875" y1="46000" x2="7250" y2="4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8" r="-2235"/>
          <a:stretch/>
        </p:blipFill>
        <p:spPr>
          <a:xfrm>
            <a:off x="6197715" y="122289"/>
            <a:ext cx="2294142" cy="298826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6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7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340" fill="hold">
                                              <p:stCondLst>
                                                <p:cond delay="34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340" fill="hold">
                                              <p:stCondLst>
                                                <p:cond delay="68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340" fill="hold">
                                              <p:stCondLst>
                                                <p:cond delay="102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340" fill="hold">
                                              <p:stCondLst>
                                                <p:cond delay="136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5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3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3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4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remove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indefinite" accel="19000" decel="1700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6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20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indefinite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000" fill="hold"/>
                                            <p:tgtEl>
                                              <p:spTgt spid="1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indefinite" accel="19000" decel="1700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000" fill="hold"/>
                                            <p:tgtEl>
                                              <p:spTgt spid="1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accel="19000" decel="17000" autoRev="1" fill="hold" grpId="1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1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9" dur="20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repeatCount="indefinite" accel="12000" decel="17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2000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85000" y="8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38" presetClass="entr" presetSubtype="0" accel="50000" fill="hold" grpId="0" nodeType="withEffect">
                                      <p:stCondLst>
                                        <p:cond delay="3100"/>
                                      </p:stCondLst>
                                      <p:iterate type="wd">
                                        <p:tmPct val="27083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84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28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decel="50000" autoRev="1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18" fill="hold">
                                              <p:stCondLst>
                                                <p:cond delay="1382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6" dur="12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8" dur="2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17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2" dur="22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4" dur="1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6" dur="22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11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0" dur="18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16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4" dur="12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6" dur="18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8" dur="2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13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2" dur="18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4" dur="12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6" dur="18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2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0" dur="14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98" dur="11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0" dur="14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2" dur="12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4" dur="1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6" dur="14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8" dur="12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0" dur="1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2" dur="17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4" dur="16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6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8" dur="13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0" dur="1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2" dur="13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4" dur="9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6" dur="14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8" dur="12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0" dur="17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2" dur="1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1" fill="hold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5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36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8" grpId="0" animBg="1"/>
          <p:bldP spid="1028" grpId="1" animBg="1"/>
          <p:bldP spid="163" grpId="0" animBg="1"/>
          <p:bldP spid="163" grpId="1" animBg="1"/>
          <p:bldP spid="164" grpId="0" animBg="1"/>
          <p:bldP spid="164" grpId="1" animBg="1"/>
          <p:bldP spid="165" grpId="0" animBg="1"/>
          <p:bldP spid="165" grpId="1" animBg="1"/>
          <p:bldP spid="170" grpId="0" animBg="1"/>
          <p:bldP spid="170" grpId="1" animBg="1"/>
          <p:bldP spid="171" grpId="0"/>
          <p:bldP spid="1034" grpId="0" animBg="1"/>
          <p:bldP spid="1034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0" grpId="1" animBg="1"/>
          <p:bldP spid="181" grpId="0" animBg="1"/>
          <p:bldP spid="181" grpId="1" animBg="1"/>
          <p:bldP spid="182" grpId="0" animBg="1"/>
          <p:bldP spid="182" grpId="1" animBg="1"/>
          <p:bldP spid="183" grpId="0" animBg="1"/>
          <p:bldP spid="183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3" grpId="0" animBg="1"/>
          <p:bldP spid="193" grpId="1" animBg="1"/>
          <p:bldP spid="194" grpId="0" animBg="1"/>
          <p:bldP spid="194" grpId="1" animBg="1"/>
          <p:bldP spid="195" grpId="0" animBg="1"/>
          <p:bldP spid="195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199" grpId="0" animBg="1"/>
          <p:bldP spid="199" grpId="1" animBg="1"/>
          <p:bldP spid="200" grpId="0" animBg="1"/>
          <p:bldP spid="200" grpId="1" animBg="1"/>
          <p:bldP spid="201" grpId="0" animBg="1"/>
          <p:bldP spid="201" grpId="1" animBg="1"/>
          <p:bldP spid="202" grpId="0" animBg="1"/>
          <p:bldP spid="202" grpId="1" animBg="1"/>
          <p:bldP spid="203" grpId="0" animBg="1"/>
          <p:bldP spid="203" grpId="1" animBg="1"/>
          <p:bldP spid="204" grpId="0" animBg="1"/>
          <p:bldP spid="204" grpId="1" animBg="1"/>
          <p:bldP spid="205" grpId="0" animBg="1"/>
          <p:bldP spid="205" grpId="1" animBg="1"/>
          <p:bldP spid="206" grpId="0" animBg="1"/>
          <p:bldP spid="206" grpId="1" animBg="1"/>
          <p:bldP spid="207" grpId="0" animBg="1"/>
          <p:bldP spid="207" grpId="1" animBg="1"/>
          <p:bldP spid="208" grpId="0" animBg="1"/>
          <p:bldP spid="20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7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340" fill="hold">
                                              <p:stCondLst>
                                                <p:cond delay="34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340" fill="hold">
                                              <p:stCondLst>
                                                <p:cond delay="68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340" fill="hold">
                                              <p:stCondLst>
                                                <p:cond delay="102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340" fill="hold">
                                              <p:stCondLst>
                                                <p:cond delay="136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5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remove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indefinite" accel="19000" decel="1700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6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20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indefinite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000" fill="hold"/>
                                            <p:tgtEl>
                                              <p:spTgt spid="1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indefinite" accel="19000" decel="1700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000" fill="hold"/>
                                            <p:tgtEl>
                                              <p:spTgt spid="1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accel="19000" decel="17000" autoRev="1" fill="hold" grpId="1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1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9" dur="20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repeatCount="indefinite" accel="12000" decel="17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2000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85000" y="8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38" presetClass="entr" presetSubtype="0" accel="50000" fill="hold" grpId="0" nodeType="withEffect">
                                      <p:stCondLst>
                                        <p:cond delay="3100"/>
                                      </p:stCondLst>
                                      <p:iterate type="wd">
                                        <p:tmPct val="27083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84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28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decel="50000" autoRev="1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18" fill="hold">
                                              <p:stCondLst>
                                                <p:cond delay="1382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6" dur="12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8" dur="2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17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2" dur="22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4" dur="1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6" dur="22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11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0" dur="18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16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4" dur="12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6" dur="18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8" dur="2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13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2" dur="18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4" dur="12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6" dur="18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2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0" dur="14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98" dur="11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0" dur="14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2" dur="12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4" dur="1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6" dur="14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8" dur="12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0" dur="1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2" dur="17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4" dur="16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6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8" dur="13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0" dur="1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2" dur="13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4" dur="9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6" dur="14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8" dur="12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0" dur="17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2" dur="1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5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6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8" grpId="0" animBg="1"/>
          <p:bldP spid="1028" grpId="1" animBg="1"/>
          <p:bldP spid="163" grpId="0" animBg="1"/>
          <p:bldP spid="163" grpId="1" animBg="1"/>
          <p:bldP spid="164" grpId="0" animBg="1"/>
          <p:bldP spid="164" grpId="1" animBg="1"/>
          <p:bldP spid="165" grpId="0" animBg="1"/>
          <p:bldP spid="165" grpId="1" animBg="1"/>
          <p:bldP spid="170" grpId="0" animBg="1"/>
          <p:bldP spid="170" grpId="1" animBg="1"/>
          <p:bldP spid="171" grpId="0"/>
          <p:bldP spid="1034" grpId="0" animBg="1"/>
          <p:bldP spid="1034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0" grpId="1" animBg="1"/>
          <p:bldP spid="181" grpId="0" animBg="1"/>
          <p:bldP spid="181" grpId="1" animBg="1"/>
          <p:bldP spid="182" grpId="0" animBg="1"/>
          <p:bldP spid="182" grpId="1" animBg="1"/>
          <p:bldP spid="183" grpId="0" animBg="1"/>
          <p:bldP spid="183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3" grpId="0" animBg="1"/>
          <p:bldP spid="193" grpId="1" animBg="1"/>
          <p:bldP spid="194" grpId="0" animBg="1"/>
          <p:bldP spid="194" grpId="1" animBg="1"/>
          <p:bldP spid="195" grpId="0" animBg="1"/>
          <p:bldP spid="195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199" grpId="0" animBg="1"/>
          <p:bldP spid="199" grpId="1" animBg="1"/>
          <p:bldP spid="200" grpId="0" animBg="1"/>
          <p:bldP spid="200" grpId="1" animBg="1"/>
          <p:bldP spid="201" grpId="0" animBg="1"/>
          <p:bldP spid="201" grpId="1" animBg="1"/>
          <p:bldP spid="202" grpId="0" animBg="1"/>
          <p:bldP spid="202" grpId="1" animBg="1"/>
          <p:bldP spid="203" grpId="0" animBg="1"/>
          <p:bldP spid="203" grpId="1" animBg="1"/>
          <p:bldP spid="204" grpId="0" animBg="1"/>
          <p:bldP spid="204" grpId="1" animBg="1"/>
          <p:bldP spid="205" grpId="0" animBg="1"/>
          <p:bldP spid="205" grpId="1" animBg="1"/>
          <p:bldP spid="206" grpId="0" animBg="1"/>
          <p:bldP spid="206" grpId="1" animBg="1"/>
          <p:bldP spid="207" grpId="0" animBg="1"/>
          <p:bldP spid="207" grpId="1" animBg="1"/>
          <p:bldP spid="208" grpId="0" animBg="1"/>
          <p:bldP spid="208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00038" y="409573"/>
            <a:ext cx="8501063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18303" y="470562"/>
            <a:ext cx="8496514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le 1"/>
          <p:cNvSpPr/>
          <p:nvPr/>
        </p:nvSpPr>
        <p:spPr>
          <a:xfrm>
            <a:off x="503771" y="-14145"/>
            <a:ext cx="8079184" cy="1389300"/>
          </a:xfrm>
          <a:prstGeom prst="rect">
            <a:avLst/>
          </a:prstGeom>
          <a:solidFill>
            <a:srgbClr val="8B6F67"/>
          </a:solidFill>
          <a:ln w="38100">
            <a:solidFill>
              <a:srgbClr val="F8F5EC"/>
            </a:solidFill>
          </a:ln>
          <a:effectLst>
            <a:outerShdw blurRad="152400" dist="889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>
            <a:off x="1469418" y="116815"/>
            <a:ext cx="6759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vựa  lúa, vựa trái cây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vi-VN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lớn nhất cả nước</a:t>
            </a:r>
            <a:endParaRPr lang="id-ID" sz="2800" b="1" dirty="0">
              <a:solidFill>
                <a:schemeClr val="bg1">
                  <a:lumMod val="95000"/>
                </a:schemeClr>
              </a:solidFill>
              <a:latin typeface="SVN-Nexa Rush Slab Black Shadow" panose="020B0606040200020203" pitchFamily="34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70361">
            <a:off x="392910" y="42827"/>
            <a:ext cx="953697" cy="1698088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31D2F0B8-5D7E-494D-B54C-9F74CD88C4E0}"/>
              </a:ext>
            </a:extLst>
          </p:cNvPr>
          <p:cNvSpPr txBox="1"/>
          <p:nvPr/>
        </p:nvSpPr>
        <p:spPr>
          <a:xfrm>
            <a:off x="389346" y="1408859"/>
            <a:ext cx="7058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loại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d-ID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27BBC4D0-129E-442C-B706-EA03AD7B3520}"/>
              </a:ext>
            </a:extLst>
          </p:cNvPr>
          <p:cNvGrpSpPr/>
          <p:nvPr/>
        </p:nvGrpSpPr>
        <p:grpSpPr>
          <a:xfrm>
            <a:off x="7417541" y="243540"/>
            <a:ext cx="1519360" cy="1428405"/>
            <a:chOff x="6401647" y="3333751"/>
            <a:chExt cx="1829514" cy="1054903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xmlns="" id="{E20B50F4-E84A-4EB7-AF6A-BC3EFC95E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784" y="3390700"/>
              <a:ext cx="1110490" cy="801774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xmlns="" id="{6EE2E92F-82EA-4EF2-9065-9114B27D3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70795" y="3333751"/>
              <a:ext cx="960366" cy="960366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xmlns="" id="{B63C4B1B-A602-4FDA-BD53-375559CAA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16345" flipV="1">
              <a:off x="7011370" y="3512899"/>
              <a:ext cx="699959" cy="699959"/>
            </a:xfrm>
            <a:prstGeom prst="rect">
              <a:avLst/>
            </a:prstGeom>
          </p:spPr>
        </p:pic>
        <p:pic>
          <p:nvPicPr>
            <p:cNvPr id="166" name="Picture 2" descr="Fresh Green Pomelo. Vector Illustration. Royalty Free Cliparts, Vectors,  And Stock Illustration. Image 114846724.">
              <a:extLst>
                <a:ext uri="{FF2B5EF4-FFF2-40B4-BE49-F238E27FC236}">
                  <a16:creationId xmlns:a16="http://schemas.microsoft.com/office/drawing/2014/main" xmlns="" id="{9A40F3AA-3378-4752-85CC-A8C1722B1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433" b="93567" l="6429" r="90000">
                          <a14:foregroundMark x1="19286" y1="41520" x2="12857" y2="80117"/>
                          <a14:foregroundMark x1="6429" y1="50877" x2="7143" y2="71930"/>
                          <a14:foregroundMark x1="21429" y1="89474" x2="31429" y2="92398"/>
                          <a14:foregroundMark x1="65000" y1="92982" x2="71429" y2="94152"/>
                          <a14:foregroundMark x1="63299" y1="10760" x2="61429" y2="12865"/>
                          <a14:foregroundMark x1="64026" y1="9942" x2="63680" y2="10332"/>
                          <a14:foregroundMark x1="64746" y1="9131" x2="64026" y2="9942"/>
                          <a14:backgroundMark x1="62143" y1="13450" x2="64286" y2="15789"/>
                          <a14:backgroundMark x1="65714" y1="9942" x2="65714" y2="9942"/>
                          <a14:backgroundMark x1="67857" y1="8772" x2="67857" y2="8772"/>
                          <a14:backgroundMark x1="67857" y1="7018" x2="67857" y2="7018"/>
                          <a14:backgroundMark x1="69286" y1="6433" x2="66429" y2="9942"/>
                          <a14:backgroundMark x1="64286" y1="11111" x2="63571" y2="1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647" y="3489023"/>
              <a:ext cx="701523" cy="701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xmlns="" id="{0891374E-067B-4634-BF10-08FA540B5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190" y="3754734"/>
              <a:ext cx="633920" cy="633920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xmlns="" id="{50F7C71E-3A35-48ED-A31C-86FE82820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74865" y="3641947"/>
              <a:ext cx="947006" cy="607423"/>
            </a:xfrm>
            <a:prstGeom prst="rect">
              <a:avLst/>
            </a:prstGeom>
          </p:spPr>
        </p:pic>
      </p:grpSp>
      <p:pic>
        <p:nvPicPr>
          <p:cNvPr id="152" name="Picture 11" descr="dua%20hau">
            <a:extLst>
              <a:ext uri="{FF2B5EF4-FFF2-40B4-BE49-F238E27FC236}">
                <a16:creationId xmlns:a16="http://schemas.microsoft.com/office/drawing/2014/main" xmlns="" id="{9EDB5465-B139-417A-B13E-9F7C41AE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23" y="4830019"/>
            <a:ext cx="1369561" cy="16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" name="Picture 12" descr="tg1h">
            <a:extLst>
              <a:ext uri="{FF2B5EF4-FFF2-40B4-BE49-F238E27FC236}">
                <a16:creationId xmlns:a16="http://schemas.microsoft.com/office/drawing/2014/main" xmlns="" id="{98A92857-86F2-4CBE-90D8-E6B1B251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94" y="4830019"/>
            <a:ext cx="1369561" cy="16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4" descr="xoai">
            <a:hlinkClick r:id="rId12"/>
            <a:extLst>
              <a:ext uri="{FF2B5EF4-FFF2-40B4-BE49-F238E27FC236}">
                <a16:creationId xmlns:a16="http://schemas.microsoft.com/office/drawing/2014/main" xmlns="" id="{400F2DBA-6CAE-482B-AEB6-71238FDA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" y="4830019"/>
            <a:ext cx="1066160" cy="16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" descr="10490e9098077fa">
            <a:hlinkClick r:id="rId14"/>
            <a:extLst>
              <a:ext uri="{FF2B5EF4-FFF2-40B4-BE49-F238E27FC236}">
                <a16:creationId xmlns:a16="http://schemas.microsoft.com/office/drawing/2014/main" xmlns="" id="{27D81A76-722F-4801-830E-266E6BFB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4" y="2946480"/>
            <a:ext cx="1163079" cy="16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6" descr="450px-Pineapple1">
            <a:extLst>
              <a:ext uri="{FF2B5EF4-FFF2-40B4-BE49-F238E27FC236}">
                <a16:creationId xmlns:a16="http://schemas.microsoft.com/office/drawing/2014/main" xmlns="" id="{6BD932A6-1B50-413E-93EA-3B535E12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0398" y="2946480"/>
            <a:ext cx="1095433" cy="16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" name="Picture 17" descr="hieuptfood-papaya">
            <a:extLst>
              <a:ext uri="{FF2B5EF4-FFF2-40B4-BE49-F238E27FC236}">
                <a16:creationId xmlns:a16="http://schemas.microsoft.com/office/drawing/2014/main" xmlns="" id="{EAF5005B-A831-40F5-A992-46D3A88A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76" y="2946480"/>
            <a:ext cx="1308465" cy="16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8" descr="dua">
            <a:extLst>
              <a:ext uri="{FF2B5EF4-FFF2-40B4-BE49-F238E27FC236}">
                <a16:creationId xmlns:a16="http://schemas.microsoft.com/office/drawing/2014/main" xmlns="" id="{53C6B003-8993-4F42-805C-B9CFB04C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34" y="4830019"/>
            <a:ext cx="1314779" cy="16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9" descr="du du">
            <a:extLst>
              <a:ext uri="{FF2B5EF4-FFF2-40B4-BE49-F238E27FC236}">
                <a16:creationId xmlns:a16="http://schemas.microsoft.com/office/drawing/2014/main" xmlns="" id="{D5DFA777-5057-4BF0-9B7F-1BF830574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93" y="2946480"/>
            <a:ext cx="1154752" cy="16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0" descr="u10799_t1248254750_dFZO7">
            <a:extLst>
              <a:ext uri="{FF2B5EF4-FFF2-40B4-BE49-F238E27FC236}">
                <a16:creationId xmlns:a16="http://schemas.microsoft.com/office/drawing/2014/main" xmlns="" id="{12F81F10-601B-4126-A9F4-8CC13D441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82" y="2946480"/>
            <a:ext cx="1260000" cy="16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xmlns="" id="{4164AC56-7450-4CAF-A130-9D814ADE451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/>
        </p:blipFill>
        <p:spPr>
          <a:xfrm>
            <a:off x="6713855" y="1715879"/>
            <a:ext cx="1997736" cy="448126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632302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8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8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17000" decel="22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50" fill="hold"/>
                                            <p:tgtEl>
                                              <p:spTgt spid="1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17000" decel="22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50" fill="hold"/>
                                            <p:tgtEl>
                                              <p:spTgt spid="1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6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4F5A77B4-C72E-4E73-9B62-FD2A82938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5FAFE"/>
              </a:clrFrom>
              <a:clrTo>
                <a:srgbClr val="C5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63406" r="61585" b="6475"/>
          <a:stretch/>
        </p:blipFill>
        <p:spPr>
          <a:xfrm>
            <a:off x="8225910" y="4511945"/>
            <a:ext cx="1172663" cy="220756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00038" y="409573"/>
            <a:ext cx="8501063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18303" y="470562"/>
            <a:ext cx="8496514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xmlns="" id="{53E96074-0C69-45E3-B5E1-9AF4E0BA3091}"/>
              </a:ext>
            </a:extLst>
          </p:cNvPr>
          <p:cNvSpPr/>
          <p:nvPr/>
        </p:nvSpPr>
        <p:spPr>
          <a:xfrm>
            <a:off x="977033" y="1447644"/>
            <a:ext cx="5414367" cy="3957571"/>
          </a:xfrm>
          <a:prstGeom prst="roundRect">
            <a:avLst>
              <a:gd name="adj" fmla="val 2522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SVN-Channel" panose="02040603050506020204" pitchFamily="18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B5F269A0-9160-4C03-BA5A-DD90C0520D78}"/>
              </a:ext>
            </a:extLst>
          </p:cNvPr>
          <p:cNvSpPr txBox="1"/>
          <p:nvPr/>
        </p:nvSpPr>
        <p:spPr>
          <a:xfrm>
            <a:off x="1400877" y="2077037"/>
            <a:ext cx="468811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Mạng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lưới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sông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ngòi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,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kênh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rạch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của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đồng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bằng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Nam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Bộ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như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thế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nào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?</a:t>
            </a: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xmlns="" id="{627EC3B2-F462-4BF8-85D9-F29C01814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5FAFE"/>
              </a:clrFrom>
              <a:clrTo>
                <a:srgbClr val="C5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63406" r="61585" b="6475"/>
          <a:stretch/>
        </p:blipFill>
        <p:spPr>
          <a:xfrm>
            <a:off x="-219498" y="4868655"/>
            <a:ext cx="1662955" cy="237971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4D21551C-D9B1-41CE-85C2-B3111C44A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5FAFE"/>
              </a:clrFrom>
              <a:clrTo>
                <a:srgbClr val="C5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63406" r="61585" b="6475"/>
          <a:stretch/>
        </p:blipFill>
        <p:spPr>
          <a:xfrm>
            <a:off x="2161411" y="5108015"/>
            <a:ext cx="1374085" cy="1966340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122AED69-A09B-4164-B06C-98B9B8F66B76}"/>
              </a:ext>
            </a:extLst>
          </p:cNvPr>
          <p:cNvSpPr txBox="1"/>
          <p:nvPr/>
        </p:nvSpPr>
        <p:spPr>
          <a:xfrm>
            <a:off x="1400877" y="2091416"/>
            <a:ext cx="468811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latin typeface="SVN-Caprica Script" pitchFamily="2" charset="0"/>
              </a:rPr>
              <a:t>Mạng</a:t>
            </a:r>
            <a:r>
              <a:rPr lang="en-US" sz="3400" dirty="0">
                <a:latin typeface="SVN-Caprica Script" pitchFamily="2" charset="0"/>
              </a:rPr>
              <a:t> </a:t>
            </a:r>
            <a:r>
              <a:rPr lang="en-US" sz="3400" dirty="0" err="1">
                <a:latin typeface="SVN-Caprica Script" pitchFamily="2" charset="0"/>
              </a:rPr>
              <a:t>lưới</a:t>
            </a:r>
            <a:r>
              <a:rPr lang="en-US" sz="3400" dirty="0">
                <a:latin typeface="SVN-Caprica Script" pitchFamily="2" charset="0"/>
              </a:rPr>
              <a:t> </a:t>
            </a:r>
            <a:r>
              <a:rPr lang="en-US" sz="3400" dirty="0" err="1">
                <a:latin typeface="SVN-Caprica Script" pitchFamily="2" charset="0"/>
              </a:rPr>
              <a:t>sông</a:t>
            </a:r>
            <a:r>
              <a:rPr lang="en-US" sz="3400" dirty="0">
                <a:latin typeface="SVN-Caprica Script" pitchFamily="2" charset="0"/>
              </a:rPr>
              <a:t> </a:t>
            </a:r>
            <a:r>
              <a:rPr lang="en-US" sz="3400" dirty="0" err="1">
                <a:latin typeface="SVN-Caprica Script" pitchFamily="2" charset="0"/>
              </a:rPr>
              <a:t>ngòi</a:t>
            </a:r>
            <a:r>
              <a:rPr lang="en-US" sz="3400" dirty="0">
                <a:latin typeface="SVN-Caprica Script" pitchFamily="2" charset="0"/>
              </a:rPr>
              <a:t>, </a:t>
            </a:r>
            <a:r>
              <a:rPr lang="en-US" sz="3400" dirty="0" err="1">
                <a:latin typeface="SVN-Caprica Script" pitchFamily="2" charset="0"/>
              </a:rPr>
              <a:t>kênh</a:t>
            </a:r>
            <a:r>
              <a:rPr lang="en-US" sz="3400" dirty="0">
                <a:latin typeface="SVN-Caprica Script" pitchFamily="2" charset="0"/>
              </a:rPr>
              <a:t> </a:t>
            </a:r>
            <a:r>
              <a:rPr lang="en-US" sz="3400" dirty="0" err="1">
                <a:latin typeface="SVN-Caprica Script" pitchFamily="2" charset="0"/>
              </a:rPr>
              <a:t>rạch</a:t>
            </a:r>
            <a:r>
              <a:rPr lang="en-US" sz="3400" dirty="0">
                <a:latin typeface="SVN-Caprica Script" pitchFamily="2" charset="0"/>
              </a:rPr>
              <a:t> </a:t>
            </a:r>
            <a:r>
              <a:rPr lang="en-US" sz="3400" dirty="0" err="1">
                <a:latin typeface="SVN-Caprica Script" pitchFamily="2" charset="0"/>
              </a:rPr>
              <a:t>của</a:t>
            </a:r>
            <a:r>
              <a:rPr lang="en-US" sz="3400" dirty="0">
                <a:latin typeface="SVN-Caprica Script" pitchFamily="2" charset="0"/>
              </a:rPr>
              <a:t> </a:t>
            </a:r>
            <a:r>
              <a:rPr lang="en-US" sz="3400" dirty="0" err="1">
                <a:latin typeface="SVN-Caprica Script" pitchFamily="2" charset="0"/>
              </a:rPr>
              <a:t>đồng</a:t>
            </a:r>
            <a:r>
              <a:rPr lang="en-US" sz="3400" dirty="0">
                <a:latin typeface="SVN-Caprica Script" pitchFamily="2" charset="0"/>
              </a:rPr>
              <a:t> </a:t>
            </a:r>
            <a:r>
              <a:rPr lang="en-US" sz="3400" dirty="0" err="1">
                <a:latin typeface="SVN-Caprica Script" pitchFamily="2" charset="0"/>
              </a:rPr>
              <a:t>bằng</a:t>
            </a:r>
            <a:r>
              <a:rPr lang="en-US" sz="3400" dirty="0">
                <a:latin typeface="SVN-Caprica Script" pitchFamily="2" charset="0"/>
              </a:rPr>
              <a:t> Nam </a:t>
            </a:r>
            <a:r>
              <a:rPr lang="en-US" sz="3400" dirty="0" err="1">
                <a:latin typeface="SVN-Caprica Script" pitchFamily="2" charset="0"/>
              </a:rPr>
              <a:t>Bộ</a:t>
            </a:r>
            <a:r>
              <a:rPr lang="en-US" sz="3400" dirty="0">
                <a:latin typeface="SVN-Caprica Script" pitchFamily="2" charset="0"/>
              </a:rPr>
              <a:t> </a:t>
            </a:r>
            <a:r>
              <a:rPr lang="en-US" sz="3400" dirty="0" err="1">
                <a:latin typeface="SVN-Caprica Script" pitchFamily="2" charset="0"/>
              </a:rPr>
              <a:t>dày</a:t>
            </a:r>
            <a:r>
              <a:rPr lang="en-US" sz="3400" dirty="0">
                <a:latin typeface="SVN-Caprica Script" pitchFamily="2" charset="0"/>
              </a:rPr>
              <a:t> </a:t>
            </a:r>
            <a:r>
              <a:rPr lang="en-US" sz="3400" dirty="0" err="1">
                <a:latin typeface="SVN-Caprica Script" pitchFamily="2" charset="0"/>
              </a:rPr>
              <a:t>đặc</a:t>
            </a:r>
            <a:r>
              <a:rPr lang="en-US" sz="3400" dirty="0">
                <a:latin typeface="SVN-Caprica Script" pitchFamily="2" charset="0"/>
              </a:rPr>
              <a:t>, </a:t>
            </a:r>
            <a:r>
              <a:rPr lang="en-US" sz="3400" dirty="0" err="1">
                <a:latin typeface="SVN-Caprica Script" pitchFamily="2" charset="0"/>
              </a:rPr>
              <a:t>chằng</a:t>
            </a:r>
            <a:r>
              <a:rPr lang="en-US" sz="3400" dirty="0">
                <a:latin typeface="SVN-Caprica Script" pitchFamily="2" charset="0"/>
              </a:rPr>
              <a:t> </a:t>
            </a:r>
            <a:r>
              <a:rPr lang="en-US" sz="3400" dirty="0" err="1">
                <a:latin typeface="SVN-Caprica Script" pitchFamily="2" charset="0"/>
              </a:rPr>
              <a:t>chịt</a:t>
            </a:r>
            <a:r>
              <a:rPr lang="en-US" sz="3400" dirty="0">
                <a:latin typeface="SVN-Caprica Script" pitchFamily="2" charset="0"/>
              </a:rPr>
              <a:t>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BC33F196-42C2-4B70-B6F4-6F7909FDC3CB}"/>
              </a:ext>
            </a:extLst>
          </p:cNvPr>
          <p:cNvSpPr txBox="1"/>
          <p:nvPr/>
        </p:nvSpPr>
        <p:spPr>
          <a:xfrm>
            <a:off x="1240321" y="1700048"/>
            <a:ext cx="477943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Đặc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điểm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mạng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lưới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sông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ngòi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kênh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rạch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và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vùng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biển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rộng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có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ảnh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hưởng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thế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nào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đến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hoạt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động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sản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xuất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 rot="21245894">
            <a:off x="505789" y="374568"/>
            <a:ext cx="4972497" cy="1052776"/>
          </a:xfrm>
          <a:prstGeom prst="rect">
            <a:avLst/>
          </a:prstGeom>
          <a:solidFill>
            <a:srgbClr val="8B6F67"/>
          </a:solidFill>
          <a:ln w="38100">
            <a:solidFill>
              <a:srgbClr val="F8F5EC"/>
            </a:solidFill>
          </a:ln>
          <a:effectLst>
            <a:outerShdw blurRad="152400" dist="889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 rot="21233434">
            <a:off x="762472" y="470476"/>
            <a:ext cx="5116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Nhận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xét</a:t>
            </a:r>
            <a:endParaRPr lang="id-ID" sz="4800" b="1" dirty="0">
              <a:solidFill>
                <a:schemeClr val="bg1">
                  <a:lumMod val="95000"/>
                </a:schemeClr>
              </a:solidFill>
              <a:latin typeface="SVN-Nexa Rush Slab Black Shadow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/>
      <p:bldP spid="199" grpId="1"/>
      <p:bldP spid="170" grpId="0"/>
      <p:bldP spid="170" grpId="1"/>
      <p:bldP spid="171" grpId="0"/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4F5A77B4-C72E-4E73-9B62-FD2A82938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5FAFE"/>
              </a:clrFrom>
              <a:clrTo>
                <a:srgbClr val="C5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63406" r="61585" b="6475"/>
          <a:stretch/>
        </p:blipFill>
        <p:spPr>
          <a:xfrm>
            <a:off x="8225910" y="4511945"/>
            <a:ext cx="1172663" cy="220756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00038" y="409573"/>
            <a:ext cx="8501063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18303" y="470562"/>
            <a:ext cx="8496514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54" name="Picture 153">
            <a:extLst>
              <a:ext uri="{FF2B5EF4-FFF2-40B4-BE49-F238E27FC236}">
                <a16:creationId xmlns:a16="http://schemas.microsoft.com/office/drawing/2014/main" xmlns="" id="{627EC3B2-F462-4BF8-85D9-F29C01814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5FAFE"/>
              </a:clrFrom>
              <a:clrTo>
                <a:srgbClr val="C5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63406" r="61585" b="6475"/>
          <a:stretch/>
        </p:blipFill>
        <p:spPr>
          <a:xfrm>
            <a:off x="-219498" y="4868655"/>
            <a:ext cx="1662955" cy="237971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4D21551C-D9B1-41CE-85C2-B3111C44A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5FAFE"/>
              </a:clrFrom>
              <a:clrTo>
                <a:srgbClr val="C5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63406" r="61585" b="6475"/>
          <a:stretch/>
        </p:blipFill>
        <p:spPr>
          <a:xfrm>
            <a:off x="2161411" y="5108015"/>
            <a:ext cx="1374085" cy="1966340"/>
          </a:xfrm>
          <a:prstGeom prst="rect">
            <a:avLst/>
          </a:prstGeom>
        </p:spPr>
      </p:pic>
      <p:pic>
        <p:nvPicPr>
          <p:cNvPr id="152" name="Picture 3" descr="scan0026">
            <a:extLst>
              <a:ext uri="{FF2B5EF4-FFF2-40B4-BE49-F238E27FC236}">
                <a16:creationId xmlns:a16="http://schemas.microsoft.com/office/drawing/2014/main" xmlns="" id="{563A37AE-2DB4-486D-9536-FC43145A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"/>
          <a:stretch>
            <a:fillRect/>
          </a:stretch>
        </p:blipFill>
        <p:spPr bwMode="auto">
          <a:xfrm>
            <a:off x="61445" y="361691"/>
            <a:ext cx="5411632" cy="541163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 4">
            <a:extLst>
              <a:ext uri="{FF2B5EF4-FFF2-40B4-BE49-F238E27FC236}">
                <a16:creationId xmlns:a16="http://schemas.microsoft.com/office/drawing/2014/main" xmlns="" id="{D2BBFA93-85B3-48A7-846C-66EA2B4BD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46" y="5760111"/>
            <a:ext cx="3894197" cy="65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alt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alt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alt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ĐBNB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C51CE419-DF34-40E5-B725-9E817186951D}"/>
              </a:ext>
            </a:extLst>
          </p:cNvPr>
          <p:cNvSpPr/>
          <p:nvPr/>
        </p:nvSpPr>
        <p:spPr>
          <a:xfrm>
            <a:off x="977033" y="1447644"/>
            <a:ext cx="5414367" cy="3957571"/>
          </a:xfrm>
          <a:prstGeom prst="roundRect">
            <a:avLst>
              <a:gd name="adj" fmla="val 2522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SVN-Channel" panose="02040603050506020204" pitchFamily="18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8B06ECB3-932C-4EB6-B6A4-594D048D41F5}"/>
              </a:ext>
            </a:extLst>
          </p:cNvPr>
          <p:cNvSpPr txBox="1"/>
          <p:nvPr/>
        </p:nvSpPr>
        <p:spPr>
          <a:xfrm>
            <a:off x="1315627" y="1587011"/>
            <a:ext cx="468811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Đặc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điểm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mạng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lưới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sông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ngòi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kênh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rạch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và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vùng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biển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rộng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có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ảnh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hưởng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thế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nào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đến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hoạt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động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sản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SVN-Caprica Script" pitchFamily="2" charset="0"/>
              </a:rPr>
              <a:t>xuất</a:t>
            </a:r>
            <a:r>
              <a:rPr lang="en-US" sz="3400" dirty="0">
                <a:solidFill>
                  <a:srgbClr val="002060"/>
                </a:solidFill>
                <a:latin typeface="SVN-Caprica Script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6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0873" y="444817"/>
            <a:ext cx="8172450" cy="6019801"/>
            <a:chOff x="400050" y="409572"/>
            <a:chExt cx="11353038" cy="6019801"/>
          </a:xfrm>
        </p:grpSpPr>
        <p:sp>
          <p:nvSpPr>
            <p:cNvPr id="26" name="Rounded Rectangle 25"/>
            <p:cNvSpPr/>
            <p:nvPr/>
          </p:nvSpPr>
          <p:spPr>
            <a:xfrm>
              <a:off x="400050" y="409572"/>
              <a:ext cx="11334750" cy="6019801"/>
            </a:xfrm>
            <a:prstGeom prst="roundRect">
              <a:avLst>
                <a:gd name="adj" fmla="val 7456"/>
              </a:avLst>
            </a:prstGeom>
            <a:solidFill>
              <a:srgbClr val="EEE2C0"/>
            </a:solidFill>
            <a:ln w="38100">
              <a:solidFill>
                <a:srgbClr val="F8F5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24403" y="470561"/>
              <a:ext cx="11328685" cy="5948527"/>
              <a:chOff x="389475" y="404048"/>
              <a:chExt cx="12173952" cy="639236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00050" y="409574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" name="Group 48"/>
              <p:cNvGrpSpPr/>
              <p:nvPr/>
            </p:nvGrpSpPr>
            <p:grpSpPr>
              <a:xfrm>
                <a:off x="389475" y="3475233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" name="Group 82"/>
              <p:cNvGrpSpPr/>
              <p:nvPr/>
            </p:nvGrpSpPr>
            <p:grpSpPr>
              <a:xfrm>
                <a:off x="6309940" y="404048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7" name="Group 116"/>
              <p:cNvGrpSpPr/>
              <p:nvPr/>
            </p:nvGrpSpPr>
            <p:grpSpPr>
              <a:xfrm>
                <a:off x="6299365" y="3469706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120" name="Straight Connector 119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73" name="Oval 172"/>
          <p:cNvSpPr/>
          <p:nvPr/>
        </p:nvSpPr>
        <p:spPr>
          <a:xfrm>
            <a:off x="601534" y="5580257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4" name="Oval 173"/>
          <p:cNvSpPr/>
          <p:nvPr/>
        </p:nvSpPr>
        <p:spPr>
          <a:xfrm>
            <a:off x="679747" y="5873121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5" name="Oval 174"/>
          <p:cNvSpPr/>
          <p:nvPr/>
        </p:nvSpPr>
        <p:spPr>
          <a:xfrm>
            <a:off x="895052" y="5629945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6" name="Oval 175"/>
          <p:cNvSpPr/>
          <p:nvPr/>
        </p:nvSpPr>
        <p:spPr>
          <a:xfrm>
            <a:off x="454282" y="5944305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7" name="Oval 176"/>
          <p:cNvSpPr/>
          <p:nvPr/>
        </p:nvSpPr>
        <p:spPr>
          <a:xfrm>
            <a:off x="455866" y="6265293"/>
            <a:ext cx="200077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8" name="Oval 177"/>
          <p:cNvSpPr/>
          <p:nvPr/>
        </p:nvSpPr>
        <p:spPr>
          <a:xfrm>
            <a:off x="888029" y="6319347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9" name="Oval 178"/>
          <p:cNvSpPr/>
          <p:nvPr/>
        </p:nvSpPr>
        <p:spPr>
          <a:xfrm>
            <a:off x="766734" y="6645929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0" name="Oval 179"/>
          <p:cNvSpPr/>
          <p:nvPr/>
        </p:nvSpPr>
        <p:spPr>
          <a:xfrm>
            <a:off x="118694" y="5842013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1" name="Oval 180"/>
          <p:cNvSpPr/>
          <p:nvPr/>
        </p:nvSpPr>
        <p:spPr>
          <a:xfrm>
            <a:off x="1027183" y="6003179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2" name="Oval 181"/>
          <p:cNvSpPr/>
          <p:nvPr/>
        </p:nvSpPr>
        <p:spPr>
          <a:xfrm>
            <a:off x="1204494" y="6322716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3" name="Oval 182"/>
          <p:cNvSpPr/>
          <p:nvPr/>
        </p:nvSpPr>
        <p:spPr>
          <a:xfrm>
            <a:off x="333526" y="6661953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4" name="Oval 183"/>
          <p:cNvSpPr/>
          <p:nvPr/>
        </p:nvSpPr>
        <p:spPr>
          <a:xfrm>
            <a:off x="1147910" y="6670217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5" name="Oval 184"/>
          <p:cNvSpPr/>
          <p:nvPr/>
        </p:nvSpPr>
        <p:spPr>
          <a:xfrm>
            <a:off x="75453" y="6242436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164" name="Picture 18">
            <a:extLst>
              <a:ext uri="{FF2B5EF4-FFF2-40B4-BE49-F238E27FC236}">
                <a16:creationId xmlns:a16="http://schemas.microsoft.com/office/drawing/2014/main" xmlns="" id="{8594EA22-0AE1-4389-884B-16493702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7818" y="4197403"/>
            <a:ext cx="2274807" cy="248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19" descr="nuoi ca be 2">
            <a:extLst>
              <a:ext uri="{FF2B5EF4-FFF2-40B4-BE49-F238E27FC236}">
                <a16:creationId xmlns:a16="http://schemas.microsoft.com/office/drawing/2014/main" xmlns="" id="{442A8186-6268-4BE2-8049-19CD3EE7F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3" y="1080167"/>
            <a:ext cx="2618708" cy="272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20">
            <a:extLst>
              <a:ext uri="{FF2B5EF4-FFF2-40B4-BE49-F238E27FC236}">
                <a16:creationId xmlns:a16="http://schemas.microsoft.com/office/drawing/2014/main" xmlns="" id="{16327DEE-9DCD-4BFF-A933-059C8210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104" y="1092110"/>
            <a:ext cx="2468021" cy="2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21" descr="1">
            <a:extLst>
              <a:ext uri="{FF2B5EF4-FFF2-40B4-BE49-F238E27FC236}">
                <a16:creationId xmlns:a16="http://schemas.microsoft.com/office/drawing/2014/main" xmlns="" id="{7EB90704-28A9-4DF2-A463-BF93F30B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67" y="1159995"/>
            <a:ext cx="2427097" cy="26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22">
            <a:extLst>
              <a:ext uri="{FF2B5EF4-FFF2-40B4-BE49-F238E27FC236}">
                <a16:creationId xmlns:a16="http://schemas.microsoft.com/office/drawing/2014/main" xmlns="" id="{BC84FE2A-9CE6-40E2-8E08-088DEA17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216" y="4132088"/>
            <a:ext cx="2618709" cy="26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F97F66-48D0-456F-8F29-A6C93C26E377}"/>
              </a:ext>
            </a:extLst>
          </p:cNvPr>
          <p:cNvSpPr txBox="1"/>
          <p:nvPr/>
        </p:nvSpPr>
        <p:spPr>
          <a:xfrm>
            <a:off x="3216494" y="3320600"/>
            <a:ext cx="299381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bè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sông</a:t>
            </a:r>
            <a:endParaRPr lang="en-US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96B22D55-10AE-46CB-B6A9-F31475957F5E}"/>
              </a:ext>
            </a:extLst>
          </p:cNvPr>
          <p:cNvSpPr txBox="1"/>
          <p:nvPr/>
        </p:nvSpPr>
        <p:spPr>
          <a:xfrm>
            <a:off x="6610820" y="3315937"/>
            <a:ext cx="1221839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tôm</a:t>
            </a:r>
            <a:endParaRPr 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18434B92-7EC4-4359-A263-20BF7C3484A9}"/>
              </a:ext>
            </a:extLst>
          </p:cNvPr>
          <p:cNvSpPr txBox="1"/>
          <p:nvPr/>
        </p:nvSpPr>
        <p:spPr>
          <a:xfrm>
            <a:off x="1197962" y="3276589"/>
            <a:ext cx="1418045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tra</a:t>
            </a:r>
            <a:endParaRPr lang="en-US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ECF72EA9-25C7-4FDD-8CB7-8F1D2641B523}"/>
              </a:ext>
            </a:extLst>
          </p:cNvPr>
          <p:cNvSpPr txBox="1"/>
          <p:nvPr/>
        </p:nvSpPr>
        <p:spPr>
          <a:xfrm>
            <a:off x="732508" y="6249487"/>
            <a:ext cx="2532257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hải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biển</a:t>
            </a:r>
            <a:endParaRPr lang="en-US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01854AAF-AD68-40A3-9F3D-A09FF26F4FE5}"/>
              </a:ext>
            </a:extLst>
          </p:cNvPr>
          <p:cNvSpPr txBox="1"/>
          <p:nvPr/>
        </p:nvSpPr>
        <p:spPr>
          <a:xfrm>
            <a:off x="4157045" y="6189857"/>
            <a:ext cx="1234284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cua</a:t>
            </a:r>
            <a:endParaRPr lang="en-US" dirty="0"/>
          </a:p>
        </p:txBody>
      </p:sp>
      <p:pic>
        <p:nvPicPr>
          <p:cNvPr id="171" name="Picture 18">
            <a:extLst>
              <a:ext uri="{FF2B5EF4-FFF2-40B4-BE49-F238E27FC236}">
                <a16:creationId xmlns:a16="http://schemas.microsoft.com/office/drawing/2014/main" xmlns="" id="{B81E2F94-3047-4118-9B56-61D922B99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8863" y="4197403"/>
            <a:ext cx="2487444" cy="248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FB3F702F-D60B-4B9F-93AD-B862A92A69FE}"/>
              </a:ext>
            </a:extLst>
          </p:cNvPr>
          <p:cNvSpPr txBox="1"/>
          <p:nvPr/>
        </p:nvSpPr>
        <p:spPr>
          <a:xfrm>
            <a:off x="6824410" y="6189857"/>
            <a:ext cx="1552856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nghêu</a:t>
            </a:r>
            <a:endParaRPr lang="en-US" dirty="0"/>
          </a:p>
        </p:txBody>
      </p:sp>
      <p:sp>
        <p:nvSpPr>
          <p:cNvPr id="1024" name="Pentagon 1023"/>
          <p:cNvSpPr/>
          <p:nvPr/>
        </p:nvSpPr>
        <p:spPr>
          <a:xfrm flipH="1">
            <a:off x="2951102" y="68254"/>
            <a:ext cx="6132924" cy="1068933"/>
          </a:xfrm>
          <a:prstGeom prst="homePlate">
            <a:avLst>
              <a:gd name="adj" fmla="val 102694"/>
            </a:avLst>
          </a:prstGeom>
          <a:solidFill>
            <a:srgbClr val="D1A889"/>
          </a:solidFill>
          <a:ln w="28575">
            <a:solidFill>
              <a:srgbClr val="F1EBD7"/>
            </a:solidFill>
          </a:ln>
          <a:effectLst>
            <a:outerShdw blurRad="177800" dist="38100" dir="5400000" sx="103000" sy="103000" algn="t" rotWithShape="0">
              <a:schemeClr val="bg2">
                <a:lumMod val="25000"/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>
            <a:off x="4093238" y="82001"/>
            <a:ext cx="485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Nuôi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trồng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Thủy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sản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</a:p>
          <a:p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ở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đồng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bằng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nam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bộ</a:t>
            </a:r>
            <a:endParaRPr lang="id-ID" sz="2400" dirty="0">
              <a:solidFill>
                <a:srgbClr val="754C2D"/>
              </a:solidFill>
              <a:latin typeface="SVN-Nexa Rush Slab Black Shadow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6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2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7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6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2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8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4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4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2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4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5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1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65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65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1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65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1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65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1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65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1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3" grpId="0" animBg="1"/>
      <p:bldP spid="162" grpId="0" animBg="1"/>
      <p:bldP spid="163" grpId="0" animBg="1"/>
      <p:bldP spid="169" grpId="0" animBg="1"/>
      <p:bldP spid="170" grpId="0" animBg="1"/>
      <p:bldP spid="172" grpId="0" animBg="1"/>
      <p:bldP spid="1024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0873" y="444817"/>
            <a:ext cx="8172450" cy="6019801"/>
            <a:chOff x="400050" y="409572"/>
            <a:chExt cx="11353038" cy="6019801"/>
          </a:xfrm>
        </p:grpSpPr>
        <p:sp>
          <p:nvSpPr>
            <p:cNvPr id="26" name="Rounded Rectangle 25"/>
            <p:cNvSpPr/>
            <p:nvPr/>
          </p:nvSpPr>
          <p:spPr>
            <a:xfrm>
              <a:off x="400050" y="409572"/>
              <a:ext cx="11334750" cy="6019801"/>
            </a:xfrm>
            <a:prstGeom prst="roundRect">
              <a:avLst>
                <a:gd name="adj" fmla="val 7456"/>
              </a:avLst>
            </a:prstGeom>
            <a:solidFill>
              <a:srgbClr val="EEE2C0"/>
            </a:solidFill>
            <a:ln w="38100">
              <a:solidFill>
                <a:srgbClr val="F8F5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24403" y="470561"/>
              <a:ext cx="11328685" cy="5948527"/>
              <a:chOff x="389475" y="404048"/>
              <a:chExt cx="12173952" cy="639236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00050" y="409574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" name="Group 48"/>
              <p:cNvGrpSpPr/>
              <p:nvPr/>
            </p:nvGrpSpPr>
            <p:grpSpPr>
              <a:xfrm>
                <a:off x="389475" y="3475233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" name="Group 82"/>
              <p:cNvGrpSpPr/>
              <p:nvPr/>
            </p:nvGrpSpPr>
            <p:grpSpPr>
              <a:xfrm>
                <a:off x="6309940" y="404048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7" name="Group 116"/>
              <p:cNvGrpSpPr/>
              <p:nvPr/>
            </p:nvGrpSpPr>
            <p:grpSpPr>
              <a:xfrm>
                <a:off x="6299365" y="3469706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120" name="Straight Connector 119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73" name="Oval 172"/>
          <p:cNvSpPr/>
          <p:nvPr/>
        </p:nvSpPr>
        <p:spPr>
          <a:xfrm>
            <a:off x="601534" y="5346179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4" name="Oval 173"/>
          <p:cNvSpPr/>
          <p:nvPr/>
        </p:nvSpPr>
        <p:spPr>
          <a:xfrm>
            <a:off x="679747" y="5639044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5" name="Oval 174"/>
          <p:cNvSpPr/>
          <p:nvPr/>
        </p:nvSpPr>
        <p:spPr>
          <a:xfrm>
            <a:off x="895052" y="5395867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6" name="Oval 175"/>
          <p:cNvSpPr/>
          <p:nvPr/>
        </p:nvSpPr>
        <p:spPr>
          <a:xfrm>
            <a:off x="454282" y="5710228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7" name="Oval 176"/>
          <p:cNvSpPr/>
          <p:nvPr/>
        </p:nvSpPr>
        <p:spPr>
          <a:xfrm>
            <a:off x="455866" y="6031216"/>
            <a:ext cx="200077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8" name="Oval 177"/>
          <p:cNvSpPr/>
          <p:nvPr/>
        </p:nvSpPr>
        <p:spPr>
          <a:xfrm>
            <a:off x="888029" y="6085270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9" name="Oval 178"/>
          <p:cNvSpPr/>
          <p:nvPr/>
        </p:nvSpPr>
        <p:spPr>
          <a:xfrm>
            <a:off x="766734" y="6411852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0" name="Oval 179"/>
          <p:cNvSpPr/>
          <p:nvPr/>
        </p:nvSpPr>
        <p:spPr>
          <a:xfrm>
            <a:off x="118694" y="5607935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1" name="Oval 180"/>
          <p:cNvSpPr/>
          <p:nvPr/>
        </p:nvSpPr>
        <p:spPr>
          <a:xfrm>
            <a:off x="1027183" y="5769101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2" name="Oval 181"/>
          <p:cNvSpPr/>
          <p:nvPr/>
        </p:nvSpPr>
        <p:spPr>
          <a:xfrm>
            <a:off x="1204494" y="6088638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3" name="Oval 182"/>
          <p:cNvSpPr/>
          <p:nvPr/>
        </p:nvSpPr>
        <p:spPr>
          <a:xfrm>
            <a:off x="333526" y="6427876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4" name="Oval 183"/>
          <p:cNvSpPr/>
          <p:nvPr/>
        </p:nvSpPr>
        <p:spPr>
          <a:xfrm>
            <a:off x="1147910" y="6436140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5" name="Oval 184"/>
          <p:cNvSpPr/>
          <p:nvPr/>
        </p:nvSpPr>
        <p:spPr>
          <a:xfrm>
            <a:off x="75453" y="6008359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165" name="Picture 19">
            <a:extLst>
              <a:ext uri="{FF2B5EF4-FFF2-40B4-BE49-F238E27FC236}">
                <a16:creationId xmlns:a16="http://schemas.microsoft.com/office/drawing/2014/main" xmlns="" id="{442A8186-6268-4BE2-8049-19CD3EE7F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177" y="1296060"/>
            <a:ext cx="2490335" cy="2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18">
            <a:extLst>
              <a:ext uri="{FF2B5EF4-FFF2-40B4-BE49-F238E27FC236}">
                <a16:creationId xmlns:a16="http://schemas.microsoft.com/office/drawing/2014/main" xmlns="" id="{8594EA22-0AE1-4389-884B-16493702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1958" y="3909053"/>
            <a:ext cx="2358096" cy="2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20">
            <a:extLst>
              <a:ext uri="{FF2B5EF4-FFF2-40B4-BE49-F238E27FC236}">
                <a16:creationId xmlns:a16="http://schemas.microsoft.com/office/drawing/2014/main" xmlns="" id="{16327DEE-9DCD-4BFF-A933-059C8210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8037" y="1296060"/>
            <a:ext cx="2362017" cy="2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21">
            <a:extLst>
              <a:ext uri="{FF2B5EF4-FFF2-40B4-BE49-F238E27FC236}">
                <a16:creationId xmlns:a16="http://schemas.microsoft.com/office/drawing/2014/main" xmlns="" id="{7EB90704-28A9-4DF2-A463-BF93F30B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4296" y="1296060"/>
            <a:ext cx="2634284" cy="2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22">
            <a:extLst>
              <a:ext uri="{FF2B5EF4-FFF2-40B4-BE49-F238E27FC236}">
                <a16:creationId xmlns:a16="http://schemas.microsoft.com/office/drawing/2014/main" xmlns="" id="{BC84FE2A-9CE6-40E2-8E08-088DEA17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866" y="3909053"/>
            <a:ext cx="2442236" cy="2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8">
            <a:extLst>
              <a:ext uri="{FF2B5EF4-FFF2-40B4-BE49-F238E27FC236}">
                <a16:creationId xmlns:a16="http://schemas.microsoft.com/office/drawing/2014/main" xmlns="" id="{D09D6C33-543A-47AC-A136-34F685C7E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4297" y="3909053"/>
            <a:ext cx="2692730" cy="2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" name="Pentagon 1023"/>
          <p:cNvSpPr/>
          <p:nvPr/>
        </p:nvSpPr>
        <p:spPr>
          <a:xfrm flipH="1">
            <a:off x="2951102" y="68254"/>
            <a:ext cx="6132924" cy="1068933"/>
          </a:xfrm>
          <a:prstGeom prst="homePlate">
            <a:avLst>
              <a:gd name="adj" fmla="val 102694"/>
            </a:avLst>
          </a:prstGeom>
          <a:solidFill>
            <a:srgbClr val="D1A889"/>
          </a:solidFill>
          <a:ln w="28575">
            <a:solidFill>
              <a:srgbClr val="F1EBD7"/>
            </a:solidFill>
          </a:ln>
          <a:effectLst>
            <a:outerShdw blurRad="177800" dist="38100" dir="5400000" sx="103000" sy="103000" algn="t" rotWithShape="0">
              <a:schemeClr val="bg2">
                <a:lumMod val="25000"/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>
            <a:off x="4093238" y="82001"/>
            <a:ext cx="485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Chế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biến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Thủy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sản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</a:p>
          <a:p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ở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đồng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bằng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nam</a:t>
            </a:r>
            <a:r>
              <a:rPr lang="en-US" sz="2400" dirty="0">
                <a:solidFill>
                  <a:srgbClr val="754C2D"/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400" dirty="0" err="1">
                <a:solidFill>
                  <a:srgbClr val="754C2D"/>
                </a:solidFill>
                <a:latin typeface="SVN-Nexa Rush Slab Black Shadow" panose="020B0606040200020203" pitchFamily="34" charset="0"/>
              </a:rPr>
              <a:t>bộ</a:t>
            </a:r>
            <a:endParaRPr lang="id-ID" sz="2400" dirty="0">
              <a:solidFill>
                <a:srgbClr val="754C2D"/>
              </a:solidFill>
              <a:latin typeface="SVN-Nexa Rush Slab Black Shadow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6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2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7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6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2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8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4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4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2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4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5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15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65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15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65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15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024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4F5A77B4-C72E-4E73-9B62-FD2A82938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5FAFE"/>
              </a:clrFrom>
              <a:clrTo>
                <a:srgbClr val="C5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63406" r="61585" b="6475"/>
          <a:stretch/>
        </p:blipFill>
        <p:spPr>
          <a:xfrm>
            <a:off x="8225910" y="4511945"/>
            <a:ext cx="1172663" cy="220756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00038" y="409573"/>
            <a:ext cx="8501063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18303" y="470562"/>
            <a:ext cx="8496514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le 1"/>
          <p:cNvSpPr/>
          <p:nvPr/>
        </p:nvSpPr>
        <p:spPr>
          <a:xfrm>
            <a:off x="505789" y="105848"/>
            <a:ext cx="8338175" cy="1321496"/>
          </a:xfrm>
          <a:prstGeom prst="rect">
            <a:avLst/>
          </a:prstGeom>
          <a:solidFill>
            <a:srgbClr val="8B6F67"/>
          </a:solidFill>
          <a:ln w="38100">
            <a:solidFill>
              <a:srgbClr val="F8F5EC"/>
            </a:solidFill>
          </a:ln>
          <a:effectLst>
            <a:outerShdw blurRad="152400" dist="889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 rot="21587540">
            <a:off x="798606" y="342684"/>
            <a:ext cx="7876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Nơi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nuôi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trồng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và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đánh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bắt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nhiều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thủy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sản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nhất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cả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nước</a:t>
            </a:r>
            <a:endParaRPr lang="id-ID" sz="2800" b="1" dirty="0">
              <a:solidFill>
                <a:schemeClr val="bg1">
                  <a:lumMod val="95000"/>
                </a:schemeClr>
              </a:solidFill>
              <a:latin typeface="SVN-Nexa Rush Slab Black Shadow" panose="020B0606040200020203" pitchFamily="34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63" b="90000" l="10000" r="90000">
                        <a14:foregroundMark x1="10625" y1="49375" x2="10625" y2="49375"/>
                        <a14:foregroundMark x1="16875" y1="6563" x2="16875" y2="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49743">
            <a:off x="8136416" y="465051"/>
            <a:ext cx="1036452" cy="1381936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xmlns="" id="{53E96074-0C69-45E3-B5E1-9AF4E0BA3091}"/>
              </a:ext>
            </a:extLst>
          </p:cNvPr>
          <p:cNvSpPr/>
          <p:nvPr/>
        </p:nvSpPr>
        <p:spPr>
          <a:xfrm>
            <a:off x="977033" y="1447644"/>
            <a:ext cx="5414367" cy="3957571"/>
          </a:xfrm>
          <a:prstGeom prst="roundRect">
            <a:avLst>
              <a:gd name="adj" fmla="val 2522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SVN-Channel" panose="02040603050506020204" pitchFamily="18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B5F269A0-9160-4C03-BA5A-DD90C0520D78}"/>
              </a:ext>
            </a:extLst>
          </p:cNvPr>
          <p:cNvSpPr txBox="1"/>
          <p:nvPr/>
        </p:nvSpPr>
        <p:spPr>
          <a:xfrm>
            <a:off x="1284128" y="1936849"/>
            <a:ext cx="468811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Điều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kiện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nào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làm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cho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đồng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bằng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Nam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Bộ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nuôi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trồng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và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đánh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bắt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nhiều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thuỷ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sản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?</a:t>
            </a: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xmlns="" id="{627EC3B2-F462-4BF8-85D9-F29C01814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5FAFE"/>
              </a:clrFrom>
              <a:clrTo>
                <a:srgbClr val="C5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63406" r="61585" b="6475"/>
          <a:stretch/>
        </p:blipFill>
        <p:spPr>
          <a:xfrm>
            <a:off x="-219498" y="4868655"/>
            <a:ext cx="1662955" cy="237971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4D21551C-D9B1-41CE-85C2-B3111C44A9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5FAFE"/>
              </a:clrFrom>
              <a:clrTo>
                <a:srgbClr val="C5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63406" r="61585" b="6475"/>
          <a:stretch/>
        </p:blipFill>
        <p:spPr>
          <a:xfrm>
            <a:off x="2161411" y="5108015"/>
            <a:ext cx="1374085" cy="196634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506414E3-F39E-4018-8C84-6F1D22D8B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955316" flipH="1">
            <a:off x="-139447" y="378812"/>
            <a:ext cx="1561229" cy="1168954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1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8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8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50" fill="hold"/>
                                            <p:tgtEl>
                                              <p:spTgt spid="15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98" grpId="0" animBg="1"/>
          <p:bldP spid="199" grpId="0"/>
          <p:bldP spid="19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50" fill="hold"/>
                                            <p:tgtEl>
                                              <p:spTgt spid="15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98" grpId="0" animBg="1"/>
          <p:bldP spid="199" grpId="0"/>
          <p:bldP spid="199" grpId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4F5A77B4-C72E-4E73-9B62-FD2A82938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5FAFE"/>
              </a:clrFrom>
              <a:clrTo>
                <a:srgbClr val="C5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63406" r="61585" b="6475"/>
          <a:stretch/>
        </p:blipFill>
        <p:spPr>
          <a:xfrm>
            <a:off x="8225910" y="4511945"/>
            <a:ext cx="1172663" cy="220756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00038" y="409573"/>
            <a:ext cx="8501063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18303" y="470562"/>
            <a:ext cx="8496514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le 1"/>
          <p:cNvSpPr/>
          <p:nvPr/>
        </p:nvSpPr>
        <p:spPr>
          <a:xfrm>
            <a:off x="505789" y="105848"/>
            <a:ext cx="8338175" cy="1321496"/>
          </a:xfrm>
          <a:prstGeom prst="rect">
            <a:avLst/>
          </a:prstGeom>
          <a:solidFill>
            <a:srgbClr val="8B6F67"/>
          </a:solidFill>
          <a:ln w="38100">
            <a:solidFill>
              <a:srgbClr val="F8F5EC"/>
            </a:solidFill>
          </a:ln>
          <a:effectLst>
            <a:outerShdw blurRad="152400" dist="889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 rot="21587540">
            <a:off x="798606" y="342684"/>
            <a:ext cx="7876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Nơi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nuôi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trồng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và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đánh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bắt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nhiều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thủy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sản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nhất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cả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nước</a:t>
            </a:r>
            <a:endParaRPr lang="id-ID" sz="2800" b="1" dirty="0">
              <a:solidFill>
                <a:schemeClr val="bg1">
                  <a:lumMod val="95000"/>
                </a:schemeClr>
              </a:solidFill>
              <a:latin typeface="SVN-Nexa Rush Slab Black Shadow" panose="020B0606040200020203" pitchFamily="34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63" b="90000" l="10000" r="90000">
                        <a14:foregroundMark x1="10625" y1="49375" x2="10625" y2="49375"/>
                        <a14:foregroundMark x1="16875" y1="6563" x2="16875" y2="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49743">
            <a:off x="8136416" y="465051"/>
            <a:ext cx="1036452" cy="1381936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xmlns="" id="{627EC3B2-F462-4BF8-85D9-F29C01814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5FAFE"/>
              </a:clrFrom>
              <a:clrTo>
                <a:srgbClr val="C5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63406" r="61585" b="6475"/>
          <a:stretch/>
        </p:blipFill>
        <p:spPr>
          <a:xfrm>
            <a:off x="-219498" y="4868655"/>
            <a:ext cx="1662955" cy="2379719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506414E3-F39E-4018-8C84-6F1D22D8B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955316" flipH="1">
            <a:off x="-139447" y="378812"/>
            <a:ext cx="1561229" cy="1168954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xmlns="" id="{D6F57FD2-6B74-441D-B61F-AD17B12DD125}"/>
              </a:ext>
            </a:extLst>
          </p:cNvPr>
          <p:cNvSpPr/>
          <p:nvPr/>
        </p:nvSpPr>
        <p:spPr>
          <a:xfrm>
            <a:off x="333682" y="1448007"/>
            <a:ext cx="3935087" cy="1440000"/>
          </a:xfrm>
          <a:prstGeom prst="roundRect">
            <a:avLst/>
          </a:prstGeom>
          <a:solidFill>
            <a:srgbClr val="00CCFF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SVN-Channel" panose="02040603050506020204" pitchFamily="18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60BCB957-0D5A-46F2-AF76-05FC667FB7FB}"/>
              </a:ext>
            </a:extLst>
          </p:cNvPr>
          <p:cNvSpPr txBox="1"/>
          <p:nvPr/>
        </p:nvSpPr>
        <p:spPr>
          <a:xfrm>
            <a:off x="378843" y="1412776"/>
            <a:ext cx="43327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lưới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ngòi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xmlns="" id="{59426F9E-498C-49E8-A17C-276DBD01F5DA}"/>
              </a:ext>
            </a:extLst>
          </p:cNvPr>
          <p:cNvSpPr/>
          <p:nvPr/>
        </p:nvSpPr>
        <p:spPr>
          <a:xfrm>
            <a:off x="5288758" y="1643886"/>
            <a:ext cx="3527614" cy="4804543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SVN-Channel" panose="02040603050506020204" pitchFamily="18" charset="0"/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C94DBD98-E6FC-48B7-8A29-94EDB1ACAFBB}"/>
              </a:ext>
            </a:extLst>
          </p:cNvPr>
          <p:cNvSpPr/>
          <p:nvPr/>
        </p:nvSpPr>
        <p:spPr>
          <a:xfrm>
            <a:off x="348882" y="3251023"/>
            <a:ext cx="3962997" cy="923876"/>
          </a:xfrm>
          <a:prstGeom prst="roundRect">
            <a:avLst/>
          </a:prstGeom>
          <a:solidFill>
            <a:srgbClr val="00CCFF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SVN-Channel" panose="02040603050506020204" pitchFamily="18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D7555A80-B25D-4897-9515-CD2D6E5A6013}"/>
              </a:ext>
            </a:extLst>
          </p:cNvPr>
          <p:cNvSpPr txBox="1"/>
          <p:nvPr/>
        </p:nvSpPr>
        <p:spPr>
          <a:xfrm>
            <a:off x="5435172" y="1980373"/>
            <a:ext cx="32281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 bằng 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 Bộ 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nuôi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trồng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xmlns="" id="{FF0F7687-7D45-47AB-9B7A-1ACB0F01E5BF}"/>
              </a:ext>
            </a:extLst>
          </p:cNvPr>
          <p:cNvSpPr/>
          <p:nvPr/>
        </p:nvSpPr>
        <p:spPr>
          <a:xfrm>
            <a:off x="338251" y="4511945"/>
            <a:ext cx="3935087" cy="1982095"/>
          </a:xfrm>
          <a:prstGeom prst="roundRect">
            <a:avLst/>
          </a:prstGeom>
          <a:solidFill>
            <a:srgbClr val="00CCFF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SVN-Channel" panose="02040603050506020204" pitchFamily="18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2697CC27-582E-4B2A-A4F5-E6075E0CD065}"/>
              </a:ext>
            </a:extLst>
          </p:cNvPr>
          <p:cNvSpPr txBox="1"/>
          <p:nvPr/>
        </p:nvSpPr>
        <p:spPr>
          <a:xfrm>
            <a:off x="378842" y="3303819"/>
            <a:ext cx="44091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endParaRPr lang="en-US" sz="36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7045E6BD-C0FB-49F1-AA57-4DCD8B86618C}"/>
              </a:ext>
            </a:extLst>
          </p:cNvPr>
          <p:cNvSpPr txBox="1"/>
          <p:nvPr/>
        </p:nvSpPr>
        <p:spPr>
          <a:xfrm>
            <a:off x="378843" y="4497020"/>
            <a:ext cx="37429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xmlns="" id="{22294E22-2F66-49CE-87D6-CAB732E81AE8}"/>
              </a:ext>
            </a:extLst>
          </p:cNvPr>
          <p:cNvCxnSpPr>
            <a:cxnSpLocks/>
            <a:stCxn id="152" idx="3"/>
            <a:endCxn id="156" idx="1"/>
          </p:cNvCxnSpPr>
          <p:nvPr/>
        </p:nvCxnSpPr>
        <p:spPr>
          <a:xfrm>
            <a:off x="4268768" y="2168007"/>
            <a:ext cx="1019990" cy="18781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xmlns="" id="{56400666-F691-4330-BE32-07160E3F95AC}"/>
              </a:ext>
            </a:extLst>
          </p:cNvPr>
          <p:cNvCxnSpPr>
            <a:cxnSpLocks/>
            <a:stCxn id="157" idx="3"/>
            <a:endCxn id="156" idx="1"/>
          </p:cNvCxnSpPr>
          <p:nvPr/>
        </p:nvCxnSpPr>
        <p:spPr>
          <a:xfrm>
            <a:off x="4311878" y="3712962"/>
            <a:ext cx="976880" cy="3331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xmlns="" id="{649D5038-7E2E-4DC2-9A08-723029B6D789}"/>
              </a:ext>
            </a:extLst>
          </p:cNvPr>
          <p:cNvCxnSpPr>
            <a:cxnSpLocks/>
            <a:stCxn id="160" idx="3"/>
            <a:endCxn id="156" idx="1"/>
          </p:cNvCxnSpPr>
          <p:nvPr/>
        </p:nvCxnSpPr>
        <p:spPr>
          <a:xfrm flipV="1">
            <a:off x="4273337" y="4046157"/>
            <a:ext cx="1015421" cy="14568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75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8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8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50" fill="hold"/>
                                            <p:tgtEl>
                                              <p:spTgt spid="15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52" grpId="0" animBg="1"/>
          <p:bldP spid="155" grpId="0"/>
          <p:bldP spid="156" grpId="0" animBg="1"/>
          <p:bldP spid="157" grpId="0" animBg="1"/>
          <p:bldP spid="158" grpId="0"/>
          <p:bldP spid="160" grpId="0" animBg="1"/>
          <p:bldP spid="161" grpId="0"/>
          <p:bldP spid="1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50" fill="hold"/>
                                            <p:tgtEl>
                                              <p:spTgt spid="15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52" grpId="0" animBg="1"/>
          <p:bldP spid="155" grpId="0"/>
          <p:bldP spid="156" grpId="0" animBg="1"/>
          <p:bldP spid="157" grpId="0" animBg="1"/>
          <p:bldP spid="158" grpId="0"/>
          <p:bldP spid="160" grpId="0" animBg="1"/>
          <p:bldP spid="161" grpId="0"/>
          <p:bldP spid="16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4F5A77B4-C72E-4E73-9B62-FD2A82938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5FAFE"/>
              </a:clrFrom>
              <a:clrTo>
                <a:srgbClr val="C5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63406" r="61585" b="6475"/>
          <a:stretch/>
        </p:blipFill>
        <p:spPr>
          <a:xfrm>
            <a:off x="8225910" y="4511945"/>
            <a:ext cx="1172663" cy="220756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00038" y="409573"/>
            <a:ext cx="8501063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18303" y="470562"/>
            <a:ext cx="8496514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le 1"/>
          <p:cNvSpPr/>
          <p:nvPr/>
        </p:nvSpPr>
        <p:spPr>
          <a:xfrm>
            <a:off x="505789" y="105848"/>
            <a:ext cx="8338175" cy="1321496"/>
          </a:xfrm>
          <a:prstGeom prst="rect">
            <a:avLst/>
          </a:prstGeom>
          <a:solidFill>
            <a:srgbClr val="8B6F67"/>
          </a:solidFill>
          <a:ln w="38100">
            <a:solidFill>
              <a:srgbClr val="F8F5EC"/>
            </a:solidFill>
          </a:ln>
          <a:effectLst>
            <a:outerShdw blurRad="152400" dist="889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 rot="21587540">
            <a:off x="798606" y="342684"/>
            <a:ext cx="7876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Nơi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nuôi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trồng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và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đánh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bắt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nhiều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thủy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sản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nhất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cả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nước</a:t>
            </a:r>
            <a:endParaRPr lang="id-ID" sz="2800" b="1" dirty="0">
              <a:solidFill>
                <a:schemeClr val="bg1">
                  <a:lumMod val="95000"/>
                </a:schemeClr>
              </a:solidFill>
              <a:latin typeface="SVN-Nexa Rush Slab Black Shadow" panose="020B0606040200020203" pitchFamily="34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63" b="90000" l="10000" r="90000">
                        <a14:foregroundMark x1="10625" y1="49375" x2="10625" y2="49375"/>
                        <a14:foregroundMark x1="16875" y1="6563" x2="16875" y2="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49743">
            <a:off x="8136416" y="465051"/>
            <a:ext cx="1036452" cy="1381936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xmlns="" id="{627EC3B2-F462-4BF8-85D9-F29C01814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5FAFE"/>
              </a:clrFrom>
              <a:clrTo>
                <a:srgbClr val="C5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63406" r="61585" b="6475"/>
          <a:stretch/>
        </p:blipFill>
        <p:spPr>
          <a:xfrm>
            <a:off x="7618975" y="5763003"/>
            <a:ext cx="1063696" cy="1522168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506414E3-F39E-4018-8C84-6F1D22D8B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955316" flipH="1">
            <a:off x="-139447" y="378812"/>
            <a:ext cx="1561229" cy="1168954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71" name="Text Box 17">
            <a:extLst>
              <a:ext uri="{FF2B5EF4-FFF2-40B4-BE49-F238E27FC236}">
                <a16:creationId xmlns:a16="http://schemas.microsoft.com/office/drawing/2014/main" xmlns="" id="{EF7E7AE7-4577-477B-974F-6FA3559D4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93" y="1473461"/>
            <a:ext cx="772401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thuỷ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ược nuôi nhiều ở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F9F0BBE-73B9-4EFE-B69C-D93AB267CB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09" y="4375409"/>
            <a:ext cx="1728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9B7D82F-AEF5-4C21-92FE-537A1590CC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69" y="4392044"/>
            <a:ext cx="1623246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FC42600-F051-4DB8-9B6F-8C5E58A519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79" y="2746645"/>
            <a:ext cx="286875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0038124-884E-428B-BEB5-B6FDEF6F09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96" y="4375409"/>
            <a:ext cx="1489655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E118D098-54DA-4B37-BE4F-0F3207B801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16" y="2746645"/>
            <a:ext cx="1084629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xmlns="" id="{2004F2EA-ACBD-405B-967F-68CB34D61C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84" y="2746645"/>
            <a:ext cx="1728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4" name="Text Box 17">
            <a:extLst>
              <a:ext uri="{FF2B5EF4-FFF2-40B4-BE49-F238E27FC236}">
                <a16:creationId xmlns:a16="http://schemas.microsoft.com/office/drawing/2014/main" xmlns="" id="{18AFA947-D63C-4662-9BE4-B6402F643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94" y="1449971"/>
            <a:ext cx="772401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Text Box 17">
            <a:extLst>
              <a:ext uri="{FF2B5EF4-FFF2-40B4-BE49-F238E27FC236}">
                <a16:creationId xmlns:a16="http://schemas.microsoft.com/office/drawing/2014/main" xmlns="" id="{25252B95-A255-45DF-A3DD-8393B20B9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86" y="1385447"/>
            <a:ext cx="83938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khẩu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8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8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50" fill="hold"/>
                                            <p:tgtEl>
                                              <p:spTgt spid="15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0" dur="80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1" dur="80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80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72" dur="80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73" dur="80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80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83" dur="80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84" dur="80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80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71" grpId="0"/>
          <p:bldP spid="171" grpId="1"/>
          <p:bldP spid="174" grpId="0"/>
          <p:bldP spid="174" grpId="1"/>
          <p:bldP spid="17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50" fill="hold"/>
                                            <p:tgtEl>
                                              <p:spTgt spid="15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76" dur="80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77" dur="80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80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87" dur="80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88" dur="80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80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71" grpId="0"/>
          <p:bldP spid="171" grpId="1"/>
          <p:bldP spid="174" grpId="0"/>
          <p:bldP spid="174" grpId="1"/>
          <p:bldP spid="17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54902" y="501014"/>
            <a:ext cx="8150801" cy="5771772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254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72415" y="559489"/>
            <a:ext cx="8146439" cy="5703435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10" name="Picture 209">
            <a:extLst>
              <a:ext uri="{FF2B5EF4-FFF2-40B4-BE49-F238E27FC236}">
                <a16:creationId xmlns:a16="http://schemas.microsoft.com/office/drawing/2014/main" xmlns="" id="{D57DCDF7-F755-481A-A973-88E6A95ED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" b="96930" l="1481" r="99259">
                        <a14:foregroundMark x1="1235" y1="14912" x2="18765" y2="26316"/>
                        <a14:foregroundMark x1="18765" y1="26316" x2="43704" y2="22807"/>
                        <a14:foregroundMark x1="43704" y1="22807" x2="95309" y2="30263"/>
                        <a14:foregroundMark x1="95309" y1="30263" x2="96049" y2="57456"/>
                        <a14:foregroundMark x1="96049" y1="57456" x2="68642" y2="79825"/>
                        <a14:foregroundMark x1="68642" y1="79825" x2="28148" y2="88158"/>
                        <a14:foregroundMark x1="28148" y1="88158" x2="25926" y2="85088"/>
                        <a14:foregroundMark x1="2963" y1="31140" x2="3210" y2="57018"/>
                        <a14:foregroundMark x1="3210" y1="57018" x2="18765" y2="89474"/>
                        <a14:foregroundMark x1="18765" y1="89474" x2="65679" y2="92544"/>
                        <a14:foregroundMark x1="65679" y1="92544" x2="82963" y2="91228"/>
                        <a14:foregroundMark x1="82963" y1="91228" x2="98765" y2="70614"/>
                        <a14:foregroundMark x1="98765" y1="70614" x2="99012" y2="26754"/>
                        <a14:foregroundMark x1="4691" y1="21491" x2="247" y2="65789"/>
                        <a14:foregroundMark x1="247" y1="65789" x2="40741" y2="97368"/>
                        <a14:foregroundMark x1="40741" y1="97368" x2="99259" y2="97368"/>
                        <a14:foregroundMark x1="1975" y1="8772" x2="2716" y2="64912"/>
                        <a14:foregroundMark x1="9383" y1="12719" x2="25926" y2="34211"/>
                        <a14:foregroundMark x1="27407" y1="17105" x2="37531" y2="32895"/>
                        <a14:foregroundMark x1="39012" y1="11842" x2="48395" y2="28947"/>
                        <a14:foregroundMark x1="23457" y1="7895" x2="35062" y2="30263"/>
                        <a14:foregroundMark x1="32593" y1="13158" x2="41481" y2="31140"/>
                        <a14:foregroundMark x1="46914" y1="14912" x2="65679" y2="38158"/>
                        <a14:foregroundMark x1="61975" y1="18860" x2="73333" y2="40351"/>
                        <a14:foregroundMark x1="69136" y1="13158" x2="75556" y2="48246"/>
                        <a14:foregroundMark x1="77037" y1="11842" x2="82222" y2="43421"/>
                        <a14:foregroundMark x1="86914" y1="12719" x2="94074" y2="39474"/>
                        <a14:foregroundMark x1="91852" y1="11842" x2="99259" y2="37281"/>
                        <a14:foregroundMark x1="98272" y1="13596" x2="98519" y2="14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507" y="4992631"/>
            <a:ext cx="2893219" cy="21717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xmlns="" id="{FAD21311-CBAE-41D0-AAD6-AE3E4C448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" b="96930" l="1481" r="99259">
                        <a14:foregroundMark x1="1235" y1="14912" x2="18765" y2="26316"/>
                        <a14:foregroundMark x1="18765" y1="26316" x2="43704" y2="22807"/>
                        <a14:foregroundMark x1="43704" y1="22807" x2="95309" y2="30263"/>
                        <a14:foregroundMark x1="95309" y1="30263" x2="96049" y2="57456"/>
                        <a14:foregroundMark x1="96049" y1="57456" x2="68642" y2="79825"/>
                        <a14:foregroundMark x1="68642" y1="79825" x2="28148" y2="88158"/>
                        <a14:foregroundMark x1="28148" y1="88158" x2="25926" y2="85088"/>
                        <a14:foregroundMark x1="2963" y1="31140" x2="3210" y2="57018"/>
                        <a14:foregroundMark x1="3210" y1="57018" x2="18765" y2="89474"/>
                        <a14:foregroundMark x1="18765" y1="89474" x2="65679" y2="92544"/>
                        <a14:foregroundMark x1="65679" y1="92544" x2="82963" y2="91228"/>
                        <a14:foregroundMark x1="82963" y1="91228" x2="98765" y2="70614"/>
                        <a14:foregroundMark x1="98765" y1="70614" x2="99012" y2="26754"/>
                        <a14:foregroundMark x1="4691" y1="21491" x2="247" y2="65789"/>
                        <a14:foregroundMark x1="247" y1="65789" x2="40741" y2="97368"/>
                        <a14:foregroundMark x1="40741" y1="97368" x2="99259" y2="97368"/>
                        <a14:foregroundMark x1="1975" y1="8772" x2="2716" y2="64912"/>
                        <a14:foregroundMark x1="9383" y1="12719" x2="25926" y2="34211"/>
                        <a14:foregroundMark x1="27407" y1="17105" x2="37531" y2="32895"/>
                        <a14:foregroundMark x1="39012" y1="11842" x2="48395" y2="28947"/>
                        <a14:foregroundMark x1="23457" y1="7895" x2="35062" y2="30263"/>
                        <a14:foregroundMark x1="32593" y1="13158" x2="41481" y2="31140"/>
                        <a14:foregroundMark x1="46914" y1="14912" x2="65679" y2="38158"/>
                        <a14:foregroundMark x1="61975" y1="18860" x2="73333" y2="40351"/>
                        <a14:foregroundMark x1="69136" y1="13158" x2="75556" y2="48246"/>
                        <a14:foregroundMark x1="77037" y1="11842" x2="82222" y2="43421"/>
                        <a14:foregroundMark x1="86914" y1="12719" x2="94074" y2="39474"/>
                        <a14:foregroundMark x1="91852" y1="11842" x2="99259" y2="37281"/>
                        <a14:foregroundMark x1="98272" y1="13596" x2="98519" y2="14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685" y="4279989"/>
            <a:ext cx="2893219" cy="21717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2" b="89617" l="7029" r="95687">
                        <a14:foregroundMark x1="7348" y1="47444" x2="10543" y2="47923"/>
                        <a14:foregroundMark x1="37540" y1="7668" x2="42812" y2="14058"/>
                        <a14:foregroundMark x1="56550" y1="7188" x2="57668" y2="6709"/>
                        <a14:foregroundMark x1="34824" y1="5591" x2="38498" y2="8307"/>
                        <a14:foregroundMark x1="92492" y1="36262" x2="85144" y2="36901"/>
                        <a14:foregroundMark x1="95208" y1="35304" x2="95208" y2="35304"/>
                        <a14:foregroundMark x1="95687" y1="52716" x2="95687" y2="52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5" r="-2296"/>
          <a:stretch/>
        </p:blipFill>
        <p:spPr>
          <a:xfrm>
            <a:off x="7344787" y="-183243"/>
            <a:ext cx="1884181" cy="242370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sp>
        <p:nvSpPr>
          <p:cNvPr id="1028" name="Rectangle 1027"/>
          <p:cNvSpPr/>
          <p:nvPr/>
        </p:nvSpPr>
        <p:spPr>
          <a:xfrm>
            <a:off x="-184300" y="-150072"/>
            <a:ext cx="3069289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3" name="Rectangle 1027"/>
          <p:cNvSpPr/>
          <p:nvPr/>
        </p:nvSpPr>
        <p:spPr>
          <a:xfrm>
            <a:off x="-293181" y="-317760"/>
            <a:ext cx="3342680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25400">
            <a:solidFill>
              <a:srgbClr val="97623B"/>
            </a:solidFill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4" name="Rectangle 1027"/>
          <p:cNvSpPr/>
          <p:nvPr/>
        </p:nvSpPr>
        <p:spPr>
          <a:xfrm flipH="1" flipV="1">
            <a:off x="6120873" y="3754621"/>
            <a:ext cx="3294323" cy="3432712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03200" dist="38100" dir="13500000" algn="b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5" name="Rectangle 1027"/>
          <p:cNvSpPr/>
          <p:nvPr/>
        </p:nvSpPr>
        <p:spPr>
          <a:xfrm flipH="1" flipV="1">
            <a:off x="6345907" y="3907025"/>
            <a:ext cx="3069289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BD8357"/>
          </a:solidFill>
          <a:ln>
            <a:noFill/>
          </a:ln>
          <a:effectLst>
            <a:outerShdw blurRad="127000" dist="38100" dir="13500000" algn="br" rotWithShape="0">
              <a:schemeClr val="bg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1030" name="Picture 10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r="8524"/>
          <a:stretch/>
        </p:blipFill>
        <p:spPr>
          <a:xfrm>
            <a:off x="-175398" y="4345035"/>
            <a:ext cx="1426472" cy="3079888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728" y="4404254"/>
            <a:ext cx="1660646" cy="2974215"/>
          </a:xfrm>
          <a:prstGeom prst="rect">
            <a:avLst/>
          </a:prstGeom>
          <a:effectLst>
            <a:outerShdw blurRad="177800" dist="38100" sx="103000" sy="103000" algn="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10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368" y="4460428"/>
            <a:ext cx="1589121" cy="2846117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70" name="Rectangle 1027"/>
          <p:cNvSpPr/>
          <p:nvPr/>
        </p:nvSpPr>
        <p:spPr>
          <a:xfrm flipH="1" flipV="1">
            <a:off x="6517921" y="3530487"/>
            <a:ext cx="3011573" cy="3876455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38100">
            <a:solidFill>
              <a:srgbClr val="F8F5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1" name="TextBox 170"/>
          <p:cNvSpPr txBox="1"/>
          <p:nvPr/>
        </p:nvSpPr>
        <p:spPr>
          <a:xfrm>
            <a:off x="1509254" y="2558993"/>
            <a:ext cx="3881191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Ghi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nhớ</a:t>
            </a:r>
            <a:endParaRPr lang="id-ID" sz="8000" dirty="0">
              <a:solidFill>
                <a:schemeClr val="accent2">
                  <a:lumMod val="50000"/>
                </a:schemeClr>
              </a:solidFill>
              <a:latin typeface="SVN-Nexa Rush Slab Black Shadow" panose="020B0606040200020203" pitchFamily="34" charset="0"/>
            </a:endParaRPr>
          </a:p>
        </p:txBody>
      </p:sp>
      <p:sp>
        <p:nvSpPr>
          <p:cNvPr id="1034" name="Oval 1033"/>
          <p:cNvSpPr/>
          <p:nvPr/>
        </p:nvSpPr>
        <p:spPr>
          <a:xfrm>
            <a:off x="2964302" y="690227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4" name="Oval 173"/>
          <p:cNvSpPr/>
          <p:nvPr/>
        </p:nvSpPr>
        <p:spPr>
          <a:xfrm>
            <a:off x="3042515" y="983091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5" name="Oval 174"/>
          <p:cNvSpPr/>
          <p:nvPr/>
        </p:nvSpPr>
        <p:spPr>
          <a:xfrm>
            <a:off x="3257820" y="739915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6" name="Oval 175"/>
          <p:cNvSpPr/>
          <p:nvPr/>
        </p:nvSpPr>
        <p:spPr>
          <a:xfrm>
            <a:off x="2817050" y="1054276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7" name="Oval 176"/>
          <p:cNvSpPr/>
          <p:nvPr/>
        </p:nvSpPr>
        <p:spPr>
          <a:xfrm>
            <a:off x="2818633" y="1375262"/>
            <a:ext cx="200077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8" name="Oval 177"/>
          <p:cNvSpPr/>
          <p:nvPr/>
        </p:nvSpPr>
        <p:spPr>
          <a:xfrm>
            <a:off x="3250797" y="1429317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9" name="Oval 178"/>
          <p:cNvSpPr/>
          <p:nvPr/>
        </p:nvSpPr>
        <p:spPr>
          <a:xfrm>
            <a:off x="3129502" y="1755899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0" name="Oval 179"/>
          <p:cNvSpPr/>
          <p:nvPr/>
        </p:nvSpPr>
        <p:spPr>
          <a:xfrm>
            <a:off x="2481462" y="951983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1" name="Oval 180"/>
          <p:cNvSpPr/>
          <p:nvPr/>
        </p:nvSpPr>
        <p:spPr>
          <a:xfrm>
            <a:off x="3389951" y="1113149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2" name="Oval 181"/>
          <p:cNvSpPr/>
          <p:nvPr/>
        </p:nvSpPr>
        <p:spPr>
          <a:xfrm>
            <a:off x="3567262" y="1432685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3" name="Oval 182"/>
          <p:cNvSpPr/>
          <p:nvPr/>
        </p:nvSpPr>
        <p:spPr>
          <a:xfrm>
            <a:off x="2696293" y="1771923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4" name="Oval 183"/>
          <p:cNvSpPr/>
          <p:nvPr/>
        </p:nvSpPr>
        <p:spPr>
          <a:xfrm>
            <a:off x="3510678" y="1780188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5" name="Oval 184"/>
          <p:cNvSpPr/>
          <p:nvPr/>
        </p:nvSpPr>
        <p:spPr>
          <a:xfrm>
            <a:off x="2438221" y="1352405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6" name="Oval 185"/>
          <p:cNvSpPr/>
          <p:nvPr/>
        </p:nvSpPr>
        <p:spPr>
          <a:xfrm>
            <a:off x="5392939" y="559849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7" name="Oval 186"/>
          <p:cNvSpPr/>
          <p:nvPr/>
        </p:nvSpPr>
        <p:spPr>
          <a:xfrm>
            <a:off x="5471152" y="5891361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8" name="Oval 187"/>
          <p:cNvSpPr/>
          <p:nvPr/>
        </p:nvSpPr>
        <p:spPr>
          <a:xfrm>
            <a:off x="5686457" y="5648185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9" name="Oval 188"/>
          <p:cNvSpPr/>
          <p:nvPr/>
        </p:nvSpPr>
        <p:spPr>
          <a:xfrm>
            <a:off x="5245687" y="5962545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0" name="Oval 189"/>
          <p:cNvSpPr/>
          <p:nvPr/>
        </p:nvSpPr>
        <p:spPr>
          <a:xfrm>
            <a:off x="5247271" y="6283533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1" name="Oval 190"/>
          <p:cNvSpPr/>
          <p:nvPr/>
        </p:nvSpPr>
        <p:spPr>
          <a:xfrm>
            <a:off x="5679434" y="633758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2" name="Oval 191"/>
          <p:cNvSpPr/>
          <p:nvPr/>
        </p:nvSpPr>
        <p:spPr>
          <a:xfrm>
            <a:off x="5558139" y="666416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3" name="Oval 192"/>
          <p:cNvSpPr/>
          <p:nvPr/>
        </p:nvSpPr>
        <p:spPr>
          <a:xfrm>
            <a:off x="4910099" y="5860253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4" name="Oval 193"/>
          <p:cNvSpPr/>
          <p:nvPr/>
        </p:nvSpPr>
        <p:spPr>
          <a:xfrm>
            <a:off x="5818588" y="602141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5" name="Oval 194"/>
          <p:cNvSpPr/>
          <p:nvPr/>
        </p:nvSpPr>
        <p:spPr>
          <a:xfrm>
            <a:off x="5995899" y="6340956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6" name="Oval 195"/>
          <p:cNvSpPr/>
          <p:nvPr/>
        </p:nvSpPr>
        <p:spPr>
          <a:xfrm>
            <a:off x="5124931" y="6680193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7" name="Oval 196"/>
          <p:cNvSpPr/>
          <p:nvPr/>
        </p:nvSpPr>
        <p:spPr>
          <a:xfrm>
            <a:off x="5939315" y="6688457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8" name="Oval 197"/>
          <p:cNvSpPr/>
          <p:nvPr/>
        </p:nvSpPr>
        <p:spPr>
          <a:xfrm>
            <a:off x="4822498" y="6406576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9" name="Oval 198"/>
          <p:cNvSpPr/>
          <p:nvPr/>
        </p:nvSpPr>
        <p:spPr>
          <a:xfrm>
            <a:off x="6405253" y="529328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0" name="Oval 199"/>
          <p:cNvSpPr/>
          <p:nvPr/>
        </p:nvSpPr>
        <p:spPr>
          <a:xfrm>
            <a:off x="6582564" y="5612826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1" name="Oval 200"/>
          <p:cNvSpPr/>
          <p:nvPr/>
        </p:nvSpPr>
        <p:spPr>
          <a:xfrm>
            <a:off x="6525980" y="5960329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2" name="Oval 201"/>
          <p:cNvSpPr/>
          <p:nvPr/>
        </p:nvSpPr>
        <p:spPr>
          <a:xfrm>
            <a:off x="6848179" y="529261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3" name="Oval 202"/>
          <p:cNvSpPr/>
          <p:nvPr/>
        </p:nvSpPr>
        <p:spPr>
          <a:xfrm>
            <a:off x="6005923" y="5669773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4" name="Oval 203"/>
          <p:cNvSpPr/>
          <p:nvPr/>
        </p:nvSpPr>
        <p:spPr>
          <a:xfrm>
            <a:off x="6144867" y="5403643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5" name="Oval 204"/>
          <p:cNvSpPr/>
          <p:nvPr/>
        </p:nvSpPr>
        <p:spPr>
          <a:xfrm>
            <a:off x="5905487" y="5366787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6" name="Oval 205"/>
          <p:cNvSpPr/>
          <p:nvPr/>
        </p:nvSpPr>
        <p:spPr>
          <a:xfrm>
            <a:off x="6827698" y="5686037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7" name="Oval 206"/>
          <p:cNvSpPr/>
          <p:nvPr/>
        </p:nvSpPr>
        <p:spPr>
          <a:xfrm>
            <a:off x="6339234" y="574182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8" name="Oval 207"/>
          <p:cNvSpPr/>
          <p:nvPr/>
        </p:nvSpPr>
        <p:spPr>
          <a:xfrm>
            <a:off x="6217939" y="606840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209" name="Picture 2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r="-8166" b="-2294"/>
          <a:stretch/>
        </p:blipFill>
        <p:spPr>
          <a:xfrm>
            <a:off x="5094952" y="-908947"/>
            <a:ext cx="2811267" cy="3542197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3875" r="97500">
                        <a14:foregroundMark x1="85875" y1="17625" x2="85875" y2="17625"/>
                        <a14:foregroundMark x1="87625" y1="20250" x2="91500" y2="24500"/>
                        <a14:foregroundMark x1="92375" y1="34875" x2="93125" y2="42125"/>
                        <a14:foregroundMark x1="96125" y1="37875" x2="97500" y2="37875"/>
                        <a14:foregroundMark x1="7750" y1="47250" x2="11625" y2="50250"/>
                        <a14:foregroundMark x1="6000" y1="63625" x2="5625" y2="63625"/>
                        <a14:foregroundMark x1="3875" y1="46000" x2="7250" y2="4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8" r="-2235"/>
          <a:stretch/>
        </p:blipFill>
        <p:spPr>
          <a:xfrm>
            <a:off x="6197715" y="122289"/>
            <a:ext cx="2294142" cy="298826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xmlns="" id="{CD4C53C0-932A-4E15-A81B-8DB90EFEBE4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8992" y="-21577"/>
            <a:ext cx="1589121" cy="2115267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xmlns="" id="{E0A95EBA-71B5-4568-9998-24C8D53D0A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3005">
            <a:off x="7029474" y="4262124"/>
            <a:ext cx="1730287" cy="2307049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xmlns="" id="{EC0D83F1-08C0-4041-A25C-930D2D09EC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984" b="91797" l="3824" r="97206">
                        <a14:foregroundMark x1="10882" y1="41016" x2="3971" y2="45313"/>
                        <a14:foregroundMark x1="6769" y1="63672" x2="7941" y2="70313"/>
                        <a14:foregroundMark x1="6080" y1="59766" x2="6769" y2="63672"/>
                        <a14:foregroundMark x1="6011" y1="59375" x2="6080" y2="59766"/>
                        <a14:foregroundMark x1="5735" y1="57813" x2="6011" y2="59375"/>
                        <a14:foregroundMark x1="4076" y1="63672" x2="3824" y2="68359"/>
                        <a14:foregroundMark x1="4286" y1="59766" x2="4076" y2="63672"/>
                        <a14:foregroundMark x1="4307" y1="59375" x2="4286" y2="59766"/>
                        <a14:foregroundMark x1="4391" y1="57813" x2="4307" y2="59375"/>
                        <a14:foregroundMark x1="4412" y1="57422" x2="4391" y2="57813"/>
                        <a14:foregroundMark x1="4433" y1="57031" x2="4412" y2="57422"/>
                        <a14:foregroundMark x1="4559" y1="54688" x2="4433" y2="57031"/>
                        <a14:foregroundMark x1="86029" y1="35547" x2="93676" y2="33203"/>
                        <a14:foregroundMark x1="89853" y1="62891" x2="96176" y2="68750"/>
                        <a14:foregroundMark x1="97206" y1="26172" x2="97206" y2="26172"/>
                        <a14:foregroundMark x1="52647" y1="91797" x2="52647" y2="91797"/>
                        <a14:foregroundMark x1="46324" y1="8984" x2="46324" y2="8984"/>
                        <a14:backgroundMark x1="5588" y1="63672" x2="5588" y2="63672"/>
                        <a14:backgroundMark x1="5294" y1="59375" x2="5294" y2="59375"/>
                        <a14:backgroundMark x1="5294" y1="57813" x2="5294" y2="57813"/>
                        <a14:backgroundMark x1="5294" y1="59766" x2="5294" y2="59766"/>
                        <a14:backgroundMark x1="5441" y1="59375" x2="5441" y2="59375"/>
                        <a14:backgroundMark x1="5441" y1="57813" x2="5441" y2="57813"/>
                        <a14:backgroundMark x1="5294" y1="57422" x2="5294" y2="57422"/>
                        <a14:backgroundMark x1="5000" y1="57031" x2="5000" y2="57031"/>
                        <a14:backgroundMark x1="5882" y1="57813" x2="5882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28361">
            <a:off x="7007611" y="5570885"/>
            <a:ext cx="1876466" cy="941912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xmlns="" id="{B613C46A-631C-471B-BB83-DC6721BDDB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280" r="98578">
                        <a14:foregroundMark x1="97542" y1="63571" x2="98578" y2="68571"/>
                        <a14:foregroundMark x1="96743" y1="59711" x2="96892" y2="60429"/>
                        <a14:foregroundMark x1="94168" y1="47286" x2="95818" y2="55249"/>
                        <a14:foregroundMark x1="94050" y1="46714" x2="94168" y2="47286"/>
                        <a14:foregroundMark x1="94020" y1="46571" x2="94050" y2="46714"/>
                        <a14:foregroundMark x1="90469" y1="29429" x2="94020" y2="46571"/>
                        <a14:foregroundMark x1="93871" y1="68857" x2="96871" y2="68857"/>
                        <a14:foregroundMark x1="6686" y1="53000" x2="1280" y2="53143"/>
                        <a14:backgroundMark x1="93741" y1="56429" x2="93741" y2="56429"/>
                        <a14:backgroundMark x1="93172" y1="56714" x2="95448" y2="60429"/>
                        <a14:backgroundMark x1="96159" y1="61000" x2="95021" y2="67571"/>
                        <a14:backgroundMark x1="97013" y1="60429" x2="97013" y2="63571"/>
                        <a14:backgroundMark x1="92176" y1="69286" x2="93599" y2="69286"/>
                        <a14:backgroundMark x1="96444" y1="61571" x2="96444" y2="61571"/>
                        <a14:backgroundMark x1="92034" y1="68000" x2="93457" y2="68429"/>
                        <a14:backgroundMark x1="49502" y1="42000" x2="58179" y2="47000"/>
                        <a14:backgroundMark x1="42390" y1="33286" x2="42390" y2="33286"/>
                        <a14:backgroundMark x1="59459" y1="33571" x2="59459" y2="33571"/>
                        <a14:backgroundMark x1="96159" y1="47286" x2="96159" y2="47286"/>
                        <a14:backgroundMark x1="95164" y1="46571" x2="95164" y2="46571"/>
                        <a14:backgroundMark x1="93457" y1="46714" x2="93457" y2="46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7226" y="753684"/>
            <a:ext cx="1589121" cy="2109785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3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7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340" fill="hold">
                                              <p:stCondLst>
                                                <p:cond delay="34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340" fill="hold">
                                              <p:stCondLst>
                                                <p:cond delay="68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340" fill="hold">
                                              <p:stCondLst>
                                                <p:cond delay="102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340" fill="hold">
                                              <p:stCondLst>
                                                <p:cond delay="136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5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3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3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4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remove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indefinite" accel="19000" decel="1700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6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20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indefinite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000" fill="hold"/>
                                            <p:tgtEl>
                                              <p:spTgt spid="1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indefinite" accel="19000" decel="1700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000" fill="hold"/>
                                            <p:tgtEl>
                                              <p:spTgt spid="1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accel="19000" decel="17000" autoRev="1" fill="hold" grpId="1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1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9" dur="20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repeatCount="indefinite" accel="12000" decel="17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2000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85000" y="8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38" presetClass="entr" presetSubtype="0" accel="50000" fill="hold" grpId="0" nodeType="withEffect">
                                      <p:stCondLst>
                                        <p:cond delay="3100"/>
                                      </p:stCondLst>
                                      <p:iterate type="wd">
                                        <p:tmPct val="27083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84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28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decel="50000" autoRev="1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18" fill="hold">
                                              <p:stCondLst>
                                                <p:cond delay="1382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6" dur="12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8" dur="2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17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2" dur="22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4" dur="1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6" dur="22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11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0" dur="18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16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4" dur="12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6" dur="18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8" dur="2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13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2" dur="18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4" dur="12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6" dur="18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2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0" dur="14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98" dur="11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0" dur="14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2" dur="12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4" dur="1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6" dur="14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8" dur="12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0" dur="1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2" dur="17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4" dur="16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6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8" dur="13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0" dur="1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2" dur="13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4" dur="9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6" dur="14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8" dur="12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0" dur="17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2" dur="1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1" fill="hold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5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36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3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45" dur="8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6" dur="8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7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48" dur="1050" fill="hold"/>
                                            <p:tgtEl>
                                              <p:spTgt spid="2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51" dur="8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52" dur="8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4" dur="1050" fill="hold"/>
                                            <p:tgtEl>
                                              <p:spTgt spid="2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5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57" dur="8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58" dur="8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0" dur="1050" fill="hold"/>
                                            <p:tgtEl>
                                              <p:spTgt spid="2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3" dur="8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64" dur="8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6" dur="1050" fill="hold"/>
                                            <p:tgtEl>
                                              <p:spTgt spid="2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8" grpId="0" animBg="1"/>
          <p:bldP spid="1028" grpId="1" animBg="1"/>
          <p:bldP spid="163" grpId="0" animBg="1"/>
          <p:bldP spid="163" grpId="1" animBg="1"/>
          <p:bldP spid="164" grpId="0" animBg="1"/>
          <p:bldP spid="164" grpId="1" animBg="1"/>
          <p:bldP spid="165" grpId="0" animBg="1"/>
          <p:bldP spid="165" grpId="1" animBg="1"/>
          <p:bldP spid="170" grpId="0" animBg="1"/>
          <p:bldP spid="170" grpId="1" animBg="1"/>
          <p:bldP spid="171" grpId="0"/>
          <p:bldP spid="1034" grpId="0" animBg="1"/>
          <p:bldP spid="1034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0" grpId="1" animBg="1"/>
          <p:bldP spid="181" grpId="0" animBg="1"/>
          <p:bldP spid="181" grpId="1" animBg="1"/>
          <p:bldP spid="182" grpId="0" animBg="1"/>
          <p:bldP spid="182" grpId="1" animBg="1"/>
          <p:bldP spid="183" grpId="0" animBg="1"/>
          <p:bldP spid="183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3" grpId="0" animBg="1"/>
          <p:bldP spid="193" grpId="1" animBg="1"/>
          <p:bldP spid="194" grpId="0" animBg="1"/>
          <p:bldP spid="194" grpId="1" animBg="1"/>
          <p:bldP spid="195" grpId="0" animBg="1"/>
          <p:bldP spid="195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199" grpId="0" animBg="1"/>
          <p:bldP spid="199" grpId="1" animBg="1"/>
          <p:bldP spid="200" grpId="0" animBg="1"/>
          <p:bldP spid="200" grpId="1" animBg="1"/>
          <p:bldP spid="201" grpId="0" animBg="1"/>
          <p:bldP spid="201" grpId="1" animBg="1"/>
          <p:bldP spid="202" grpId="0" animBg="1"/>
          <p:bldP spid="202" grpId="1" animBg="1"/>
          <p:bldP spid="203" grpId="0" animBg="1"/>
          <p:bldP spid="203" grpId="1" animBg="1"/>
          <p:bldP spid="204" grpId="0" animBg="1"/>
          <p:bldP spid="204" grpId="1" animBg="1"/>
          <p:bldP spid="205" grpId="0" animBg="1"/>
          <p:bldP spid="205" grpId="1" animBg="1"/>
          <p:bldP spid="206" grpId="0" animBg="1"/>
          <p:bldP spid="206" grpId="1" animBg="1"/>
          <p:bldP spid="207" grpId="0" animBg="1"/>
          <p:bldP spid="207" grpId="1" animBg="1"/>
          <p:bldP spid="208" grpId="0" animBg="1"/>
          <p:bldP spid="20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7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340" fill="hold">
                                              <p:stCondLst>
                                                <p:cond delay="34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340" fill="hold">
                                              <p:stCondLst>
                                                <p:cond delay="68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340" fill="hold">
                                              <p:stCondLst>
                                                <p:cond delay="102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340" fill="hold">
                                              <p:stCondLst>
                                                <p:cond delay="136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5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remove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indefinite" accel="19000" decel="1700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6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20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indefinite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000" fill="hold"/>
                                            <p:tgtEl>
                                              <p:spTgt spid="1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indefinite" accel="19000" decel="1700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000" fill="hold"/>
                                            <p:tgtEl>
                                              <p:spTgt spid="1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accel="19000" decel="17000" autoRev="1" fill="hold" grpId="1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1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9" dur="20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repeatCount="indefinite" accel="12000" decel="17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2000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85000" y="8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38" presetClass="entr" presetSubtype="0" accel="50000" fill="hold" grpId="0" nodeType="withEffect">
                                      <p:stCondLst>
                                        <p:cond delay="3100"/>
                                      </p:stCondLst>
                                      <p:iterate type="wd">
                                        <p:tmPct val="27083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84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28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decel="50000" autoRev="1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18" fill="hold">
                                              <p:stCondLst>
                                                <p:cond delay="1382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6" dur="12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8" dur="2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17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2" dur="22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4" dur="1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6" dur="22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11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0" dur="18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16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4" dur="12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6" dur="18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8" dur="2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13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2" dur="18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4" dur="12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6" dur="18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2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0" dur="14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98" dur="11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0" dur="14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2" dur="12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4" dur="1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6" dur="14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8" dur="12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0" dur="1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2" dur="17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4" dur="16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6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8" dur="13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0" dur="1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2" dur="13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4" dur="9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6" dur="14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8" dur="12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0" dur="17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2" dur="1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5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6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5" dur="8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6" dur="8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7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48" dur="1050" fill="hold"/>
                                            <p:tgtEl>
                                              <p:spTgt spid="2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1" dur="8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2" dur="8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4" dur="1050" fill="hold"/>
                                            <p:tgtEl>
                                              <p:spTgt spid="2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8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8" dur="8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0" dur="1050" fill="hold"/>
                                            <p:tgtEl>
                                              <p:spTgt spid="2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3" dur="8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4" dur="8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6" dur="1050" fill="hold"/>
                                            <p:tgtEl>
                                              <p:spTgt spid="2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8" grpId="0" animBg="1"/>
          <p:bldP spid="1028" grpId="1" animBg="1"/>
          <p:bldP spid="163" grpId="0" animBg="1"/>
          <p:bldP spid="163" grpId="1" animBg="1"/>
          <p:bldP spid="164" grpId="0" animBg="1"/>
          <p:bldP spid="164" grpId="1" animBg="1"/>
          <p:bldP spid="165" grpId="0" animBg="1"/>
          <p:bldP spid="165" grpId="1" animBg="1"/>
          <p:bldP spid="170" grpId="0" animBg="1"/>
          <p:bldP spid="170" grpId="1" animBg="1"/>
          <p:bldP spid="171" grpId="0"/>
          <p:bldP spid="1034" grpId="0" animBg="1"/>
          <p:bldP spid="1034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0" grpId="1" animBg="1"/>
          <p:bldP spid="181" grpId="0" animBg="1"/>
          <p:bldP spid="181" grpId="1" animBg="1"/>
          <p:bldP spid="182" grpId="0" animBg="1"/>
          <p:bldP spid="182" grpId="1" animBg="1"/>
          <p:bldP spid="183" grpId="0" animBg="1"/>
          <p:bldP spid="183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3" grpId="0" animBg="1"/>
          <p:bldP spid="193" grpId="1" animBg="1"/>
          <p:bldP spid="194" grpId="0" animBg="1"/>
          <p:bldP spid="194" grpId="1" animBg="1"/>
          <p:bldP spid="195" grpId="0" animBg="1"/>
          <p:bldP spid="195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199" grpId="0" animBg="1"/>
          <p:bldP spid="199" grpId="1" animBg="1"/>
          <p:bldP spid="200" grpId="0" animBg="1"/>
          <p:bldP spid="200" grpId="1" animBg="1"/>
          <p:bldP spid="201" grpId="0" animBg="1"/>
          <p:bldP spid="201" grpId="1" animBg="1"/>
          <p:bldP spid="202" grpId="0" animBg="1"/>
          <p:bldP spid="202" grpId="1" animBg="1"/>
          <p:bldP spid="203" grpId="0" animBg="1"/>
          <p:bldP spid="203" grpId="1" animBg="1"/>
          <p:bldP spid="204" grpId="0" animBg="1"/>
          <p:bldP spid="204" grpId="1" animBg="1"/>
          <p:bldP spid="205" grpId="0" animBg="1"/>
          <p:bldP spid="205" grpId="1" animBg="1"/>
          <p:bldP spid="206" grpId="0" animBg="1"/>
          <p:bldP spid="206" grpId="1" animBg="1"/>
          <p:bldP spid="207" grpId="0" animBg="1"/>
          <p:bldP spid="207" grpId="1" animBg="1"/>
          <p:bldP spid="208" grpId="0" animBg="1"/>
          <p:bldP spid="208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00038" y="409573"/>
            <a:ext cx="8501063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18303" y="470562"/>
            <a:ext cx="8496514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le 1"/>
          <p:cNvSpPr/>
          <p:nvPr/>
        </p:nvSpPr>
        <p:spPr>
          <a:xfrm>
            <a:off x="248269" y="110497"/>
            <a:ext cx="8501063" cy="978823"/>
          </a:xfrm>
          <a:prstGeom prst="rect">
            <a:avLst/>
          </a:prstGeom>
          <a:solidFill>
            <a:srgbClr val="8B6F67"/>
          </a:solidFill>
          <a:ln w="38100">
            <a:solidFill>
              <a:srgbClr val="F8F5EC"/>
            </a:solidFill>
          </a:ln>
          <a:effectLst>
            <a:outerShdw blurRad="152400" dist="889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>
            <a:off x="369185" y="283739"/>
            <a:ext cx="859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Điền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từ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thích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hợp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vào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chỗ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chấm</a:t>
            </a:r>
            <a:endParaRPr lang="id-ID" sz="2800" b="1" dirty="0">
              <a:solidFill>
                <a:schemeClr val="bg1">
                  <a:lumMod val="95000"/>
                </a:schemeClr>
              </a:solidFill>
              <a:latin typeface="SVN-Nexa Rush Slab Black Shadow" panose="020B0606040200020203" pitchFamily="34" charset="0"/>
            </a:endParaRP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xmlns="" id="{53E96074-0C69-45E3-B5E1-9AF4E0BA3091}"/>
              </a:ext>
            </a:extLst>
          </p:cNvPr>
          <p:cNvSpPr/>
          <p:nvPr/>
        </p:nvSpPr>
        <p:spPr>
          <a:xfrm>
            <a:off x="523371" y="1247499"/>
            <a:ext cx="8038485" cy="488153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Nhờ có thiên nhiên ưu đãi, người dân cần cù lao động, đồng bằng Nam Bộ đã trở thành vùng sản xuất </a:t>
            </a:r>
            <a:r>
              <a:rPr lang="vi-VN" sz="3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lúa gạo</a:t>
            </a:r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sz="3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 cây</a:t>
            </a:r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sz="3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thuỷ sản </a:t>
            </a:r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 nhất cả nước. Các sản phẩm đó được đưa đi tiêu thụ ở nhiều nơi </a:t>
            </a:r>
            <a:r>
              <a:rPr lang="vi-VN" sz="3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nước </a:t>
            </a:r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</a:t>
            </a:r>
            <a:r>
              <a:rPr lang="vi-VN" sz="3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 khẩu</a:t>
            </a:r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87C2A-BC5C-4CFD-8995-FA466E6E7960}"/>
              </a:ext>
            </a:extLst>
          </p:cNvPr>
          <p:cNvSpPr/>
          <p:nvPr/>
        </p:nvSpPr>
        <p:spPr>
          <a:xfrm>
            <a:off x="6670356" y="3031673"/>
            <a:ext cx="1496049" cy="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SVN-Caprica Script" pitchFamily="2" charset="0"/>
              </a:rPr>
              <a:t>……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xmlns="" id="{F284A7BF-833D-4981-9A37-A08B4AB60995}"/>
              </a:ext>
            </a:extLst>
          </p:cNvPr>
          <p:cNvSpPr/>
          <p:nvPr/>
        </p:nvSpPr>
        <p:spPr>
          <a:xfrm>
            <a:off x="555840" y="3764301"/>
            <a:ext cx="1710281" cy="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SVN-Caprica Script" pitchFamily="2" charset="0"/>
              </a:rPr>
              <a:t>……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BA626E83-7498-436D-BD10-059AA2786787}"/>
              </a:ext>
            </a:extLst>
          </p:cNvPr>
          <p:cNvSpPr/>
          <p:nvPr/>
        </p:nvSpPr>
        <p:spPr>
          <a:xfrm>
            <a:off x="2611793" y="3697428"/>
            <a:ext cx="1859505" cy="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SVN-Caprica Script" pitchFamily="2" charset="0"/>
              </a:rPr>
              <a:t>……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xmlns="" id="{27E82FD1-FAC7-42B0-9C13-6FA7D545C771}"/>
              </a:ext>
            </a:extLst>
          </p:cNvPr>
          <p:cNvSpPr/>
          <p:nvPr/>
        </p:nvSpPr>
        <p:spPr>
          <a:xfrm>
            <a:off x="2923257" y="5124679"/>
            <a:ext cx="2238093" cy="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SVN-Caprica Script" pitchFamily="2" charset="0"/>
              </a:rPr>
              <a:t>……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801A0E82-9D32-44DE-B176-B331D2C5B5DD}"/>
              </a:ext>
            </a:extLst>
          </p:cNvPr>
          <p:cNvSpPr/>
          <p:nvPr/>
        </p:nvSpPr>
        <p:spPr>
          <a:xfrm>
            <a:off x="5799394" y="5016953"/>
            <a:ext cx="2238093" cy="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SVN-Caprica Script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670176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3" grpId="0" animBg="1"/>
      <p:bldP spid="3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00037" y="409573"/>
            <a:ext cx="8710642" cy="6292865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89" b="19212" l="32447" r="7322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04" t="13684" r="24804" b="80513"/>
          <a:stretch/>
        </p:blipFill>
        <p:spPr>
          <a:xfrm>
            <a:off x="-588436" y="28243"/>
            <a:ext cx="10320871" cy="1935387"/>
          </a:xfrm>
          <a:prstGeom prst="rect">
            <a:avLst/>
          </a:prstGeom>
          <a:effectLst>
            <a:outerShdw blurRad="127000" dist="38100" dir="13500000" algn="br" rotWithShape="0">
              <a:prstClr val="black">
                <a:alpha val="28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9525" y="282133"/>
            <a:ext cx="8429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32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32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id-ID" sz="3200" b="1" i="1" dirty="0">
              <a:solidFill>
                <a:srgbClr val="9762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9" name="Picture 2" descr="https://i.pinimg.com/564x/d7/81/15/d78115ba43e3477129f02a907cc34f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9122" y="1006385"/>
            <a:ext cx="4029075" cy="7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Oval 159"/>
          <p:cNvSpPr/>
          <p:nvPr/>
        </p:nvSpPr>
        <p:spPr>
          <a:xfrm>
            <a:off x="247640" y="6148525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1" name="Oval 160"/>
          <p:cNvSpPr/>
          <p:nvPr/>
        </p:nvSpPr>
        <p:spPr>
          <a:xfrm>
            <a:off x="325854" y="6441388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2" name="Oval 161"/>
          <p:cNvSpPr/>
          <p:nvPr/>
        </p:nvSpPr>
        <p:spPr>
          <a:xfrm>
            <a:off x="541158" y="6198213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3" name="Oval 162"/>
          <p:cNvSpPr/>
          <p:nvPr/>
        </p:nvSpPr>
        <p:spPr>
          <a:xfrm>
            <a:off x="100389" y="6512573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4" name="Oval 163"/>
          <p:cNvSpPr/>
          <p:nvPr/>
        </p:nvSpPr>
        <p:spPr>
          <a:xfrm>
            <a:off x="101972" y="6833560"/>
            <a:ext cx="200077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5" name="Oval 164"/>
          <p:cNvSpPr/>
          <p:nvPr/>
        </p:nvSpPr>
        <p:spPr>
          <a:xfrm>
            <a:off x="534135" y="6887614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6" name="Oval 165"/>
          <p:cNvSpPr/>
          <p:nvPr/>
        </p:nvSpPr>
        <p:spPr>
          <a:xfrm>
            <a:off x="412840" y="7214196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7" name="Oval 166"/>
          <p:cNvSpPr/>
          <p:nvPr/>
        </p:nvSpPr>
        <p:spPr>
          <a:xfrm>
            <a:off x="-235201" y="6410281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8" name="Oval 167"/>
          <p:cNvSpPr/>
          <p:nvPr/>
        </p:nvSpPr>
        <p:spPr>
          <a:xfrm>
            <a:off x="673290" y="6571447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9" name="Oval 168"/>
          <p:cNvSpPr/>
          <p:nvPr/>
        </p:nvSpPr>
        <p:spPr>
          <a:xfrm>
            <a:off x="850600" y="6890982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0" name="Oval 169"/>
          <p:cNvSpPr/>
          <p:nvPr/>
        </p:nvSpPr>
        <p:spPr>
          <a:xfrm>
            <a:off x="-20369" y="7230221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1" name="Oval 170"/>
          <p:cNvSpPr/>
          <p:nvPr/>
        </p:nvSpPr>
        <p:spPr>
          <a:xfrm>
            <a:off x="794016" y="7238485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2" name="Oval 171"/>
          <p:cNvSpPr/>
          <p:nvPr/>
        </p:nvSpPr>
        <p:spPr>
          <a:xfrm>
            <a:off x="-278441" y="6810703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3" name="Oval 172"/>
          <p:cNvSpPr/>
          <p:nvPr/>
        </p:nvSpPr>
        <p:spPr>
          <a:xfrm>
            <a:off x="7459342" y="-208486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4" name="Oval 173"/>
          <p:cNvSpPr/>
          <p:nvPr/>
        </p:nvSpPr>
        <p:spPr>
          <a:xfrm>
            <a:off x="7537555" y="84379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5" name="Oval 174"/>
          <p:cNvSpPr/>
          <p:nvPr/>
        </p:nvSpPr>
        <p:spPr>
          <a:xfrm>
            <a:off x="7752860" y="-158798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6" name="Oval 175"/>
          <p:cNvSpPr/>
          <p:nvPr/>
        </p:nvSpPr>
        <p:spPr>
          <a:xfrm>
            <a:off x="7312090" y="155563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7" name="Oval 176"/>
          <p:cNvSpPr/>
          <p:nvPr/>
        </p:nvSpPr>
        <p:spPr>
          <a:xfrm>
            <a:off x="7313673" y="476550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8" name="Oval 177"/>
          <p:cNvSpPr/>
          <p:nvPr/>
        </p:nvSpPr>
        <p:spPr>
          <a:xfrm>
            <a:off x="7745837" y="530605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9" name="Oval 178"/>
          <p:cNvSpPr/>
          <p:nvPr/>
        </p:nvSpPr>
        <p:spPr>
          <a:xfrm>
            <a:off x="7624542" y="857187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0" name="Oval 179"/>
          <p:cNvSpPr/>
          <p:nvPr/>
        </p:nvSpPr>
        <p:spPr>
          <a:xfrm>
            <a:off x="6976502" y="53270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1" name="Oval 180"/>
          <p:cNvSpPr/>
          <p:nvPr/>
        </p:nvSpPr>
        <p:spPr>
          <a:xfrm>
            <a:off x="7884991" y="214436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2" name="Oval 181"/>
          <p:cNvSpPr/>
          <p:nvPr/>
        </p:nvSpPr>
        <p:spPr>
          <a:xfrm>
            <a:off x="8062302" y="533973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3" name="Oval 182"/>
          <p:cNvSpPr/>
          <p:nvPr/>
        </p:nvSpPr>
        <p:spPr>
          <a:xfrm>
            <a:off x="7191333" y="873210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4" name="Oval 183"/>
          <p:cNvSpPr/>
          <p:nvPr/>
        </p:nvSpPr>
        <p:spPr>
          <a:xfrm>
            <a:off x="8005718" y="881474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5" name="Oval 184"/>
          <p:cNvSpPr/>
          <p:nvPr/>
        </p:nvSpPr>
        <p:spPr>
          <a:xfrm>
            <a:off x="6888900" y="599593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6" name="Oval 185"/>
          <p:cNvSpPr/>
          <p:nvPr/>
        </p:nvSpPr>
        <p:spPr>
          <a:xfrm>
            <a:off x="8471656" y="-513693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7" name="Oval 186"/>
          <p:cNvSpPr/>
          <p:nvPr/>
        </p:nvSpPr>
        <p:spPr>
          <a:xfrm>
            <a:off x="8648967" y="-194157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8" name="Oval 187"/>
          <p:cNvSpPr/>
          <p:nvPr/>
        </p:nvSpPr>
        <p:spPr>
          <a:xfrm>
            <a:off x="8592383" y="153346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9" name="Oval 188"/>
          <p:cNvSpPr/>
          <p:nvPr/>
        </p:nvSpPr>
        <p:spPr>
          <a:xfrm>
            <a:off x="8914582" y="-514366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0" name="Oval 189"/>
          <p:cNvSpPr/>
          <p:nvPr/>
        </p:nvSpPr>
        <p:spPr>
          <a:xfrm>
            <a:off x="8072326" y="-137210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1" name="Oval 190"/>
          <p:cNvSpPr/>
          <p:nvPr/>
        </p:nvSpPr>
        <p:spPr>
          <a:xfrm>
            <a:off x="8211269" y="-403339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2" name="Oval 191"/>
          <p:cNvSpPr/>
          <p:nvPr/>
        </p:nvSpPr>
        <p:spPr>
          <a:xfrm>
            <a:off x="7971890" y="-440196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3" name="Oval 192"/>
          <p:cNvSpPr/>
          <p:nvPr/>
        </p:nvSpPr>
        <p:spPr>
          <a:xfrm>
            <a:off x="8894100" y="-120946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4" name="Oval 193"/>
          <p:cNvSpPr/>
          <p:nvPr/>
        </p:nvSpPr>
        <p:spPr>
          <a:xfrm>
            <a:off x="8405636" y="-65155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5" name="Oval 194"/>
          <p:cNvSpPr/>
          <p:nvPr/>
        </p:nvSpPr>
        <p:spPr>
          <a:xfrm>
            <a:off x="8284341" y="261427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xmlns="" id="{E2C366BC-5165-4FED-9346-B71B0BC94A0B}"/>
              </a:ext>
            </a:extLst>
          </p:cNvPr>
          <p:cNvSpPr/>
          <p:nvPr/>
        </p:nvSpPr>
        <p:spPr>
          <a:xfrm>
            <a:off x="535616" y="1892829"/>
            <a:ext cx="8216551" cy="9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xmlns="" id="{48DBD1B5-ADEF-425A-9828-3496E3F04C49}"/>
              </a:ext>
            </a:extLst>
          </p:cNvPr>
          <p:cNvSpPr/>
          <p:nvPr/>
        </p:nvSpPr>
        <p:spPr>
          <a:xfrm>
            <a:off x="547173" y="3007960"/>
            <a:ext cx="8216552" cy="9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xmlns="" id="{5A357E43-964A-49AF-949E-2D1BEC459D7F}"/>
              </a:ext>
            </a:extLst>
          </p:cNvPr>
          <p:cNvSpPr/>
          <p:nvPr/>
        </p:nvSpPr>
        <p:spPr>
          <a:xfrm>
            <a:off x="541812" y="4123091"/>
            <a:ext cx="8216551" cy="115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xmlns="" id="{7C4CCB77-8BB7-4125-954F-E5BF2D1FEC45}"/>
              </a:ext>
            </a:extLst>
          </p:cNvPr>
          <p:cNvSpPr/>
          <p:nvPr/>
        </p:nvSpPr>
        <p:spPr>
          <a:xfrm>
            <a:off x="555140" y="5430223"/>
            <a:ext cx="8219648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1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7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35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5" dur="12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35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7" dur="2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5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9" dur="17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9" dur="16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1" dur="12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3" dur="18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5" dur="14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emph" presetSubtype="0" repeatCount="indefinite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9" dur="11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35" presetClass="emph" presetSubtype="0" repeatCount="indefinite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1" dur="14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5" presetClass="emph" presetSubtype="0" repeatCount="indefinite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3" dur="12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35" presetClass="emph" presetSubtype="0" repeatCount="indefinite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35" presetClass="emph" presetSubtype="0" repeatCount="indefinite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7" dur="14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35" presetClass="emph" presetSubtype="0" repeatCount="4208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9" dur="12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1" dur="22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3" dur="1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5" dur="22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7" dur="11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9" dur="18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3" dur="13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5" dur="18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7" dur="12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9" dur="18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1" dur="22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3" dur="14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0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2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9" dur="1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1" dur="17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3" dur="16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4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5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7" dur="13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9" dur="10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0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71" dur="13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73" dur="9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4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75" dur="14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77" dur="12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8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79" dur="17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0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1" dur="1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2" fill="hold">
                          <p:stCondLst>
                            <p:cond delay="indefinite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5" dur="5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5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7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5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7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60" grpId="0" animBg="1"/>
          <p:bldP spid="160" grpId="1" animBg="1"/>
          <p:bldP spid="161" grpId="0" animBg="1"/>
          <p:bldP spid="161" grpId="1" animBg="1"/>
          <p:bldP spid="162" grpId="0" animBg="1"/>
          <p:bldP spid="162" grpId="1" animBg="1"/>
          <p:bldP spid="163" grpId="0" animBg="1"/>
          <p:bldP spid="163" grpId="1" animBg="1"/>
          <p:bldP spid="164" grpId="0" animBg="1"/>
          <p:bldP spid="164" grpId="1" animBg="1"/>
          <p:bldP spid="165" grpId="0" animBg="1"/>
          <p:bldP spid="165" grpId="1" animBg="1"/>
          <p:bldP spid="166" grpId="0" animBg="1"/>
          <p:bldP spid="166" grpId="1" animBg="1"/>
          <p:bldP spid="167" grpId="0" animBg="1"/>
          <p:bldP spid="167" grpId="1" animBg="1"/>
          <p:bldP spid="168" grpId="0" animBg="1"/>
          <p:bldP spid="168" grpId="1" animBg="1"/>
          <p:bldP spid="169" grpId="0" animBg="1"/>
          <p:bldP spid="169" grpId="1" animBg="1"/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0" grpId="1" animBg="1"/>
          <p:bldP spid="181" grpId="0" animBg="1"/>
          <p:bldP spid="181" grpId="1" animBg="1"/>
          <p:bldP spid="182" grpId="0" animBg="1"/>
          <p:bldP spid="182" grpId="1" animBg="1"/>
          <p:bldP spid="183" grpId="0" animBg="1"/>
          <p:bldP spid="183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3" grpId="0" animBg="1"/>
          <p:bldP spid="193" grpId="1" animBg="1"/>
          <p:bldP spid="194" grpId="0" animBg="1"/>
          <p:bldP spid="194" grpId="1" animBg="1"/>
          <p:bldP spid="195" grpId="0" animBg="1"/>
          <p:bldP spid="195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19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1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7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35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5" dur="12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35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7" dur="2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5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9" dur="17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9" dur="16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1" dur="12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3" dur="18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5" dur="14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emph" presetSubtype="0" repeatCount="indefinite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9" dur="11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35" presetClass="emph" presetSubtype="0" repeatCount="indefinite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1" dur="14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5" presetClass="emph" presetSubtype="0" repeatCount="indefinite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3" dur="12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35" presetClass="emph" presetSubtype="0" repeatCount="indefinite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35" presetClass="emph" presetSubtype="0" repeatCount="indefinite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7" dur="14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35" presetClass="emph" presetSubtype="0" repeatCount="4208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9" dur="12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1" dur="22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3" dur="1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5" dur="22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7" dur="11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9" dur="18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3" dur="13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5" dur="18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7" dur="12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9" dur="18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1" dur="22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3" dur="14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0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2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9" dur="1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1" dur="17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3" dur="16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4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5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7" dur="13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9" dur="10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0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71" dur="13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73" dur="9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4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75" dur="14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77" dur="12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8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79" dur="17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0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1" dur="1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2" fill="hold">
                          <p:stCondLst>
                            <p:cond delay="indefinite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5" dur="5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5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7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9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4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5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7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60" grpId="0" animBg="1"/>
          <p:bldP spid="160" grpId="1" animBg="1"/>
          <p:bldP spid="161" grpId="0" animBg="1"/>
          <p:bldP spid="161" grpId="1" animBg="1"/>
          <p:bldP spid="162" grpId="0" animBg="1"/>
          <p:bldP spid="162" grpId="1" animBg="1"/>
          <p:bldP spid="163" grpId="0" animBg="1"/>
          <p:bldP spid="163" grpId="1" animBg="1"/>
          <p:bldP spid="164" grpId="0" animBg="1"/>
          <p:bldP spid="164" grpId="1" animBg="1"/>
          <p:bldP spid="165" grpId="0" animBg="1"/>
          <p:bldP spid="165" grpId="1" animBg="1"/>
          <p:bldP spid="166" grpId="0" animBg="1"/>
          <p:bldP spid="166" grpId="1" animBg="1"/>
          <p:bldP spid="167" grpId="0" animBg="1"/>
          <p:bldP spid="167" grpId="1" animBg="1"/>
          <p:bldP spid="168" grpId="0" animBg="1"/>
          <p:bldP spid="168" grpId="1" animBg="1"/>
          <p:bldP spid="169" grpId="0" animBg="1"/>
          <p:bldP spid="169" grpId="1" animBg="1"/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0" grpId="1" animBg="1"/>
          <p:bldP spid="181" grpId="0" animBg="1"/>
          <p:bldP spid="181" grpId="1" animBg="1"/>
          <p:bldP spid="182" grpId="0" animBg="1"/>
          <p:bldP spid="182" grpId="1" animBg="1"/>
          <p:bldP spid="183" grpId="0" animBg="1"/>
          <p:bldP spid="183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3" grpId="0" animBg="1"/>
          <p:bldP spid="193" grpId="1" animBg="1"/>
          <p:bldP spid="194" grpId="0" animBg="1"/>
          <p:bldP spid="194" grpId="1" animBg="1"/>
          <p:bldP spid="195" grpId="0" animBg="1"/>
          <p:bldP spid="195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199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54902" y="501014"/>
            <a:ext cx="8150801" cy="5771772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254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72415" y="559489"/>
            <a:ext cx="8146439" cy="5703435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28" name="Rectangle 1027"/>
          <p:cNvSpPr/>
          <p:nvPr/>
        </p:nvSpPr>
        <p:spPr>
          <a:xfrm>
            <a:off x="-184300" y="-150072"/>
            <a:ext cx="3069289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3" name="Rectangle 1027"/>
          <p:cNvSpPr/>
          <p:nvPr/>
        </p:nvSpPr>
        <p:spPr>
          <a:xfrm>
            <a:off x="-293181" y="-317760"/>
            <a:ext cx="3342680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25400">
            <a:solidFill>
              <a:srgbClr val="97623B"/>
            </a:solidFill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4" name="Rectangle 1027"/>
          <p:cNvSpPr/>
          <p:nvPr/>
        </p:nvSpPr>
        <p:spPr>
          <a:xfrm flipH="1" flipV="1">
            <a:off x="6120873" y="3754621"/>
            <a:ext cx="3294323" cy="3432712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03200" dist="38100" dir="13500000" algn="b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5" name="Rectangle 1027"/>
          <p:cNvSpPr/>
          <p:nvPr/>
        </p:nvSpPr>
        <p:spPr>
          <a:xfrm flipH="1" flipV="1">
            <a:off x="6345907" y="3907025"/>
            <a:ext cx="3069289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BD8357"/>
          </a:solidFill>
          <a:ln>
            <a:noFill/>
          </a:ln>
          <a:effectLst>
            <a:outerShdw blurRad="127000" dist="38100" dir="13500000" algn="br" rotWithShape="0">
              <a:schemeClr val="bg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0" name="Rectangle 1027"/>
          <p:cNvSpPr/>
          <p:nvPr/>
        </p:nvSpPr>
        <p:spPr>
          <a:xfrm flipH="1" flipV="1">
            <a:off x="6517921" y="3530487"/>
            <a:ext cx="3011573" cy="3876455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38100">
            <a:solidFill>
              <a:srgbClr val="F8F5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1" name="TextBox 170"/>
          <p:cNvSpPr txBox="1"/>
          <p:nvPr/>
        </p:nvSpPr>
        <p:spPr>
          <a:xfrm>
            <a:off x="1364818" y="894303"/>
            <a:ext cx="7140885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Chúc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các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em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SVN-Nexa Rush Slab Black Shadow" panose="020B0606040200020203" pitchFamily="34" charset="0"/>
            </a:endParaRPr>
          </a:p>
          <a:p>
            <a:pPr algn="ctr"/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học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tốt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.</a:t>
            </a:r>
            <a:endParaRPr lang="id-ID" sz="6000" dirty="0">
              <a:solidFill>
                <a:schemeClr val="accent2">
                  <a:lumMod val="50000"/>
                </a:schemeClr>
              </a:solidFill>
              <a:latin typeface="SVN-Nexa Rush Slab Black Shadow" panose="020B0606040200020203" pitchFamily="34" charset="0"/>
            </a:endParaRPr>
          </a:p>
        </p:txBody>
      </p:sp>
      <p:sp>
        <p:nvSpPr>
          <p:cNvPr id="1034" name="Oval 1033"/>
          <p:cNvSpPr/>
          <p:nvPr/>
        </p:nvSpPr>
        <p:spPr>
          <a:xfrm>
            <a:off x="2964302" y="690227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4" name="Oval 173"/>
          <p:cNvSpPr/>
          <p:nvPr/>
        </p:nvSpPr>
        <p:spPr>
          <a:xfrm>
            <a:off x="3042515" y="983091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5" name="Oval 174"/>
          <p:cNvSpPr/>
          <p:nvPr/>
        </p:nvSpPr>
        <p:spPr>
          <a:xfrm>
            <a:off x="3257820" y="739915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6" name="Oval 175"/>
          <p:cNvSpPr/>
          <p:nvPr/>
        </p:nvSpPr>
        <p:spPr>
          <a:xfrm>
            <a:off x="2817050" y="1054276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7" name="Oval 176"/>
          <p:cNvSpPr/>
          <p:nvPr/>
        </p:nvSpPr>
        <p:spPr>
          <a:xfrm>
            <a:off x="2818633" y="1375262"/>
            <a:ext cx="200077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8" name="Oval 177"/>
          <p:cNvSpPr/>
          <p:nvPr/>
        </p:nvSpPr>
        <p:spPr>
          <a:xfrm>
            <a:off x="3250797" y="1429317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9" name="Oval 178"/>
          <p:cNvSpPr/>
          <p:nvPr/>
        </p:nvSpPr>
        <p:spPr>
          <a:xfrm>
            <a:off x="3129502" y="1755899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0" name="Oval 179"/>
          <p:cNvSpPr/>
          <p:nvPr/>
        </p:nvSpPr>
        <p:spPr>
          <a:xfrm>
            <a:off x="2481462" y="951983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1" name="Oval 180"/>
          <p:cNvSpPr/>
          <p:nvPr/>
        </p:nvSpPr>
        <p:spPr>
          <a:xfrm>
            <a:off x="3389951" y="1113149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2" name="Oval 181"/>
          <p:cNvSpPr/>
          <p:nvPr/>
        </p:nvSpPr>
        <p:spPr>
          <a:xfrm>
            <a:off x="3567262" y="1432685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3" name="Oval 182"/>
          <p:cNvSpPr/>
          <p:nvPr/>
        </p:nvSpPr>
        <p:spPr>
          <a:xfrm>
            <a:off x="2696293" y="1771923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4" name="Oval 183"/>
          <p:cNvSpPr/>
          <p:nvPr/>
        </p:nvSpPr>
        <p:spPr>
          <a:xfrm>
            <a:off x="3510678" y="1780188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5" name="Oval 184"/>
          <p:cNvSpPr/>
          <p:nvPr/>
        </p:nvSpPr>
        <p:spPr>
          <a:xfrm>
            <a:off x="2438221" y="1352405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6" name="Oval 185"/>
          <p:cNvSpPr/>
          <p:nvPr/>
        </p:nvSpPr>
        <p:spPr>
          <a:xfrm>
            <a:off x="5392939" y="559849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7" name="Oval 186"/>
          <p:cNvSpPr/>
          <p:nvPr/>
        </p:nvSpPr>
        <p:spPr>
          <a:xfrm>
            <a:off x="5471152" y="5891361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8" name="Oval 187"/>
          <p:cNvSpPr/>
          <p:nvPr/>
        </p:nvSpPr>
        <p:spPr>
          <a:xfrm>
            <a:off x="5686457" y="5648185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9" name="Oval 188"/>
          <p:cNvSpPr/>
          <p:nvPr/>
        </p:nvSpPr>
        <p:spPr>
          <a:xfrm>
            <a:off x="5245687" y="5962545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0" name="Oval 189"/>
          <p:cNvSpPr/>
          <p:nvPr/>
        </p:nvSpPr>
        <p:spPr>
          <a:xfrm>
            <a:off x="5247271" y="6283533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1" name="Oval 190"/>
          <p:cNvSpPr/>
          <p:nvPr/>
        </p:nvSpPr>
        <p:spPr>
          <a:xfrm>
            <a:off x="5679434" y="633758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2" name="Oval 191"/>
          <p:cNvSpPr/>
          <p:nvPr/>
        </p:nvSpPr>
        <p:spPr>
          <a:xfrm>
            <a:off x="5558139" y="666416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3" name="Oval 192"/>
          <p:cNvSpPr/>
          <p:nvPr/>
        </p:nvSpPr>
        <p:spPr>
          <a:xfrm>
            <a:off x="4910099" y="5860253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4" name="Oval 193"/>
          <p:cNvSpPr/>
          <p:nvPr/>
        </p:nvSpPr>
        <p:spPr>
          <a:xfrm>
            <a:off x="5818588" y="602141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5" name="Oval 194"/>
          <p:cNvSpPr/>
          <p:nvPr/>
        </p:nvSpPr>
        <p:spPr>
          <a:xfrm>
            <a:off x="5995899" y="6340956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6" name="Oval 195"/>
          <p:cNvSpPr/>
          <p:nvPr/>
        </p:nvSpPr>
        <p:spPr>
          <a:xfrm>
            <a:off x="5124931" y="6680193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7" name="Oval 196"/>
          <p:cNvSpPr/>
          <p:nvPr/>
        </p:nvSpPr>
        <p:spPr>
          <a:xfrm>
            <a:off x="5939315" y="6688457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8" name="Oval 197"/>
          <p:cNvSpPr/>
          <p:nvPr/>
        </p:nvSpPr>
        <p:spPr>
          <a:xfrm>
            <a:off x="4822498" y="6406576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9" name="Oval 198"/>
          <p:cNvSpPr/>
          <p:nvPr/>
        </p:nvSpPr>
        <p:spPr>
          <a:xfrm>
            <a:off x="6405253" y="529328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0" name="Oval 199"/>
          <p:cNvSpPr/>
          <p:nvPr/>
        </p:nvSpPr>
        <p:spPr>
          <a:xfrm>
            <a:off x="6582564" y="5612826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1" name="Oval 200"/>
          <p:cNvSpPr/>
          <p:nvPr/>
        </p:nvSpPr>
        <p:spPr>
          <a:xfrm>
            <a:off x="6525980" y="5960329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2" name="Oval 201"/>
          <p:cNvSpPr/>
          <p:nvPr/>
        </p:nvSpPr>
        <p:spPr>
          <a:xfrm>
            <a:off x="6848179" y="529261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3" name="Oval 202"/>
          <p:cNvSpPr/>
          <p:nvPr/>
        </p:nvSpPr>
        <p:spPr>
          <a:xfrm>
            <a:off x="6005923" y="5669773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4" name="Oval 203"/>
          <p:cNvSpPr/>
          <p:nvPr/>
        </p:nvSpPr>
        <p:spPr>
          <a:xfrm>
            <a:off x="6144867" y="5403643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5" name="Oval 204"/>
          <p:cNvSpPr/>
          <p:nvPr/>
        </p:nvSpPr>
        <p:spPr>
          <a:xfrm>
            <a:off x="5905487" y="5366787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6" name="Oval 205"/>
          <p:cNvSpPr/>
          <p:nvPr/>
        </p:nvSpPr>
        <p:spPr>
          <a:xfrm>
            <a:off x="6827698" y="5686037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7" name="Oval 206"/>
          <p:cNvSpPr/>
          <p:nvPr/>
        </p:nvSpPr>
        <p:spPr>
          <a:xfrm>
            <a:off x="6339234" y="574182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8" name="Oval 207"/>
          <p:cNvSpPr/>
          <p:nvPr/>
        </p:nvSpPr>
        <p:spPr>
          <a:xfrm>
            <a:off x="6217939" y="606840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0339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9000" decel="17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accel="19000" decel="1700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ccel="19000" decel="17000" autoRev="1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indefinite" accel="12000" decel="17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7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grpId="0" nodeType="withEffect">
                                  <p:stCondLst>
                                    <p:cond delay="3100"/>
                                  </p:stCondLst>
                                  <p:iterate type="wd">
                                    <p:tmPct val="27083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7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28" fill="hold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18" fill="hold">
                                          <p:stCondLst>
                                            <p:cond delay="138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7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2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22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1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8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6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3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8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2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8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22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4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4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4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7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6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3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9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4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7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8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70" grpId="0" animBg="1"/>
      <p:bldP spid="170" grpId="1" animBg="1"/>
      <p:bldP spid="171" grpId="0"/>
      <p:bldP spid="1034" grpId="0" animBg="1"/>
      <p:bldP spid="1034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3374" y="409573"/>
            <a:ext cx="9040626" cy="6292865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89" b="19212" l="32447" r="7322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04" t="13684" r="24804" b="80513"/>
          <a:stretch/>
        </p:blipFill>
        <p:spPr>
          <a:xfrm>
            <a:off x="-588436" y="-174296"/>
            <a:ext cx="11425132" cy="1491061"/>
          </a:xfrm>
          <a:prstGeom prst="rect">
            <a:avLst/>
          </a:prstGeom>
          <a:effectLst>
            <a:outerShdw blurRad="127000" dist="38100" dir="13500000" algn="br" rotWithShape="0">
              <a:prstClr val="black">
                <a:alpha val="28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3681" y="249580"/>
            <a:ext cx="908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8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28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Đ, </a:t>
            </a:r>
            <a:r>
              <a:rPr lang="en-US" sz="28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28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28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28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8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8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sz="28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8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2800" b="1" i="1" dirty="0" err="1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800" b="1" i="1" dirty="0">
                <a:solidFill>
                  <a:srgbClr val="976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id-ID" sz="2800" b="1" i="1" dirty="0">
              <a:solidFill>
                <a:srgbClr val="9762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9" name="Picture 2" descr="https://i.pinimg.com/564x/d7/81/15/d78115ba43e3477129f02a907cc34f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9122" y="1006385"/>
            <a:ext cx="4029075" cy="7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Oval 172"/>
          <p:cNvSpPr/>
          <p:nvPr/>
        </p:nvSpPr>
        <p:spPr>
          <a:xfrm>
            <a:off x="7459342" y="-393578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4" name="Oval 173"/>
          <p:cNvSpPr/>
          <p:nvPr/>
        </p:nvSpPr>
        <p:spPr>
          <a:xfrm>
            <a:off x="7537555" y="-100714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5" name="Oval 174"/>
          <p:cNvSpPr/>
          <p:nvPr/>
        </p:nvSpPr>
        <p:spPr>
          <a:xfrm>
            <a:off x="7752860" y="-343890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6" name="Oval 175"/>
          <p:cNvSpPr/>
          <p:nvPr/>
        </p:nvSpPr>
        <p:spPr>
          <a:xfrm>
            <a:off x="7312090" y="-29530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7" name="Oval 176"/>
          <p:cNvSpPr/>
          <p:nvPr/>
        </p:nvSpPr>
        <p:spPr>
          <a:xfrm>
            <a:off x="7313673" y="291458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8" name="Oval 177"/>
          <p:cNvSpPr/>
          <p:nvPr/>
        </p:nvSpPr>
        <p:spPr>
          <a:xfrm>
            <a:off x="7745837" y="345513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9" name="Oval 178"/>
          <p:cNvSpPr/>
          <p:nvPr/>
        </p:nvSpPr>
        <p:spPr>
          <a:xfrm>
            <a:off x="7624542" y="672095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0" name="Oval 179"/>
          <p:cNvSpPr/>
          <p:nvPr/>
        </p:nvSpPr>
        <p:spPr>
          <a:xfrm>
            <a:off x="6976502" y="-131822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1" name="Oval 180"/>
          <p:cNvSpPr/>
          <p:nvPr/>
        </p:nvSpPr>
        <p:spPr>
          <a:xfrm>
            <a:off x="7884991" y="29344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2" name="Oval 181"/>
          <p:cNvSpPr/>
          <p:nvPr/>
        </p:nvSpPr>
        <p:spPr>
          <a:xfrm>
            <a:off x="8062302" y="348881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3" name="Oval 182"/>
          <p:cNvSpPr/>
          <p:nvPr/>
        </p:nvSpPr>
        <p:spPr>
          <a:xfrm>
            <a:off x="7191333" y="688118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4" name="Oval 183"/>
          <p:cNvSpPr/>
          <p:nvPr/>
        </p:nvSpPr>
        <p:spPr>
          <a:xfrm>
            <a:off x="8005718" y="696382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5" name="Oval 184"/>
          <p:cNvSpPr/>
          <p:nvPr/>
        </p:nvSpPr>
        <p:spPr>
          <a:xfrm>
            <a:off x="6888900" y="414501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6" name="Oval 185"/>
          <p:cNvSpPr/>
          <p:nvPr/>
        </p:nvSpPr>
        <p:spPr>
          <a:xfrm>
            <a:off x="8471656" y="-698786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7" name="Oval 186"/>
          <p:cNvSpPr/>
          <p:nvPr/>
        </p:nvSpPr>
        <p:spPr>
          <a:xfrm>
            <a:off x="8648967" y="-379249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8" name="Oval 187"/>
          <p:cNvSpPr/>
          <p:nvPr/>
        </p:nvSpPr>
        <p:spPr>
          <a:xfrm>
            <a:off x="8592383" y="-31746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9" name="Oval 188"/>
          <p:cNvSpPr/>
          <p:nvPr/>
        </p:nvSpPr>
        <p:spPr>
          <a:xfrm>
            <a:off x="8914582" y="-699458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0" name="Oval 189"/>
          <p:cNvSpPr/>
          <p:nvPr/>
        </p:nvSpPr>
        <p:spPr>
          <a:xfrm>
            <a:off x="8072326" y="-322302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1" name="Oval 190"/>
          <p:cNvSpPr/>
          <p:nvPr/>
        </p:nvSpPr>
        <p:spPr>
          <a:xfrm>
            <a:off x="8211269" y="-588431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2" name="Oval 191"/>
          <p:cNvSpPr/>
          <p:nvPr/>
        </p:nvSpPr>
        <p:spPr>
          <a:xfrm>
            <a:off x="7971890" y="-625288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3" name="Oval 192"/>
          <p:cNvSpPr/>
          <p:nvPr/>
        </p:nvSpPr>
        <p:spPr>
          <a:xfrm>
            <a:off x="8894100" y="-306038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4" name="Oval 193"/>
          <p:cNvSpPr/>
          <p:nvPr/>
        </p:nvSpPr>
        <p:spPr>
          <a:xfrm>
            <a:off x="8405636" y="-25024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5" name="Oval 194"/>
          <p:cNvSpPr/>
          <p:nvPr/>
        </p:nvSpPr>
        <p:spPr>
          <a:xfrm>
            <a:off x="8284341" y="76335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5BAC5090-61AB-44A4-A66B-C07FCB55E82A}"/>
              </a:ext>
            </a:extLst>
          </p:cNvPr>
          <p:cNvSpPr/>
          <p:nvPr/>
        </p:nvSpPr>
        <p:spPr>
          <a:xfrm>
            <a:off x="746503" y="1042965"/>
            <a:ext cx="8264177" cy="1329919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Nam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đắp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đê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lũ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lụt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C9D6DDFF-CA86-47EF-AB91-C12DFB1BCB20}"/>
              </a:ext>
            </a:extLst>
          </p:cNvPr>
          <p:cNvSpPr/>
          <p:nvPr/>
        </p:nvSpPr>
        <p:spPr>
          <a:xfrm>
            <a:off x="746503" y="2483125"/>
            <a:ext cx="8264177" cy="1329919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BB891A05-39E4-4ED9-800D-FD91885A0B5F}"/>
              </a:ext>
            </a:extLst>
          </p:cNvPr>
          <p:cNvSpPr/>
          <p:nvPr/>
        </p:nvSpPr>
        <p:spPr>
          <a:xfrm>
            <a:off x="746501" y="3923285"/>
            <a:ext cx="8264178" cy="1329919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Nam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thường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lễ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cầu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mùa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may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mắn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cuộc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98EF96FC-3729-48D1-8AEA-C4EECE785DE6}"/>
              </a:ext>
            </a:extLst>
          </p:cNvPr>
          <p:cNvSpPr/>
          <p:nvPr/>
        </p:nvSpPr>
        <p:spPr>
          <a:xfrm>
            <a:off x="746505" y="5363445"/>
            <a:ext cx="8264178" cy="1329919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Lễ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xuân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núi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…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lễ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nổi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Nam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F35CBC65-CA90-4775-9113-10572817CED4}"/>
              </a:ext>
            </a:extLst>
          </p:cNvPr>
          <p:cNvSpPr/>
          <p:nvPr/>
        </p:nvSpPr>
        <p:spPr>
          <a:xfrm>
            <a:off x="176108" y="1343364"/>
            <a:ext cx="540000" cy="720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D762D795-CF3E-4C7B-9AA1-4174D404CD49}"/>
              </a:ext>
            </a:extLst>
          </p:cNvPr>
          <p:cNvSpPr/>
          <p:nvPr/>
        </p:nvSpPr>
        <p:spPr>
          <a:xfrm>
            <a:off x="179512" y="2776297"/>
            <a:ext cx="540000" cy="720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636D5F30-65A7-452E-B27A-A200D986073C}"/>
              </a:ext>
            </a:extLst>
          </p:cNvPr>
          <p:cNvSpPr/>
          <p:nvPr/>
        </p:nvSpPr>
        <p:spPr>
          <a:xfrm>
            <a:off x="179512" y="4139288"/>
            <a:ext cx="540000" cy="720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83100DB3-A931-47FA-AEDD-274BC6A02B41}"/>
              </a:ext>
            </a:extLst>
          </p:cNvPr>
          <p:cNvSpPr/>
          <p:nvPr/>
        </p:nvSpPr>
        <p:spPr>
          <a:xfrm>
            <a:off x="179512" y="5579448"/>
            <a:ext cx="540000" cy="720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465BCCF9-CA30-46F3-A0CC-9C7ED40B5EDE}"/>
              </a:ext>
            </a:extLst>
          </p:cNvPr>
          <p:cNvSpPr txBox="1"/>
          <p:nvPr/>
        </p:nvSpPr>
        <p:spPr>
          <a:xfrm>
            <a:off x="227510" y="1305151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21CD01B-EDE0-449D-8546-D7276B90DF98}"/>
              </a:ext>
            </a:extLst>
          </p:cNvPr>
          <p:cNvSpPr txBox="1"/>
          <p:nvPr/>
        </p:nvSpPr>
        <p:spPr>
          <a:xfrm>
            <a:off x="240439" y="5541235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CA70B2B5-F879-4046-892D-4CB0B801B8AE}"/>
              </a:ext>
            </a:extLst>
          </p:cNvPr>
          <p:cNvSpPr txBox="1"/>
          <p:nvPr/>
        </p:nvSpPr>
        <p:spPr>
          <a:xfrm>
            <a:off x="249964" y="2774822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96E5396-5070-4A63-A7DB-FF1A7B3210FB}"/>
              </a:ext>
            </a:extLst>
          </p:cNvPr>
          <p:cNvSpPr txBox="1"/>
          <p:nvPr/>
        </p:nvSpPr>
        <p:spPr>
          <a:xfrm>
            <a:off x="240439" y="4101075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6550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22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2" dur="1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4" dur="22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6" dur="11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8" dur="18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2" dur="13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18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6" dur="12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8" dur="18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0" dur="22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2" dur="14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8" dur="1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0" dur="17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2" dur="16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4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6" dur="13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8" dur="10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0" dur="13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9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4" dur="14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6" dur="12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8" dur="17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1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6" fill="hold">
                          <p:stCondLst>
                            <p:cond delay="indefinite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0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0" grpId="1" animBg="1"/>
          <p:bldP spid="181" grpId="0" animBg="1"/>
          <p:bldP spid="181" grpId="1" animBg="1"/>
          <p:bldP spid="182" grpId="0" animBg="1"/>
          <p:bldP spid="182" grpId="1" animBg="1"/>
          <p:bldP spid="183" grpId="0" animBg="1"/>
          <p:bldP spid="183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3" grpId="0" animBg="1"/>
          <p:bldP spid="193" grpId="1" animBg="1"/>
          <p:bldP spid="194" grpId="0" animBg="1"/>
          <p:bldP spid="194" grpId="1" animBg="1"/>
          <p:bldP spid="195" grpId="0" animBg="1"/>
          <p:bldP spid="195" grpId="1" animBg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/>
          <p:bldP spid="91" grpId="0"/>
          <p:bldP spid="92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22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2" dur="1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4" dur="22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6" dur="11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5" presetClass="emph" presetSubtype="0" repeatCount="indefinite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8" dur="18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2" dur="13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18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6" dur="12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8" dur="18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0" dur="22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5" presetClass="emph" presetSubtype="0" repeatCount="indefinite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2" dur="14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8" dur="1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0" dur="17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2" dur="16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4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6" dur="13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35" presetClass="emph" presetSubtype="0" repeatCount="indefinite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8" dur="10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0" dur="13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9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4" dur="14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6" dur="12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8" dur="17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indefinite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1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6" fill="hold">
                          <p:stCondLst>
                            <p:cond delay="indefinite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0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0" grpId="1" animBg="1"/>
          <p:bldP spid="181" grpId="0" animBg="1"/>
          <p:bldP spid="181" grpId="1" animBg="1"/>
          <p:bldP spid="182" grpId="0" animBg="1"/>
          <p:bldP spid="182" grpId="1" animBg="1"/>
          <p:bldP spid="183" grpId="0" animBg="1"/>
          <p:bldP spid="183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3" grpId="0" animBg="1"/>
          <p:bldP spid="193" grpId="1" animBg="1"/>
          <p:bldP spid="194" grpId="0" animBg="1"/>
          <p:bldP spid="194" grpId="1" animBg="1"/>
          <p:bldP spid="195" grpId="0" animBg="1"/>
          <p:bldP spid="195" grpId="1" animBg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/>
          <p:bldP spid="91" grpId="0"/>
          <p:bldP spid="92" grpId="0"/>
          <p:bldP spid="9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54902" y="501014"/>
            <a:ext cx="8150801" cy="5771772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254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72415" y="559489"/>
            <a:ext cx="8146439" cy="5703435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10" name="Picture 209">
            <a:extLst>
              <a:ext uri="{FF2B5EF4-FFF2-40B4-BE49-F238E27FC236}">
                <a16:creationId xmlns:a16="http://schemas.microsoft.com/office/drawing/2014/main" xmlns="" id="{D57DCDF7-F755-481A-A973-88E6A95ED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" b="96930" l="1481" r="99259">
                        <a14:foregroundMark x1="1235" y1="14912" x2="18765" y2="26316"/>
                        <a14:foregroundMark x1="18765" y1="26316" x2="43704" y2="22807"/>
                        <a14:foregroundMark x1="43704" y1="22807" x2="95309" y2="30263"/>
                        <a14:foregroundMark x1="95309" y1="30263" x2="96049" y2="57456"/>
                        <a14:foregroundMark x1="96049" y1="57456" x2="68642" y2="79825"/>
                        <a14:foregroundMark x1="68642" y1="79825" x2="28148" y2="88158"/>
                        <a14:foregroundMark x1="28148" y1="88158" x2="25926" y2="85088"/>
                        <a14:foregroundMark x1="2963" y1="31140" x2="3210" y2="57018"/>
                        <a14:foregroundMark x1="3210" y1="57018" x2="18765" y2="89474"/>
                        <a14:foregroundMark x1="18765" y1="89474" x2="65679" y2="92544"/>
                        <a14:foregroundMark x1="65679" y1="92544" x2="82963" y2="91228"/>
                        <a14:foregroundMark x1="82963" y1="91228" x2="98765" y2="70614"/>
                        <a14:foregroundMark x1="98765" y1="70614" x2="99012" y2="26754"/>
                        <a14:foregroundMark x1="4691" y1="21491" x2="247" y2="65789"/>
                        <a14:foregroundMark x1="247" y1="65789" x2="40741" y2="97368"/>
                        <a14:foregroundMark x1="40741" y1="97368" x2="99259" y2="97368"/>
                        <a14:foregroundMark x1="1975" y1="8772" x2="2716" y2="64912"/>
                        <a14:foregroundMark x1="9383" y1="12719" x2="25926" y2="34211"/>
                        <a14:foregroundMark x1="27407" y1="17105" x2="37531" y2="32895"/>
                        <a14:foregroundMark x1="39012" y1="11842" x2="48395" y2="28947"/>
                        <a14:foregroundMark x1="23457" y1="7895" x2="35062" y2="30263"/>
                        <a14:foregroundMark x1="32593" y1="13158" x2="41481" y2="31140"/>
                        <a14:foregroundMark x1="46914" y1="14912" x2="65679" y2="38158"/>
                        <a14:foregroundMark x1="61975" y1="18860" x2="73333" y2="40351"/>
                        <a14:foregroundMark x1="69136" y1="13158" x2="75556" y2="48246"/>
                        <a14:foregroundMark x1="77037" y1="11842" x2="82222" y2="43421"/>
                        <a14:foregroundMark x1="86914" y1="12719" x2="94074" y2="39474"/>
                        <a14:foregroundMark x1="91852" y1="11842" x2="99259" y2="37281"/>
                        <a14:foregroundMark x1="98272" y1="13596" x2="98519" y2="14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507" y="4992631"/>
            <a:ext cx="2893219" cy="21717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xmlns="" id="{FAD21311-CBAE-41D0-AAD6-AE3E4C448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" b="96930" l="1481" r="99259">
                        <a14:foregroundMark x1="1235" y1="14912" x2="18765" y2="26316"/>
                        <a14:foregroundMark x1="18765" y1="26316" x2="43704" y2="22807"/>
                        <a14:foregroundMark x1="43704" y1="22807" x2="95309" y2="30263"/>
                        <a14:foregroundMark x1="95309" y1="30263" x2="96049" y2="57456"/>
                        <a14:foregroundMark x1="96049" y1="57456" x2="68642" y2="79825"/>
                        <a14:foregroundMark x1="68642" y1="79825" x2="28148" y2="88158"/>
                        <a14:foregroundMark x1="28148" y1="88158" x2="25926" y2="85088"/>
                        <a14:foregroundMark x1="2963" y1="31140" x2="3210" y2="57018"/>
                        <a14:foregroundMark x1="3210" y1="57018" x2="18765" y2="89474"/>
                        <a14:foregroundMark x1="18765" y1="89474" x2="65679" y2="92544"/>
                        <a14:foregroundMark x1="65679" y1="92544" x2="82963" y2="91228"/>
                        <a14:foregroundMark x1="82963" y1="91228" x2="98765" y2="70614"/>
                        <a14:foregroundMark x1="98765" y1="70614" x2="99012" y2="26754"/>
                        <a14:foregroundMark x1="4691" y1="21491" x2="247" y2="65789"/>
                        <a14:foregroundMark x1="247" y1="65789" x2="40741" y2="97368"/>
                        <a14:foregroundMark x1="40741" y1="97368" x2="99259" y2="97368"/>
                        <a14:foregroundMark x1="1975" y1="8772" x2="2716" y2="64912"/>
                        <a14:foregroundMark x1="9383" y1="12719" x2="25926" y2="34211"/>
                        <a14:foregroundMark x1="27407" y1="17105" x2="37531" y2="32895"/>
                        <a14:foregroundMark x1="39012" y1="11842" x2="48395" y2="28947"/>
                        <a14:foregroundMark x1="23457" y1="7895" x2="35062" y2="30263"/>
                        <a14:foregroundMark x1="32593" y1="13158" x2="41481" y2="31140"/>
                        <a14:foregroundMark x1="46914" y1="14912" x2="65679" y2="38158"/>
                        <a14:foregroundMark x1="61975" y1="18860" x2="73333" y2="40351"/>
                        <a14:foregroundMark x1="69136" y1="13158" x2="75556" y2="48246"/>
                        <a14:foregroundMark x1="77037" y1="11842" x2="82222" y2="43421"/>
                        <a14:foregroundMark x1="86914" y1="12719" x2="94074" y2="39474"/>
                        <a14:foregroundMark x1="91852" y1="11842" x2="99259" y2="37281"/>
                        <a14:foregroundMark x1="98272" y1="13596" x2="98519" y2="14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685" y="4279989"/>
            <a:ext cx="2893219" cy="21717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2" b="89617" l="7029" r="95687">
                        <a14:foregroundMark x1="7348" y1="47444" x2="10543" y2="47923"/>
                        <a14:foregroundMark x1="37540" y1="7668" x2="42812" y2="14058"/>
                        <a14:foregroundMark x1="56550" y1="7188" x2="57668" y2="6709"/>
                        <a14:foregroundMark x1="34824" y1="5591" x2="38498" y2="8307"/>
                        <a14:foregroundMark x1="92492" y1="36262" x2="85144" y2="36901"/>
                        <a14:foregroundMark x1="95208" y1="35304" x2="95208" y2="35304"/>
                        <a14:foregroundMark x1="95687" y1="52716" x2="95687" y2="52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5" r="-2296"/>
          <a:stretch/>
        </p:blipFill>
        <p:spPr>
          <a:xfrm>
            <a:off x="7344787" y="-183243"/>
            <a:ext cx="1884181" cy="242370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sp>
        <p:nvSpPr>
          <p:cNvPr id="1028" name="Rectangle 1027"/>
          <p:cNvSpPr/>
          <p:nvPr/>
        </p:nvSpPr>
        <p:spPr>
          <a:xfrm>
            <a:off x="-184300" y="-150072"/>
            <a:ext cx="3069289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3" name="Rectangle 1027"/>
          <p:cNvSpPr/>
          <p:nvPr/>
        </p:nvSpPr>
        <p:spPr>
          <a:xfrm>
            <a:off x="-293181" y="-317760"/>
            <a:ext cx="3342680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25400">
            <a:solidFill>
              <a:srgbClr val="97623B"/>
            </a:solidFill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4" name="Rectangle 1027"/>
          <p:cNvSpPr/>
          <p:nvPr/>
        </p:nvSpPr>
        <p:spPr>
          <a:xfrm flipH="1" flipV="1">
            <a:off x="6120873" y="3754621"/>
            <a:ext cx="3294323" cy="3432712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03200" dist="38100" dir="13500000" algn="b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5" name="Rectangle 1027"/>
          <p:cNvSpPr/>
          <p:nvPr/>
        </p:nvSpPr>
        <p:spPr>
          <a:xfrm flipH="1" flipV="1">
            <a:off x="6345907" y="3907025"/>
            <a:ext cx="3069289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BD8357"/>
          </a:solidFill>
          <a:ln>
            <a:noFill/>
          </a:ln>
          <a:effectLst>
            <a:outerShdw blurRad="127000" dist="38100" dir="13500000" algn="br" rotWithShape="0">
              <a:schemeClr val="bg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pic>
        <p:nvPicPr>
          <p:cNvPr id="1030" name="Picture 10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r="8524"/>
          <a:stretch/>
        </p:blipFill>
        <p:spPr>
          <a:xfrm>
            <a:off x="-175398" y="4345035"/>
            <a:ext cx="1426472" cy="3079888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728" y="4404254"/>
            <a:ext cx="1660646" cy="2974215"/>
          </a:xfrm>
          <a:prstGeom prst="rect">
            <a:avLst/>
          </a:prstGeom>
          <a:effectLst>
            <a:outerShdw blurRad="177800" dist="38100" sx="103000" sy="103000" algn="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10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368" y="4460428"/>
            <a:ext cx="1589121" cy="2846117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70" name="Rectangle 1027"/>
          <p:cNvSpPr/>
          <p:nvPr/>
        </p:nvSpPr>
        <p:spPr>
          <a:xfrm flipH="1" flipV="1">
            <a:off x="6517921" y="3530487"/>
            <a:ext cx="3011573" cy="3876455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38100">
            <a:solidFill>
              <a:srgbClr val="F8F5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18907" y="2559953"/>
            <a:ext cx="7298793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C0504D">
                    <a:lumMod val="50000"/>
                  </a:srgbClr>
                </a:solidFill>
                <a:latin typeface="SVN-Nexa Rush Slab Black Shadow" panose="020B0606040200020203" pitchFamily="34" charset="0"/>
              </a:rPr>
              <a:t>HOAT DONG SAN XUAT CUA </a:t>
            </a:r>
          </a:p>
          <a:p>
            <a:r>
              <a:rPr lang="en-US" sz="3200" smtClean="0">
                <a:solidFill>
                  <a:srgbClr val="C0504D">
                    <a:lumMod val="50000"/>
                  </a:srgbClr>
                </a:solidFill>
                <a:latin typeface="SVN-Nexa Rush Slab Black Shadow" panose="020B0606040200020203" pitchFamily="34" charset="0"/>
              </a:rPr>
              <a:t>NGUOI DAN O DONG BANG NAM BO</a:t>
            </a:r>
            <a:endParaRPr lang="id-ID" sz="3200" dirty="0">
              <a:solidFill>
                <a:srgbClr val="C0504D">
                  <a:lumMod val="50000"/>
                </a:srgbClr>
              </a:solidFill>
              <a:latin typeface="SVN-Nexa Rush Slab Black Shadow" panose="020B0606040200020203" pitchFamily="34" charset="0"/>
            </a:endParaRPr>
          </a:p>
        </p:txBody>
      </p:sp>
      <p:sp>
        <p:nvSpPr>
          <p:cNvPr id="1034" name="Oval 1033"/>
          <p:cNvSpPr/>
          <p:nvPr/>
        </p:nvSpPr>
        <p:spPr>
          <a:xfrm>
            <a:off x="2964302" y="690227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3042515" y="983091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3257820" y="739915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817050" y="1054276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818633" y="1375262"/>
            <a:ext cx="200077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3250797" y="1429317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3129502" y="1755899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481462" y="951983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3389951" y="1113149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567262" y="1432685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696293" y="1771923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3510678" y="1780188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438221" y="1352405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5392939" y="559849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5471152" y="5891361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5686457" y="5648185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5245687" y="5962545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5247271" y="6283533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5679434" y="633758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5558139" y="666416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4910099" y="5860253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5818588" y="602141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995899" y="6340956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5124931" y="6680193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5939315" y="6688457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822498" y="6406576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6405253" y="529328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6582564" y="5612826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6525980" y="5960329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6848179" y="529261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6005923" y="5669773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6144867" y="5403643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5905487" y="5366787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6827698" y="5686037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6339234" y="574182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6217939" y="606840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pic>
        <p:nvPicPr>
          <p:cNvPr id="209" name="Picture 2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r="-8166" b="-2294"/>
          <a:stretch/>
        </p:blipFill>
        <p:spPr>
          <a:xfrm>
            <a:off x="5094952" y="-908947"/>
            <a:ext cx="2811267" cy="3542197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3875" r="97500">
                        <a14:foregroundMark x1="85875" y1="17625" x2="85875" y2="17625"/>
                        <a14:foregroundMark x1="87625" y1="20250" x2="91500" y2="24500"/>
                        <a14:foregroundMark x1="92375" y1="34875" x2="93125" y2="42125"/>
                        <a14:foregroundMark x1="96125" y1="37875" x2="97500" y2="37875"/>
                        <a14:foregroundMark x1="7750" y1="47250" x2="11625" y2="50250"/>
                        <a14:foregroundMark x1="6000" y1="63625" x2="5625" y2="63625"/>
                        <a14:foregroundMark x1="3875" y1="46000" x2="7250" y2="4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8" r="-2235"/>
          <a:stretch/>
        </p:blipFill>
        <p:spPr>
          <a:xfrm>
            <a:off x="6197715" y="122289"/>
            <a:ext cx="2294142" cy="298826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xmlns="" id="{CD4C53C0-932A-4E15-A81B-8DB90EFEBE4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8992" y="-21577"/>
            <a:ext cx="1589121" cy="2115267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xmlns="" id="{E0A95EBA-71B5-4568-9998-24C8D53D0A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3005">
            <a:off x="7029474" y="4262124"/>
            <a:ext cx="1730287" cy="2307049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xmlns="" id="{EC0D83F1-08C0-4041-A25C-930D2D09EC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984" b="91797" l="3824" r="97206">
                        <a14:foregroundMark x1="10882" y1="41016" x2="3971" y2="45313"/>
                        <a14:foregroundMark x1="6769" y1="63672" x2="7941" y2="70313"/>
                        <a14:foregroundMark x1="6080" y1="59766" x2="6769" y2="63672"/>
                        <a14:foregroundMark x1="6011" y1="59375" x2="6080" y2="59766"/>
                        <a14:foregroundMark x1="5735" y1="57813" x2="6011" y2="59375"/>
                        <a14:foregroundMark x1="4076" y1="63672" x2="3824" y2="68359"/>
                        <a14:foregroundMark x1="4286" y1="59766" x2="4076" y2="63672"/>
                        <a14:foregroundMark x1="4307" y1="59375" x2="4286" y2="59766"/>
                        <a14:foregroundMark x1="4391" y1="57813" x2="4307" y2="59375"/>
                        <a14:foregroundMark x1="4412" y1="57422" x2="4391" y2="57813"/>
                        <a14:foregroundMark x1="4433" y1="57031" x2="4412" y2="57422"/>
                        <a14:foregroundMark x1="4559" y1="54688" x2="4433" y2="57031"/>
                        <a14:foregroundMark x1="86029" y1="35547" x2="93676" y2="33203"/>
                        <a14:foregroundMark x1="89853" y1="62891" x2="96176" y2="68750"/>
                        <a14:foregroundMark x1="97206" y1="26172" x2="97206" y2="26172"/>
                        <a14:foregroundMark x1="52647" y1="91797" x2="52647" y2="91797"/>
                        <a14:foregroundMark x1="46324" y1="8984" x2="46324" y2="8984"/>
                        <a14:backgroundMark x1="5588" y1="63672" x2="5588" y2="63672"/>
                        <a14:backgroundMark x1="5294" y1="59375" x2="5294" y2="59375"/>
                        <a14:backgroundMark x1="5294" y1="57813" x2="5294" y2="57813"/>
                        <a14:backgroundMark x1="5294" y1="59766" x2="5294" y2="59766"/>
                        <a14:backgroundMark x1="5441" y1="59375" x2="5441" y2="59375"/>
                        <a14:backgroundMark x1="5441" y1="57813" x2="5441" y2="57813"/>
                        <a14:backgroundMark x1="5294" y1="57422" x2="5294" y2="57422"/>
                        <a14:backgroundMark x1="5000" y1="57031" x2="5000" y2="57031"/>
                        <a14:backgroundMark x1="5882" y1="57813" x2="5882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28361">
            <a:off x="7007611" y="5570885"/>
            <a:ext cx="1876466" cy="941912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xmlns="" id="{B613C46A-631C-471B-BB83-DC6721BDDB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280" r="98578">
                        <a14:foregroundMark x1="97542" y1="63571" x2="98578" y2="68571"/>
                        <a14:foregroundMark x1="96743" y1="59711" x2="96892" y2="60429"/>
                        <a14:foregroundMark x1="94168" y1="47286" x2="95818" y2="55249"/>
                        <a14:foregroundMark x1="94050" y1="46714" x2="94168" y2="47286"/>
                        <a14:foregroundMark x1="94020" y1="46571" x2="94050" y2="46714"/>
                        <a14:foregroundMark x1="90469" y1="29429" x2="94020" y2="46571"/>
                        <a14:foregroundMark x1="93871" y1="68857" x2="96871" y2="68857"/>
                        <a14:foregroundMark x1="6686" y1="53000" x2="1280" y2="53143"/>
                        <a14:backgroundMark x1="93741" y1="56429" x2="93741" y2="56429"/>
                        <a14:backgroundMark x1="93172" y1="56714" x2="95448" y2="60429"/>
                        <a14:backgroundMark x1="96159" y1="61000" x2="95021" y2="67571"/>
                        <a14:backgroundMark x1="97013" y1="60429" x2="97013" y2="63571"/>
                        <a14:backgroundMark x1="92176" y1="69286" x2="93599" y2="69286"/>
                        <a14:backgroundMark x1="96444" y1="61571" x2="96444" y2="61571"/>
                        <a14:backgroundMark x1="92034" y1="68000" x2="93457" y2="68429"/>
                        <a14:backgroundMark x1="49502" y1="42000" x2="58179" y2="47000"/>
                        <a14:backgroundMark x1="42390" y1="33286" x2="42390" y2="33286"/>
                        <a14:backgroundMark x1="59459" y1="33571" x2="59459" y2="33571"/>
                        <a14:backgroundMark x1="96159" y1="47286" x2="96159" y2="47286"/>
                        <a14:backgroundMark x1="95164" y1="46571" x2="95164" y2="46571"/>
                        <a14:backgroundMark x1="93457" y1="46714" x2="93457" y2="46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7226" y="753684"/>
            <a:ext cx="1589121" cy="2109785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77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7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340" fill="hold">
                                              <p:stCondLst>
                                                <p:cond delay="34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340" fill="hold">
                                              <p:stCondLst>
                                                <p:cond delay="68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340" fill="hold">
                                              <p:stCondLst>
                                                <p:cond delay="102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340" fill="hold">
                                              <p:stCondLst>
                                                <p:cond delay="136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5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3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3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4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remove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indefinite" accel="19000" decel="1700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6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20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indefinite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000" fill="hold"/>
                                            <p:tgtEl>
                                              <p:spTgt spid="1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indefinite" accel="19000" decel="1700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000" fill="hold"/>
                                            <p:tgtEl>
                                              <p:spTgt spid="1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accel="19000" decel="17000" autoRev="1" fill="hold" grpId="1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1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9" dur="20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repeatCount="indefinite" accel="12000" decel="17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2000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85000" y="8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38" presetClass="entr" presetSubtype="0" accel="50000" fill="hold" grpId="0" nodeType="withEffect">
                                      <p:stCondLst>
                                        <p:cond delay="3100"/>
                                      </p:stCondLst>
                                      <p:iterate type="wd">
                                        <p:tmPct val="27083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84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28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decel="50000" autoRev="1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18" fill="hold">
                                              <p:stCondLst>
                                                <p:cond delay="1382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6" dur="12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8" dur="2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17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2" dur="22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4" dur="1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6" dur="22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11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0" dur="18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16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4" dur="12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6" dur="18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8" dur="2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13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2" dur="18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4" dur="12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6" dur="18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2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0" dur="14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98" dur="11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0" dur="14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2" dur="12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4" dur="1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6" dur="14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8" dur="12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0" dur="1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2" dur="17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4" dur="16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6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8" dur="13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0" dur="1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2" dur="13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4" dur="9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6" dur="14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8" dur="12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0" dur="17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2" dur="1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1" fill="hold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5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36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3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45" dur="8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6" dur="8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7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48" dur="1050" fill="hold"/>
                                            <p:tgtEl>
                                              <p:spTgt spid="2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51" dur="8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52" dur="8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4" dur="1050" fill="hold"/>
                                            <p:tgtEl>
                                              <p:spTgt spid="2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5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57" dur="8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58" dur="8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0" dur="1050" fill="hold"/>
                                            <p:tgtEl>
                                              <p:spTgt spid="2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3" dur="8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64" dur="8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6" dur="1050" fill="hold"/>
                                            <p:tgtEl>
                                              <p:spTgt spid="2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8" grpId="0" animBg="1"/>
          <p:bldP spid="1028" grpId="1" animBg="1"/>
          <p:bldP spid="163" grpId="0" animBg="1"/>
          <p:bldP spid="163" grpId="1" animBg="1"/>
          <p:bldP spid="164" grpId="0" animBg="1"/>
          <p:bldP spid="164" grpId="1" animBg="1"/>
          <p:bldP spid="165" grpId="0" animBg="1"/>
          <p:bldP spid="165" grpId="1" animBg="1"/>
          <p:bldP spid="170" grpId="0" animBg="1"/>
          <p:bldP spid="170" grpId="1" animBg="1"/>
          <p:bldP spid="171" grpId="0"/>
          <p:bldP spid="1034" grpId="0" animBg="1"/>
          <p:bldP spid="1034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0" grpId="1" animBg="1"/>
          <p:bldP spid="181" grpId="0" animBg="1"/>
          <p:bldP spid="181" grpId="1" animBg="1"/>
          <p:bldP spid="182" grpId="0" animBg="1"/>
          <p:bldP spid="182" grpId="1" animBg="1"/>
          <p:bldP spid="183" grpId="0" animBg="1"/>
          <p:bldP spid="183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3" grpId="0" animBg="1"/>
          <p:bldP spid="193" grpId="1" animBg="1"/>
          <p:bldP spid="194" grpId="0" animBg="1"/>
          <p:bldP spid="194" grpId="1" animBg="1"/>
          <p:bldP spid="195" grpId="0" animBg="1"/>
          <p:bldP spid="195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199" grpId="0" animBg="1"/>
          <p:bldP spid="199" grpId="1" animBg="1"/>
          <p:bldP spid="200" grpId="0" animBg="1"/>
          <p:bldP spid="200" grpId="1" animBg="1"/>
          <p:bldP spid="201" grpId="0" animBg="1"/>
          <p:bldP spid="201" grpId="1" animBg="1"/>
          <p:bldP spid="202" grpId="0" animBg="1"/>
          <p:bldP spid="202" grpId="1" animBg="1"/>
          <p:bldP spid="203" grpId="0" animBg="1"/>
          <p:bldP spid="203" grpId="1" animBg="1"/>
          <p:bldP spid="204" grpId="0" animBg="1"/>
          <p:bldP spid="204" grpId="1" animBg="1"/>
          <p:bldP spid="205" grpId="0" animBg="1"/>
          <p:bldP spid="205" grpId="1" animBg="1"/>
          <p:bldP spid="206" grpId="0" animBg="1"/>
          <p:bldP spid="206" grpId="1" animBg="1"/>
          <p:bldP spid="207" grpId="0" animBg="1"/>
          <p:bldP spid="207" grpId="1" animBg="1"/>
          <p:bldP spid="208" grpId="0" animBg="1"/>
          <p:bldP spid="20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7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340" fill="hold">
                                              <p:stCondLst>
                                                <p:cond delay="34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340" fill="hold">
                                              <p:stCondLst>
                                                <p:cond delay="68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340" fill="hold">
                                              <p:stCondLst>
                                                <p:cond delay="102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340" fill="hold">
                                              <p:stCondLst>
                                                <p:cond delay="136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5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remove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indefinite" accel="19000" decel="1700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6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20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indefinite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000" fill="hold"/>
                                            <p:tgtEl>
                                              <p:spTgt spid="1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indefinite" accel="19000" decel="1700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000" fill="hold"/>
                                            <p:tgtEl>
                                              <p:spTgt spid="1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accel="19000" decel="17000" autoRev="1" fill="hold" grpId="1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1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9" dur="20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repeatCount="indefinite" accel="12000" decel="17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2000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85000" y="8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38" presetClass="entr" presetSubtype="0" accel="50000" fill="hold" grpId="0" nodeType="withEffect">
                                      <p:stCondLst>
                                        <p:cond delay="3100"/>
                                      </p:stCondLst>
                                      <p:iterate type="wd">
                                        <p:tmPct val="27083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84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28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decel="50000" autoRev="1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18" fill="hold">
                                              <p:stCondLst>
                                                <p:cond delay="1382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6" dur="12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8" dur="2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17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2" dur="22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4" dur="1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6" dur="22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11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0" dur="18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16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4" dur="12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6" dur="18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8" dur="2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13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2" dur="18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4" dur="12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6" dur="18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2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0" dur="14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98" dur="11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0" dur="14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2" dur="12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4" dur="1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6" dur="14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8" dur="12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0" dur="1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2" dur="17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4" dur="16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6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8" dur="13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0" dur="1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2" dur="13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4" dur="9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6" dur="14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8" dur="12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0" dur="17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2" dur="1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5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6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5" dur="8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6" dur="8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7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48" dur="1050" fill="hold"/>
                                            <p:tgtEl>
                                              <p:spTgt spid="2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1" dur="8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2" dur="8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4" dur="1050" fill="hold"/>
                                            <p:tgtEl>
                                              <p:spTgt spid="2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8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8" dur="8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0" dur="1050" fill="hold"/>
                                            <p:tgtEl>
                                              <p:spTgt spid="2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3" dur="8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4" dur="8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6" dur="1050" fill="hold"/>
                                            <p:tgtEl>
                                              <p:spTgt spid="2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8" grpId="0" animBg="1"/>
          <p:bldP spid="1028" grpId="1" animBg="1"/>
          <p:bldP spid="163" grpId="0" animBg="1"/>
          <p:bldP spid="163" grpId="1" animBg="1"/>
          <p:bldP spid="164" grpId="0" animBg="1"/>
          <p:bldP spid="164" grpId="1" animBg="1"/>
          <p:bldP spid="165" grpId="0" animBg="1"/>
          <p:bldP spid="165" grpId="1" animBg="1"/>
          <p:bldP spid="170" grpId="0" animBg="1"/>
          <p:bldP spid="170" grpId="1" animBg="1"/>
          <p:bldP spid="171" grpId="0"/>
          <p:bldP spid="1034" grpId="0" animBg="1"/>
          <p:bldP spid="1034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0" grpId="1" animBg="1"/>
          <p:bldP spid="181" grpId="0" animBg="1"/>
          <p:bldP spid="181" grpId="1" animBg="1"/>
          <p:bldP spid="182" grpId="0" animBg="1"/>
          <p:bldP spid="182" grpId="1" animBg="1"/>
          <p:bldP spid="183" grpId="0" animBg="1"/>
          <p:bldP spid="183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3" grpId="0" animBg="1"/>
          <p:bldP spid="193" grpId="1" animBg="1"/>
          <p:bldP spid="194" grpId="0" animBg="1"/>
          <p:bldP spid="194" grpId="1" animBg="1"/>
          <p:bldP spid="195" grpId="0" animBg="1"/>
          <p:bldP spid="195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199" grpId="0" animBg="1"/>
          <p:bldP spid="199" grpId="1" animBg="1"/>
          <p:bldP spid="200" grpId="0" animBg="1"/>
          <p:bldP spid="200" grpId="1" animBg="1"/>
          <p:bldP spid="201" grpId="0" animBg="1"/>
          <p:bldP spid="201" grpId="1" animBg="1"/>
          <p:bldP spid="202" grpId="0" animBg="1"/>
          <p:bldP spid="202" grpId="1" animBg="1"/>
          <p:bldP spid="203" grpId="0" animBg="1"/>
          <p:bldP spid="203" grpId="1" animBg="1"/>
          <p:bldP spid="204" grpId="0" animBg="1"/>
          <p:bldP spid="204" grpId="1" animBg="1"/>
          <p:bldP spid="205" grpId="0" animBg="1"/>
          <p:bldP spid="205" grpId="1" animBg="1"/>
          <p:bldP spid="206" grpId="0" animBg="1"/>
          <p:bldP spid="206" grpId="1" animBg="1"/>
          <p:bldP spid="207" grpId="0" animBg="1"/>
          <p:bldP spid="207" grpId="1" animBg="1"/>
          <p:bldP spid="208" grpId="0" animBg="1"/>
          <p:bldP spid="208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54902" y="501014"/>
            <a:ext cx="8150801" cy="5771772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254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72415" y="559489"/>
            <a:ext cx="8146439" cy="5703435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10" name="Picture 209">
            <a:extLst>
              <a:ext uri="{FF2B5EF4-FFF2-40B4-BE49-F238E27FC236}">
                <a16:creationId xmlns:a16="http://schemas.microsoft.com/office/drawing/2014/main" xmlns="" id="{D57DCDF7-F755-481A-A973-88E6A95ED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" b="96930" l="1481" r="99259">
                        <a14:foregroundMark x1="1235" y1="14912" x2="18765" y2="26316"/>
                        <a14:foregroundMark x1="18765" y1="26316" x2="43704" y2="22807"/>
                        <a14:foregroundMark x1="43704" y1="22807" x2="95309" y2="30263"/>
                        <a14:foregroundMark x1="95309" y1="30263" x2="96049" y2="57456"/>
                        <a14:foregroundMark x1="96049" y1="57456" x2="68642" y2="79825"/>
                        <a14:foregroundMark x1="68642" y1="79825" x2="28148" y2="88158"/>
                        <a14:foregroundMark x1="28148" y1="88158" x2="25926" y2="85088"/>
                        <a14:foregroundMark x1="2963" y1="31140" x2="3210" y2="57018"/>
                        <a14:foregroundMark x1="3210" y1="57018" x2="18765" y2="89474"/>
                        <a14:foregroundMark x1="18765" y1="89474" x2="65679" y2="92544"/>
                        <a14:foregroundMark x1="65679" y1="92544" x2="82963" y2="91228"/>
                        <a14:foregroundMark x1="82963" y1="91228" x2="98765" y2="70614"/>
                        <a14:foregroundMark x1="98765" y1="70614" x2="99012" y2="26754"/>
                        <a14:foregroundMark x1="4691" y1="21491" x2="247" y2="65789"/>
                        <a14:foregroundMark x1="247" y1="65789" x2="40741" y2="97368"/>
                        <a14:foregroundMark x1="40741" y1="97368" x2="99259" y2="97368"/>
                        <a14:foregroundMark x1="1975" y1="8772" x2="2716" y2="64912"/>
                        <a14:foregroundMark x1="9383" y1="12719" x2="25926" y2="34211"/>
                        <a14:foregroundMark x1="27407" y1="17105" x2="37531" y2="32895"/>
                        <a14:foregroundMark x1="39012" y1="11842" x2="48395" y2="28947"/>
                        <a14:foregroundMark x1="23457" y1="7895" x2="35062" y2="30263"/>
                        <a14:foregroundMark x1="32593" y1="13158" x2="41481" y2="31140"/>
                        <a14:foregroundMark x1="46914" y1="14912" x2="65679" y2="38158"/>
                        <a14:foregroundMark x1="61975" y1="18860" x2="73333" y2="40351"/>
                        <a14:foregroundMark x1="69136" y1="13158" x2="75556" y2="48246"/>
                        <a14:foregroundMark x1="77037" y1="11842" x2="82222" y2="43421"/>
                        <a14:foregroundMark x1="86914" y1="12719" x2="94074" y2="39474"/>
                        <a14:foregroundMark x1="91852" y1="11842" x2="99259" y2="37281"/>
                        <a14:foregroundMark x1="98272" y1="13596" x2="98519" y2="14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507" y="4992631"/>
            <a:ext cx="2893219" cy="21717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xmlns="" id="{FAD21311-CBAE-41D0-AAD6-AE3E4C448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" b="96930" l="1481" r="99259">
                        <a14:foregroundMark x1="1235" y1="14912" x2="18765" y2="26316"/>
                        <a14:foregroundMark x1="18765" y1="26316" x2="43704" y2="22807"/>
                        <a14:foregroundMark x1="43704" y1="22807" x2="95309" y2="30263"/>
                        <a14:foregroundMark x1="95309" y1="30263" x2="96049" y2="57456"/>
                        <a14:foregroundMark x1="96049" y1="57456" x2="68642" y2="79825"/>
                        <a14:foregroundMark x1="68642" y1="79825" x2="28148" y2="88158"/>
                        <a14:foregroundMark x1="28148" y1="88158" x2="25926" y2="85088"/>
                        <a14:foregroundMark x1="2963" y1="31140" x2="3210" y2="57018"/>
                        <a14:foregroundMark x1="3210" y1="57018" x2="18765" y2="89474"/>
                        <a14:foregroundMark x1="18765" y1="89474" x2="65679" y2="92544"/>
                        <a14:foregroundMark x1="65679" y1="92544" x2="82963" y2="91228"/>
                        <a14:foregroundMark x1="82963" y1="91228" x2="98765" y2="70614"/>
                        <a14:foregroundMark x1="98765" y1="70614" x2="99012" y2="26754"/>
                        <a14:foregroundMark x1="4691" y1="21491" x2="247" y2="65789"/>
                        <a14:foregroundMark x1="247" y1="65789" x2="40741" y2="97368"/>
                        <a14:foregroundMark x1="40741" y1="97368" x2="99259" y2="97368"/>
                        <a14:foregroundMark x1="1975" y1="8772" x2="2716" y2="64912"/>
                        <a14:foregroundMark x1="9383" y1="12719" x2="25926" y2="34211"/>
                        <a14:foregroundMark x1="27407" y1="17105" x2="37531" y2="32895"/>
                        <a14:foregroundMark x1="39012" y1="11842" x2="48395" y2="28947"/>
                        <a14:foregroundMark x1="23457" y1="7895" x2="35062" y2="30263"/>
                        <a14:foregroundMark x1="32593" y1="13158" x2="41481" y2="31140"/>
                        <a14:foregroundMark x1="46914" y1="14912" x2="65679" y2="38158"/>
                        <a14:foregroundMark x1="61975" y1="18860" x2="73333" y2="40351"/>
                        <a14:foregroundMark x1="69136" y1="13158" x2="75556" y2="48246"/>
                        <a14:foregroundMark x1="77037" y1="11842" x2="82222" y2="43421"/>
                        <a14:foregroundMark x1="86914" y1="12719" x2="94074" y2="39474"/>
                        <a14:foregroundMark x1="91852" y1="11842" x2="99259" y2="37281"/>
                        <a14:foregroundMark x1="98272" y1="13596" x2="98519" y2="14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685" y="4279989"/>
            <a:ext cx="2893219" cy="21717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2" b="89617" l="7029" r="95687">
                        <a14:foregroundMark x1="7348" y1="47444" x2="10543" y2="47923"/>
                        <a14:foregroundMark x1="37540" y1="7668" x2="42812" y2="14058"/>
                        <a14:foregroundMark x1="56550" y1="7188" x2="57668" y2="6709"/>
                        <a14:foregroundMark x1="34824" y1="5591" x2="38498" y2="8307"/>
                        <a14:foregroundMark x1="92492" y1="36262" x2="85144" y2="36901"/>
                        <a14:foregroundMark x1="95208" y1="35304" x2="95208" y2="35304"/>
                        <a14:foregroundMark x1="95687" y1="52716" x2="95687" y2="52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5" r="-2296"/>
          <a:stretch/>
        </p:blipFill>
        <p:spPr>
          <a:xfrm>
            <a:off x="7344787" y="-183243"/>
            <a:ext cx="1884181" cy="242370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sp>
        <p:nvSpPr>
          <p:cNvPr id="1028" name="Rectangle 1027"/>
          <p:cNvSpPr/>
          <p:nvPr/>
        </p:nvSpPr>
        <p:spPr>
          <a:xfrm>
            <a:off x="-184300" y="-150072"/>
            <a:ext cx="3069289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3" name="Rectangle 1027"/>
          <p:cNvSpPr/>
          <p:nvPr/>
        </p:nvSpPr>
        <p:spPr>
          <a:xfrm>
            <a:off x="-293181" y="-317760"/>
            <a:ext cx="3342680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25400">
            <a:solidFill>
              <a:srgbClr val="97623B"/>
            </a:solidFill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4" name="Rectangle 1027"/>
          <p:cNvSpPr/>
          <p:nvPr/>
        </p:nvSpPr>
        <p:spPr>
          <a:xfrm flipH="1" flipV="1">
            <a:off x="6120873" y="3754621"/>
            <a:ext cx="3294323" cy="3432712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03200" dist="38100" dir="13500000" algn="b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5" name="Rectangle 1027"/>
          <p:cNvSpPr/>
          <p:nvPr/>
        </p:nvSpPr>
        <p:spPr>
          <a:xfrm flipH="1" flipV="1">
            <a:off x="6345907" y="3907025"/>
            <a:ext cx="3069289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BD8357"/>
          </a:solidFill>
          <a:ln>
            <a:noFill/>
          </a:ln>
          <a:effectLst>
            <a:outerShdw blurRad="127000" dist="38100" dir="13500000" algn="br" rotWithShape="0">
              <a:schemeClr val="bg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1030" name="Picture 10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r="8524"/>
          <a:stretch/>
        </p:blipFill>
        <p:spPr>
          <a:xfrm>
            <a:off x="-175398" y="4345035"/>
            <a:ext cx="1426472" cy="3079888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728" y="4404254"/>
            <a:ext cx="1660646" cy="2974215"/>
          </a:xfrm>
          <a:prstGeom prst="rect">
            <a:avLst/>
          </a:prstGeom>
          <a:effectLst>
            <a:outerShdw blurRad="177800" dist="38100" sx="103000" sy="103000" algn="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10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368" y="4460428"/>
            <a:ext cx="1589121" cy="2846117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70" name="Rectangle 1027"/>
          <p:cNvSpPr/>
          <p:nvPr/>
        </p:nvSpPr>
        <p:spPr>
          <a:xfrm flipH="1" flipV="1">
            <a:off x="6517921" y="3530487"/>
            <a:ext cx="3011573" cy="3876455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38100">
            <a:solidFill>
              <a:srgbClr val="F8F5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1" name="TextBox 170"/>
          <p:cNvSpPr txBox="1"/>
          <p:nvPr/>
        </p:nvSpPr>
        <p:spPr>
          <a:xfrm>
            <a:off x="718907" y="2559953"/>
            <a:ext cx="4862228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Khám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SVN-Nexa Rush Slab Black Shadow" panose="020B0606040200020203" pitchFamily="34" charset="0"/>
              </a:rPr>
              <a:t>phá</a:t>
            </a:r>
            <a:endParaRPr lang="id-ID" sz="8000" dirty="0">
              <a:solidFill>
                <a:schemeClr val="accent2">
                  <a:lumMod val="50000"/>
                </a:schemeClr>
              </a:solidFill>
              <a:latin typeface="SVN-Nexa Rush Slab Black Shadow" panose="020B0606040200020203" pitchFamily="34" charset="0"/>
            </a:endParaRPr>
          </a:p>
        </p:txBody>
      </p:sp>
      <p:sp>
        <p:nvSpPr>
          <p:cNvPr id="1034" name="Oval 1033"/>
          <p:cNvSpPr/>
          <p:nvPr/>
        </p:nvSpPr>
        <p:spPr>
          <a:xfrm>
            <a:off x="2964302" y="690227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4" name="Oval 173"/>
          <p:cNvSpPr/>
          <p:nvPr/>
        </p:nvSpPr>
        <p:spPr>
          <a:xfrm>
            <a:off x="3042515" y="983091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5" name="Oval 174"/>
          <p:cNvSpPr/>
          <p:nvPr/>
        </p:nvSpPr>
        <p:spPr>
          <a:xfrm>
            <a:off x="3257820" y="739915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6" name="Oval 175"/>
          <p:cNvSpPr/>
          <p:nvPr/>
        </p:nvSpPr>
        <p:spPr>
          <a:xfrm>
            <a:off x="2817050" y="1054276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7" name="Oval 176"/>
          <p:cNvSpPr/>
          <p:nvPr/>
        </p:nvSpPr>
        <p:spPr>
          <a:xfrm>
            <a:off x="2818633" y="1375262"/>
            <a:ext cx="200077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8" name="Oval 177"/>
          <p:cNvSpPr/>
          <p:nvPr/>
        </p:nvSpPr>
        <p:spPr>
          <a:xfrm>
            <a:off x="3250797" y="1429317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9" name="Oval 178"/>
          <p:cNvSpPr/>
          <p:nvPr/>
        </p:nvSpPr>
        <p:spPr>
          <a:xfrm>
            <a:off x="3129502" y="1755899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0" name="Oval 179"/>
          <p:cNvSpPr/>
          <p:nvPr/>
        </p:nvSpPr>
        <p:spPr>
          <a:xfrm>
            <a:off x="2481462" y="951983"/>
            <a:ext cx="96099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1" name="Oval 180"/>
          <p:cNvSpPr/>
          <p:nvPr/>
        </p:nvSpPr>
        <p:spPr>
          <a:xfrm>
            <a:off x="3389951" y="1113149"/>
            <a:ext cx="52142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2" name="Oval 181"/>
          <p:cNvSpPr/>
          <p:nvPr/>
        </p:nvSpPr>
        <p:spPr>
          <a:xfrm>
            <a:off x="3567262" y="1432685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3" name="Oval 182"/>
          <p:cNvSpPr/>
          <p:nvPr/>
        </p:nvSpPr>
        <p:spPr>
          <a:xfrm>
            <a:off x="2696293" y="1771923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4" name="Oval 183"/>
          <p:cNvSpPr/>
          <p:nvPr/>
        </p:nvSpPr>
        <p:spPr>
          <a:xfrm>
            <a:off x="3510678" y="1780188"/>
            <a:ext cx="3456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5" name="Oval 184"/>
          <p:cNvSpPr/>
          <p:nvPr/>
        </p:nvSpPr>
        <p:spPr>
          <a:xfrm>
            <a:off x="2438221" y="1352405"/>
            <a:ext cx="135650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6" name="Oval 185"/>
          <p:cNvSpPr/>
          <p:nvPr/>
        </p:nvSpPr>
        <p:spPr>
          <a:xfrm>
            <a:off x="5392939" y="559849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7" name="Oval 186"/>
          <p:cNvSpPr/>
          <p:nvPr/>
        </p:nvSpPr>
        <p:spPr>
          <a:xfrm>
            <a:off x="5471152" y="5891361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8" name="Oval 187"/>
          <p:cNvSpPr/>
          <p:nvPr/>
        </p:nvSpPr>
        <p:spPr>
          <a:xfrm>
            <a:off x="5686457" y="5648185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9" name="Oval 188"/>
          <p:cNvSpPr/>
          <p:nvPr/>
        </p:nvSpPr>
        <p:spPr>
          <a:xfrm>
            <a:off x="5245687" y="5962545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0" name="Oval 189"/>
          <p:cNvSpPr/>
          <p:nvPr/>
        </p:nvSpPr>
        <p:spPr>
          <a:xfrm>
            <a:off x="5247271" y="6283533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1" name="Oval 190"/>
          <p:cNvSpPr/>
          <p:nvPr/>
        </p:nvSpPr>
        <p:spPr>
          <a:xfrm>
            <a:off x="5679434" y="633758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2" name="Oval 191"/>
          <p:cNvSpPr/>
          <p:nvPr/>
        </p:nvSpPr>
        <p:spPr>
          <a:xfrm>
            <a:off x="5558139" y="666416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3" name="Oval 192"/>
          <p:cNvSpPr/>
          <p:nvPr/>
        </p:nvSpPr>
        <p:spPr>
          <a:xfrm>
            <a:off x="4910099" y="5860253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4" name="Oval 193"/>
          <p:cNvSpPr/>
          <p:nvPr/>
        </p:nvSpPr>
        <p:spPr>
          <a:xfrm>
            <a:off x="5818588" y="602141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5" name="Oval 194"/>
          <p:cNvSpPr/>
          <p:nvPr/>
        </p:nvSpPr>
        <p:spPr>
          <a:xfrm>
            <a:off x="5995899" y="6340956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6" name="Oval 195"/>
          <p:cNvSpPr/>
          <p:nvPr/>
        </p:nvSpPr>
        <p:spPr>
          <a:xfrm>
            <a:off x="5124931" y="6680193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7" name="Oval 196"/>
          <p:cNvSpPr/>
          <p:nvPr/>
        </p:nvSpPr>
        <p:spPr>
          <a:xfrm>
            <a:off x="5939315" y="6688457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8" name="Oval 197"/>
          <p:cNvSpPr/>
          <p:nvPr/>
        </p:nvSpPr>
        <p:spPr>
          <a:xfrm>
            <a:off x="4822498" y="6406576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9" name="Oval 198"/>
          <p:cNvSpPr/>
          <p:nvPr/>
        </p:nvSpPr>
        <p:spPr>
          <a:xfrm>
            <a:off x="6405253" y="529328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0" name="Oval 199"/>
          <p:cNvSpPr/>
          <p:nvPr/>
        </p:nvSpPr>
        <p:spPr>
          <a:xfrm>
            <a:off x="6582564" y="5612826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1" name="Oval 200"/>
          <p:cNvSpPr/>
          <p:nvPr/>
        </p:nvSpPr>
        <p:spPr>
          <a:xfrm>
            <a:off x="6525980" y="5960329"/>
            <a:ext cx="3456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2" name="Oval 201"/>
          <p:cNvSpPr/>
          <p:nvPr/>
        </p:nvSpPr>
        <p:spPr>
          <a:xfrm>
            <a:off x="6848179" y="529261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3" name="Oval 202"/>
          <p:cNvSpPr/>
          <p:nvPr/>
        </p:nvSpPr>
        <p:spPr>
          <a:xfrm>
            <a:off x="6005923" y="5669773"/>
            <a:ext cx="135650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4" name="Oval 203"/>
          <p:cNvSpPr/>
          <p:nvPr/>
        </p:nvSpPr>
        <p:spPr>
          <a:xfrm>
            <a:off x="6144867" y="5403643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5" name="Oval 204"/>
          <p:cNvSpPr/>
          <p:nvPr/>
        </p:nvSpPr>
        <p:spPr>
          <a:xfrm>
            <a:off x="5905487" y="5366787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6" name="Oval 205"/>
          <p:cNvSpPr/>
          <p:nvPr/>
        </p:nvSpPr>
        <p:spPr>
          <a:xfrm>
            <a:off x="6827698" y="5686037"/>
            <a:ext cx="200077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7" name="Oval 206"/>
          <p:cNvSpPr/>
          <p:nvPr/>
        </p:nvSpPr>
        <p:spPr>
          <a:xfrm>
            <a:off x="6339234" y="5741827"/>
            <a:ext cx="96099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8" name="Oval 207"/>
          <p:cNvSpPr/>
          <p:nvPr/>
        </p:nvSpPr>
        <p:spPr>
          <a:xfrm>
            <a:off x="6217939" y="6068409"/>
            <a:ext cx="52142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209" name="Picture 2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r="-8166" b="-2294"/>
          <a:stretch/>
        </p:blipFill>
        <p:spPr>
          <a:xfrm>
            <a:off x="5094952" y="-908947"/>
            <a:ext cx="2811267" cy="3542197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3875" r="97500">
                        <a14:foregroundMark x1="85875" y1="17625" x2="85875" y2="17625"/>
                        <a14:foregroundMark x1="87625" y1="20250" x2="91500" y2="24500"/>
                        <a14:foregroundMark x1="92375" y1="34875" x2="93125" y2="42125"/>
                        <a14:foregroundMark x1="96125" y1="37875" x2="97500" y2="37875"/>
                        <a14:foregroundMark x1="7750" y1="47250" x2="11625" y2="50250"/>
                        <a14:foregroundMark x1="6000" y1="63625" x2="5625" y2="63625"/>
                        <a14:foregroundMark x1="3875" y1="46000" x2="7250" y2="4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8" r="-2235"/>
          <a:stretch/>
        </p:blipFill>
        <p:spPr>
          <a:xfrm>
            <a:off x="6197715" y="122289"/>
            <a:ext cx="2294142" cy="298826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xmlns="" id="{CD4C53C0-932A-4E15-A81B-8DB90EFEBE4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8992" y="-21577"/>
            <a:ext cx="1589121" cy="2115267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xmlns="" id="{E0A95EBA-71B5-4568-9998-24C8D53D0A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3005">
            <a:off x="7029474" y="4262124"/>
            <a:ext cx="1730287" cy="2307049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xmlns="" id="{EC0D83F1-08C0-4041-A25C-930D2D09EC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984" b="91797" l="3824" r="97206">
                        <a14:foregroundMark x1="10882" y1="41016" x2="3971" y2="45313"/>
                        <a14:foregroundMark x1="6769" y1="63672" x2="7941" y2="70313"/>
                        <a14:foregroundMark x1="6080" y1="59766" x2="6769" y2="63672"/>
                        <a14:foregroundMark x1="6011" y1="59375" x2="6080" y2="59766"/>
                        <a14:foregroundMark x1="5735" y1="57813" x2="6011" y2="59375"/>
                        <a14:foregroundMark x1="4076" y1="63672" x2="3824" y2="68359"/>
                        <a14:foregroundMark x1="4286" y1="59766" x2="4076" y2="63672"/>
                        <a14:foregroundMark x1="4307" y1="59375" x2="4286" y2="59766"/>
                        <a14:foregroundMark x1="4391" y1="57813" x2="4307" y2="59375"/>
                        <a14:foregroundMark x1="4412" y1="57422" x2="4391" y2="57813"/>
                        <a14:foregroundMark x1="4433" y1="57031" x2="4412" y2="57422"/>
                        <a14:foregroundMark x1="4559" y1="54688" x2="4433" y2="57031"/>
                        <a14:foregroundMark x1="86029" y1="35547" x2="93676" y2="33203"/>
                        <a14:foregroundMark x1="89853" y1="62891" x2="96176" y2="68750"/>
                        <a14:foregroundMark x1="97206" y1="26172" x2="97206" y2="26172"/>
                        <a14:foregroundMark x1="52647" y1="91797" x2="52647" y2="91797"/>
                        <a14:foregroundMark x1="46324" y1="8984" x2="46324" y2="8984"/>
                        <a14:backgroundMark x1="5588" y1="63672" x2="5588" y2="63672"/>
                        <a14:backgroundMark x1="5294" y1="59375" x2="5294" y2="59375"/>
                        <a14:backgroundMark x1="5294" y1="57813" x2="5294" y2="57813"/>
                        <a14:backgroundMark x1="5294" y1="59766" x2="5294" y2="59766"/>
                        <a14:backgroundMark x1="5441" y1="59375" x2="5441" y2="59375"/>
                        <a14:backgroundMark x1="5441" y1="57813" x2="5441" y2="57813"/>
                        <a14:backgroundMark x1="5294" y1="57422" x2="5294" y2="57422"/>
                        <a14:backgroundMark x1="5000" y1="57031" x2="5000" y2="57031"/>
                        <a14:backgroundMark x1="5882" y1="57813" x2="5882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28361">
            <a:off x="7007611" y="5570885"/>
            <a:ext cx="1876466" cy="941912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xmlns="" id="{B613C46A-631C-471B-BB83-DC6721BDDB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280" r="98578">
                        <a14:foregroundMark x1="97542" y1="63571" x2="98578" y2="68571"/>
                        <a14:foregroundMark x1="96743" y1="59711" x2="96892" y2="60429"/>
                        <a14:foregroundMark x1="94168" y1="47286" x2="95818" y2="55249"/>
                        <a14:foregroundMark x1="94050" y1="46714" x2="94168" y2="47286"/>
                        <a14:foregroundMark x1="94020" y1="46571" x2="94050" y2="46714"/>
                        <a14:foregroundMark x1="90469" y1="29429" x2="94020" y2="46571"/>
                        <a14:foregroundMark x1="93871" y1="68857" x2="96871" y2="68857"/>
                        <a14:foregroundMark x1="6686" y1="53000" x2="1280" y2="53143"/>
                        <a14:backgroundMark x1="93741" y1="56429" x2="93741" y2="56429"/>
                        <a14:backgroundMark x1="93172" y1="56714" x2="95448" y2="60429"/>
                        <a14:backgroundMark x1="96159" y1="61000" x2="95021" y2="67571"/>
                        <a14:backgroundMark x1="97013" y1="60429" x2="97013" y2="63571"/>
                        <a14:backgroundMark x1="92176" y1="69286" x2="93599" y2="69286"/>
                        <a14:backgroundMark x1="96444" y1="61571" x2="96444" y2="61571"/>
                        <a14:backgroundMark x1="92034" y1="68000" x2="93457" y2="68429"/>
                        <a14:backgroundMark x1="49502" y1="42000" x2="58179" y2="47000"/>
                        <a14:backgroundMark x1="42390" y1="33286" x2="42390" y2="33286"/>
                        <a14:backgroundMark x1="59459" y1="33571" x2="59459" y2="33571"/>
                        <a14:backgroundMark x1="96159" y1="47286" x2="96159" y2="47286"/>
                        <a14:backgroundMark x1="95164" y1="46571" x2="95164" y2="46571"/>
                        <a14:backgroundMark x1="93457" y1="46714" x2="93457" y2="46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7226" y="753684"/>
            <a:ext cx="1589121" cy="2109785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35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7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340" fill="hold">
                                              <p:stCondLst>
                                                <p:cond delay="34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340" fill="hold">
                                              <p:stCondLst>
                                                <p:cond delay="68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340" fill="hold">
                                              <p:stCondLst>
                                                <p:cond delay="102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340" fill="hold">
                                              <p:stCondLst>
                                                <p:cond delay="136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5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3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3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4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remove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indefinite" accel="19000" decel="1700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6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20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indefinite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000" fill="hold"/>
                                            <p:tgtEl>
                                              <p:spTgt spid="1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indefinite" accel="19000" decel="1700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000" fill="hold"/>
                                            <p:tgtEl>
                                              <p:spTgt spid="1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accel="19000" decel="17000" autoRev="1" fill="hold" grpId="1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1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9" dur="20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repeatCount="indefinite" accel="12000" decel="17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2000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85000" y="8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38" presetClass="entr" presetSubtype="0" accel="50000" fill="hold" grpId="0" nodeType="withEffect">
                                      <p:stCondLst>
                                        <p:cond delay="3100"/>
                                      </p:stCondLst>
                                      <p:iterate type="wd">
                                        <p:tmPct val="27083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84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28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decel="50000" autoRev="1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18" fill="hold">
                                              <p:stCondLst>
                                                <p:cond delay="1382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6" dur="12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8" dur="2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17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2" dur="22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4" dur="1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6" dur="22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11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0" dur="18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16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4" dur="12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6" dur="18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8" dur="2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13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2" dur="18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4" dur="12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6" dur="18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2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0" dur="14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98" dur="11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0" dur="14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2" dur="12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4" dur="1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6" dur="14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8" dur="12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0" dur="1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2" dur="17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4" dur="16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6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8" dur="13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0" dur="1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2" dur="13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4" dur="9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6" dur="14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8" dur="12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0" dur="17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2" dur="1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1" fill="hold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5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36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3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45" dur="8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6" dur="8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7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48" dur="1050" fill="hold"/>
                                            <p:tgtEl>
                                              <p:spTgt spid="2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51" dur="8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52" dur="8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4" dur="1050" fill="hold"/>
                                            <p:tgtEl>
                                              <p:spTgt spid="2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5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57" dur="8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58" dur="8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0" dur="1050" fill="hold"/>
                                            <p:tgtEl>
                                              <p:spTgt spid="2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3" dur="8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64" dur="8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6" dur="1050" fill="hold"/>
                                            <p:tgtEl>
                                              <p:spTgt spid="2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8" grpId="0" animBg="1"/>
          <p:bldP spid="1028" grpId="1" animBg="1"/>
          <p:bldP spid="163" grpId="0" animBg="1"/>
          <p:bldP spid="163" grpId="1" animBg="1"/>
          <p:bldP spid="164" grpId="0" animBg="1"/>
          <p:bldP spid="164" grpId="1" animBg="1"/>
          <p:bldP spid="165" grpId="0" animBg="1"/>
          <p:bldP spid="165" grpId="1" animBg="1"/>
          <p:bldP spid="170" grpId="0" animBg="1"/>
          <p:bldP spid="170" grpId="1" animBg="1"/>
          <p:bldP spid="171" grpId="0"/>
          <p:bldP spid="1034" grpId="0" animBg="1"/>
          <p:bldP spid="1034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0" grpId="1" animBg="1"/>
          <p:bldP spid="181" grpId="0" animBg="1"/>
          <p:bldP spid="181" grpId="1" animBg="1"/>
          <p:bldP spid="182" grpId="0" animBg="1"/>
          <p:bldP spid="182" grpId="1" animBg="1"/>
          <p:bldP spid="183" grpId="0" animBg="1"/>
          <p:bldP spid="183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3" grpId="0" animBg="1"/>
          <p:bldP spid="193" grpId="1" animBg="1"/>
          <p:bldP spid="194" grpId="0" animBg="1"/>
          <p:bldP spid="194" grpId="1" animBg="1"/>
          <p:bldP spid="195" grpId="0" animBg="1"/>
          <p:bldP spid="195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199" grpId="0" animBg="1"/>
          <p:bldP spid="199" grpId="1" animBg="1"/>
          <p:bldP spid="200" grpId="0" animBg="1"/>
          <p:bldP spid="200" grpId="1" animBg="1"/>
          <p:bldP spid="201" grpId="0" animBg="1"/>
          <p:bldP spid="201" grpId="1" animBg="1"/>
          <p:bldP spid="202" grpId="0" animBg="1"/>
          <p:bldP spid="202" grpId="1" animBg="1"/>
          <p:bldP spid="203" grpId="0" animBg="1"/>
          <p:bldP spid="203" grpId="1" animBg="1"/>
          <p:bldP spid="204" grpId="0" animBg="1"/>
          <p:bldP spid="204" grpId="1" animBg="1"/>
          <p:bldP spid="205" grpId="0" animBg="1"/>
          <p:bldP spid="205" grpId="1" animBg="1"/>
          <p:bldP spid="206" grpId="0" animBg="1"/>
          <p:bldP spid="206" grpId="1" animBg="1"/>
          <p:bldP spid="207" grpId="0" animBg="1"/>
          <p:bldP spid="207" grpId="1" animBg="1"/>
          <p:bldP spid="208" grpId="0" animBg="1"/>
          <p:bldP spid="20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7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340" fill="hold">
                                              <p:stCondLst>
                                                <p:cond delay="34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340" fill="hold">
                                              <p:stCondLst>
                                                <p:cond delay="68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340" fill="hold">
                                              <p:stCondLst>
                                                <p:cond delay="102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340" fill="hold">
                                              <p:stCondLst>
                                                <p:cond delay="136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5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8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remove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indefinite" accel="19000" decel="1700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6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20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indefinite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000" fill="hold"/>
                                            <p:tgtEl>
                                              <p:spTgt spid="1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indefinite" accel="19000" decel="1700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000" fill="hold"/>
                                            <p:tgtEl>
                                              <p:spTgt spid="1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accel="19000" decel="17000" autoRev="1" fill="hold" grpId="1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1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9" dur="20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repeatCount="indefinite" accel="12000" decel="17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2000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85000" y="8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38" presetClass="entr" presetSubtype="0" accel="50000" fill="hold" grpId="0" nodeType="withEffect">
                                      <p:stCondLst>
                                        <p:cond delay="3100"/>
                                      </p:stCondLst>
                                      <p:iterate type="wd">
                                        <p:tmPct val="27083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84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28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decel="50000" autoRev="1" fill="hold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18" fill="hold">
                                              <p:stCondLst>
                                                <p:cond delay="1382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6" dur="12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8" dur="2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17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2" dur="22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4" dur="1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6" dur="22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11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35" presetClass="emph" presetSubtype="0" repeatCount="indefinite" fill="hold" grpId="1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0" dur="18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16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4" dur="12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6" dur="18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8" dur="2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13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2" dur="18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4" dur="12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6" dur="18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2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0" dur="14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3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98" dur="11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0" dur="14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2" dur="12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4" dur="1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6" dur="14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8" dur="12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0" dur="1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2" dur="17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4" dur="16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6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18" dur="13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0" dur="1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2" dur="13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3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4" dur="9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6" dur="14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7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8" dur="12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0" dur="17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1" presetID="35" presetClass="emph" presetSubtype="0" repeatCount="indefinite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32" dur="1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5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6" dur="8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32" presetClass="emph" presetSubtype="0" repeatCount="indefinite" fill="remove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5" dur="8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6" dur="8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7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48" dur="1050" fill="hold"/>
                                            <p:tgtEl>
                                              <p:spTgt spid="2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1" dur="8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2" dur="8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4" dur="1050" fill="hold"/>
                                            <p:tgtEl>
                                              <p:spTgt spid="2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8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8" dur="8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0" dur="1050" fill="hold"/>
                                            <p:tgtEl>
                                              <p:spTgt spid="2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3" dur="8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4" dur="8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6" dur="1050" fill="hold"/>
                                            <p:tgtEl>
                                              <p:spTgt spid="2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8" grpId="0" animBg="1"/>
          <p:bldP spid="1028" grpId="1" animBg="1"/>
          <p:bldP spid="163" grpId="0" animBg="1"/>
          <p:bldP spid="163" grpId="1" animBg="1"/>
          <p:bldP spid="164" grpId="0" animBg="1"/>
          <p:bldP spid="164" grpId="1" animBg="1"/>
          <p:bldP spid="165" grpId="0" animBg="1"/>
          <p:bldP spid="165" grpId="1" animBg="1"/>
          <p:bldP spid="170" grpId="0" animBg="1"/>
          <p:bldP spid="170" grpId="1" animBg="1"/>
          <p:bldP spid="171" grpId="0"/>
          <p:bldP spid="1034" grpId="0" animBg="1"/>
          <p:bldP spid="1034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0" grpId="1" animBg="1"/>
          <p:bldP spid="181" grpId="0" animBg="1"/>
          <p:bldP spid="181" grpId="1" animBg="1"/>
          <p:bldP spid="182" grpId="0" animBg="1"/>
          <p:bldP spid="182" grpId="1" animBg="1"/>
          <p:bldP spid="183" grpId="0" animBg="1"/>
          <p:bldP spid="183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3" grpId="0" animBg="1"/>
          <p:bldP spid="193" grpId="1" animBg="1"/>
          <p:bldP spid="194" grpId="0" animBg="1"/>
          <p:bldP spid="194" grpId="1" animBg="1"/>
          <p:bldP spid="195" grpId="0" animBg="1"/>
          <p:bldP spid="195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199" grpId="0" animBg="1"/>
          <p:bldP spid="199" grpId="1" animBg="1"/>
          <p:bldP spid="200" grpId="0" animBg="1"/>
          <p:bldP spid="200" grpId="1" animBg="1"/>
          <p:bldP spid="201" grpId="0" animBg="1"/>
          <p:bldP spid="201" grpId="1" animBg="1"/>
          <p:bldP spid="202" grpId="0" animBg="1"/>
          <p:bldP spid="202" grpId="1" animBg="1"/>
          <p:bldP spid="203" grpId="0" animBg="1"/>
          <p:bldP spid="203" grpId="1" animBg="1"/>
          <p:bldP spid="204" grpId="0" animBg="1"/>
          <p:bldP spid="204" grpId="1" animBg="1"/>
          <p:bldP spid="205" grpId="0" animBg="1"/>
          <p:bldP spid="205" grpId="1" animBg="1"/>
          <p:bldP spid="206" grpId="0" animBg="1"/>
          <p:bldP spid="206" grpId="1" animBg="1"/>
          <p:bldP spid="207" grpId="0" animBg="1"/>
          <p:bldP spid="207" grpId="1" animBg="1"/>
          <p:bldP spid="208" grpId="0" animBg="1"/>
          <p:bldP spid="208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00038" y="409573"/>
            <a:ext cx="8501063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18303" y="470562"/>
            <a:ext cx="8496514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le 1"/>
          <p:cNvSpPr/>
          <p:nvPr/>
        </p:nvSpPr>
        <p:spPr>
          <a:xfrm rot="21245894">
            <a:off x="503771" y="322379"/>
            <a:ext cx="5733844" cy="1052776"/>
          </a:xfrm>
          <a:prstGeom prst="rect">
            <a:avLst/>
          </a:prstGeom>
          <a:solidFill>
            <a:srgbClr val="8B6F67"/>
          </a:solidFill>
          <a:ln w="38100">
            <a:solidFill>
              <a:srgbClr val="F8F5EC"/>
            </a:solidFill>
          </a:ln>
          <a:effectLst>
            <a:outerShdw blurRad="152400" dist="889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 rot="21233434">
            <a:off x="760868" y="430413"/>
            <a:ext cx="568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Đoán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nhanh</a:t>
            </a:r>
            <a:endParaRPr lang="id-ID" sz="4800" b="1" dirty="0">
              <a:solidFill>
                <a:schemeClr val="bg1">
                  <a:lumMod val="95000"/>
                </a:schemeClr>
              </a:solidFill>
              <a:latin typeface="SVN-Nexa Rush Slab Black Shadow" panose="020B0606040200020203" pitchFamily="34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255">
            <a:off x="-106364" y="-247706"/>
            <a:ext cx="1406502" cy="2504323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28CD4920-245A-42FB-8BCA-913A73B8713A}"/>
              </a:ext>
            </a:extLst>
          </p:cNvPr>
          <p:cNvSpPr txBox="1"/>
          <p:nvPr/>
        </p:nvSpPr>
        <p:spPr>
          <a:xfrm>
            <a:off x="538341" y="1739657"/>
            <a:ext cx="59709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SVN-Caprica Script" pitchFamily="2" charset="0"/>
              </a:rPr>
              <a:t>  </a:t>
            </a:r>
            <a:r>
              <a:rPr lang="en-US" sz="4400" b="1" dirty="0" err="1">
                <a:latin typeface="SVN-Caprica Script" pitchFamily="2" charset="0"/>
              </a:rPr>
              <a:t>Đồng</a:t>
            </a:r>
            <a:r>
              <a:rPr lang="en-US" sz="4400" b="1" dirty="0">
                <a:latin typeface="SVN-Caprica Script" pitchFamily="2" charset="0"/>
              </a:rPr>
              <a:t> </a:t>
            </a:r>
            <a:r>
              <a:rPr lang="en-US" sz="4400" b="1" dirty="0" err="1">
                <a:latin typeface="SVN-Caprica Script" pitchFamily="2" charset="0"/>
              </a:rPr>
              <a:t>bằng</a:t>
            </a:r>
            <a:r>
              <a:rPr lang="en-US" sz="4400" b="1" dirty="0">
                <a:latin typeface="SVN-Caprica Script" pitchFamily="2" charset="0"/>
              </a:rPr>
              <a:t> Nam </a:t>
            </a:r>
            <a:r>
              <a:rPr lang="en-US" sz="4400" b="1" dirty="0" err="1">
                <a:latin typeface="SVN-Caprica Script" pitchFamily="2" charset="0"/>
              </a:rPr>
              <a:t>Bộ</a:t>
            </a:r>
            <a:r>
              <a:rPr lang="en-US" sz="4400" b="1" dirty="0">
                <a:latin typeface="SVN-Caprica Script" pitchFamily="2" charset="0"/>
              </a:rPr>
              <a:t> </a:t>
            </a:r>
            <a:r>
              <a:rPr lang="en-US" sz="4400" b="1" dirty="0" err="1">
                <a:latin typeface="SVN-Caprica Script" pitchFamily="2" charset="0"/>
              </a:rPr>
              <a:t>là</a:t>
            </a:r>
            <a:r>
              <a:rPr lang="en-US" sz="4400" b="1" dirty="0">
                <a:latin typeface="SVN-Caprica Script" pitchFamily="2" charset="0"/>
              </a:rPr>
              <a:t> </a:t>
            </a:r>
            <a:r>
              <a:rPr lang="en-US" sz="4400" b="1" dirty="0" err="1">
                <a:latin typeface="SVN-Caprica Script" pitchFamily="2" charset="0"/>
              </a:rPr>
              <a:t>vựa</a:t>
            </a:r>
            <a:r>
              <a:rPr lang="en-US" sz="4400" b="1" dirty="0">
                <a:latin typeface="SVN-Caprica Script" pitchFamily="2" charset="0"/>
              </a:rPr>
              <a:t>         , </a:t>
            </a:r>
            <a:r>
              <a:rPr lang="en-US" sz="4400" b="1" dirty="0" err="1">
                <a:latin typeface="SVN-Caprica Script" pitchFamily="2" charset="0"/>
              </a:rPr>
              <a:t>vựa</a:t>
            </a:r>
            <a:r>
              <a:rPr lang="en-US" sz="4400" b="1" dirty="0">
                <a:latin typeface="SVN-Caprica Script" pitchFamily="2" charset="0"/>
              </a:rPr>
              <a:t>          </a:t>
            </a:r>
            <a:r>
              <a:rPr lang="en-US" sz="4400" b="1" dirty="0" err="1">
                <a:latin typeface="SVN-Caprica Script" pitchFamily="2" charset="0"/>
              </a:rPr>
              <a:t>lớn</a:t>
            </a:r>
            <a:r>
              <a:rPr lang="en-US" sz="4400" b="1" dirty="0">
                <a:latin typeface="SVN-Caprica Script" pitchFamily="2" charset="0"/>
              </a:rPr>
              <a:t>            </a:t>
            </a:r>
            <a:r>
              <a:rPr lang="en-US" sz="4400" b="1" dirty="0" err="1">
                <a:latin typeface="SVN-Caprica Script" pitchFamily="2" charset="0"/>
              </a:rPr>
              <a:t>cả</a:t>
            </a:r>
            <a:r>
              <a:rPr lang="en-US" sz="4400" b="1" dirty="0">
                <a:latin typeface="SVN-Caprica Script" pitchFamily="2" charset="0"/>
              </a:rPr>
              <a:t> </a:t>
            </a:r>
            <a:r>
              <a:rPr lang="en-US" sz="4400" b="1" dirty="0" err="1">
                <a:latin typeface="SVN-Caprica Script" pitchFamily="2" charset="0"/>
              </a:rPr>
              <a:t>nước</a:t>
            </a:r>
            <a:r>
              <a:rPr lang="en-US" sz="4400" b="1" dirty="0">
                <a:latin typeface="SVN-Caprica Script" pitchFamily="2" charset="0"/>
              </a:rPr>
              <a:t>.</a:t>
            </a:r>
            <a:endParaRPr lang="id-ID" sz="4400" b="1" dirty="0">
              <a:latin typeface="SVN-Caprica Script" pitchFamily="2" charset="0"/>
            </a:endParaRP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xmlns="" id="{53E96074-0C69-45E3-B5E1-9AF4E0BA3091}"/>
              </a:ext>
            </a:extLst>
          </p:cNvPr>
          <p:cNvSpPr/>
          <p:nvPr/>
        </p:nvSpPr>
        <p:spPr>
          <a:xfrm>
            <a:off x="1847017" y="1810792"/>
            <a:ext cx="5137276" cy="386297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SVN-Channel" panose="02040603050506020204" pitchFamily="18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B5F269A0-9160-4C03-BA5A-DD90C0520D78}"/>
              </a:ext>
            </a:extLst>
          </p:cNvPr>
          <p:cNvSpPr txBox="1"/>
          <p:nvPr/>
        </p:nvSpPr>
        <p:spPr>
          <a:xfrm>
            <a:off x="2000036" y="2353941"/>
            <a:ext cx="465544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Dựa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vào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kiến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thức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đã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học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,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thử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đoán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xem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chủ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đề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đầu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tiên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chúng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ta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sẽ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tìm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hiểu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là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gì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latin typeface="SVN-Caprica Script" pitchFamily="2" charset="0"/>
              </a:rPr>
              <a:t>nhé</a:t>
            </a:r>
            <a:r>
              <a:rPr lang="en-US" sz="3400" dirty="0">
                <a:solidFill>
                  <a:srgbClr val="006600"/>
                </a:solidFill>
                <a:latin typeface="SVN-Caprica Script" pitchFamily="2" charset="0"/>
              </a:rPr>
              <a:t>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7C6B16A-7A45-4817-AEAA-E833104B6A03}"/>
              </a:ext>
            </a:extLst>
          </p:cNvPr>
          <p:cNvGrpSpPr/>
          <p:nvPr/>
        </p:nvGrpSpPr>
        <p:grpSpPr>
          <a:xfrm>
            <a:off x="1803882" y="3292556"/>
            <a:ext cx="1216060" cy="1151240"/>
            <a:chOff x="1803882" y="2469416"/>
            <a:chExt cx="1425778" cy="102385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5D1280A-8007-4D53-BAFB-F2FB65E92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882" y="2469416"/>
              <a:ext cx="714729" cy="954449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xmlns="" id="{530E359B-5C9C-4C5B-93C2-F85BE8599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9362">
              <a:off x="2024396" y="2502431"/>
              <a:ext cx="714729" cy="954449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xmlns="" id="{69415388-5E53-4924-85F2-41503D3A1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6940">
              <a:off x="2207032" y="2538818"/>
              <a:ext cx="714729" cy="954449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xmlns="" id="{F7A6489F-B059-4832-B647-56FF22506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931" y="2502432"/>
              <a:ext cx="714729" cy="954449"/>
            </a:xfrm>
            <a:prstGeom prst="rect">
              <a:avLst/>
            </a:prstGeom>
          </p:spPr>
        </p:pic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FEB4E75B-B202-4029-B45C-7B033707A17D}"/>
              </a:ext>
            </a:extLst>
          </p:cNvPr>
          <p:cNvGrpSpPr/>
          <p:nvPr/>
        </p:nvGrpSpPr>
        <p:grpSpPr>
          <a:xfrm>
            <a:off x="4475734" y="3149293"/>
            <a:ext cx="1829514" cy="1406537"/>
            <a:chOff x="6401647" y="3333751"/>
            <a:chExt cx="1829514" cy="105490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FA4D3-AB0C-4560-91C7-51D80CF16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784" y="3390700"/>
              <a:ext cx="1110490" cy="80177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A5898419-C8FB-41C1-9A69-9A974C30C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70795" y="3333751"/>
              <a:ext cx="960366" cy="960366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xmlns="" id="{5EDF7BA1-7827-415D-8D7E-369F76D60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16345" flipV="1">
              <a:off x="7011370" y="3512899"/>
              <a:ext cx="699959" cy="699959"/>
            </a:xfrm>
            <a:prstGeom prst="rect">
              <a:avLst/>
            </a:prstGeom>
          </p:spPr>
        </p:pic>
        <p:pic>
          <p:nvPicPr>
            <p:cNvPr id="1026" name="Picture 2" descr="Fresh Green Pomelo. Vector Illustration. Royalty Free Cliparts, Vectors,  And Stock Illustration. Image 114846724.">
              <a:extLst>
                <a:ext uri="{FF2B5EF4-FFF2-40B4-BE49-F238E27FC236}">
                  <a16:creationId xmlns:a16="http://schemas.microsoft.com/office/drawing/2014/main" xmlns="" id="{CC01660B-27EF-41D3-8EF9-F3D77B1BF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876" b="92308" l="4142" r="89941">
                          <a14:foregroundMark x1="11243" y1="43195" x2="12426" y2="43195"/>
                          <a14:foregroundMark x1="13609" y1="47337" x2="71598" y2="92308"/>
                          <a14:foregroundMark x1="71598" y1="92308" x2="71598" y2="92308"/>
                          <a14:foregroundMark x1="13609" y1="50296" x2="13609" y2="76331"/>
                          <a14:foregroundMark x1="8284" y1="55621" x2="7101" y2="76331"/>
                          <a14:foregroundMark x1="8284" y1="51479" x2="4142" y2="78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647" y="3489023"/>
              <a:ext cx="701523" cy="701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3518C601-9C7D-44B8-A8A5-F6D88A703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190" y="3754734"/>
              <a:ext cx="633920" cy="633920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xmlns="" id="{6ADE73D9-7BF2-486A-A0D2-A7284D6C9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74865" y="3641947"/>
              <a:ext cx="947006" cy="607423"/>
            </a:xfrm>
            <a:prstGeom prst="rect">
              <a:avLst/>
            </a:prstGeom>
          </p:spPr>
        </p:pic>
      </p:grpSp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882428A0-B35C-41C3-A27A-BD1BBA1BDC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727">
            <a:off x="2014344" y="4649489"/>
            <a:ext cx="832416" cy="1109888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31D2F0B8-5D7E-494D-B54C-9F74CD88C4E0}"/>
              </a:ext>
            </a:extLst>
          </p:cNvPr>
          <p:cNvSpPr txBox="1"/>
          <p:nvPr/>
        </p:nvSpPr>
        <p:spPr>
          <a:xfrm>
            <a:off x="545160" y="1695399"/>
            <a:ext cx="59709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SVN-Caprica Script" pitchFamily="2" charset="0"/>
              </a:rPr>
              <a:t>  </a:t>
            </a:r>
            <a:r>
              <a:rPr lang="en-US" sz="4400" b="1" dirty="0" err="1">
                <a:latin typeface="SVN-Caprica Script" pitchFamily="2" charset="0"/>
              </a:rPr>
              <a:t>Đồng</a:t>
            </a:r>
            <a:r>
              <a:rPr lang="en-US" sz="4400" b="1" dirty="0">
                <a:latin typeface="SVN-Caprica Script" pitchFamily="2" charset="0"/>
              </a:rPr>
              <a:t> </a:t>
            </a:r>
            <a:r>
              <a:rPr lang="en-US" sz="4400" b="1" dirty="0" err="1">
                <a:latin typeface="SVN-Caprica Script" pitchFamily="2" charset="0"/>
              </a:rPr>
              <a:t>bằng</a:t>
            </a:r>
            <a:r>
              <a:rPr lang="en-US" sz="4400" b="1" dirty="0">
                <a:latin typeface="SVN-Caprica Script" pitchFamily="2" charset="0"/>
              </a:rPr>
              <a:t> Nam </a:t>
            </a:r>
            <a:r>
              <a:rPr lang="en-US" sz="4400" b="1" dirty="0" err="1">
                <a:latin typeface="SVN-Caprica Script" pitchFamily="2" charset="0"/>
              </a:rPr>
              <a:t>Bộ</a:t>
            </a:r>
            <a:r>
              <a:rPr lang="en-US" sz="4400" b="1" dirty="0">
                <a:latin typeface="SVN-Caprica Script" pitchFamily="2" charset="0"/>
              </a:rPr>
              <a:t> </a:t>
            </a:r>
            <a:r>
              <a:rPr lang="en-US" sz="4400" b="1" dirty="0" err="1">
                <a:latin typeface="SVN-Caprica Script" pitchFamily="2" charset="0"/>
              </a:rPr>
              <a:t>là</a:t>
            </a:r>
            <a:r>
              <a:rPr lang="en-US" sz="4400" b="1" dirty="0">
                <a:latin typeface="SVN-Caprica Script" pitchFamily="2" charset="0"/>
              </a:rPr>
              <a:t> </a:t>
            </a:r>
            <a:r>
              <a:rPr lang="en-US" sz="4400" b="1" dirty="0" err="1">
                <a:latin typeface="SVN-Caprica Script" pitchFamily="2" charset="0"/>
              </a:rPr>
              <a:t>vựa</a:t>
            </a:r>
            <a:r>
              <a:rPr lang="en-US" sz="4400" b="1" dirty="0">
                <a:latin typeface="SVN-Caprica Script" pitchFamily="2" charset="0"/>
              </a:rPr>
              <a:t>  </a:t>
            </a:r>
            <a:r>
              <a:rPr lang="en-US" sz="4400" b="1" dirty="0" err="1">
                <a:latin typeface="SVN-Caprica Script" pitchFamily="2" charset="0"/>
              </a:rPr>
              <a:t>lúa</a:t>
            </a:r>
            <a:r>
              <a:rPr lang="en-US" sz="4400" b="1" dirty="0">
                <a:latin typeface="SVN-Caprica Script" pitchFamily="2" charset="0"/>
              </a:rPr>
              <a:t>, </a:t>
            </a:r>
            <a:r>
              <a:rPr lang="en-US" sz="4400" b="1" dirty="0" err="1">
                <a:latin typeface="SVN-Caprica Script" pitchFamily="2" charset="0"/>
              </a:rPr>
              <a:t>vựa</a:t>
            </a:r>
            <a:r>
              <a:rPr lang="en-US" sz="4400" b="1" dirty="0">
                <a:latin typeface="SVN-Caprica Script" pitchFamily="2" charset="0"/>
              </a:rPr>
              <a:t> </a:t>
            </a:r>
            <a:r>
              <a:rPr lang="en-US" sz="4400" b="1" dirty="0" err="1">
                <a:latin typeface="SVN-Caprica Script" pitchFamily="2" charset="0"/>
              </a:rPr>
              <a:t>trái</a:t>
            </a:r>
            <a:r>
              <a:rPr lang="en-US" sz="4400" b="1" dirty="0">
                <a:latin typeface="SVN-Caprica Script" pitchFamily="2" charset="0"/>
              </a:rPr>
              <a:t> </a:t>
            </a:r>
            <a:r>
              <a:rPr lang="en-US" sz="4400" b="1" dirty="0" err="1">
                <a:latin typeface="SVN-Caprica Script" pitchFamily="2" charset="0"/>
              </a:rPr>
              <a:t>cây</a:t>
            </a:r>
            <a:r>
              <a:rPr lang="en-US" sz="4400" b="1" dirty="0">
                <a:latin typeface="SVN-Caprica Script" pitchFamily="2" charset="0"/>
              </a:rPr>
              <a:t> </a:t>
            </a:r>
            <a:r>
              <a:rPr lang="en-US" sz="4400" b="1" dirty="0" err="1">
                <a:latin typeface="SVN-Caprica Script" pitchFamily="2" charset="0"/>
              </a:rPr>
              <a:t>lớn</a:t>
            </a:r>
            <a:r>
              <a:rPr lang="en-US" sz="4400" b="1" dirty="0">
                <a:latin typeface="SVN-Caprica Script" pitchFamily="2" charset="0"/>
              </a:rPr>
              <a:t> </a:t>
            </a:r>
            <a:r>
              <a:rPr lang="en-US" sz="4400" b="1" dirty="0" err="1">
                <a:latin typeface="SVN-Caprica Script" pitchFamily="2" charset="0"/>
              </a:rPr>
              <a:t>nhất</a:t>
            </a:r>
            <a:r>
              <a:rPr lang="en-US" sz="4400" b="1" dirty="0">
                <a:latin typeface="SVN-Caprica Script" pitchFamily="2" charset="0"/>
              </a:rPr>
              <a:t> </a:t>
            </a:r>
            <a:r>
              <a:rPr lang="en-US" sz="4400" b="1" dirty="0" err="1">
                <a:latin typeface="SVN-Caprica Script" pitchFamily="2" charset="0"/>
              </a:rPr>
              <a:t>cả</a:t>
            </a:r>
            <a:r>
              <a:rPr lang="en-US" sz="4400" b="1" dirty="0">
                <a:latin typeface="SVN-Caprica Script" pitchFamily="2" charset="0"/>
              </a:rPr>
              <a:t> </a:t>
            </a:r>
            <a:r>
              <a:rPr lang="en-US" sz="4400" b="1" dirty="0" err="1">
                <a:latin typeface="SVN-Caprica Script" pitchFamily="2" charset="0"/>
              </a:rPr>
              <a:t>nước</a:t>
            </a:r>
            <a:r>
              <a:rPr lang="en-US" sz="4400" b="1" dirty="0">
                <a:latin typeface="SVN-Caprica Script" pitchFamily="2" charset="0"/>
              </a:rPr>
              <a:t>.</a:t>
            </a:r>
            <a:endParaRPr lang="id-ID" sz="4400" b="1" dirty="0">
              <a:latin typeface="SVN-Capric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8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8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8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8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8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8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8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8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8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8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8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8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97" grpId="0"/>
          <p:bldP spid="197" grpId="1"/>
          <p:bldP spid="198" grpId="0" animBg="1"/>
          <p:bldP spid="198" grpId="1" animBg="1"/>
          <p:bldP spid="199" grpId="0"/>
          <p:bldP spid="199" grpId="1"/>
          <p:bldP spid="1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17000" decel="2200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8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8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8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8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8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8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8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8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8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8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8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8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97" grpId="0"/>
          <p:bldP spid="197" grpId="1"/>
          <p:bldP spid="198" grpId="0" animBg="1"/>
          <p:bldP spid="198" grpId="1" animBg="1"/>
          <p:bldP spid="199" grpId="0"/>
          <p:bldP spid="199" grpId="1"/>
          <p:bldP spid="16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79513" y="409573"/>
            <a:ext cx="8827673" cy="6289953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" name="Rectangle 1"/>
          <p:cNvSpPr/>
          <p:nvPr/>
        </p:nvSpPr>
        <p:spPr>
          <a:xfrm>
            <a:off x="155526" y="-41985"/>
            <a:ext cx="8928354" cy="1168424"/>
          </a:xfrm>
          <a:prstGeom prst="rect">
            <a:avLst/>
          </a:prstGeom>
          <a:solidFill>
            <a:srgbClr val="8B6F67"/>
          </a:solidFill>
          <a:ln w="38100">
            <a:solidFill>
              <a:srgbClr val="F8F5EC"/>
            </a:solidFill>
          </a:ln>
          <a:effectLst>
            <a:outerShdw blurRad="152400" dist="889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>
            <a:off x="315842" y="68627"/>
            <a:ext cx="8479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Điều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kiện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thuận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lợi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để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vi-VN" sz="21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Đồng bằng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vi-VN" sz="21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Nam Bộ là </a:t>
            </a:r>
            <a:r>
              <a:rPr lang="vi-VN" sz="2100" b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vựa lúa</a:t>
            </a:r>
            <a:r>
              <a:rPr lang="vi-VN" sz="21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, vựa trái cây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vi-VN" sz="21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lớn nhất cả nước.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xmlns="" id="{53E96074-0C69-45E3-B5E1-9AF4E0BA3091}"/>
              </a:ext>
            </a:extLst>
          </p:cNvPr>
          <p:cNvSpPr/>
          <p:nvPr/>
        </p:nvSpPr>
        <p:spPr>
          <a:xfrm>
            <a:off x="333682" y="1448007"/>
            <a:ext cx="3935087" cy="14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SVN-Channel" panose="02040603050506020204" pitchFamily="18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B5F269A0-9160-4C03-BA5A-DD90C0520D78}"/>
              </a:ext>
            </a:extLst>
          </p:cNvPr>
          <p:cNvSpPr txBox="1"/>
          <p:nvPr/>
        </p:nvSpPr>
        <p:spPr>
          <a:xfrm>
            <a:off x="434063" y="1700809"/>
            <a:ext cx="4332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mỡ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C2791A90-A4D4-46AD-8038-FC840FA62C9D}"/>
              </a:ext>
            </a:extLst>
          </p:cNvPr>
          <p:cNvSpPr/>
          <p:nvPr/>
        </p:nvSpPr>
        <p:spPr>
          <a:xfrm>
            <a:off x="5288758" y="1643886"/>
            <a:ext cx="3527614" cy="480454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SVN-Channel" panose="02040603050506020204" pitchFamily="18" charset="0"/>
            </a:endParaRP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7A5DA6E6-8D57-47C8-AAC3-1B12098A46D6}"/>
              </a:ext>
            </a:extLst>
          </p:cNvPr>
          <p:cNvSpPr/>
          <p:nvPr/>
        </p:nvSpPr>
        <p:spPr>
          <a:xfrm>
            <a:off x="348882" y="3251023"/>
            <a:ext cx="3962997" cy="14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SVN-Channel" panose="020406030505060202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B68C002A-F8E4-41A0-9703-C9C4D84116AB}"/>
              </a:ext>
            </a:extLst>
          </p:cNvPr>
          <p:cNvSpPr txBox="1"/>
          <p:nvPr/>
        </p:nvSpPr>
        <p:spPr>
          <a:xfrm>
            <a:off x="5536985" y="1891720"/>
            <a:ext cx="306449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 bằng </a:t>
            </a:r>
            <a:endParaRPr lang="en-US" sz="3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 Bộ </a:t>
            </a:r>
            <a:endParaRPr lang="en-US" sz="3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vi-VN" sz="3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vựa lúa</a:t>
            </a:r>
            <a:r>
              <a:rPr lang="vi-VN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sz="3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vựa trái cây </a:t>
            </a:r>
            <a:endParaRPr lang="en-US" sz="3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 nhất </a:t>
            </a:r>
            <a:endParaRPr lang="en-US" sz="3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 nước.</a:t>
            </a:r>
            <a:endParaRPr lang="en-US" sz="3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5A2D8EBD-2CA9-4C09-8E75-4F00F8538956}"/>
              </a:ext>
            </a:extLst>
          </p:cNvPr>
          <p:cNvSpPr/>
          <p:nvPr/>
        </p:nvSpPr>
        <p:spPr>
          <a:xfrm>
            <a:off x="338251" y="5054039"/>
            <a:ext cx="3935087" cy="14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SVN-Channel" panose="020406030505060202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CB618268-DA5F-405D-9F45-823FECC7E44A}"/>
              </a:ext>
            </a:extLst>
          </p:cNvPr>
          <p:cNvSpPr txBox="1"/>
          <p:nvPr/>
        </p:nvSpPr>
        <p:spPr>
          <a:xfrm>
            <a:off x="434062" y="3563955"/>
            <a:ext cx="44091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46D62A25-6AB3-4CEA-90A8-E7355F8CC394}"/>
              </a:ext>
            </a:extLst>
          </p:cNvPr>
          <p:cNvSpPr txBox="1"/>
          <p:nvPr/>
        </p:nvSpPr>
        <p:spPr>
          <a:xfrm>
            <a:off x="448460" y="5075888"/>
            <a:ext cx="37429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8891B7A-17C3-4A9C-9C8C-AA5E7861A6CA}"/>
              </a:ext>
            </a:extLst>
          </p:cNvPr>
          <p:cNvCxnSpPr>
            <a:cxnSpLocks/>
            <a:stCxn id="198" idx="3"/>
            <a:endCxn id="170" idx="1"/>
          </p:cNvCxnSpPr>
          <p:nvPr/>
        </p:nvCxnSpPr>
        <p:spPr>
          <a:xfrm>
            <a:off x="4268768" y="2168007"/>
            <a:ext cx="1019990" cy="18781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xmlns="" id="{57379669-3287-471D-9550-B377B67E0603}"/>
              </a:ext>
            </a:extLst>
          </p:cNvPr>
          <p:cNvCxnSpPr>
            <a:cxnSpLocks/>
            <a:stCxn id="172" idx="3"/>
            <a:endCxn id="170" idx="1"/>
          </p:cNvCxnSpPr>
          <p:nvPr/>
        </p:nvCxnSpPr>
        <p:spPr>
          <a:xfrm>
            <a:off x="4311878" y="3971023"/>
            <a:ext cx="976880" cy="75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xmlns="" id="{633A8F4F-E44D-470F-9D32-5C1CD8EF1193}"/>
              </a:ext>
            </a:extLst>
          </p:cNvPr>
          <p:cNvCxnSpPr>
            <a:cxnSpLocks/>
            <a:stCxn id="174" idx="3"/>
            <a:endCxn id="170" idx="1"/>
          </p:cNvCxnSpPr>
          <p:nvPr/>
        </p:nvCxnSpPr>
        <p:spPr>
          <a:xfrm flipV="1">
            <a:off x="4273337" y="4046158"/>
            <a:ext cx="1015421" cy="17278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36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00038" y="409573"/>
            <a:ext cx="8501063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18303" y="470562"/>
            <a:ext cx="8496514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le 1"/>
          <p:cNvSpPr/>
          <p:nvPr/>
        </p:nvSpPr>
        <p:spPr>
          <a:xfrm>
            <a:off x="503771" y="-14145"/>
            <a:ext cx="8079184" cy="1389300"/>
          </a:xfrm>
          <a:prstGeom prst="rect">
            <a:avLst/>
          </a:prstGeom>
          <a:solidFill>
            <a:srgbClr val="8B6F67"/>
          </a:solidFill>
          <a:ln w="38100">
            <a:solidFill>
              <a:srgbClr val="F8F5EC"/>
            </a:solidFill>
          </a:ln>
          <a:effectLst>
            <a:outerShdw blurRad="152400" dist="889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>
            <a:off x="1469418" y="116815"/>
            <a:ext cx="6759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vựa  lúa, vựa trái cây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vi-VN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lớn nhất cả nước</a:t>
            </a:r>
            <a:endParaRPr lang="id-ID" sz="2800" b="1" dirty="0">
              <a:solidFill>
                <a:schemeClr val="bg1">
                  <a:lumMod val="95000"/>
                </a:schemeClr>
              </a:solidFill>
              <a:latin typeface="SVN-Nexa Rush Slab Black Shadow" panose="020B0606040200020203" pitchFamily="34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70361">
            <a:off x="392910" y="42827"/>
            <a:ext cx="953697" cy="1698088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31D2F0B8-5D7E-494D-B54C-9F74CD88C4E0}"/>
              </a:ext>
            </a:extLst>
          </p:cNvPr>
          <p:cNvSpPr txBox="1"/>
          <p:nvPr/>
        </p:nvSpPr>
        <p:spPr>
          <a:xfrm>
            <a:off x="489145" y="1866972"/>
            <a:ext cx="6408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khẩu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27BBC4D0-129E-442C-B706-EA03AD7B3520}"/>
              </a:ext>
            </a:extLst>
          </p:cNvPr>
          <p:cNvGrpSpPr/>
          <p:nvPr/>
        </p:nvGrpSpPr>
        <p:grpSpPr>
          <a:xfrm>
            <a:off x="7417541" y="243540"/>
            <a:ext cx="1519360" cy="1428405"/>
            <a:chOff x="6401647" y="3333751"/>
            <a:chExt cx="1829514" cy="1054903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xmlns="" id="{E20B50F4-E84A-4EB7-AF6A-BC3EFC95E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784" y="3390700"/>
              <a:ext cx="1110490" cy="801774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xmlns="" id="{6EE2E92F-82EA-4EF2-9065-9114B27D3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70795" y="3333751"/>
              <a:ext cx="960366" cy="960366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xmlns="" id="{B63C4B1B-A602-4FDA-BD53-375559CAA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16345" flipV="1">
              <a:off x="7011370" y="3512899"/>
              <a:ext cx="699959" cy="699959"/>
            </a:xfrm>
            <a:prstGeom prst="rect">
              <a:avLst/>
            </a:prstGeom>
          </p:spPr>
        </p:pic>
        <p:pic>
          <p:nvPicPr>
            <p:cNvPr id="166" name="Picture 2" descr="Fresh Green Pomelo. Vector Illustration. Royalty Free Cliparts, Vectors,  And Stock Illustration. Image 114846724.">
              <a:extLst>
                <a:ext uri="{FF2B5EF4-FFF2-40B4-BE49-F238E27FC236}">
                  <a16:creationId xmlns:a16="http://schemas.microsoft.com/office/drawing/2014/main" xmlns="" id="{9A40F3AA-3378-4752-85CC-A8C1722B1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42" b="92982" l="6429" r="90000">
                          <a14:foregroundMark x1="18571" y1="40936" x2="45000" y2="83041"/>
                          <a14:foregroundMark x1="9286" y1="47953" x2="6429" y2="76608"/>
                          <a14:foregroundMark x1="20000" y1="85380" x2="40000" y2="87135"/>
                          <a14:foregroundMark x1="59286" y1="87719" x2="77143" y2="88889"/>
                          <a14:foregroundMark x1="27857" y1="90058" x2="32143" y2="92398"/>
                          <a14:foregroundMark x1="70000" y1="92982" x2="68571" y2="92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647" y="3489023"/>
              <a:ext cx="701523" cy="701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xmlns="" id="{0891374E-067B-4634-BF10-08FA540B5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190" y="3754734"/>
              <a:ext cx="633920" cy="633920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xmlns="" id="{50F7C71E-3A35-48ED-A31C-86FE82820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74865" y="3641947"/>
              <a:ext cx="947006" cy="607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38155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8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8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17000" decel="22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50" fill="hold"/>
                                            <p:tgtEl>
                                              <p:spTgt spid="1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17000" decel="22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50" fill="hold"/>
                                            <p:tgtEl>
                                              <p:spTgt spid="1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17000" decel="22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6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00038" y="409573"/>
            <a:ext cx="8501063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9" name="Group 28"/>
          <p:cNvGrpSpPr/>
          <p:nvPr/>
        </p:nvGrpSpPr>
        <p:grpSpPr>
          <a:xfrm>
            <a:off x="318303" y="470562"/>
            <a:ext cx="8496514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le 1"/>
          <p:cNvSpPr/>
          <p:nvPr/>
        </p:nvSpPr>
        <p:spPr>
          <a:xfrm>
            <a:off x="503771" y="-14145"/>
            <a:ext cx="8079184" cy="1389300"/>
          </a:xfrm>
          <a:prstGeom prst="rect">
            <a:avLst/>
          </a:prstGeom>
          <a:solidFill>
            <a:srgbClr val="8B6F67"/>
          </a:solidFill>
          <a:ln w="38100">
            <a:solidFill>
              <a:srgbClr val="F8F5EC"/>
            </a:solidFill>
          </a:ln>
          <a:effectLst>
            <a:outerShdw blurRad="152400" dist="889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>
            <a:off x="1469418" y="116815"/>
            <a:ext cx="6759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Quy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trình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thu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hoạch</a:t>
            </a:r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V</a:t>
            </a:r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à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chế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biến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gạo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xuất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SVN-Nexa Rush Slab Black Shadow" panose="020B0606040200020203" pitchFamily="34" charset="0"/>
              </a:rPr>
              <a:t>khẩu</a:t>
            </a:r>
            <a:endParaRPr lang="id-ID" sz="2800" b="1" dirty="0">
              <a:solidFill>
                <a:schemeClr val="bg1">
                  <a:lumMod val="95000"/>
                </a:schemeClr>
              </a:solidFill>
              <a:latin typeface="SVN-Nexa Rush Slab Black Shadow" panose="020B0606040200020203" pitchFamily="34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70361">
            <a:off x="392910" y="42827"/>
            <a:ext cx="953697" cy="1698088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155" name="Picture 10" descr="untitled4">
            <a:extLst>
              <a:ext uri="{FF2B5EF4-FFF2-40B4-BE49-F238E27FC236}">
                <a16:creationId xmlns:a16="http://schemas.microsoft.com/office/drawing/2014/main" xmlns="" id="{BE9F7CC5-369B-4B08-8070-74243A73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"/>
          <a:stretch>
            <a:fillRect/>
          </a:stretch>
        </p:blipFill>
        <p:spPr bwMode="auto">
          <a:xfrm>
            <a:off x="409497" y="1544883"/>
            <a:ext cx="2000000" cy="2400000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 Box 11">
            <a:extLst>
              <a:ext uri="{FF2B5EF4-FFF2-40B4-BE49-F238E27FC236}">
                <a16:creationId xmlns:a16="http://schemas.microsoft.com/office/drawing/2014/main" xmlns="" id="{43310590-A68B-4366-95A1-934CEF7F9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23" y="3393916"/>
            <a:ext cx="21336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Gặt </a:t>
            </a:r>
            <a:r>
              <a:rPr lang="en-US" alt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lúa</a:t>
            </a:r>
            <a:endParaRPr lang="en-US" alt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7" name="Picture 12" descr="untitled">
            <a:extLst>
              <a:ext uri="{FF2B5EF4-FFF2-40B4-BE49-F238E27FC236}">
                <a16:creationId xmlns:a16="http://schemas.microsoft.com/office/drawing/2014/main" xmlns="" id="{7701AD7C-FF30-455D-BFD3-6439D676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87" y="1544883"/>
            <a:ext cx="2000000" cy="2400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4" descr="untitled3">
            <a:extLst>
              <a:ext uri="{FF2B5EF4-FFF2-40B4-BE49-F238E27FC236}">
                <a16:creationId xmlns:a16="http://schemas.microsoft.com/office/drawing/2014/main" xmlns="" id="{83B353B5-8A52-41AF-B0E6-69AB5363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50" y="4446715"/>
            <a:ext cx="3600000" cy="2160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6" descr="untitled5">
            <a:extLst>
              <a:ext uri="{FF2B5EF4-FFF2-40B4-BE49-F238E27FC236}">
                <a16:creationId xmlns:a16="http://schemas.microsoft.com/office/drawing/2014/main" xmlns="" id="{D905B24B-CC0C-4046-8A42-CAEEC470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5" y="4446715"/>
            <a:ext cx="3600000" cy="2160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8" descr="untitled2">
            <a:extLst>
              <a:ext uri="{FF2B5EF4-FFF2-40B4-BE49-F238E27FC236}">
                <a16:creationId xmlns:a16="http://schemas.microsoft.com/office/drawing/2014/main" xmlns="" id="{92C48A32-1124-4203-AF93-5C0F6543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78" y="1544883"/>
            <a:ext cx="1915510" cy="2400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 Box 7">
            <a:extLst>
              <a:ext uri="{FF2B5EF4-FFF2-40B4-BE49-F238E27FC236}">
                <a16:creationId xmlns:a16="http://schemas.microsoft.com/office/drawing/2014/main" xmlns="" id="{51B48BD8-BCD3-47DA-AA59-6C24AAFFF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144" y="3393916"/>
            <a:ext cx="21336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Tuốt </a:t>
            </a:r>
            <a:r>
              <a:rPr lang="en-US" alt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lúa</a:t>
            </a:r>
            <a:endParaRPr lang="en-US" alt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Text Box 15">
            <a:extLst>
              <a:ext uri="{FF2B5EF4-FFF2-40B4-BE49-F238E27FC236}">
                <a16:creationId xmlns:a16="http://schemas.microsoft.com/office/drawing/2014/main" xmlns="" id="{05B15840-EE3F-45CB-B18F-979B47900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69" y="6203678"/>
            <a:ext cx="470004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Xếp </a:t>
            </a:r>
            <a:r>
              <a:rPr lang="en-US" alt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gạo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khẩu</a:t>
            </a:r>
            <a:endParaRPr lang="en-US" alt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Text Box 17">
            <a:extLst>
              <a:ext uri="{FF2B5EF4-FFF2-40B4-BE49-F238E27FC236}">
                <a16:creationId xmlns:a16="http://schemas.microsoft.com/office/drawing/2014/main" xmlns="" id="{A981787B-3412-49C0-A0A1-CA4CDD56C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0" y="6217573"/>
            <a:ext cx="408628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Xay </a:t>
            </a:r>
            <a:r>
              <a:rPr lang="en-US" alt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xát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gạo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đóng</a:t>
            </a: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</a:t>
            </a:r>
            <a:endParaRPr lang="en-US" alt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Text Box 19">
            <a:extLst>
              <a:ext uri="{FF2B5EF4-FFF2-40B4-BE49-F238E27FC236}">
                <a16:creationId xmlns:a16="http://schemas.microsoft.com/office/drawing/2014/main" xmlns="" id="{46330359-A526-4390-AA53-5F9837DD2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424" y="3393916"/>
            <a:ext cx="21336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Phơi </a:t>
            </a:r>
            <a:r>
              <a:rPr lang="en-US" alt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thóc</a:t>
            </a:r>
            <a:endParaRPr lang="en-US" alt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EF17B406-4884-4456-8DA6-02F22C5DB98D}"/>
              </a:ext>
            </a:extLst>
          </p:cNvPr>
          <p:cNvCxnSpPr>
            <a:cxnSpLocks/>
            <a:stCxn id="155" idx="3"/>
            <a:endCxn id="157" idx="1"/>
          </p:cNvCxnSpPr>
          <p:nvPr/>
        </p:nvCxnSpPr>
        <p:spPr>
          <a:xfrm>
            <a:off x="2409497" y="2744883"/>
            <a:ext cx="86819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xmlns="" id="{323F2D33-8D96-4C90-ABD1-C61F98DE3350}"/>
              </a:ext>
            </a:extLst>
          </p:cNvPr>
          <p:cNvCxnSpPr>
            <a:cxnSpLocks/>
            <a:stCxn id="157" idx="3"/>
            <a:endCxn id="164" idx="1"/>
          </p:cNvCxnSpPr>
          <p:nvPr/>
        </p:nvCxnSpPr>
        <p:spPr>
          <a:xfrm>
            <a:off x="5277688" y="2744883"/>
            <a:ext cx="86819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or: Elbow 172">
            <a:extLst>
              <a:ext uri="{FF2B5EF4-FFF2-40B4-BE49-F238E27FC236}">
                <a16:creationId xmlns:a16="http://schemas.microsoft.com/office/drawing/2014/main" xmlns="" id="{50FC01E8-A919-44A4-BFBA-04BB8CA9B6CA}"/>
              </a:ext>
            </a:extLst>
          </p:cNvPr>
          <p:cNvCxnSpPr>
            <a:cxnSpLocks/>
            <a:stCxn id="164" idx="3"/>
            <a:endCxn id="162" idx="0"/>
          </p:cNvCxnSpPr>
          <p:nvPr/>
        </p:nvCxnSpPr>
        <p:spPr>
          <a:xfrm flipH="1">
            <a:off x="2097526" y="2744883"/>
            <a:ext cx="5963863" cy="1701832"/>
          </a:xfrm>
          <a:prstGeom prst="bentConnector4">
            <a:avLst>
              <a:gd name="adj1" fmla="val -3833"/>
              <a:gd name="adj2" fmla="val 79977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xmlns="" id="{8954D4A5-FCF2-42B4-8B1A-4C81C9C87FEB}"/>
              </a:ext>
            </a:extLst>
          </p:cNvPr>
          <p:cNvCxnSpPr>
            <a:cxnSpLocks/>
            <a:stCxn id="162" idx="3"/>
            <a:endCxn id="160" idx="1"/>
          </p:cNvCxnSpPr>
          <p:nvPr/>
        </p:nvCxnSpPr>
        <p:spPr>
          <a:xfrm>
            <a:off x="3897526" y="5526715"/>
            <a:ext cx="71342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0464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17000" decel="22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56" grpId="0" animBg="1"/>
          <p:bldP spid="154" grpId="0" animBg="1"/>
          <p:bldP spid="161" grpId="0" animBg="1"/>
          <p:bldP spid="163" grpId="0" animBg="1"/>
          <p:bldP spid="1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17000" decel="22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50" fill="hold"/>
                                            <p:tgtEl>
                                              <p:spTgt spid="1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156" grpId="0" animBg="1"/>
          <p:bldP spid="154" grpId="0" animBg="1"/>
          <p:bldP spid="161" grpId="0" animBg="1"/>
          <p:bldP spid="163" grpId="0" animBg="1"/>
          <p:bldP spid="165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789</Words>
  <Application>Microsoft Office PowerPoint</Application>
  <PresentationFormat>On-screen Show (4:3)</PresentationFormat>
  <Paragraphs>89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2022-02-07T02:12:43Z</dcterms:created>
  <dcterms:modified xsi:type="dcterms:W3CDTF">2022-02-07T02:17:49Z</dcterms:modified>
</cp:coreProperties>
</file>