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35CD-548E-4DD0-8C3C-7079C4E6F06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7"/>
            <a:ext cx="9144000" cy="68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9075295" cy="69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60"/>
            <a:ext cx="9144000" cy="69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9144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-58758"/>
            <a:ext cx="9163442" cy="6916758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51" cy="68580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261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132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003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206984"/>
            <a:ext cx="8913124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0704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153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781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7"/>
            <a:ext cx="9125055" cy="6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29"/>
            <a:ext cx="9144000" cy="6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" y="0"/>
            <a:ext cx="9108347" cy="6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5" y="0"/>
            <a:ext cx="9290865" cy="6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" y="0"/>
            <a:ext cx="9152434" cy="68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Phuong Duong</dc:creator>
  <cp:lastModifiedBy>Ha Thu</cp:lastModifiedBy>
  <cp:revision>11</cp:revision>
  <dcterms:created xsi:type="dcterms:W3CDTF">2020-04-12T16:30:40Z</dcterms:created>
  <dcterms:modified xsi:type="dcterms:W3CDTF">2022-02-20T11:17:14Z</dcterms:modified>
</cp:coreProperties>
</file>