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0" r:id="rId4"/>
    <p:sldId id="257" r:id="rId5"/>
    <p:sldId id="261" r:id="rId6"/>
    <p:sldId id="262" r:id="rId7"/>
    <p:sldId id="285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A4D7E-A7ED-47BF-A15C-3784BABB41A0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C168-B8E3-447A-9906-5CF0FA64B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4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5B3D-E2C4-4652-8B29-AB2714A2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1826B-2474-43D1-98CD-0B5FA3390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76C14-DA82-4977-9102-ED7AAB56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85A3F-5796-451F-AB45-B7B16B41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76667-8D95-43F5-A9A9-1310B971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0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5270-1984-40A7-B24B-92E1119A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8217A-E7B4-45C1-BAAC-32374D167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C63D0-D6FE-472B-A5E4-C3A79023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B032-579F-40ED-8495-1ADA961F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5EEB-6E1B-4097-B9CC-00BD9699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0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59196-ABA4-40AA-81E7-668766E64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94BE6-4CE4-4C46-A846-3156D661F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A1E74-0FBD-4B9C-8DB3-A36AC2E5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B71A6-B2FC-4AF7-BBF1-DE468831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0866D-B6B7-4B6A-933B-86002F4A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6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6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61DF-532F-49FA-AF6B-AE757FCD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D951-91C9-43C8-9C43-3833EDBB3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E63D9-A4E4-42F2-AAE5-D35BE41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62263-A41C-4195-BCCA-AF0EB7BA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2F713-B527-4C68-B366-56A0C960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6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A026-B79A-4F31-8904-06380DCE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7A491-30F0-4A67-B92E-34323DAEC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A3CAE-C376-481E-A7B8-21DE33A9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16ED1-93B1-49C7-BBCF-014DCE8B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C733B-3EED-44E6-9764-F59CA8A8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72E95-8D93-4A85-B766-AFE0C957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30CD7-52EE-4890-93EF-9D9ADE93E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F3CE-CCEA-4002-81B5-665BEAF77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83376-060A-4BC1-A589-A427D3E7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833B5-F851-484F-AFC8-287E5A3D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7D9A1-EF50-4B90-BAB2-F61FF8F8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7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17B2-8534-4194-902F-1E2FC129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09555-8D93-4D99-8C3D-3C954034E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8AA86-F5F4-4858-B7A5-D865EA75B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CF989-0B87-4782-83EA-0B426CDFF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C52E7-D534-4FE1-8DFE-44ED5897A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0A6E4-731B-4C33-99C8-D0E07FE4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955EC-58D5-42C9-8430-32D6F01C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304B6-54C8-4AE8-870C-7D5D1A98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1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FAD7-1648-4F11-9A77-85E73E58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F913-A1DA-4728-ACDF-02FFEB60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B410C-459E-439F-90AE-31E1F8BD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10D7C-7BF8-41C4-9B43-C16B3620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3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90FE08-0AE2-40A9-97B8-794BAC3E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E0247-6E89-470F-878F-E8266E3C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D4BCA-948E-4525-B63B-8E12FFA0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10A9-37FF-472F-8217-5A1B182A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029F3-D101-49A0-8085-ABB366AEB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29087-7983-48AB-85C0-ACCEC4BB0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FE9D4-99D2-42B6-BCA0-0DF500C2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6C85A-E160-4878-A49C-2BC281D7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708B2-CF1A-4D90-AE2B-A1326697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8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3FA-FC23-4D45-9B22-C04096E1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3DB82-88BA-408E-ACDC-D866DEEFC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2D875-9FB9-4155-9399-80F99AE2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4C527-82F4-4670-8D40-06166C8A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26D1-0F65-4523-B577-BFD23455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18E54-B9B3-4EEC-86F9-7D2225D1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7A4ED-E53F-4188-A1A2-DF03408A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DE7B6-F926-4BF1-906F-294FC7D59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A0A15-788C-47A9-8416-1C6CEFC3B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E6E6-74DA-47F1-8355-DAF1A56F9672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69214-CBED-4B76-889A-99E4DE3F8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053F-C1F8-44FA-B5B5-2DE29675B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215E5-CAB8-4ECD-939E-A05E3EDD1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9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54DCC95-93D4-495D-B9C7-0DC3A975A191}"/>
              </a:ext>
            </a:extLst>
          </p:cNvPr>
          <p:cNvSpPr txBox="1"/>
          <p:nvPr/>
        </p:nvSpPr>
        <p:spPr>
          <a:xfrm>
            <a:off x="5068584" y="1791806"/>
            <a:ext cx="67458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2060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LUYỆN VIẾT TỪ KHÓ</a:t>
            </a:r>
            <a:endParaRPr lang="zh-CN" altLang="en-US" sz="8000" dirty="0">
              <a:solidFill>
                <a:srgbClr val="002060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"/>
          <p:cNvSpPr txBox="1"/>
          <p:nvPr/>
        </p:nvSpPr>
        <p:spPr>
          <a:xfrm>
            <a:off x="3532848" y="1426046"/>
            <a:ext cx="804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2060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9600" dirty="0">
              <a:solidFill>
                <a:srgbClr val="002060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Widescreen</PresentationFormat>
  <Paragraphs>39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Avo</vt:lpstr>
      <vt:lpstr>UTM Futura Extra</vt:lpstr>
      <vt:lpstr>字魂35号-经典雅黑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2022-02-12T14:58:48Z</dcterms:created>
  <dcterms:modified xsi:type="dcterms:W3CDTF">2022-02-12T14:59:25Z</dcterms:modified>
</cp:coreProperties>
</file>