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10" r:id="rId4"/>
    <p:sldId id="325" r:id="rId5"/>
    <p:sldId id="337" r:id="rId6"/>
    <p:sldId id="333" r:id="rId7"/>
    <p:sldId id="336" r:id="rId8"/>
    <p:sldId id="338" r:id="rId9"/>
    <p:sldId id="335" r:id="rId10"/>
    <p:sldId id="341" r:id="rId11"/>
    <p:sldId id="339" r:id="rId12"/>
    <p:sldId id="340" r:id="rId13"/>
    <p:sldId id="311" r:id="rId14"/>
    <p:sldId id="327" r:id="rId15"/>
    <p:sldId id="314" r:id="rId16"/>
    <p:sldId id="318" r:id="rId17"/>
    <p:sldId id="3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CDAB8-AE25-41B9-B1D4-01E47F3FBD5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E9E01-5AEF-43BE-B2BE-2B33CF91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2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889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hình ngôi nhà để quay về trang chọn bài đọc khác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058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hình ngôi nhà để quay về trang chọn bài đọc khác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283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179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09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784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17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15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số để đến slide yêu cầu đọc và TLCH</a:t>
            </a:r>
          </a:p>
          <a:p>
            <a:r>
              <a:rPr lang="en-US"/>
              <a:t>Bấm vào mũi tên để đến bài tập tiếp theo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38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hình ngôi nhà để quay về trang chọn bài đọc khác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0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hình ngôi nhà để quay về trang chọn bài đọc khác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58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hình ngôi nhà để quay về trang chọn bài đọc khác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24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hình ngôi nhà để quay về trang chọn bài đọc khác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91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hình ngôi nhà để quay về trang chọn bài đọc khác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013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hình ngôi nhà để quay về trang chọn bài đọc khác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32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DFD93-D375-449F-A0CD-830520DB0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4EDD8-C30B-426F-92AC-435896980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2D6BB-024F-4F60-AB05-733EE5AC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C3E-9BB9-4DD0-B2AE-AE8003E1B87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9725E-3558-499C-9764-447506FF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6E480-165D-4D5F-8ECE-8FC35197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CE47-8A4E-4E2B-B865-5C6F3580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3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9413-DD4B-42BB-A51B-9CAA5D96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53DC8-730F-4D87-B763-98FB2E6BB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D8171-8BAD-4FD2-A25C-2BEFDAAD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C3E-9BB9-4DD0-B2AE-AE8003E1B87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63437-DC4C-4A6D-AF5C-BC0B012C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C0545-A40F-4849-9D83-E1053820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CE47-8A4E-4E2B-B865-5C6F3580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3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E0C6E4-975A-4CAB-9502-AF22388F0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E5F37-ED90-483F-9650-EF51DF4D2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8CE3E-24F9-4D7A-B7F7-B92002B3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C3E-9BB9-4DD0-B2AE-AE8003E1B87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0B1CA-9191-41B9-A8B4-C8B339A0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9B643-FD19-43DE-B918-241CB1EA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CE47-8A4E-4E2B-B865-5C6F3580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1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02182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D2A7-B9D9-4A2D-8BB1-8DA8FDFB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BD0FD-FEDE-469B-B151-C61843C5E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7C771-C019-4806-98DE-CD042FB8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C3E-9BB9-4DD0-B2AE-AE8003E1B87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0ACCE-843E-4590-B373-A996EA61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1E-5793-4E66-8DE6-35F61B91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CE47-8A4E-4E2B-B865-5C6F3580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5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FED8-2D16-40DB-A558-446DD8D9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203E9-30A0-41A9-A992-F85FB829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649BC-0B9B-4B89-A4CB-872B4DE5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C3E-9BB9-4DD0-B2AE-AE8003E1B87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1F201-F88D-4748-9DE2-421F615A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B67C9-4FAD-4EAB-A416-6CAED378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CE47-8A4E-4E2B-B865-5C6F3580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5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8DCA-7070-4F84-97E6-1559F7AC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5902D-E773-4565-BFE9-E19E90174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3A043-6DEE-4DFF-AF80-634115006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BE9A2-F317-48A2-B486-657C55FA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C3E-9BB9-4DD0-B2AE-AE8003E1B87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8B8D8-9F25-4587-8D43-5EA1F232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0DE5E-6841-477F-B2FA-ECE9E66A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CE47-8A4E-4E2B-B865-5C6F3580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FCBB-CF13-425C-85A3-FFB2AC4AE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E6A8B-CA3E-4F2E-9986-CF1603D92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4EBCF-2281-4E42-A714-DCA724C6D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A5B03-7FBC-4893-B443-511D7ECFB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DCC45-90B3-4685-953A-0DAF0A6C9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05BAC0-FD6A-45BC-9DB8-02F79F39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C3E-9BB9-4DD0-B2AE-AE8003E1B87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51126-158D-426E-BEC0-819F901C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D5D1E4-24AC-4E8B-95B4-E2071C18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CE47-8A4E-4E2B-B865-5C6F3580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8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C0C9-EB48-421A-9267-59C0AE999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C9943-BD4D-44EC-B1E3-B0A74C7D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C3E-9BB9-4DD0-B2AE-AE8003E1B87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BC4E3-B812-413D-AF9C-275DF941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B0066-614E-481C-860D-0C3181C6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CE47-8A4E-4E2B-B865-5C6F3580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BEC55-DDE2-4895-A742-8D77648B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C3E-9BB9-4DD0-B2AE-AE8003E1B87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6F4E0A-6FFC-4023-9224-6DFF9443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8A6B6-6B9C-4D70-91CE-04196E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CE47-8A4E-4E2B-B865-5C6F3580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4650-B4BF-4DEB-8BBA-383E9DA9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6D4F2-1AD3-47CE-87B1-2C30AA174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508DF-BBA5-4AA6-9876-2E20BD251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8AB-A758-43A2-B455-49951BBE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C3E-9BB9-4DD0-B2AE-AE8003E1B87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E0ABF-41A0-4F45-B636-DF2A8F2B2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B40ED-769F-4353-B2D2-AF213F9B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CE47-8A4E-4E2B-B865-5C6F3580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3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069D-DDDB-498B-B80F-D78EB707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6B680-56F5-48C6-982C-5326F0B87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23507-D965-4D86-AF24-865197F18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15D91-91AA-42C1-BF4E-9F78DF0C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C3E-9BB9-4DD0-B2AE-AE8003E1B87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1541D-F494-4D40-BA99-676D785A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FC411-89AC-4948-9E9E-B44F403C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CE47-8A4E-4E2B-B865-5C6F3580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3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C4C6EC-4343-444D-99A9-4CB8EF35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7D193-FC47-42A7-9963-86E5C449C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CF0B6-957F-4E83-ADBB-396D0A384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D7C3E-9BB9-4DD0-B2AE-AE8003E1B87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8EB04-B83B-487C-BD1A-0C653BF14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9BD3C-7F7D-499E-BB52-E9A79974D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3CE47-8A4E-4E2B-B865-5C6F3580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9.xml"/><Relationship Id="rId18" Type="http://schemas.microsoft.com/office/2007/relationships/hdphoto" Target="../media/hdphoto4.wdp"/><Relationship Id="rId26" Type="http://schemas.openxmlformats.org/officeDocument/2006/relationships/image" Target="../media/image19.png"/><Relationship Id="rId3" Type="http://schemas.openxmlformats.org/officeDocument/2006/relationships/slide" Target="slide5.xml"/><Relationship Id="rId21" Type="http://schemas.microsoft.com/office/2007/relationships/hdphoto" Target="../media/hdphoto5.wdp"/><Relationship Id="rId7" Type="http://schemas.openxmlformats.org/officeDocument/2006/relationships/slide" Target="slide7.xml"/><Relationship Id="rId12" Type="http://schemas.microsoft.com/office/2007/relationships/hdphoto" Target="../media/hdphoto2.wdp"/><Relationship Id="rId17" Type="http://schemas.openxmlformats.org/officeDocument/2006/relationships/image" Target="../media/image16.png"/><Relationship Id="rId25" Type="http://schemas.openxmlformats.org/officeDocument/2006/relationships/slide" Target="slide13.xml"/><Relationship Id="rId2" Type="http://schemas.openxmlformats.org/officeDocument/2006/relationships/notesSlide" Target="../notesSlides/notesSlide3.xml"/><Relationship Id="rId16" Type="http://schemas.openxmlformats.org/officeDocument/2006/relationships/slide" Target="slide10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24" Type="http://schemas.microsoft.com/office/2007/relationships/hdphoto" Target="../media/hdphoto6.wdp"/><Relationship Id="rId5" Type="http://schemas.openxmlformats.org/officeDocument/2006/relationships/slide" Target="slide6.xml"/><Relationship Id="rId15" Type="http://schemas.microsoft.com/office/2007/relationships/hdphoto" Target="../media/hdphoto3.wdp"/><Relationship Id="rId23" Type="http://schemas.openxmlformats.org/officeDocument/2006/relationships/image" Target="../media/image18.png"/><Relationship Id="rId10" Type="http://schemas.openxmlformats.org/officeDocument/2006/relationships/slide" Target="slide8.xml"/><Relationship Id="rId19" Type="http://schemas.openxmlformats.org/officeDocument/2006/relationships/slide" Target="slide11.xml"/><Relationship Id="rId4" Type="http://schemas.openxmlformats.org/officeDocument/2006/relationships/image" Target="../media/image11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6357-C569-4193-94FC-595369824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21185-0F68-48C1-B376-E496121BBD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CFA971-3A59-4B50-9D99-17E307185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92" y="-155955"/>
            <a:ext cx="12785383" cy="7190932"/>
          </a:xfrm>
          <a:prstGeom prst="rect">
            <a:avLst/>
          </a:prstGeom>
        </p:spPr>
      </p:pic>
      <p:sp>
        <p:nvSpPr>
          <p:cNvPr id="2" name="文本框 42">
            <a:extLst>
              <a:ext uri="{FF2B5EF4-FFF2-40B4-BE49-F238E27FC236}">
                <a16:creationId xmlns:a16="http://schemas.microsoft.com/office/drawing/2014/main" id="{B3B93E41-DE84-4AED-81AC-865A6B843735}"/>
              </a:ext>
            </a:extLst>
          </p:cNvPr>
          <p:cNvSpPr txBox="1"/>
          <p:nvPr/>
        </p:nvSpPr>
        <p:spPr>
          <a:xfrm>
            <a:off x="1284823" y="1387463"/>
            <a:ext cx="6421951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đọc đoạn 1 bài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 nhiều mặt trăng (tt)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S/168</a:t>
            </a: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本框 42">
            <a:extLst>
              <a:ext uri="{FF2B5EF4-FFF2-40B4-BE49-F238E27FC236}">
                <a16:creationId xmlns:a16="http://schemas.microsoft.com/office/drawing/2014/main" id="{4014787B-49B0-4392-927B-E0B01E805A73}"/>
              </a:ext>
            </a:extLst>
          </p:cNvPr>
          <p:cNvSpPr txBox="1"/>
          <p:nvPr/>
        </p:nvSpPr>
        <p:spPr>
          <a:xfrm>
            <a:off x="2092931" y="4464600"/>
            <a:ext cx="6693029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 vua lo lắng về điều gì?</a:t>
            </a:r>
            <a:endParaRPr lang="vi-VN" altLang="zh-CN" sz="3600" b="1">
              <a:solidFill>
                <a:srgbClr val="2548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DE95FB-FCC3-47A5-8012-C522CA642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0" y="494125"/>
            <a:ext cx="4667488" cy="4667488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696C0F9D-9BA8-4868-8829-7CBF315EE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194" b="100000" l="0" r="21708">
                        <a14:backgroundMark x1="11925" y1="67947" x2="10788" y2="72350"/>
                        <a14:backgroundMark x1="13458" y1="79314" x2="14595" y2="94675"/>
                        <a14:backgroundMark x1="7403" y1="97645" x2="7403" y2="97645"/>
                        <a14:backgroundMark x1="7403" y1="97645" x2="14595" y2="92883"/>
                        <a14:backgroundMark x1="5315" y1="96877" x2="8329" y2="99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763" r="85682" b="3177"/>
          <a:stretch/>
        </p:blipFill>
        <p:spPr>
          <a:xfrm>
            <a:off x="0" y="704210"/>
            <a:ext cx="1434116" cy="2123659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2E4EFDCA-1778-4B76-BF6A-B4FE820D94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48" y="4351263"/>
            <a:ext cx="3284604" cy="18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9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CFA971-3A59-4B50-9D99-17E307185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92" y="-155955"/>
            <a:ext cx="12785383" cy="7190932"/>
          </a:xfrm>
          <a:prstGeom prst="rect">
            <a:avLst/>
          </a:prstGeom>
        </p:spPr>
      </p:pic>
      <p:sp>
        <p:nvSpPr>
          <p:cNvPr id="2" name="文本框 42">
            <a:extLst>
              <a:ext uri="{FF2B5EF4-FFF2-40B4-BE49-F238E27FC236}">
                <a16:creationId xmlns:a16="http://schemas.microsoft.com/office/drawing/2014/main" id="{B3B93E41-DE84-4AED-81AC-865A6B843735}"/>
              </a:ext>
            </a:extLst>
          </p:cNvPr>
          <p:cNvSpPr txBox="1"/>
          <p:nvPr/>
        </p:nvSpPr>
        <p:spPr>
          <a:xfrm>
            <a:off x="4819056" y="920623"/>
            <a:ext cx="5971507" cy="3660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đọc đoạn 1 bài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quán ăn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"Ba cá bống"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S/159</a:t>
            </a: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本框 42">
            <a:extLst>
              <a:ext uri="{FF2B5EF4-FFF2-40B4-BE49-F238E27FC236}">
                <a16:creationId xmlns:a16="http://schemas.microsoft.com/office/drawing/2014/main" id="{4014787B-49B0-4392-927B-E0B01E805A73}"/>
              </a:ext>
            </a:extLst>
          </p:cNvPr>
          <p:cNvSpPr txBox="1"/>
          <p:nvPr/>
        </p:nvSpPr>
        <p:spPr>
          <a:xfrm>
            <a:off x="1608099" y="4454276"/>
            <a:ext cx="96123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Bu-ra-ti-nô cần moi bí mật gì ở lão </a:t>
            </a:r>
            <a:br>
              <a:rPr lang="en-US" altLang="zh-CN" sz="36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36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Ba-ra-ba?</a:t>
            </a:r>
            <a:endParaRPr lang="vi-VN" altLang="zh-CN" sz="3600" b="1">
              <a:solidFill>
                <a:srgbClr val="2548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DE95FB-FCC3-47A5-8012-C522CA642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15" y="1695449"/>
            <a:ext cx="3169626" cy="237721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5463898-A569-4D68-9685-D13067C15A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128" b="100000" l="19434" r="39952">
                        <a14:backgroundMark x1="34955" y1="69585" x2="27208" y2="99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59" t="52883" r="63407" b="1266"/>
          <a:stretch/>
        </p:blipFill>
        <p:spPr>
          <a:xfrm>
            <a:off x="0" y="766290"/>
            <a:ext cx="1629440" cy="223859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AF0E2D65-AC09-4C00-B1A4-28F8526AA9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48" y="4351263"/>
            <a:ext cx="3284604" cy="18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42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CFA971-3A59-4B50-9D99-17E307185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92" y="-155955"/>
            <a:ext cx="12785383" cy="7190932"/>
          </a:xfrm>
          <a:prstGeom prst="rect">
            <a:avLst/>
          </a:prstGeom>
        </p:spPr>
      </p:pic>
      <p:sp>
        <p:nvSpPr>
          <p:cNvPr id="2" name="文本框 42">
            <a:extLst>
              <a:ext uri="{FF2B5EF4-FFF2-40B4-BE49-F238E27FC236}">
                <a16:creationId xmlns:a16="http://schemas.microsoft.com/office/drawing/2014/main" id="{B3B93E41-DE84-4AED-81AC-865A6B843735}"/>
              </a:ext>
            </a:extLst>
          </p:cNvPr>
          <p:cNvSpPr txBox="1"/>
          <p:nvPr/>
        </p:nvSpPr>
        <p:spPr>
          <a:xfrm>
            <a:off x="3110245" y="1160438"/>
            <a:ext cx="5971507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đọc đoạn 1 bài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 nhiều mặt trăng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S/163</a:t>
            </a: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本框 42">
            <a:extLst>
              <a:ext uri="{FF2B5EF4-FFF2-40B4-BE49-F238E27FC236}">
                <a16:creationId xmlns:a16="http://schemas.microsoft.com/office/drawing/2014/main" id="{4014787B-49B0-4392-927B-E0B01E805A73}"/>
              </a:ext>
            </a:extLst>
          </p:cNvPr>
          <p:cNvSpPr txBox="1"/>
          <p:nvPr/>
        </p:nvSpPr>
        <p:spPr>
          <a:xfrm>
            <a:off x="1732171" y="4351263"/>
            <a:ext cx="9612351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 công chúa nhỏ có nguyện vọng gì?</a:t>
            </a:r>
            <a:endParaRPr lang="vi-VN" altLang="zh-CN" sz="3600" b="1">
              <a:solidFill>
                <a:srgbClr val="2548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D94536-127D-45CC-8493-D5FCD5B3D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458" y="1056269"/>
            <a:ext cx="3689428" cy="3689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DE95FB-FCC3-47A5-8012-C522CA642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2" y="1195409"/>
            <a:ext cx="3479302" cy="3479302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4E4CB65-8693-471A-BC39-5F1DBD57CF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26" b="100000" l="37441" r="62136">
                        <a14:backgroundMark x1="55738" y1="72965" x2="56346" y2="80082"/>
                        <a14:backgroundMark x1="56346" y1="83615" x2="55738" y2="95443"/>
                        <a14:backgroundMark x1="54526" y1="67313" x2="55135" y2="70851"/>
                        <a14:backgroundMark x1="48172" y1="97894" x2="53612" y2="97304"/>
                        <a14:backgroundMark x1="46649" y1="96462" x2="48303" y2="99410"/>
                        <a14:backgroundMark x1="45866" y1="94945" x2="47998" y2="97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77" t="55166" r="42243" b="238"/>
          <a:stretch/>
        </p:blipFill>
        <p:spPr>
          <a:xfrm>
            <a:off x="-86563" y="727137"/>
            <a:ext cx="1668930" cy="2173846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110D0E41-3280-4F1A-A78E-A55CE79255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48" y="4351263"/>
            <a:ext cx="3284604" cy="18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2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4826" y="-171325"/>
            <a:ext cx="7508488" cy="6485231"/>
          </a:xfrm>
          <a:prstGeom prst="rect">
            <a:avLst/>
          </a:prstGeom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22498" y="2522277"/>
            <a:ext cx="3750991" cy="181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5400" spc="300">
                <a:solidFill>
                  <a:srgbClr val="FF0000"/>
                </a:solidFill>
                <a:latin typeface="CommercialScript BT" panose="03030803040807090C04" pitchFamily="66" charset="0"/>
                <a:ea typeface="HanWangWCL03" panose="02020600000000000000" pitchFamily="18" charset="-12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EE87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Nghe- viết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EE87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 que đan</a:t>
            </a:r>
            <a:endParaRPr lang="zh-CN" altLang="en-US" sz="4000" b="1" dirty="0">
              <a:solidFill>
                <a:srgbClr val="EE872D"/>
              </a:solidFill>
              <a:latin typeface="Tahoma" panose="020B0604030504040204" pitchFamily="34" charset="0"/>
              <a:ea typeface="字体视界-狮子座体" panose="02000500000000000000" pitchFamily="2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75C353-FE5D-4771-BE90-276885A408E3}"/>
              </a:ext>
            </a:extLst>
          </p:cNvPr>
          <p:cNvSpPr/>
          <p:nvPr/>
        </p:nvSpPr>
        <p:spPr>
          <a:xfrm>
            <a:off x="479185" y="1056912"/>
            <a:ext cx="3191606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66374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 đỏ cho bé</a:t>
            </a:r>
          </a:p>
          <a:p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Khăn đen cho bà</a:t>
            </a:r>
          </a:p>
          <a:p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 đẹp cho mẹ</a:t>
            </a:r>
          </a:p>
          <a:p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 ấm cho cha</a:t>
            </a:r>
          </a:p>
          <a:p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đôi que nhỏ</a:t>
            </a:r>
          </a:p>
          <a:p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tay </a:t>
            </a:r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nữa</a:t>
            </a: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dần hiện ra...</a:t>
            </a:r>
          </a:p>
          <a:p>
            <a:endParaRPr lang="en-US" sz="2800">
              <a:solidFill>
                <a:srgbClr val="2663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Ôi đôi que đan</a:t>
            </a: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 mà chăm chỉ</a:t>
            </a: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 mà giản dị</a:t>
            </a: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 mà dẻo dai...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CDB2DD-6F18-422E-8785-9A8B503ABEDA}"/>
              </a:ext>
            </a:extLst>
          </p:cNvPr>
          <p:cNvSpPr/>
          <p:nvPr/>
        </p:nvSpPr>
        <p:spPr>
          <a:xfrm>
            <a:off x="4007949" y="1061353"/>
            <a:ext cx="3833202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66374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 mũi, từng mũi</a:t>
            </a: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 đan, đan hoài</a:t>
            </a: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 len nhỏ bé</a:t>
            </a: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 nên rộng dài.</a:t>
            </a:r>
          </a:p>
          <a:p>
            <a:endParaRPr lang="en-US" sz="2800">
              <a:solidFill>
                <a:srgbClr val="2663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cũng tập đây</a:t>
            </a: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 lên, mũi xuống</a:t>
            </a: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Ngón tay, bàn tay</a:t>
            </a: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Dẻo dần, đỡ ng</a:t>
            </a:r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ợng.</a:t>
            </a:r>
          </a:p>
          <a:p>
            <a:endParaRPr lang="en-US" sz="2800">
              <a:solidFill>
                <a:srgbClr val="2663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>
              <a:solidFill>
                <a:srgbClr val="2663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>
              <a:solidFill>
                <a:srgbClr val="2663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36242D-B2AE-4CB7-8DC4-D8E1DBEEC1A3}"/>
              </a:ext>
            </a:extLst>
          </p:cNvPr>
          <p:cNvSpPr/>
          <p:nvPr/>
        </p:nvSpPr>
        <p:spPr>
          <a:xfrm>
            <a:off x="8178309" y="1052471"/>
            <a:ext cx="3519855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66374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 đỏ cho bé</a:t>
            </a:r>
          </a:p>
          <a:p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Khăn đen cho bà</a:t>
            </a:r>
          </a:p>
          <a:p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 đẹp cho mẹ</a:t>
            </a:r>
          </a:p>
          <a:p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 ấm cho cha</a:t>
            </a:r>
          </a:p>
          <a:p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đôi que nhỏ</a:t>
            </a:r>
          </a:p>
          <a:p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tay </a:t>
            </a:r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nữa</a:t>
            </a: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dần hiện ra...</a:t>
            </a:r>
          </a:p>
          <a:p>
            <a:endParaRPr lang="en-US" sz="2800">
              <a:solidFill>
                <a:srgbClr val="2663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tre đan mãi</a:t>
            </a: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 nh</a:t>
            </a:r>
            <a:r>
              <a:rPr lang="vi-VN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ngọc ngà.</a:t>
            </a:r>
          </a:p>
          <a:p>
            <a:r>
              <a:rPr lang="en-US" sz="2800">
                <a:solidFill>
                  <a:srgbClr val="2663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</a:p>
          <a:p>
            <a:pPr algn="r"/>
            <a:r>
              <a:rPr lang="en-US"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PHẠM HỔ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8A5B1-9DC5-4886-9922-0E87361BB54B}"/>
              </a:ext>
            </a:extLst>
          </p:cNvPr>
          <p:cNvSpPr/>
          <p:nvPr/>
        </p:nvSpPr>
        <p:spPr>
          <a:xfrm>
            <a:off x="4179398" y="179725"/>
            <a:ext cx="38332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BE5D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 QUE ĐAN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B054F-7094-42A5-BAC6-C19E80D02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49" y="4310749"/>
            <a:ext cx="2680601" cy="268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A50429C-FD6D-4949-AEA9-DB36C9A69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005838" y="392492"/>
            <a:ext cx="5419725" cy="5419725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4FC4DE7B-F72A-42B8-8A43-9AD13B336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818" y="2513737"/>
            <a:ext cx="256225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defRPr sz="4400" b="0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双线体简" panose="02010600000101010101" pitchFamily="2" charset="-122"/>
                <a:ea typeface="汉仪双线体简" panose="02010600000101010101" pitchFamily="2" charset="-122"/>
              </a:defRPr>
            </a:lvl1pPr>
          </a:lstStyle>
          <a:p>
            <a:r>
              <a:rPr lang="en-US" altLang="zh-CN" sz="5400" b="1">
                <a:solidFill>
                  <a:srgbClr val="633E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</a:t>
            </a:r>
          </a:p>
          <a:p>
            <a:r>
              <a:rPr lang="en-US" altLang="zh-CN" sz="5400" b="1">
                <a:solidFill>
                  <a:srgbClr val="633E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viết</a:t>
            </a:r>
            <a:endParaRPr lang="en-US" altLang="zh-CN" sz="5400" b="1" dirty="0">
              <a:solidFill>
                <a:srgbClr val="633E3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DCF3981-808B-4FC0-9699-F659E3F07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47804" y="1053604"/>
            <a:ext cx="5254173" cy="5254173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3D3EE400-AC58-4E00-AFCD-8F6185B78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844" y="2623264"/>
            <a:ext cx="279875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defRPr sz="4400" b="0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双线体简" panose="02010600000101010101" pitchFamily="2" charset="-122"/>
                <a:ea typeface="汉仪双线体简" panose="02010600000101010101" pitchFamily="2" charset="-122"/>
              </a:defRPr>
            </a:lvl1pPr>
          </a:lstStyle>
          <a:p>
            <a:r>
              <a:rPr lang="en-US" altLang="zh-CN" b="1">
                <a:solidFill>
                  <a:srgbClr val="633E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nhận xét</a:t>
            </a:r>
            <a:endParaRPr lang="zh-CN" altLang="en-US" b="1" dirty="0">
              <a:solidFill>
                <a:srgbClr val="633E3B"/>
              </a:solidFill>
              <a:effectLst/>
              <a:latin typeface="Tahoma" panose="020B0604030504040204" pitchFamily="34" charset="0"/>
              <a:ea typeface="字体视界-狮子座体" panose="02000500000000000000" pitchFamily="2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20F6E492-052D-4F1C-96FD-40F979540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/>
        </p:blipFill>
        <p:spPr>
          <a:xfrm>
            <a:off x="3757935" y="4191993"/>
            <a:ext cx="4563799" cy="2139538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184C253-FA2A-47C2-8C99-BA1222007A38}"/>
              </a:ext>
            </a:extLst>
          </p:cNvPr>
          <p:cNvGrpSpPr/>
          <p:nvPr/>
        </p:nvGrpSpPr>
        <p:grpSpPr>
          <a:xfrm>
            <a:off x="0" y="4855566"/>
            <a:ext cx="12188212" cy="2163708"/>
            <a:chOff x="-69575" y="4694291"/>
            <a:chExt cx="12188212" cy="216370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E85F4E2-D772-4865-95FE-13C66DD03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9234BA8-AE33-4B6E-A0F8-1F957AF5B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5C03104-1E31-45FF-8026-93E17FB85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0382710-EE09-4ED9-BCFC-98D87577F06E}"/>
              </a:ext>
            </a:extLst>
          </p:cNvPr>
          <p:cNvGrpSpPr/>
          <p:nvPr/>
        </p:nvGrpSpPr>
        <p:grpSpPr>
          <a:xfrm>
            <a:off x="-43771" y="-521324"/>
            <a:ext cx="12231983" cy="2202195"/>
            <a:chOff x="-16409" y="-6727"/>
            <a:chExt cx="9125471" cy="167779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88BC31-9BF4-4DD1-9BAE-17BBF362D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5AD22B6-5437-43C9-B3DF-A7B7A6330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027D1CC1-6603-4CAE-AFDC-8F76EAD0BE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92904" y="2657546"/>
            <a:ext cx="3997224" cy="399722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839F81A-9F41-4042-9B7F-59692D0E53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9357774" y="1709193"/>
            <a:ext cx="1600685" cy="116426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1E85357-8714-457E-815F-151389B687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0005625" y="1350051"/>
            <a:ext cx="852242" cy="61988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318CDB9-C1C3-476D-9D3D-DAF0B10C96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5687" y="3038534"/>
            <a:ext cx="3535793" cy="353579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E31355A-947A-4780-9237-F3D5A5FE60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414512" y="2119743"/>
            <a:ext cx="852242" cy="6198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B5148A-FED3-4D55-AF4D-07931EDD9489}"/>
              </a:ext>
            </a:extLst>
          </p:cNvPr>
          <p:cNvSpPr/>
          <p:nvPr/>
        </p:nvSpPr>
        <p:spPr>
          <a:xfrm>
            <a:off x="2607208" y="1659991"/>
            <a:ext cx="675056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>
                <a:ln w="0"/>
                <a:solidFill>
                  <a:srgbClr val="E53E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Zirkon" panose="02040603050506020204" pitchFamily="18" charset="0"/>
              </a:rPr>
              <a:t>Tạm biệt!</a:t>
            </a:r>
            <a:endParaRPr lang="en-US" sz="16600" b="0" cap="none" spc="0">
              <a:ln w="0"/>
              <a:solidFill>
                <a:srgbClr val="E53E2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Zirko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" presetClass="entr" presetSubtype="4" decel="7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20F6E492-052D-4F1C-96FD-40F979540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/>
        </p:blipFill>
        <p:spPr>
          <a:xfrm>
            <a:off x="3757935" y="4191993"/>
            <a:ext cx="4563799" cy="2139538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184C253-FA2A-47C2-8C99-BA1222007A38}"/>
              </a:ext>
            </a:extLst>
          </p:cNvPr>
          <p:cNvGrpSpPr/>
          <p:nvPr/>
        </p:nvGrpSpPr>
        <p:grpSpPr>
          <a:xfrm>
            <a:off x="0" y="4855566"/>
            <a:ext cx="12188212" cy="2163708"/>
            <a:chOff x="-69575" y="4694291"/>
            <a:chExt cx="12188212" cy="216370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E85F4E2-D772-4865-95FE-13C66DD03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9234BA8-AE33-4B6E-A0F8-1F957AF5B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5C03104-1E31-45FF-8026-93E17FB85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0382710-EE09-4ED9-BCFC-98D87577F06E}"/>
              </a:ext>
            </a:extLst>
          </p:cNvPr>
          <p:cNvGrpSpPr/>
          <p:nvPr/>
        </p:nvGrpSpPr>
        <p:grpSpPr>
          <a:xfrm>
            <a:off x="-43771" y="-521324"/>
            <a:ext cx="12231983" cy="2202195"/>
            <a:chOff x="-16409" y="-6727"/>
            <a:chExt cx="9125471" cy="167779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88BC31-9BF4-4DD1-9BAE-17BBF362D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5AD22B6-5437-43C9-B3DF-A7B7A6330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027D1CC1-6603-4CAE-AFDC-8F76EAD0BE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92904" y="2657546"/>
            <a:ext cx="3997224" cy="399722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839F81A-9F41-4042-9B7F-59692D0E53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9357774" y="1709193"/>
            <a:ext cx="1600685" cy="116426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1E85357-8714-457E-815F-151389B687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0005625" y="1350051"/>
            <a:ext cx="852242" cy="61988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318CDB9-C1C3-476D-9D3D-DAF0B10C96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5687" y="3038534"/>
            <a:ext cx="3535793" cy="353579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E31355A-947A-4780-9237-F3D5A5FE60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414512" y="2119743"/>
            <a:ext cx="852242" cy="619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099304-4704-4447-891C-C440DA85E1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79" y="919465"/>
            <a:ext cx="3883489" cy="2377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ED668-544D-4C0B-AE81-DE487B3BBB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13" y="1434759"/>
            <a:ext cx="6066046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0F64FD5-563E-4E0E-9BB0-C2CCDF078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72" y="-285837"/>
            <a:ext cx="7429674" cy="7429674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7D811662-53DB-4019-9D1F-86634367F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343" y="2957608"/>
            <a:ext cx="59511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000" b="1" spc="300">
                <a:solidFill>
                  <a:srgbClr val="B5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luyện tập đọc </a:t>
            </a:r>
          </a:p>
          <a:p>
            <a:r>
              <a:rPr lang="en-US" altLang="zh-CN" sz="4000" b="1" spc="300">
                <a:solidFill>
                  <a:srgbClr val="B5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học thuộc lòng</a:t>
            </a:r>
            <a:endParaRPr lang="zh-CN" altLang="en-US" sz="4000" b="1" spc="300" dirty="0">
              <a:solidFill>
                <a:srgbClr val="B50000"/>
              </a:solidFill>
              <a:latin typeface="Tahoma" panose="020B0604030504040204" pitchFamily="34" charset="0"/>
              <a:ea typeface="字体视界-狮子座体" panose="02000500000000000000" pitchFamily="2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>
            <a:hlinkClick r:id="rId3" action="ppaction://hlinksldjump"/>
            <a:extLst>
              <a:ext uri="{FF2B5EF4-FFF2-40B4-BE49-F238E27FC236}">
                <a16:creationId xmlns:a16="http://schemas.microsoft.com/office/drawing/2014/main" id="{D82DFD43-CD2B-4875-B7BF-D3F8512554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09" b="60855"/>
          <a:stretch/>
        </p:blipFill>
        <p:spPr>
          <a:xfrm>
            <a:off x="1617928" y="844348"/>
            <a:ext cx="1286908" cy="1657935"/>
          </a:xfrm>
          <a:prstGeom prst="rect">
            <a:avLst/>
          </a:prstGeom>
        </p:spPr>
      </p:pic>
      <p:pic>
        <p:nvPicPr>
          <p:cNvPr id="3" name="2">
            <a:hlinkClick r:id="rId5" action="ppaction://hlinksldjump"/>
            <a:extLst>
              <a:ext uri="{FF2B5EF4-FFF2-40B4-BE49-F238E27FC236}">
                <a16:creationId xmlns:a16="http://schemas.microsoft.com/office/drawing/2014/main" id="{BAAA1B3D-A371-423D-B0CD-484C3910BF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64146" b="60878"/>
          <a:stretch/>
        </p:blipFill>
        <p:spPr>
          <a:xfrm>
            <a:off x="3831257" y="775627"/>
            <a:ext cx="1485797" cy="1810370"/>
          </a:xfrm>
          <a:prstGeom prst="rect">
            <a:avLst/>
          </a:prstGeom>
        </p:spPr>
      </p:pic>
      <p:pic>
        <p:nvPicPr>
          <p:cNvPr id="4" name="3">
            <a:hlinkClick r:id="rId7" action="ppaction://hlinksldjump"/>
            <a:extLst>
              <a:ext uri="{FF2B5EF4-FFF2-40B4-BE49-F238E27FC236}">
                <a16:creationId xmlns:a16="http://schemas.microsoft.com/office/drawing/2014/main" id="{46C7ADDE-6F87-450C-B35E-C0AEAF075D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45571" l="38366" r="62454">
                        <a14:backgroundMark x1="54971" y1="11162" x2="56267" y2="29339"/>
                        <a14:backgroundMark x1="45452" y1="37686" x2="59439" y2="34613"/>
                        <a14:backgroundMark x1="48625" y1="41628" x2="60021" y2="23758"/>
                        <a14:backgroundMark x1="47885" y1="37993" x2="56980" y2="37174"/>
                        <a14:backgroundMark x1="55685" y1="10599" x2="55685" y2="18433"/>
                        <a14:backgroundMark x1="55976" y1="18996" x2="57403" y2="24014"/>
                        <a14:backgroundMark x1="56557" y1="27087" x2="58858" y2="19252"/>
                        <a14:backgroundMark x1="44870" y1="33794" x2="46748" y2="36047"/>
                        <a14:backgroundMark x1="53094" y1="4455" x2="54812" y2="8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51" r="36315" b="60302"/>
          <a:stretch/>
        </p:blipFill>
        <p:spPr>
          <a:xfrm>
            <a:off x="6096000" y="844348"/>
            <a:ext cx="2008373" cy="1756907"/>
          </a:xfrm>
          <a:prstGeom prst="rect">
            <a:avLst/>
          </a:prstGeom>
        </p:spPr>
      </p:pic>
      <p:pic>
        <p:nvPicPr>
          <p:cNvPr id="5" name="4">
            <a:hlinkClick r:id="rId10" action="ppaction://hlinksldjump"/>
            <a:extLst>
              <a:ext uri="{FF2B5EF4-FFF2-40B4-BE49-F238E27FC236}">
                <a16:creationId xmlns:a16="http://schemas.microsoft.com/office/drawing/2014/main" id="{0EB338F8-86FC-49DE-B079-4386D95701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38044" l="61185" r="81068">
                        <a14:backgroundMark x1="75833" y1="8449" x2="75674" y2="16948"/>
                        <a14:backgroundMark x1="76732" y1="23451" x2="77261" y2="30620"/>
                        <a14:backgroundMark x1="74246" y1="36764" x2="75674" y2="30978"/>
                        <a14:backgroundMark x1="65970" y1="31644" x2="67372" y2="33692"/>
                        <a14:backgroundMark x1="67187" y1="30978" x2="68429" y2="3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05" r="20985" b="64783"/>
          <a:stretch/>
        </p:blipFill>
        <p:spPr>
          <a:xfrm>
            <a:off x="8292762" y="775627"/>
            <a:ext cx="1822772" cy="1810370"/>
          </a:xfrm>
          <a:prstGeom prst="rect">
            <a:avLst/>
          </a:prstGeom>
        </p:spPr>
      </p:pic>
      <p:pic>
        <p:nvPicPr>
          <p:cNvPr id="6" name="5">
            <a:hlinkClick r:id="rId13" action="ppaction://hlinksldjump"/>
            <a:extLst>
              <a:ext uri="{FF2B5EF4-FFF2-40B4-BE49-F238E27FC236}">
                <a16:creationId xmlns:a16="http://schemas.microsoft.com/office/drawing/2014/main" id="{1ED2A6AC-4802-4879-8B9F-6285BC3678B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6390" l="81544" r="99418">
                        <a14:backgroundMark x1="96959" y1="7680" x2="96060" y2="12340"/>
                        <a14:backgroundMark x1="97700" y1="19560" x2="98149" y2="32053"/>
                        <a14:backgroundMark x1="91565" y1="37839" x2="97118" y2="32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26" b="62018"/>
          <a:stretch/>
        </p:blipFill>
        <p:spPr>
          <a:xfrm>
            <a:off x="1314147" y="3323893"/>
            <a:ext cx="1734151" cy="1851102"/>
          </a:xfrm>
          <a:prstGeom prst="rect">
            <a:avLst/>
          </a:prstGeom>
        </p:spPr>
      </p:pic>
      <p:pic>
        <p:nvPicPr>
          <p:cNvPr id="7" name="6">
            <a:hlinkClick r:id="rId16" action="ppaction://hlinksldjump"/>
            <a:extLst>
              <a:ext uri="{FF2B5EF4-FFF2-40B4-BE49-F238E27FC236}">
                <a16:creationId xmlns:a16="http://schemas.microsoft.com/office/drawing/2014/main" id="{131502D4-C8A9-4566-AE35-665F6050F62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7194" b="100000" l="0" r="21708">
                        <a14:backgroundMark x1="11925" y1="67947" x2="10788" y2="72350"/>
                        <a14:backgroundMark x1="13458" y1="79314" x2="14595" y2="94675"/>
                        <a14:backgroundMark x1="7403" y1="97645" x2="7403" y2="97645"/>
                        <a14:backgroundMark x1="7403" y1="97645" x2="14595" y2="92883"/>
                        <a14:backgroundMark x1="5315" y1="96877" x2="8329" y2="99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763" r="85682" b="3177"/>
          <a:stretch/>
        </p:blipFill>
        <p:spPr>
          <a:xfrm>
            <a:off x="3729810" y="2956464"/>
            <a:ext cx="1434116" cy="2123659"/>
          </a:xfrm>
          <a:prstGeom prst="rect">
            <a:avLst/>
          </a:prstGeom>
        </p:spPr>
      </p:pic>
      <p:pic>
        <p:nvPicPr>
          <p:cNvPr id="8" name="7">
            <a:hlinkClick r:id="rId19" action="ppaction://hlinksldjump"/>
            <a:extLst>
              <a:ext uri="{FF2B5EF4-FFF2-40B4-BE49-F238E27FC236}">
                <a16:creationId xmlns:a16="http://schemas.microsoft.com/office/drawing/2014/main" id="{21669116-CB61-4F2A-83C5-17F0BD69B8D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0128" b="100000" l="19434" r="39952">
                        <a14:backgroundMark x1="34955" y1="69585" x2="27208" y2="99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59" t="52883" r="63407" b="1266"/>
          <a:stretch/>
        </p:blipFill>
        <p:spPr>
          <a:xfrm>
            <a:off x="5845438" y="3082713"/>
            <a:ext cx="1629440" cy="2238590"/>
          </a:xfrm>
          <a:prstGeom prst="rect">
            <a:avLst/>
          </a:prstGeom>
        </p:spPr>
      </p:pic>
      <p:pic>
        <p:nvPicPr>
          <p:cNvPr id="9" name="8">
            <a:hlinkClick r:id="rId22" action="ppaction://hlinksldjump"/>
            <a:extLst>
              <a:ext uri="{FF2B5EF4-FFF2-40B4-BE49-F238E27FC236}">
                <a16:creationId xmlns:a16="http://schemas.microsoft.com/office/drawing/2014/main" id="{F32882B1-3DC8-4AE0-929D-7B6AA3E4CBB0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0026" b="100000" l="37441" r="62136">
                        <a14:backgroundMark x1="55738" y1="72965" x2="56346" y2="80082"/>
                        <a14:backgroundMark x1="56346" y1="83615" x2="55738" y2="95443"/>
                        <a14:backgroundMark x1="54526" y1="67313" x2="55135" y2="70851"/>
                        <a14:backgroundMark x1="48172" y1="97894" x2="53612" y2="97304"/>
                        <a14:backgroundMark x1="46649" y1="96462" x2="48303" y2="99410"/>
                        <a14:backgroundMark x1="45866" y1="94945" x2="47998" y2="97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77" t="55166" r="42243" b="238"/>
          <a:stretch/>
        </p:blipFill>
        <p:spPr>
          <a:xfrm>
            <a:off x="8156390" y="3177586"/>
            <a:ext cx="1668930" cy="2173846"/>
          </a:xfrm>
          <a:prstGeom prst="rect">
            <a:avLst/>
          </a:prstGeom>
        </p:spPr>
      </p:pic>
      <p:pic>
        <p:nvPicPr>
          <p:cNvPr id="19" name="Picture 18">
            <a:hlinkClick r:id="rId25" action="ppaction://hlinksldjump"/>
            <a:extLst>
              <a:ext uri="{FF2B5EF4-FFF2-40B4-BE49-F238E27FC236}">
                <a16:creationId xmlns:a16="http://schemas.microsoft.com/office/drawing/2014/main" id="{5EF6F1FE-D3EC-4405-963D-C8F24D9305B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188" y="4281191"/>
            <a:ext cx="3323660" cy="33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CFA971-3A59-4B50-9D99-17E307185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92" y="-155955"/>
            <a:ext cx="12785383" cy="7190932"/>
          </a:xfrm>
          <a:prstGeom prst="rect">
            <a:avLst/>
          </a:prstGeom>
        </p:spPr>
      </p:pic>
      <p:sp>
        <p:nvSpPr>
          <p:cNvPr id="2" name="文本框 42">
            <a:extLst>
              <a:ext uri="{FF2B5EF4-FFF2-40B4-BE49-F238E27FC236}">
                <a16:creationId xmlns:a16="http://schemas.microsoft.com/office/drawing/2014/main" id="{B3B93E41-DE84-4AED-81AC-865A6B843735}"/>
              </a:ext>
            </a:extLst>
          </p:cNvPr>
          <p:cNvSpPr txBox="1"/>
          <p:nvPr/>
        </p:nvSpPr>
        <p:spPr>
          <a:xfrm>
            <a:off x="5254525" y="1392894"/>
            <a:ext cx="5234126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đọc bài thơ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 Ngựa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S/149</a:t>
            </a: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本框 42">
            <a:extLst>
              <a:ext uri="{FF2B5EF4-FFF2-40B4-BE49-F238E27FC236}">
                <a16:creationId xmlns:a16="http://schemas.microsoft.com/office/drawing/2014/main" id="{4014787B-49B0-4392-927B-E0B01E805A73}"/>
              </a:ext>
            </a:extLst>
          </p:cNvPr>
          <p:cNvSpPr txBox="1"/>
          <p:nvPr/>
        </p:nvSpPr>
        <p:spPr>
          <a:xfrm>
            <a:off x="876300" y="4269536"/>
            <a:ext cx="9612351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bảo tuổi của bạn nhỏ tính nết thế nào?</a:t>
            </a:r>
            <a:endParaRPr lang="vi-VN" altLang="zh-CN" sz="3600" b="1">
              <a:solidFill>
                <a:srgbClr val="2548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DE95FB-FCC3-47A5-8012-C522CA642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8558" y="647700"/>
            <a:ext cx="4169544" cy="4169544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0BAD6993-BFBF-41E6-AF0E-28A716CE79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09" b="60855"/>
          <a:stretch/>
        </p:blipFill>
        <p:spPr>
          <a:xfrm>
            <a:off x="11650" y="1227823"/>
            <a:ext cx="1286908" cy="1657935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F237960E-47C8-409F-AC3A-237FF213A9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948" y="4427463"/>
            <a:ext cx="3284604" cy="18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4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CFA971-3A59-4B50-9D99-17E307185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92" y="-155955"/>
            <a:ext cx="12785383" cy="7190932"/>
          </a:xfrm>
          <a:prstGeom prst="rect">
            <a:avLst/>
          </a:prstGeom>
        </p:spPr>
      </p:pic>
      <p:sp>
        <p:nvSpPr>
          <p:cNvPr id="2" name="文本框 42">
            <a:extLst>
              <a:ext uri="{FF2B5EF4-FFF2-40B4-BE49-F238E27FC236}">
                <a16:creationId xmlns:a16="http://schemas.microsoft.com/office/drawing/2014/main" id="{B3B93E41-DE84-4AED-81AC-865A6B843735}"/>
              </a:ext>
            </a:extLst>
          </p:cNvPr>
          <p:cNvSpPr txBox="1"/>
          <p:nvPr/>
        </p:nvSpPr>
        <p:spPr>
          <a:xfrm>
            <a:off x="3034906" y="702736"/>
            <a:ext cx="6122189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đọc đoạn 1 bài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Đất Nung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S/134</a:t>
            </a: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本框 42">
            <a:extLst>
              <a:ext uri="{FF2B5EF4-FFF2-40B4-BE49-F238E27FC236}">
                <a16:creationId xmlns:a16="http://schemas.microsoft.com/office/drawing/2014/main" id="{4014787B-49B0-4392-927B-E0B01E805A73}"/>
              </a:ext>
            </a:extLst>
          </p:cNvPr>
          <p:cNvSpPr txBox="1"/>
          <p:nvPr/>
        </p:nvSpPr>
        <p:spPr>
          <a:xfrm>
            <a:off x="1493798" y="3974221"/>
            <a:ext cx="9204405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 món đồ chơi của cu Chắt khác nhau như thế nào?</a:t>
            </a:r>
            <a:endParaRPr lang="vi-VN" altLang="zh-CN" sz="3600" b="1">
              <a:solidFill>
                <a:srgbClr val="2548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D94536-127D-45CC-8493-D5FCD5B3D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02" y="271083"/>
            <a:ext cx="4663248" cy="46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DE95FB-FCC3-47A5-8012-C522CA642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0" y="1144128"/>
            <a:ext cx="3479302" cy="3479302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A3E133C7-D497-4587-A48D-3CA61B435A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48" y="4351263"/>
            <a:ext cx="3284604" cy="1847374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5DC36DDE-BB1D-402C-B229-7DB1747A67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64146" b="60878"/>
          <a:stretch/>
        </p:blipFill>
        <p:spPr>
          <a:xfrm>
            <a:off x="23510" y="1073409"/>
            <a:ext cx="1485797" cy="18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9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CFA971-3A59-4B50-9D99-17E307185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92" y="-155955"/>
            <a:ext cx="12785383" cy="7190932"/>
          </a:xfrm>
          <a:prstGeom prst="rect">
            <a:avLst/>
          </a:prstGeom>
        </p:spPr>
      </p:pic>
      <p:sp>
        <p:nvSpPr>
          <p:cNvPr id="2" name="文本框 42">
            <a:extLst>
              <a:ext uri="{FF2B5EF4-FFF2-40B4-BE49-F238E27FC236}">
                <a16:creationId xmlns:a16="http://schemas.microsoft.com/office/drawing/2014/main" id="{B3B93E41-DE84-4AED-81AC-865A6B843735}"/>
              </a:ext>
            </a:extLst>
          </p:cNvPr>
          <p:cNvSpPr txBox="1"/>
          <p:nvPr/>
        </p:nvSpPr>
        <p:spPr>
          <a:xfrm>
            <a:off x="2418550" y="986467"/>
            <a:ext cx="7354899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đọc đoạn 1 và 2 bài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 diều tuổi thơ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S/146</a:t>
            </a: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本框 42">
            <a:extLst>
              <a:ext uri="{FF2B5EF4-FFF2-40B4-BE49-F238E27FC236}">
                <a16:creationId xmlns:a16="http://schemas.microsoft.com/office/drawing/2014/main" id="{4014787B-49B0-4392-927B-E0B01E805A73}"/>
              </a:ext>
            </a:extLst>
          </p:cNvPr>
          <p:cNvSpPr txBox="1"/>
          <p:nvPr/>
        </p:nvSpPr>
        <p:spPr>
          <a:xfrm>
            <a:off x="1493796" y="4350959"/>
            <a:ext cx="9204405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 giả đã chọn những chi tiết nào để tả cánh diều?</a:t>
            </a:r>
            <a:endParaRPr lang="vi-VN" altLang="zh-CN" sz="3600" b="1">
              <a:solidFill>
                <a:srgbClr val="2548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D94536-127D-45CC-8493-D5FCD5B3D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6769" y="1549059"/>
            <a:ext cx="3689428" cy="3689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DE95FB-FCC3-47A5-8012-C522CA642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674" y="1689349"/>
            <a:ext cx="3479302" cy="3479302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33C70A50-04A0-48DD-8AFB-E3AE0A679C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5571" l="38366" r="62454">
                        <a14:backgroundMark x1="54971" y1="11162" x2="56267" y2="29339"/>
                        <a14:backgroundMark x1="45452" y1="37686" x2="59439" y2="34613"/>
                        <a14:backgroundMark x1="48625" y1="41628" x2="60021" y2="23758"/>
                        <a14:backgroundMark x1="47885" y1="37993" x2="56980" y2="37174"/>
                        <a14:backgroundMark x1="55685" y1="10599" x2="55685" y2="18433"/>
                        <a14:backgroundMark x1="55976" y1="18996" x2="57403" y2="24014"/>
                        <a14:backgroundMark x1="56557" y1="27087" x2="58858" y2="19252"/>
                        <a14:backgroundMark x1="44870" y1="33794" x2="46748" y2="36047"/>
                        <a14:backgroundMark x1="53094" y1="4455" x2="54812" y2="8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51" r="36315" b="60302"/>
          <a:stretch/>
        </p:blipFill>
        <p:spPr>
          <a:xfrm>
            <a:off x="265802" y="986467"/>
            <a:ext cx="2008373" cy="1756907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7A278E0A-556A-44CF-905F-D3BD74C2C1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48" y="4351263"/>
            <a:ext cx="3284604" cy="18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CFA971-3A59-4B50-9D99-17E307185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92" y="-155955"/>
            <a:ext cx="12785383" cy="7190932"/>
          </a:xfrm>
          <a:prstGeom prst="rect">
            <a:avLst/>
          </a:prstGeom>
        </p:spPr>
      </p:pic>
      <p:sp>
        <p:nvSpPr>
          <p:cNvPr id="2" name="文本框 42">
            <a:extLst>
              <a:ext uri="{FF2B5EF4-FFF2-40B4-BE49-F238E27FC236}">
                <a16:creationId xmlns:a16="http://schemas.microsoft.com/office/drawing/2014/main" id="{B3B93E41-DE84-4AED-81AC-865A6B843735}"/>
              </a:ext>
            </a:extLst>
          </p:cNvPr>
          <p:cNvSpPr txBox="1"/>
          <p:nvPr/>
        </p:nvSpPr>
        <p:spPr>
          <a:xfrm>
            <a:off x="862348" y="1079288"/>
            <a:ext cx="5971508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đọc đoạn 1 bài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 co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S/155</a:t>
            </a: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本框 42">
            <a:extLst>
              <a:ext uri="{FF2B5EF4-FFF2-40B4-BE49-F238E27FC236}">
                <a16:creationId xmlns:a16="http://schemas.microsoft.com/office/drawing/2014/main" id="{4014787B-49B0-4392-927B-E0B01E805A73}"/>
              </a:ext>
            </a:extLst>
          </p:cNvPr>
          <p:cNvSpPr txBox="1"/>
          <p:nvPr/>
        </p:nvSpPr>
        <p:spPr>
          <a:xfrm>
            <a:off x="1289823" y="4410324"/>
            <a:ext cx="9612351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hiểu cách chơi kéo co như thế nào?</a:t>
            </a:r>
            <a:endParaRPr lang="vi-VN" altLang="zh-CN" sz="3600" b="1">
              <a:solidFill>
                <a:srgbClr val="2548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DE95FB-FCC3-47A5-8012-C522CA642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86" y="-155955"/>
            <a:ext cx="6781714" cy="6781714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2B0845BC-540D-4CA5-93B7-976E3BC6AA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8044" l="61185" r="81068">
                        <a14:backgroundMark x1="75833" y1="8449" x2="75674" y2="16948"/>
                        <a14:backgroundMark x1="76732" y1="23451" x2="77261" y2="30620"/>
                        <a14:backgroundMark x1="74246" y1="36764" x2="75674" y2="30978"/>
                        <a14:backgroundMark x1="65970" y1="31644" x2="67372" y2="33692"/>
                        <a14:backgroundMark x1="67187" y1="30978" x2="68429" y2="3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05" r="20985" b="64783"/>
          <a:stretch/>
        </p:blipFill>
        <p:spPr>
          <a:xfrm>
            <a:off x="-177361" y="2100054"/>
            <a:ext cx="1822772" cy="181037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0DAEF0FF-3ECC-46CE-ABD4-7AE35631A9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48" y="4351263"/>
            <a:ext cx="3284604" cy="18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5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CFA971-3A59-4B50-9D99-17E307185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92" y="-155955"/>
            <a:ext cx="12785383" cy="7190932"/>
          </a:xfrm>
          <a:prstGeom prst="rect">
            <a:avLst/>
          </a:prstGeom>
        </p:spPr>
      </p:pic>
      <p:sp>
        <p:nvSpPr>
          <p:cNvPr id="2" name="文本框 42">
            <a:extLst>
              <a:ext uri="{FF2B5EF4-FFF2-40B4-BE49-F238E27FC236}">
                <a16:creationId xmlns:a16="http://schemas.microsoft.com/office/drawing/2014/main" id="{B3B93E41-DE84-4AED-81AC-865A6B843735}"/>
              </a:ext>
            </a:extLst>
          </p:cNvPr>
          <p:cNvSpPr txBox="1"/>
          <p:nvPr/>
        </p:nvSpPr>
        <p:spPr>
          <a:xfrm>
            <a:off x="3034906" y="702736"/>
            <a:ext cx="6122189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đọc đoạn 1 bài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Đất Nung (tt)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S/138, 139</a:t>
            </a: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本框 42">
            <a:extLst>
              <a:ext uri="{FF2B5EF4-FFF2-40B4-BE49-F238E27FC236}">
                <a16:creationId xmlns:a16="http://schemas.microsoft.com/office/drawing/2014/main" id="{4014787B-49B0-4392-927B-E0B01E805A73}"/>
              </a:ext>
            </a:extLst>
          </p:cNvPr>
          <p:cNvSpPr txBox="1"/>
          <p:nvPr/>
        </p:nvSpPr>
        <p:spPr>
          <a:xfrm>
            <a:off x="1493796" y="4350959"/>
            <a:ext cx="9204405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kể lại tai nạn của hai người bột.</a:t>
            </a:r>
            <a:endParaRPr lang="vi-VN" altLang="zh-CN" sz="3600" b="1">
              <a:solidFill>
                <a:srgbClr val="2548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D94536-127D-45CC-8493-D5FCD5B3D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27" y="1099479"/>
            <a:ext cx="3689428" cy="3689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DE95FB-FCC3-47A5-8012-C522CA642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0" y="1099479"/>
            <a:ext cx="3479302" cy="3479302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FDF2B8E3-CC12-40B5-9406-6ED7DB1212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6390" l="81544" r="99418">
                        <a14:backgroundMark x1="96959" y1="7680" x2="96060" y2="12340"/>
                        <a14:backgroundMark x1="97700" y1="19560" x2="98149" y2="32053"/>
                        <a14:backgroundMark x1="91565" y1="37839" x2="97118" y2="32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26" b="62018"/>
          <a:stretch/>
        </p:blipFill>
        <p:spPr>
          <a:xfrm>
            <a:off x="0" y="1375935"/>
            <a:ext cx="1734151" cy="1851102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88CD98D6-77D1-400A-8598-012733C547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764" y="4450117"/>
            <a:ext cx="3284604" cy="18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2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Widescreen</PresentationFormat>
  <Paragraphs>101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UTM Zirkon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2022-01-03T16:00:12Z</dcterms:created>
  <dcterms:modified xsi:type="dcterms:W3CDTF">2022-01-03T16:00:32Z</dcterms:modified>
</cp:coreProperties>
</file>