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7" r:id="rId3"/>
    <p:sldId id="288" r:id="rId4"/>
    <p:sldId id="338" r:id="rId5"/>
    <p:sldId id="337" r:id="rId6"/>
    <p:sldId id="343" r:id="rId7"/>
    <p:sldId id="344" r:id="rId8"/>
    <p:sldId id="339" r:id="rId9"/>
    <p:sldId id="340" r:id="rId10"/>
    <p:sldId id="341" r:id="rId11"/>
    <p:sldId id="345" r:id="rId12"/>
    <p:sldId id="346" r:id="rId13"/>
    <p:sldId id="286" r:id="rId14"/>
    <p:sldId id="342" r:id="rId15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2F521-0E45-4A41-8479-655988064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04A588-176E-45EF-94DA-D9DFB12A8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A6190-D9E0-4BCF-A776-DEB003461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20AC-0FB3-47CF-BB29-F17B2911509A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ED84F-6B88-452E-9B3C-BE2E130AA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91041-3834-4098-B229-B699D23E2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BABCF-33AF-4912-9494-622F0C7ED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48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D7C098-6990-470A-B0F4-85FD6DE6E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20AC-0FB3-47CF-BB29-F17B2911509A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22D498-D065-41F6-8D7A-F941451FE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082DE-812A-43F1-A0D3-8AD8FE880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BABCF-33AF-4912-9494-622F0C7ED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79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734B7-EE5C-4BE6-B058-D496AE045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CD955-8B37-4B7E-9698-2EC172AB2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E8C49C-4DC1-476E-BE8D-572A2586EC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517DA0-58BB-4A7F-87B0-C1B460A92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20AC-0FB3-47CF-BB29-F17B2911509A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2EA6EF-DA24-4C54-A574-33A22DBEA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FC230E-8BA3-4D8F-AC99-6C1246BF3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BABCF-33AF-4912-9494-622F0C7ED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49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0D8B4-E9A9-479D-A067-D7A76D93F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390BE7-820E-4DD8-8AF9-BDE79BD630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52F12-0C0F-401B-96DE-6C2E11BFA1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4CA814-74CE-4415-A82A-6E71D4DA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20AC-0FB3-47CF-BB29-F17B2911509A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FD8D97-17F1-4CBE-8EEC-3192D1BB6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03A760-7162-47A9-888D-57055CD95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BABCF-33AF-4912-9494-622F0C7ED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987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3FADA-4EA9-4CE0-B2C3-86E80E7A6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7BFD50-355C-45E9-8392-609F7EE820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608AF-E92A-4354-BFB5-CF8141AED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20AC-0FB3-47CF-BB29-F17B2911509A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3B761-32E4-4E5B-93B3-5ADDACDDB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E98A41-2D45-4FC8-877A-76C27550D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BABCF-33AF-4912-9494-622F0C7ED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49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AD8780-2E51-4FF2-8B07-8368501D24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2045F-DA20-4578-9145-65182874D9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66667-CAF3-42CC-B0E4-E83B889C1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20AC-0FB3-47CF-BB29-F17B2911509A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5DEAE-DF64-4A8F-901F-DCA4498A4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B0080-5926-43C9-9D4B-C3C3CB44F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BABCF-33AF-4912-9494-622F0C7ED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31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9CDAB5-AB86-41D3-97C4-9C8B0D9F0B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853504-F16D-4925-8823-5B229C66581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85FE30-032D-4EEA-B116-3F8792FCA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1348A2-4CD7-4426-92FC-6C81359E5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599ADDA-EBB8-4DB7-AEE6-9E23CD8F0B18}"/>
              </a:ext>
            </a:extLst>
          </p:cNvPr>
          <p:cNvSpPr/>
          <p:nvPr userDrawn="1"/>
        </p:nvSpPr>
        <p:spPr>
          <a:xfrm flipH="1">
            <a:off x="9682313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00B236C-8BFF-4264-AB28-0CF5D923C45B}"/>
              </a:ext>
            </a:extLst>
          </p:cNvPr>
          <p:cNvSpPr/>
          <p:nvPr userDrawn="1"/>
        </p:nvSpPr>
        <p:spPr>
          <a:xfrm>
            <a:off x="-1012060" y="6114125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5F89610-2401-425B-883B-FC5AA53B3BCF}"/>
              </a:ext>
            </a:extLst>
          </p:cNvPr>
          <p:cNvGrpSpPr/>
          <p:nvPr userDrawn="1"/>
        </p:nvGrpSpPr>
        <p:grpSpPr>
          <a:xfrm>
            <a:off x="11225587" y="86857"/>
            <a:ext cx="895620" cy="745366"/>
            <a:chOff x="3028553" y="-226049"/>
            <a:chExt cx="1423136" cy="1356162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DF5410B-2779-491A-BF7C-F233911ABDE8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22D35E-6AB5-40D1-8CEA-E229976E15A4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84B245-6625-462B-83FE-CAE38AA0DE74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5475A2B-0E76-4DE3-969B-2209D1D383E3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29AEB8D-8B0A-437E-A683-49ED4FA0992F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C4E00A9-D535-4C04-8BCB-702142A3BA06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D5A5495-3CFE-487F-A250-9D14A69012C8}"/>
              </a:ext>
            </a:extLst>
          </p:cNvPr>
          <p:cNvGrpSpPr/>
          <p:nvPr userDrawn="1"/>
        </p:nvGrpSpPr>
        <p:grpSpPr>
          <a:xfrm>
            <a:off x="852861" y="6008804"/>
            <a:ext cx="651272" cy="648341"/>
            <a:chOff x="10703" y="3141234"/>
            <a:chExt cx="651272" cy="648341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A8CC6FD-AD60-4639-A38B-9D693D706D54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3F13592-22A2-4965-890A-ED2EAA4E7829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CB64937-F747-4DE6-BF74-19F8A2888DDE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83AC79E-C5FB-4EAA-89BD-8BF6872EF477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CA56673-3849-4EFA-A3D7-969A707298FF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6FFCC9D-607E-4AAF-86A8-2277051A52AD}"/>
              </a:ext>
            </a:extLst>
          </p:cNvPr>
          <p:cNvGrpSpPr/>
          <p:nvPr userDrawn="1"/>
        </p:nvGrpSpPr>
        <p:grpSpPr>
          <a:xfrm>
            <a:off x="11353800" y="782297"/>
            <a:ext cx="897950" cy="497071"/>
            <a:chOff x="3736781" y="5995118"/>
            <a:chExt cx="1222642" cy="67680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8ED58E2-332C-411C-8DBE-F70F3FA905E0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65F5E7C-B36B-4590-900E-E77845D7DFF4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1D7DC6B-0527-410C-A732-3D699AE94ED4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4FE6420-A737-4DCC-B297-84D889E0BE9A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1F04523-48DC-4CC8-B7A1-410D6B1283BE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420E48D-BF79-4789-92C4-BD316CA55E64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34DDCE1-7CC7-4AB9-BAC7-ADF7C40FE7A6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5EA8EF2-FB23-4C15-825C-0FFF491DA070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E5C5615-56E6-4911-B2D6-D000A449C741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E6BD529-6CBA-4D94-889F-5610E5A5BBA4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76E3898-18E1-46E0-A9AC-5E730DBA3AD9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3A5C1DF-3964-4269-BA9C-F9F8AF58E28F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E9F02C9-ACFA-4791-A0BB-ADD437142A6C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35ECA9D-EFDC-489C-AF35-F7A32B2C04C6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BB6BA24-10F6-4E1B-962E-6AFEFC353B6D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7" name="Picture 56" descr="A picture containing logo&#10;&#10;Description automatically generated">
            <a:extLst>
              <a:ext uri="{FF2B5EF4-FFF2-40B4-BE49-F238E27FC236}">
                <a16:creationId xmlns:a16="http://schemas.microsoft.com/office/drawing/2014/main" id="{97DB7244-EC19-44C0-A96A-EE9CA9DE6A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8" y="5351918"/>
            <a:ext cx="850424" cy="131377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4B57AF97-D0F8-499D-94DF-3B793140B726}"/>
              </a:ext>
            </a:extLst>
          </p:cNvPr>
          <p:cNvSpPr txBox="1"/>
          <p:nvPr userDrawn="1"/>
        </p:nvSpPr>
        <p:spPr>
          <a:xfrm>
            <a:off x="11164155" y="6488668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9DDDD"/>
                </a:solidFill>
                <a:latin typeface="UTM Guanine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279018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9CDAB5-AB86-41D3-97C4-9C8B0D9F0B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853504-F16D-4925-8823-5B229C66581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85FE30-032D-4EEA-B116-3F8792FCA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1348A2-4CD7-4426-92FC-6C81359E5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599ADDA-EBB8-4DB7-AEE6-9E23CD8F0B18}"/>
              </a:ext>
            </a:extLst>
          </p:cNvPr>
          <p:cNvSpPr/>
          <p:nvPr userDrawn="1"/>
        </p:nvSpPr>
        <p:spPr>
          <a:xfrm flipH="1">
            <a:off x="9682313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00B236C-8BFF-4264-AB28-0CF5D923C45B}"/>
              </a:ext>
            </a:extLst>
          </p:cNvPr>
          <p:cNvSpPr/>
          <p:nvPr userDrawn="1"/>
        </p:nvSpPr>
        <p:spPr>
          <a:xfrm>
            <a:off x="-1012060" y="6114125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5F89610-2401-425B-883B-FC5AA53B3BCF}"/>
              </a:ext>
            </a:extLst>
          </p:cNvPr>
          <p:cNvGrpSpPr/>
          <p:nvPr userDrawn="1"/>
        </p:nvGrpSpPr>
        <p:grpSpPr>
          <a:xfrm>
            <a:off x="11225587" y="86857"/>
            <a:ext cx="895620" cy="745366"/>
            <a:chOff x="3028553" y="-226049"/>
            <a:chExt cx="1423136" cy="1356162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DF5410B-2779-491A-BF7C-F233911ABDE8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22D35E-6AB5-40D1-8CEA-E229976E15A4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84B245-6625-462B-83FE-CAE38AA0DE74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5475A2B-0E76-4DE3-969B-2209D1D383E3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29AEB8D-8B0A-437E-A683-49ED4FA0992F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C4E00A9-D535-4C04-8BCB-702142A3BA06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D5A5495-3CFE-487F-A250-9D14A69012C8}"/>
              </a:ext>
            </a:extLst>
          </p:cNvPr>
          <p:cNvGrpSpPr/>
          <p:nvPr userDrawn="1"/>
        </p:nvGrpSpPr>
        <p:grpSpPr>
          <a:xfrm>
            <a:off x="852861" y="6008804"/>
            <a:ext cx="651272" cy="648341"/>
            <a:chOff x="10703" y="3141234"/>
            <a:chExt cx="651272" cy="648341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A8CC6FD-AD60-4639-A38B-9D693D706D54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3F13592-22A2-4965-890A-ED2EAA4E7829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CB64937-F747-4DE6-BF74-19F8A2888DDE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83AC79E-C5FB-4EAA-89BD-8BF6872EF477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CA56673-3849-4EFA-A3D7-969A707298FF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6FFCC9D-607E-4AAF-86A8-2277051A52AD}"/>
              </a:ext>
            </a:extLst>
          </p:cNvPr>
          <p:cNvGrpSpPr/>
          <p:nvPr userDrawn="1"/>
        </p:nvGrpSpPr>
        <p:grpSpPr>
          <a:xfrm>
            <a:off x="11353800" y="782297"/>
            <a:ext cx="897950" cy="497071"/>
            <a:chOff x="3736781" y="5995118"/>
            <a:chExt cx="1222642" cy="67680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8ED58E2-332C-411C-8DBE-F70F3FA905E0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65F5E7C-B36B-4590-900E-E77845D7DFF4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1D7DC6B-0527-410C-A732-3D699AE94ED4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4FE6420-A737-4DCC-B297-84D889E0BE9A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1F04523-48DC-4CC8-B7A1-410D6B1283BE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420E48D-BF79-4789-92C4-BD316CA55E64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34DDCE1-7CC7-4AB9-BAC7-ADF7C40FE7A6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5EA8EF2-FB23-4C15-825C-0FFF491DA070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E5C5615-56E6-4911-B2D6-D000A449C741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E6BD529-6CBA-4D94-889F-5610E5A5BBA4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76E3898-18E1-46E0-A9AC-5E730DBA3AD9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3A5C1DF-3964-4269-BA9C-F9F8AF58E28F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E9F02C9-ACFA-4791-A0BB-ADD437142A6C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35ECA9D-EFDC-489C-AF35-F7A32B2C04C6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BB6BA24-10F6-4E1B-962E-6AFEFC353B6D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7" name="Picture 56" descr="A picture containing logo&#10;&#10;Description automatically generated">
            <a:extLst>
              <a:ext uri="{FF2B5EF4-FFF2-40B4-BE49-F238E27FC236}">
                <a16:creationId xmlns:a16="http://schemas.microsoft.com/office/drawing/2014/main" id="{97DB7244-EC19-44C0-A96A-EE9CA9DE6A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8" y="5351918"/>
            <a:ext cx="850424" cy="131377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4B57AF97-D0F8-499D-94DF-3B793140B726}"/>
              </a:ext>
            </a:extLst>
          </p:cNvPr>
          <p:cNvSpPr txBox="1"/>
          <p:nvPr userDrawn="1"/>
        </p:nvSpPr>
        <p:spPr>
          <a:xfrm>
            <a:off x="11164155" y="6488668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9DDDD"/>
                </a:solidFill>
                <a:latin typeface="UTM Guanine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690481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9CDAB5-AB86-41D3-97C4-9C8B0D9F0B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853504-F16D-4925-8823-5B229C66581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85FE30-032D-4EEA-B116-3F8792FCA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1348A2-4CD7-4426-92FC-6C81359E5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599ADDA-EBB8-4DB7-AEE6-9E23CD8F0B18}"/>
              </a:ext>
            </a:extLst>
          </p:cNvPr>
          <p:cNvSpPr/>
          <p:nvPr userDrawn="1"/>
        </p:nvSpPr>
        <p:spPr>
          <a:xfrm flipH="1">
            <a:off x="9682313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00B236C-8BFF-4264-AB28-0CF5D923C45B}"/>
              </a:ext>
            </a:extLst>
          </p:cNvPr>
          <p:cNvSpPr/>
          <p:nvPr userDrawn="1"/>
        </p:nvSpPr>
        <p:spPr>
          <a:xfrm>
            <a:off x="-1012060" y="6114125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5F89610-2401-425B-883B-FC5AA53B3BCF}"/>
              </a:ext>
            </a:extLst>
          </p:cNvPr>
          <p:cNvGrpSpPr/>
          <p:nvPr userDrawn="1"/>
        </p:nvGrpSpPr>
        <p:grpSpPr>
          <a:xfrm>
            <a:off x="11225587" y="86857"/>
            <a:ext cx="895620" cy="745366"/>
            <a:chOff x="3028553" y="-226049"/>
            <a:chExt cx="1423136" cy="1356162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DF5410B-2779-491A-BF7C-F233911ABDE8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22D35E-6AB5-40D1-8CEA-E229976E15A4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84B245-6625-462B-83FE-CAE38AA0DE74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5475A2B-0E76-4DE3-969B-2209D1D383E3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29AEB8D-8B0A-437E-A683-49ED4FA0992F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C4E00A9-D535-4C04-8BCB-702142A3BA06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D5A5495-3CFE-487F-A250-9D14A69012C8}"/>
              </a:ext>
            </a:extLst>
          </p:cNvPr>
          <p:cNvGrpSpPr/>
          <p:nvPr userDrawn="1"/>
        </p:nvGrpSpPr>
        <p:grpSpPr>
          <a:xfrm>
            <a:off x="852861" y="6008804"/>
            <a:ext cx="651272" cy="648341"/>
            <a:chOff x="10703" y="3141234"/>
            <a:chExt cx="651272" cy="648341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A8CC6FD-AD60-4639-A38B-9D693D706D54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3F13592-22A2-4965-890A-ED2EAA4E7829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CB64937-F747-4DE6-BF74-19F8A2888DDE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83AC79E-C5FB-4EAA-89BD-8BF6872EF477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CA56673-3849-4EFA-A3D7-969A707298FF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6FFCC9D-607E-4AAF-86A8-2277051A52AD}"/>
              </a:ext>
            </a:extLst>
          </p:cNvPr>
          <p:cNvGrpSpPr/>
          <p:nvPr userDrawn="1"/>
        </p:nvGrpSpPr>
        <p:grpSpPr>
          <a:xfrm>
            <a:off x="11353800" y="782297"/>
            <a:ext cx="897950" cy="497071"/>
            <a:chOff x="3736781" y="5995118"/>
            <a:chExt cx="1222642" cy="67680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8ED58E2-332C-411C-8DBE-F70F3FA905E0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65F5E7C-B36B-4590-900E-E77845D7DFF4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1D7DC6B-0527-410C-A732-3D699AE94ED4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4FE6420-A737-4DCC-B297-84D889E0BE9A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1F04523-48DC-4CC8-B7A1-410D6B1283BE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420E48D-BF79-4789-92C4-BD316CA55E64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34DDCE1-7CC7-4AB9-BAC7-ADF7C40FE7A6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5EA8EF2-FB23-4C15-825C-0FFF491DA070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E5C5615-56E6-4911-B2D6-D000A449C741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E6BD529-6CBA-4D94-889F-5610E5A5BBA4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76E3898-18E1-46E0-A9AC-5E730DBA3AD9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3A5C1DF-3964-4269-BA9C-F9F8AF58E28F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E9F02C9-ACFA-4791-A0BB-ADD437142A6C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35ECA9D-EFDC-489C-AF35-F7A32B2C04C6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BB6BA24-10F6-4E1B-962E-6AFEFC353B6D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7" name="Picture 56" descr="A picture containing logo&#10;&#10;Description automatically generated">
            <a:extLst>
              <a:ext uri="{FF2B5EF4-FFF2-40B4-BE49-F238E27FC236}">
                <a16:creationId xmlns:a16="http://schemas.microsoft.com/office/drawing/2014/main" id="{97DB7244-EC19-44C0-A96A-EE9CA9DE6A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8" y="5351918"/>
            <a:ext cx="850424" cy="131377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4B57AF97-D0F8-499D-94DF-3B793140B726}"/>
              </a:ext>
            </a:extLst>
          </p:cNvPr>
          <p:cNvSpPr txBox="1"/>
          <p:nvPr userDrawn="1"/>
        </p:nvSpPr>
        <p:spPr>
          <a:xfrm>
            <a:off x="11164155" y="6488668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9DDDD"/>
                </a:solidFill>
                <a:latin typeface="UTM Guanine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244059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9CDAB5-AB86-41D3-97C4-9C8B0D9F0B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853504-F16D-4925-8823-5B229C66581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85FE30-032D-4EEA-B116-3F8792FCA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1348A2-4CD7-4426-92FC-6C81359E5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599ADDA-EBB8-4DB7-AEE6-9E23CD8F0B18}"/>
              </a:ext>
            </a:extLst>
          </p:cNvPr>
          <p:cNvSpPr/>
          <p:nvPr userDrawn="1"/>
        </p:nvSpPr>
        <p:spPr>
          <a:xfrm flipH="1">
            <a:off x="9682313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00B236C-8BFF-4264-AB28-0CF5D923C45B}"/>
              </a:ext>
            </a:extLst>
          </p:cNvPr>
          <p:cNvSpPr/>
          <p:nvPr userDrawn="1"/>
        </p:nvSpPr>
        <p:spPr>
          <a:xfrm>
            <a:off x="-1012060" y="6114125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5F89610-2401-425B-883B-FC5AA53B3BCF}"/>
              </a:ext>
            </a:extLst>
          </p:cNvPr>
          <p:cNvGrpSpPr/>
          <p:nvPr userDrawn="1"/>
        </p:nvGrpSpPr>
        <p:grpSpPr>
          <a:xfrm>
            <a:off x="11225587" y="86857"/>
            <a:ext cx="895620" cy="745366"/>
            <a:chOff x="3028553" y="-226049"/>
            <a:chExt cx="1423136" cy="1356162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DF5410B-2779-491A-BF7C-F233911ABDE8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22D35E-6AB5-40D1-8CEA-E229976E15A4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84B245-6625-462B-83FE-CAE38AA0DE74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5475A2B-0E76-4DE3-969B-2209D1D383E3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29AEB8D-8B0A-437E-A683-49ED4FA0992F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C4E00A9-D535-4C04-8BCB-702142A3BA06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D5A5495-3CFE-487F-A250-9D14A69012C8}"/>
              </a:ext>
            </a:extLst>
          </p:cNvPr>
          <p:cNvGrpSpPr/>
          <p:nvPr userDrawn="1"/>
        </p:nvGrpSpPr>
        <p:grpSpPr>
          <a:xfrm>
            <a:off x="852861" y="6008804"/>
            <a:ext cx="651272" cy="648341"/>
            <a:chOff x="10703" y="3141234"/>
            <a:chExt cx="651272" cy="648341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A8CC6FD-AD60-4639-A38B-9D693D706D54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3F13592-22A2-4965-890A-ED2EAA4E7829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CB64937-F747-4DE6-BF74-19F8A2888DDE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83AC79E-C5FB-4EAA-89BD-8BF6872EF477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CA56673-3849-4EFA-A3D7-969A707298FF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6FFCC9D-607E-4AAF-86A8-2277051A52AD}"/>
              </a:ext>
            </a:extLst>
          </p:cNvPr>
          <p:cNvGrpSpPr/>
          <p:nvPr userDrawn="1"/>
        </p:nvGrpSpPr>
        <p:grpSpPr>
          <a:xfrm>
            <a:off x="11353800" y="782297"/>
            <a:ext cx="897950" cy="497071"/>
            <a:chOff x="3736781" y="5995118"/>
            <a:chExt cx="1222642" cy="67680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8ED58E2-332C-411C-8DBE-F70F3FA905E0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65F5E7C-B36B-4590-900E-E77845D7DFF4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1D7DC6B-0527-410C-A732-3D699AE94ED4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4FE6420-A737-4DCC-B297-84D889E0BE9A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1F04523-48DC-4CC8-B7A1-410D6B1283BE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420E48D-BF79-4789-92C4-BD316CA55E64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34DDCE1-7CC7-4AB9-BAC7-ADF7C40FE7A6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5EA8EF2-FB23-4C15-825C-0FFF491DA070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E5C5615-56E6-4911-B2D6-D000A449C741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E6BD529-6CBA-4D94-889F-5610E5A5BBA4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76E3898-18E1-46E0-A9AC-5E730DBA3AD9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3A5C1DF-3964-4269-BA9C-F9F8AF58E28F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E9F02C9-ACFA-4791-A0BB-ADD437142A6C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35ECA9D-EFDC-489C-AF35-F7A32B2C04C6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BB6BA24-10F6-4E1B-962E-6AFEFC353B6D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7" name="Picture 56" descr="A picture containing logo&#10;&#10;Description automatically generated">
            <a:extLst>
              <a:ext uri="{FF2B5EF4-FFF2-40B4-BE49-F238E27FC236}">
                <a16:creationId xmlns:a16="http://schemas.microsoft.com/office/drawing/2014/main" id="{97DB7244-EC19-44C0-A96A-EE9CA9DE6A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8" y="5351918"/>
            <a:ext cx="850424" cy="131377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4B57AF97-D0F8-499D-94DF-3B793140B726}"/>
              </a:ext>
            </a:extLst>
          </p:cNvPr>
          <p:cNvSpPr txBox="1"/>
          <p:nvPr userDrawn="1"/>
        </p:nvSpPr>
        <p:spPr>
          <a:xfrm>
            <a:off x="11164155" y="6488668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9DDDD"/>
                </a:solidFill>
                <a:latin typeface="UTM Guanine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528082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9CDAB5-AB86-41D3-97C4-9C8B0D9F0B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853504-F16D-4925-8823-5B229C66581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85FE30-032D-4EEA-B116-3F8792FCA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1348A2-4CD7-4426-92FC-6C81359E5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599ADDA-EBB8-4DB7-AEE6-9E23CD8F0B18}"/>
              </a:ext>
            </a:extLst>
          </p:cNvPr>
          <p:cNvSpPr/>
          <p:nvPr userDrawn="1"/>
        </p:nvSpPr>
        <p:spPr>
          <a:xfrm flipH="1">
            <a:off x="9682313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00B236C-8BFF-4264-AB28-0CF5D923C45B}"/>
              </a:ext>
            </a:extLst>
          </p:cNvPr>
          <p:cNvSpPr/>
          <p:nvPr userDrawn="1"/>
        </p:nvSpPr>
        <p:spPr>
          <a:xfrm>
            <a:off x="-1012060" y="6114125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5F89610-2401-425B-883B-FC5AA53B3BCF}"/>
              </a:ext>
            </a:extLst>
          </p:cNvPr>
          <p:cNvGrpSpPr/>
          <p:nvPr userDrawn="1"/>
        </p:nvGrpSpPr>
        <p:grpSpPr>
          <a:xfrm>
            <a:off x="11225587" y="86857"/>
            <a:ext cx="895620" cy="745366"/>
            <a:chOff x="3028553" y="-226049"/>
            <a:chExt cx="1423136" cy="1356162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DF5410B-2779-491A-BF7C-F233911ABDE8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22D35E-6AB5-40D1-8CEA-E229976E15A4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84B245-6625-462B-83FE-CAE38AA0DE74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5475A2B-0E76-4DE3-969B-2209D1D383E3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29AEB8D-8B0A-437E-A683-49ED4FA0992F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C4E00A9-D535-4C04-8BCB-702142A3BA06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D5A5495-3CFE-487F-A250-9D14A69012C8}"/>
              </a:ext>
            </a:extLst>
          </p:cNvPr>
          <p:cNvGrpSpPr/>
          <p:nvPr userDrawn="1"/>
        </p:nvGrpSpPr>
        <p:grpSpPr>
          <a:xfrm>
            <a:off x="852861" y="6008804"/>
            <a:ext cx="651272" cy="648341"/>
            <a:chOff x="10703" y="3141234"/>
            <a:chExt cx="651272" cy="648341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A8CC6FD-AD60-4639-A38B-9D693D706D54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3F13592-22A2-4965-890A-ED2EAA4E7829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CB64937-F747-4DE6-BF74-19F8A2888DDE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83AC79E-C5FB-4EAA-89BD-8BF6872EF477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CA56673-3849-4EFA-A3D7-969A707298FF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6FFCC9D-607E-4AAF-86A8-2277051A52AD}"/>
              </a:ext>
            </a:extLst>
          </p:cNvPr>
          <p:cNvGrpSpPr/>
          <p:nvPr userDrawn="1"/>
        </p:nvGrpSpPr>
        <p:grpSpPr>
          <a:xfrm>
            <a:off x="11353800" y="782297"/>
            <a:ext cx="897950" cy="497071"/>
            <a:chOff x="3736781" y="5995118"/>
            <a:chExt cx="1222642" cy="67680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8ED58E2-332C-411C-8DBE-F70F3FA905E0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65F5E7C-B36B-4590-900E-E77845D7DFF4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1D7DC6B-0527-410C-A732-3D699AE94ED4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4FE6420-A737-4DCC-B297-84D889E0BE9A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1F04523-48DC-4CC8-B7A1-410D6B1283BE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420E48D-BF79-4789-92C4-BD316CA55E64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34DDCE1-7CC7-4AB9-BAC7-ADF7C40FE7A6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5EA8EF2-FB23-4C15-825C-0FFF491DA070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E5C5615-56E6-4911-B2D6-D000A449C741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E6BD529-6CBA-4D94-889F-5610E5A5BBA4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76E3898-18E1-46E0-A9AC-5E730DBA3AD9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3A5C1DF-3964-4269-BA9C-F9F8AF58E28F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E9F02C9-ACFA-4791-A0BB-ADD437142A6C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35ECA9D-EFDC-489C-AF35-F7A32B2C04C6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BB6BA24-10F6-4E1B-962E-6AFEFC353B6D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7" name="Picture 56" descr="A picture containing logo&#10;&#10;Description automatically generated">
            <a:extLst>
              <a:ext uri="{FF2B5EF4-FFF2-40B4-BE49-F238E27FC236}">
                <a16:creationId xmlns:a16="http://schemas.microsoft.com/office/drawing/2014/main" id="{97DB7244-EC19-44C0-A96A-EE9CA9DE6A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8" y="5351918"/>
            <a:ext cx="850424" cy="131377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4B57AF97-D0F8-499D-94DF-3B793140B726}"/>
              </a:ext>
            </a:extLst>
          </p:cNvPr>
          <p:cNvSpPr txBox="1"/>
          <p:nvPr userDrawn="1"/>
        </p:nvSpPr>
        <p:spPr>
          <a:xfrm>
            <a:off x="11164155" y="6488668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9DDDD"/>
                </a:solidFill>
                <a:latin typeface="UTM Guanine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504390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90D0F-A269-4F63-8FB6-DD31DAF4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4DCCA-2CDD-443C-A416-D62432DA7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DC9F5-8CEA-4EA2-A3AF-A54DE9C0A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20AC-0FB3-47CF-BB29-F17B2911509A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00C5B-DFBA-4EB8-9B76-E9E35519A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C926A-4647-4A32-A0E4-ABD8194C8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BABCF-33AF-4912-9494-622F0C7ED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6820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9CDAB5-AB86-41D3-97C4-9C8B0D9F0B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853504-F16D-4925-8823-5B229C66581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85FE30-032D-4EEA-B116-3F8792FCA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1348A2-4CD7-4426-92FC-6C81359E5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599ADDA-EBB8-4DB7-AEE6-9E23CD8F0B18}"/>
              </a:ext>
            </a:extLst>
          </p:cNvPr>
          <p:cNvSpPr/>
          <p:nvPr userDrawn="1"/>
        </p:nvSpPr>
        <p:spPr>
          <a:xfrm flipH="1">
            <a:off x="9682313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00B236C-8BFF-4264-AB28-0CF5D923C45B}"/>
              </a:ext>
            </a:extLst>
          </p:cNvPr>
          <p:cNvSpPr/>
          <p:nvPr userDrawn="1"/>
        </p:nvSpPr>
        <p:spPr>
          <a:xfrm>
            <a:off x="-1012060" y="6114125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5F89610-2401-425B-883B-FC5AA53B3BCF}"/>
              </a:ext>
            </a:extLst>
          </p:cNvPr>
          <p:cNvGrpSpPr/>
          <p:nvPr userDrawn="1"/>
        </p:nvGrpSpPr>
        <p:grpSpPr>
          <a:xfrm>
            <a:off x="11225587" y="86857"/>
            <a:ext cx="895620" cy="745366"/>
            <a:chOff x="3028553" y="-226049"/>
            <a:chExt cx="1423136" cy="1356162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DF5410B-2779-491A-BF7C-F233911ABDE8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22D35E-6AB5-40D1-8CEA-E229976E15A4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84B245-6625-462B-83FE-CAE38AA0DE74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5475A2B-0E76-4DE3-969B-2209D1D383E3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29AEB8D-8B0A-437E-A683-49ED4FA0992F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C4E00A9-D535-4C04-8BCB-702142A3BA06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D5A5495-3CFE-487F-A250-9D14A69012C8}"/>
              </a:ext>
            </a:extLst>
          </p:cNvPr>
          <p:cNvGrpSpPr/>
          <p:nvPr userDrawn="1"/>
        </p:nvGrpSpPr>
        <p:grpSpPr>
          <a:xfrm>
            <a:off x="852861" y="6008804"/>
            <a:ext cx="651272" cy="648341"/>
            <a:chOff x="10703" y="3141234"/>
            <a:chExt cx="651272" cy="648341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A8CC6FD-AD60-4639-A38B-9D693D706D54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3F13592-22A2-4965-890A-ED2EAA4E7829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CB64937-F747-4DE6-BF74-19F8A2888DDE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83AC79E-C5FB-4EAA-89BD-8BF6872EF477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CA56673-3849-4EFA-A3D7-969A707298FF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6FFCC9D-607E-4AAF-86A8-2277051A52AD}"/>
              </a:ext>
            </a:extLst>
          </p:cNvPr>
          <p:cNvGrpSpPr/>
          <p:nvPr userDrawn="1"/>
        </p:nvGrpSpPr>
        <p:grpSpPr>
          <a:xfrm>
            <a:off x="11353800" y="782297"/>
            <a:ext cx="897950" cy="497071"/>
            <a:chOff x="3736781" y="5995118"/>
            <a:chExt cx="1222642" cy="67680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8ED58E2-332C-411C-8DBE-F70F3FA905E0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65F5E7C-B36B-4590-900E-E77845D7DFF4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1D7DC6B-0527-410C-A732-3D699AE94ED4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4FE6420-A737-4DCC-B297-84D889E0BE9A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1F04523-48DC-4CC8-B7A1-410D6B1283BE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420E48D-BF79-4789-92C4-BD316CA55E64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34DDCE1-7CC7-4AB9-BAC7-ADF7C40FE7A6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5EA8EF2-FB23-4C15-825C-0FFF491DA070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E5C5615-56E6-4911-B2D6-D000A449C741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E6BD529-6CBA-4D94-889F-5610E5A5BBA4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76E3898-18E1-46E0-A9AC-5E730DBA3AD9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3A5C1DF-3964-4269-BA9C-F9F8AF58E28F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E9F02C9-ACFA-4791-A0BB-ADD437142A6C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35ECA9D-EFDC-489C-AF35-F7A32B2C04C6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BB6BA24-10F6-4E1B-962E-6AFEFC353B6D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7" name="Picture 56" descr="A picture containing logo&#10;&#10;Description automatically generated">
            <a:extLst>
              <a:ext uri="{FF2B5EF4-FFF2-40B4-BE49-F238E27FC236}">
                <a16:creationId xmlns:a16="http://schemas.microsoft.com/office/drawing/2014/main" id="{97DB7244-EC19-44C0-A96A-EE9CA9DE6A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8" y="5351918"/>
            <a:ext cx="850424" cy="131377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4B57AF97-D0F8-499D-94DF-3B793140B726}"/>
              </a:ext>
            </a:extLst>
          </p:cNvPr>
          <p:cNvSpPr txBox="1"/>
          <p:nvPr userDrawn="1"/>
        </p:nvSpPr>
        <p:spPr>
          <a:xfrm>
            <a:off x="11164155" y="6488668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9DDDD"/>
                </a:solidFill>
                <a:latin typeface="UTM Guanine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257605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54BCF-C229-48AC-B8C6-E6FAE9021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F1FC49-2109-4526-B43D-6C4230F4C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29427-561A-4377-95E8-DECD0C18D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20AC-0FB3-47CF-BB29-F17B2911509A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B4E11-1F4F-46C8-B2CF-4AFA184E5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A9323-3EE1-41F4-BFB4-2DC2D8583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BABCF-33AF-4912-9494-622F0C7ED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66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90C56-79F8-4FDE-9F41-439BF6D3E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408D9-C1B1-4D7C-AF01-C8988CA7E0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5C117B-1339-4C33-BD7C-F46BBF2D67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08F5BF-5A3D-4ADA-9B10-D08231E0B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20AC-0FB3-47CF-BB29-F17B2911509A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A37507-7D99-4737-94AE-3B24FAADE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406DE-AB16-497A-8097-CEBD68E9F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BABCF-33AF-4912-9494-622F0C7ED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38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20715-1962-40C0-8AB3-C6E15F025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7C9CA-F633-401B-97D7-21F347E35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0BB352-031C-42F7-AE71-82B03C696F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893B0F-249F-446D-92A8-1E4B665C8D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1BA635-583F-43A1-9C24-5DF3DE695A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3C60F0-CDCC-4035-9D1E-65DAB27BA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20AC-0FB3-47CF-BB29-F17B2911509A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B465DF-FC69-42BD-87D7-8BA2C099E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2C1D57-5B3C-40FD-AF65-FF1ED2240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BABCF-33AF-4912-9494-622F0C7ED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81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32089-1EE1-4514-98C3-CA703BF78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68243D-287C-45C0-B460-BB177C8A3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20AC-0FB3-47CF-BB29-F17B2911509A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A368E4-F31D-4286-9B4A-7396021A3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34C418-05BA-4C30-B3D9-2FAFFBDC6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BABCF-33AF-4912-9494-622F0C7ED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08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D7C098-6990-470A-B0F4-85FD6DE6E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20AC-0FB3-47CF-BB29-F17B2911509A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22D498-D065-41F6-8D7A-F941451FE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082DE-812A-43F1-A0D3-8AD8FE880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BABCF-33AF-4912-9494-622F0C7ED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82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D7C098-6990-470A-B0F4-85FD6DE6E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20AC-0FB3-47CF-BB29-F17B2911509A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22D498-D065-41F6-8D7A-F941451FE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082DE-812A-43F1-A0D3-8AD8FE880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BABCF-33AF-4912-9494-622F0C7ED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66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D7C098-6990-470A-B0F4-85FD6DE6E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20AC-0FB3-47CF-BB29-F17B2911509A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22D498-D065-41F6-8D7A-F941451FE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082DE-812A-43F1-A0D3-8AD8FE880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BABCF-33AF-4912-9494-622F0C7ED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32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2B0524-8EDA-4A4E-BCCC-42999E2E6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978D1-A2DD-42D7-A9BB-D4660DAF5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7DB73-4FEA-4FBE-A3B4-E9E7E9C3D7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F20AC-0FB3-47CF-BB29-F17B2911509A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70C9B-97B2-41BF-BC9C-73DDE55740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73073-84CD-4C22-9D2A-C1951EC6E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BABCF-33AF-4912-9494-622F0C7ED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7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8" r:id="rId8"/>
    <p:sldLayoutId id="2147483664" r:id="rId9"/>
    <p:sldLayoutId id="2147483662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7" r:id="rId16"/>
    <p:sldLayoutId id="2147483666" r:id="rId17"/>
    <p:sldLayoutId id="2147483665" r:id="rId18"/>
    <p:sldLayoutId id="2147483663" r:id="rId19"/>
    <p:sldLayoutId id="2147483661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2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10" Type="http://schemas.microsoft.com/office/2007/relationships/hdphoto" Target="../media/hdphoto2.wdp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CD4CF322-18BD-47B7-AE86-5CA7416C451B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CE5AFC9-E9FE-44E7-8712-121EC837B94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26007E3-99BB-43D3-9E27-2FC35384E991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21F91D5-8B5B-4C0F-B1B0-8968E062EFBA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B068363-831C-4676-A9B0-7E83B21E805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2D10E4D-F5FC-4CEA-BDEA-C6CAFE26D992}"/>
              </a:ext>
            </a:extLst>
          </p:cNvPr>
          <p:cNvGrpSpPr/>
          <p:nvPr/>
        </p:nvGrpSpPr>
        <p:grpSpPr>
          <a:xfrm>
            <a:off x="8977282" y="5656841"/>
            <a:ext cx="1864191" cy="1403213"/>
            <a:chOff x="5337376" y="3832625"/>
            <a:chExt cx="1864191" cy="1403213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F691A19-8811-4B71-90E5-83F10B37E23D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44626E4-2CCF-4D89-A48A-999D1F979E08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E17C5D3-3546-488F-A447-90DA4083404C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602D54C-24F6-49FB-B1D0-3BECBFA36AF0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B42439A-C397-4FAD-AFD5-F1FD9A4B1739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2DC7D30-C400-490D-921E-564EC17272FB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D83DA1F-FC5B-47EA-92B5-FA3DFC706B0A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C7A89D0-2160-4E14-91B2-5D633B4722E7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01AEF34-8498-413E-BB79-755FDF7D4AC1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89FFA6E-F628-4BB8-8800-C4667DEFD486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3856410-F4C5-4341-8132-5D2713496965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32BB305-988D-41DA-BA03-EFD602B7748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F3C5D2A-D555-4680-A777-8364AD7F51DD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E16ADBD-CC40-421F-89AB-139403053196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3964BF2-E265-427A-901B-3EEA89A6767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2DC473A-7566-4C5C-B63F-DC1E8B89EC79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3B5DC67-79BB-4FF2-83FC-167D19478C5E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527CA76-E134-4542-A98F-BBCE6D95FDE1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8AC5AF5-76C6-43B9-B5CF-0E7C01E4EAC4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62081A5-48C7-40DA-852B-4E110F8A748F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990F0BB-CB90-41BD-8ADA-25ED8CD0E44E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9A01961-2C52-4916-90CC-23DDF639B246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05A51FD-91AC-43CD-8962-42F93C60CBA2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4303C9E-73C7-4EF6-9310-9AAE2EB586AE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10C941B-3CBF-4D4D-A3DD-EB035AC53F61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B4EB679-A9CD-4ED8-8391-CA72E1DFE1A2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E5DEBC7-B277-4F30-B646-18101F0EE3E8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0B444D4-B575-41D7-94BD-D108FDF7564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6CA12AE-430F-46B7-A6EF-705E1139B5DD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6C02ED1-F0BA-42E8-A5F9-ACABD3AEEFC4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9E2A7EA-8925-49A6-8776-02ECFC56DF46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CB5D0B1-A9C6-477F-ADE1-C716A1775DAA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6CF2158-B0A0-4747-80D1-6F434865FCA4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34CB3C6-0BB2-4D1F-9060-26AC7ED5C0D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6E36059-F810-4EBB-8987-84C5D6245A9A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FCBE482-7664-4079-8CF5-D355B5D8328A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DFEF0AA-3567-49A9-B695-52BE9C35DF66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DCD0B4C-089F-495B-B731-75C6BB3A6317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70D8FD5-FDED-4913-AEE4-0752028D275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8CBFD9B-0797-4E11-8BC7-FEA0691F42F2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8D93ABE-0052-4930-BE5B-31744011E704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1F2AC0F-2297-450B-A724-185B360708DC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BB8F77EB-6977-4DB6-9444-BF06C1C56325}"/>
              </a:ext>
            </a:extLst>
          </p:cNvPr>
          <p:cNvSpPr/>
          <p:nvPr/>
        </p:nvSpPr>
        <p:spPr>
          <a:xfrm>
            <a:off x="-17757" y="-9939"/>
            <a:ext cx="3110949" cy="2385391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1F3822B-B495-4B85-8863-67ED9139F83C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F70A98E-CA08-427F-9DB0-F5A86F292D1E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88A798C-193A-4C8F-9B80-0328FB7940CC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742726B-58C3-44FF-9F94-FC6EDB810811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A30BFF2-EC96-49C5-9860-6B00F8F1092C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836D565-ACF4-492D-A011-4FA4BBF420F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43C933B-A51E-47EE-81B1-2669EA21BC48}"/>
              </a:ext>
            </a:extLst>
          </p:cNvPr>
          <p:cNvGrpSpPr/>
          <p:nvPr/>
        </p:nvGrpSpPr>
        <p:grpSpPr>
          <a:xfrm>
            <a:off x="457189" y="911087"/>
            <a:ext cx="1369514" cy="885063"/>
            <a:chOff x="304495" y="624348"/>
            <a:chExt cx="1369514" cy="885063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6ABD2CC-6EF8-47A6-A78F-0148C22628AB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3E3A8B0-2829-4264-A9E4-4787F97708DA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4589856-2FEC-42DA-9CA1-F9228B5DEF0A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D5A5C38-9795-40FA-B84C-93F74FA4D975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90644970-555B-41D7-A961-0295629D4BCB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F04F68A-7E95-45DF-AAF2-078DC36F8D5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A58953F-2D00-4F25-91D6-3555F020772E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BC17C4F-E451-4069-AE68-0889FFC2FE3A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457CFC-3D51-4DF2-A420-5244D161102F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BA459EB-71C0-40CB-88E2-FE986B637266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4219A3A-E579-4F20-8255-12DF0C472E9D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0A2C79F-6C7D-4B09-A7C6-5A06A59A190F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D701FDC-B3A1-4796-9D57-AA478B9ACEB7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02057FA-C11D-40BB-9BD7-EAAF0684468B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9E469F65-1902-4136-8AEC-8CDCE458808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A3356B26-C709-4BD5-BDB8-EF8E3A3E37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BE09FD6-C1E8-493E-8D97-D067240B0487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E77B474-B150-405C-8FF8-C01C44E84D3F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5D9B179-9B9E-427C-BEE9-ADC1F1457D59}"/>
              </a:ext>
            </a:extLst>
          </p:cNvPr>
          <p:cNvGrpSpPr/>
          <p:nvPr/>
        </p:nvGrpSpPr>
        <p:grpSpPr>
          <a:xfrm>
            <a:off x="924852" y="456592"/>
            <a:ext cx="801825" cy="411081"/>
            <a:chOff x="772158" y="169853"/>
            <a:chExt cx="801825" cy="411081"/>
          </a:xfrm>
        </p:grpSpPr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280CE56-29CD-4A99-AE1E-D1E65C36A04C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40E0820-A5C9-4425-B8A3-3F4DAC4E4C09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E3A07099-4777-48CB-B447-A2ADC8996694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8DCFFA5F-B879-4BF7-94F4-B988C1F1BBCE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2FD3BF9-5AA4-406F-902C-532F0E8A3D5C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0B536F5C-1B52-4961-8E8E-4D75BC4101E6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5179E1DC-3666-411A-BD49-8CA4E0AF0528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348C09B5-3271-4467-9F4D-E844A9F72AEE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87C8D807-E23E-4691-A645-37FCCC547163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859FAFF-33F8-4554-9308-252D81B75754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CE9AED4F-8D2A-419C-860F-3CEF10030D24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B97CF880-D1D6-43E1-BC66-1FB1E6926052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8" name="Graphic 2">
            <a:extLst>
              <a:ext uri="{FF2B5EF4-FFF2-40B4-BE49-F238E27FC236}">
                <a16:creationId xmlns:a16="http://schemas.microsoft.com/office/drawing/2014/main" id="{3A9E56BC-0CBD-42BD-B2FA-9FEDAD7E8A45}"/>
              </a:ext>
            </a:extLst>
          </p:cNvPr>
          <p:cNvSpPr/>
          <p:nvPr/>
        </p:nvSpPr>
        <p:spPr>
          <a:xfrm>
            <a:off x="3004738" y="1578857"/>
            <a:ext cx="9045807" cy="3425316"/>
          </a:xfrm>
          <a:custGeom>
            <a:avLst/>
            <a:gdLst>
              <a:gd name="connsiteX0" fmla="*/ 8949907 w 9045807"/>
              <a:gd name="connsiteY0" fmla="*/ 1350538 h 3425316"/>
              <a:gd name="connsiteX1" fmla="*/ 8677506 w 9045807"/>
              <a:gd name="connsiteY1" fmla="*/ 1275741 h 3425316"/>
              <a:gd name="connsiteX2" fmla="*/ 8624931 w 9045807"/>
              <a:gd name="connsiteY2" fmla="*/ 1228919 h 3425316"/>
              <a:gd name="connsiteX3" fmla="*/ 8614019 w 9045807"/>
              <a:gd name="connsiteY3" fmla="*/ 1222174 h 3425316"/>
              <a:gd name="connsiteX4" fmla="*/ 8718178 w 9045807"/>
              <a:gd name="connsiteY4" fmla="*/ 1103134 h 3425316"/>
              <a:gd name="connsiteX5" fmla="*/ 8766389 w 9045807"/>
              <a:gd name="connsiteY5" fmla="*/ 764666 h 3425316"/>
              <a:gd name="connsiteX6" fmla="*/ 8477123 w 9045807"/>
              <a:gd name="connsiteY6" fmla="*/ 588488 h 3425316"/>
              <a:gd name="connsiteX7" fmla="*/ 8363639 w 9045807"/>
              <a:gd name="connsiteY7" fmla="*/ 611105 h 3425316"/>
              <a:gd name="connsiteX8" fmla="*/ 8293009 w 9045807"/>
              <a:gd name="connsiteY8" fmla="*/ 395049 h 3425316"/>
              <a:gd name="connsiteX9" fmla="*/ 7893038 w 9045807"/>
              <a:gd name="connsiteY9" fmla="*/ 333942 h 3425316"/>
              <a:gd name="connsiteX10" fmla="*/ 7766657 w 9045807"/>
              <a:gd name="connsiteY10" fmla="*/ 412111 h 3425316"/>
              <a:gd name="connsiteX11" fmla="*/ 7457949 w 9045807"/>
              <a:gd name="connsiteY11" fmla="*/ 331165 h 3425316"/>
              <a:gd name="connsiteX12" fmla="*/ 7021471 w 9045807"/>
              <a:gd name="connsiteY12" fmla="*/ 545237 h 3425316"/>
              <a:gd name="connsiteX13" fmla="*/ 6949254 w 9045807"/>
              <a:gd name="connsiteY13" fmla="*/ 361520 h 3425316"/>
              <a:gd name="connsiteX14" fmla="*/ 6549481 w 9045807"/>
              <a:gd name="connsiteY14" fmla="*/ 300214 h 3425316"/>
              <a:gd name="connsiteX15" fmla="*/ 6268151 w 9045807"/>
              <a:gd name="connsiteY15" fmla="*/ 460917 h 3425316"/>
              <a:gd name="connsiteX16" fmla="*/ 6261207 w 9045807"/>
              <a:gd name="connsiteY16" fmla="*/ 449212 h 3425316"/>
              <a:gd name="connsiteX17" fmla="*/ 5907858 w 9045807"/>
              <a:gd name="connsiteY17" fmla="*/ 323824 h 3425316"/>
              <a:gd name="connsiteX18" fmla="*/ 5444200 w 9045807"/>
              <a:gd name="connsiteY18" fmla="*/ 563291 h 3425316"/>
              <a:gd name="connsiteX19" fmla="*/ 5396386 w 9045807"/>
              <a:gd name="connsiteY19" fmla="*/ 395247 h 3425316"/>
              <a:gd name="connsiteX20" fmla="*/ 5043038 w 9045807"/>
              <a:gd name="connsiteY20" fmla="*/ 269859 h 3425316"/>
              <a:gd name="connsiteX21" fmla="*/ 4577594 w 9045807"/>
              <a:gd name="connsiteY21" fmla="*/ 518652 h 3425316"/>
              <a:gd name="connsiteX22" fmla="*/ 4414510 w 9045807"/>
              <a:gd name="connsiteY22" fmla="*/ 211927 h 3425316"/>
              <a:gd name="connsiteX23" fmla="*/ 3807013 w 9045807"/>
              <a:gd name="connsiteY23" fmla="*/ 314697 h 3425316"/>
              <a:gd name="connsiteX24" fmla="*/ 3552467 w 9045807"/>
              <a:gd name="connsiteY24" fmla="*/ 473417 h 3425316"/>
              <a:gd name="connsiteX25" fmla="*/ 3480845 w 9045807"/>
              <a:gd name="connsiteY25" fmla="*/ 302992 h 3425316"/>
              <a:gd name="connsiteX26" fmla="*/ 3081072 w 9045807"/>
              <a:gd name="connsiteY26" fmla="*/ 241885 h 3425316"/>
              <a:gd name="connsiteX27" fmla="*/ 2816011 w 9045807"/>
              <a:gd name="connsiteY27" fmla="*/ 394057 h 3425316"/>
              <a:gd name="connsiteX28" fmla="*/ 2692607 w 9045807"/>
              <a:gd name="connsiteY28" fmla="*/ 82571 h 3425316"/>
              <a:gd name="connsiteX29" fmla="*/ 2390048 w 9045807"/>
              <a:gd name="connsiteY29" fmla="*/ 17099 h 3425316"/>
              <a:gd name="connsiteX30" fmla="*/ 1702001 w 9045807"/>
              <a:gd name="connsiteY30" fmla="*/ 394057 h 3425316"/>
              <a:gd name="connsiteX31" fmla="*/ 1670456 w 9045807"/>
              <a:gd name="connsiteY31" fmla="*/ 329379 h 3425316"/>
              <a:gd name="connsiteX32" fmla="*/ 1317107 w 9045807"/>
              <a:gd name="connsiteY32" fmla="*/ 203991 h 3425316"/>
              <a:gd name="connsiteX33" fmla="*/ 78900 w 9045807"/>
              <a:gd name="connsiteY33" fmla="*/ 997586 h 3425316"/>
              <a:gd name="connsiteX34" fmla="*/ 98740 w 9045807"/>
              <a:gd name="connsiteY34" fmla="*/ 1432080 h 3425316"/>
              <a:gd name="connsiteX35" fmla="*/ 300115 w 9045807"/>
              <a:gd name="connsiteY35" fmla="*/ 1511439 h 3425316"/>
              <a:gd name="connsiteX36" fmla="*/ 109453 w 9045807"/>
              <a:gd name="connsiteY36" fmla="*/ 1861018 h 3425316"/>
              <a:gd name="connsiteX37" fmla="*/ 555652 w 9045807"/>
              <a:gd name="connsiteY37" fmla="*/ 2257816 h 3425316"/>
              <a:gd name="connsiteX38" fmla="*/ 469151 w 9045807"/>
              <a:gd name="connsiteY38" fmla="*/ 2419312 h 3425316"/>
              <a:gd name="connsiteX39" fmla="*/ 968521 w 9045807"/>
              <a:gd name="connsiteY39" fmla="*/ 2769685 h 3425316"/>
              <a:gd name="connsiteX40" fmla="*/ 1181799 w 9045807"/>
              <a:gd name="connsiteY40" fmla="*/ 2557001 h 3425316"/>
              <a:gd name="connsiteX41" fmla="*/ 1173070 w 9045807"/>
              <a:gd name="connsiteY41" fmla="*/ 2569302 h 3425316"/>
              <a:gd name="connsiteX42" fmla="*/ 1167316 w 9045807"/>
              <a:gd name="connsiteY42" fmla="*/ 2973837 h 3425316"/>
              <a:gd name="connsiteX43" fmla="*/ 1567288 w 9045807"/>
              <a:gd name="connsiteY43" fmla="*/ 3034944 h 3425316"/>
              <a:gd name="connsiteX44" fmla="*/ 2265057 w 9045807"/>
              <a:gd name="connsiteY44" fmla="*/ 2406813 h 3425316"/>
              <a:gd name="connsiteX45" fmla="*/ 2297595 w 9045807"/>
              <a:gd name="connsiteY45" fmla="*/ 2370110 h 3425316"/>
              <a:gd name="connsiteX46" fmla="*/ 1994639 w 9045807"/>
              <a:gd name="connsiteY46" fmla="*/ 2857576 h 3425316"/>
              <a:gd name="connsiteX47" fmla="*/ 2494009 w 9045807"/>
              <a:gd name="connsiteY47" fmla="*/ 3207948 h 3425316"/>
              <a:gd name="connsiteX48" fmla="*/ 2987824 w 9045807"/>
              <a:gd name="connsiteY48" fmla="*/ 2666518 h 3425316"/>
              <a:gd name="connsiteX49" fmla="*/ 3067184 w 9045807"/>
              <a:gd name="connsiteY49" fmla="*/ 2981972 h 3425316"/>
              <a:gd name="connsiteX50" fmla="*/ 3501479 w 9045807"/>
              <a:gd name="connsiteY50" fmla="*/ 2962132 h 3425316"/>
              <a:gd name="connsiteX51" fmla="*/ 3864945 w 9045807"/>
              <a:gd name="connsiteY51" fmla="*/ 2602435 h 3425316"/>
              <a:gd name="connsiteX52" fmla="*/ 3613177 w 9045807"/>
              <a:gd name="connsiteY52" fmla="*/ 2976813 h 3425316"/>
              <a:gd name="connsiteX53" fmla="*/ 3710393 w 9045807"/>
              <a:gd name="connsiteY53" fmla="*/ 3369445 h 3425316"/>
              <a:gd name="connsiteX54" fmla="*/ 4112547 w 9045807"/>
              <a:gd name="connsiteY54" fmla="*/ 3327185 h 3425316"/>
              <a:gd name="connsiteX55" fmla="*/ 4620845 w 9045807"/>
              <a:gd name="connsiteY55" fmla="*/ 2784763 h 3425316"/>
              <a:gd name="connsiteX56" fmla="*/ 4725997 w 9045807"/>
              <a:gd name="connsiteY56" fmla="*/ 3164102 h 3425316"/>
              <a:gd name="connsiteX57" fmla="*/ 5128151 w 9045807"/>
              <a:gd name="connsiteY57" fmla="*/ 3121645 h 3425316"/>
              <a:gd name="connsiteX58" fmla="*/ 5361468 w 9045807"/>
              <a:gd name="connsiteY58" fmla="*/ 2865115 h 3425316"/>
              <a:gd name="connsiteX59" fmla="*/ 5454120 w 9045807"/>
              <a:gd name="connsiteY59" fmla="*/ 3123033 h 3425316"/>
              <a:gd name="connsiteX60" fmla="*/ 5888614 w 9045807"/>
              <a:gd name="connsiteY60" fmla="*/ 3103194 h 3425316"/>
              <a:gd name="connsiteX61" fmla="*/ 6132645 w 9045807"/>
              <a:gd name="connsiteY61" fmla="*/ 2808571 h 3425316"/>
              <a:gd name="connsiteX62" fmla="*/ 6264778 w 9045807"/>
              <a:gd name="connsiteY62" fmla="*/ 3029786 h 3425316"/>
              <a:gd name="connsiteX63" fmla="*/ 6667131 w 9045807"/>
              <a:gd name="connsiteY63" fmla="*/ 2987527 h 3425316"/>
              <a:gd name="connsiteX64" fmla="*/ 6942310 w 9045807"/>
              <a:gd name="connsiteY64" fmla="*/ 2683778 h 3425316"/>
              <a:gd name="connsiteX65" fmla="*/ 7072261 w 9045807"/>
              <a:gd name="connsiteY65" fmla="*/ 2906183 h 3425316"/>
              <a:gd name="connsiteX66" fmla="*/ 7404579 w 9045807"/>
              <a:gd name="connsiteY66" fmla="*/ 2917492 h 3425316"/>
              <a:gd name="connsiteX67" fmla="*/ 7545443 w 9045807"/>
              <a:gd name="connsiteY67" fmla="*/ 3074227 h 3425316"/>
              <a:gd name="connsiteX68" fmla="*/ 7960691 w 9045807"/>
              <a:gd name="connsiteY68" fmla="*/ 2944871 h 3425316"/>
              <a:gd name="connsiteX69" fmla="*/ 8168018 w 9045807"/>
              <a:gd name="connsiteY69" fmla="*/ 2645884 h 3425316"/>
              <a:gd name="connsiteX70" fmla="*/ 8249163 w 9045807"/>
              <a:gd name="connsiteY70" fmla="*/ 2705404 h 3425316"/>
              <a:gd name="connsiteX71" fmla="*/ 8664412 w 9045807"/>
              <a:gd name="connsiteY71" fmla="*/ 2576246 h 3425316"/>
              <a:gd name="connsiteX72" fmla="*/ 9014983 w 9045807"/>
              <a:gd name="connsiteY72" fmla="*/ 1719956 h 3425316"/>
              <a:gd name="connsiteX73" fmla="*/ 8949907 w 9045807"/>
              <a:gd name="connsiteY73" fmla="*/ 1350538 h 342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9045807" h="3425316">
                <a:moveTo>
                  <a:pt x="8949907" y="1350538"/>
                </a:moveTo>
                <a:cubicBezTo>
                  <a:pt x="8875211" y="1285483"/>
                  <a:pt x="8774960" y="1257965"/>
                  <a:pt x="8677506" y="1275741"/>
                </a:cubicBezTo>
                <a:cubicBezTo>
                  <a:pt x="8662011" y="1257985"/>
                  <a:pt x="8644354" y="1242272"/>
                  <a:pt x="8624931" y="1228919"/>
                </a:cubicBezTo>
                <a:lnTo>
                  <a:pt x="8614019" y="1222174"/>
                </a:lnTo>
                <a:cubicBezTo>
                  <a:pt x="8648341" y="1182494"/>
                  <a:pt x="8682863" y="1142814"/>
                  <a:pt x="8718178" y="1103134"/>
                </a:cubicBezTo>
                <a:cubicBezTo>
                  <a:pt x="8800811" y="1010244"/>
                  <a:pt x="8819798" y="876920"/>
                  <a:pt x="8766389" y="764666"/>
                </a:cubicBezTo>
                <a:cubicBezTo>
                  <a:pt x="8718178" y="663086"/>
                  <a:pt x="8596560" y="571425"/>
                  <a:pt x="8477123" y="588488"/>
                </a:cubicBezTo>
                <a:cubicBezTo>
                  <a:pt x="8438912" y="593944"/>
                  <a:pt x="8401017" y="601483"/>
                  <a:pt x="8363639" y="611105"/>
                </a:cubicBezTo>
                <a:cubicBezTo>
                  <a:pt x="8371159" y="532400"/>
                  <a:pt x="8345566" y="454112"/>
                  <a:pt x="8293009" y="395049"/>
                </a:cubicBezTo>
                <a:cubicBezTo>
                  <a:pt x="8193175" y="278529"/>
                  <a:pt x="8023108" y="252539"/>
                  <a:pt x="7893038" y="333942"/>
                </a:cubicBezTo>
                <a:cubicBezTo>
                  <a:pt x="7850382" y="359337"/>
                  <a:pt x="7808321" y="385526"/>
                  <a:pt x="7766657" y="412111"/>
                </a:cubicBezTo>
                <a:cubicBezTo>
                  <a:pt x="7687893" y="328010"/>
                  <a:pt x="7567862" y="296524"/>
                  <a:pt x="7457949" y="331165"/>
                </a:cubicBezTo>
                <a:cubicBezTo>
                  <a:pt x="7303316" y="382133"/>
                  <a:pt x="7156442" y="454172"/>
                  <a:pt x="7021471" y="545237"/>
                </a:cubicBezTo>
                <a:cubicBezTo>
                  <a:pt x="7019726" y="477424"/>
                  <a:pt x="6994152" y="412369"/>
                  <a:pt x="6949254" y="361520"/>
                </a:cubicBezTo>
                <a:cubicBezTo>
                  <a:pt x="6842119" y="238711"/>
                  <a:pt x="6689947" y="228394"/>
                  <a:pt x="6549481" y="300214"/>
                </a:cubicBezTo>
                <a:cubicBezTo>
                  <a:pt x="6453059" y="349616"/>
                  <a:pt x="6359414" y="403580"/>
                  <a:pt x="6268151" y="460917"/>
                </a:cubicBezTo>
                <a:cubicBezTo>
                  <a:pt x="6265770" y="456949"/>
                  <a:pt x="6263786" y="452981"/>
                  <a:pt x="6261207" y="449212"/>
                </a:cubicBezTo>
                <a:cubicBezTo>
                  <a:pt x="6193355" y="344259"/>
                  <a:pt x="6029675" y="267677"/>
                  <a:pt x="5907858" y="323824"/>
                </a:cubicBezTo>
                <a:cubicBezTo>
                  <a:pt x="5749139" y="397033"/>
                  <a:pt x="5594388" y="477385"/>
                  <a:pt x="5444200" y="563291"/>
                </a:cubicBezTo>
                <a:cubicBezTo>
                  <a:pt x="5444815" y="503831"/>
                  <a:pt x="5428209" y="445462"/>
                  <a:pt x="5396386" y="395247"/>
                </a:cubicBezTo>
                <a:cubicBezTo>
                  <a:pt x="5329129" y="291286"/>
                  <a:pt x="5163863" y="212324"/>
                  <a:pt x="5043038" y="269859"/>
                </a:cubicBezTo>
                <a:cubicBezTo>
                  <a:pt x="4882930" y="346044"/>
                  <a:pt x="4727980" y="428578"/>
                  <a:pt x="4577594" y="518652"/>
                </a:cubicBezTo>
                <a:cubicBezTo>
                  <a:pt x="4587316" y="400803"/>
                  <a:pt x="4522043" y="280573"/>
                  <a:pt x="4414510" y="211927"/>
                </a:cubicBezTo>
                <a:cubicBezTo>
                  <a:pt x="4207382" y="78801"/>
                  <a:pt x="3988151" y="206173"/>
                  <a:pt x="3807013" y="314697"/>
                </a:cubicBezTo>
                <a:cubicBezTo>
                  <a:pt x="3721166" y="366281"/>
                  <a:pt x="3636331" y="419194"/>
                  <a:pt x="3552467" y="473417"/>
                </a:cubicBezTo>
                <a:cubicBezTo>
                  <a:pt x="3547071" y="410504"/>
                  <a:pt x="3522013" y="350885"/>
                  <a:pt x="3480845" y="302992"/>
                </a:cubicBezTo>
                <a:cubicBezTo>
                  <a:pt x="3375297" y="182167"/>
                  <a:pt x="3219554" y="166890"/>
                  <a:pt x="3081072" y="241885"/>
                </a:cubicBezTo>
                <a:cubicBezTo>
                  <a:pt x="2991137" y="290552"/>
                  <a:pt x="2902771" y="341283"/>
                  <a:pt x="2816011" y="394057"/>
                </a:cubicBezTo>
                <a:cubicBezTo>
                  <a:pt x="2824145" y="289302"/>
                  <a:pt x="2791806" y="183754"/>
                  <a:pt x="2692607" y="82571"/>
                </a:cubicBezTo>
                <a:cubicBezTo>
                  <a:pt x="2621977" y="10750"/>
                  <a:pt x="2484288" y="-23176"/>
                  <a:pt x="2390048" y="17099"/>
                </a:cubicBezTo>
                <a:cubicBezTo>
                  <a:pt x="2149549" y="121239"/>
                  <a:pt x="1919228" y="247440"/>
                  <a:pt x="1702001" y="394057"/>
                </a:cubicBezTo>
                <a:cubicBezTo>
                  <a:pt x="1694164" y="371281"/>
                  <a:pt x="1683570" y="349576"/>
                  <a:pt x="1670456" y="329379"/>
                </a:cubicBezTo>
                <a:cubicBezTo>
                  <a:pt x="1597643" y="217085"/>
                  <a:pt x="1445273" y="159351"/>
                  <a:pt x="1317107" y="203991"/>
                </a:cubicBezTo>
                <a:cubicBezTo>
                  <a:pt x="847775" y="367610"/>
                  <a:pt x="423584" y="639476"/>
                  <a:pt x="78900" y="997586"/>
                </a:cubicBezTo>
                <a:cubicBezTo>
                  <a:pt x="-36370" y="1116626"/>
                  <a:pt x="-21688" y="1322167"/>
                  <a:pt x="98740" y="1432080"/>
                </a:cubicBezTo>
                <a:cubicBezTo>
                  <a:pt x="153639" y="1482691"/>
                  <a:pt x="225449" y="1510983"/>
                  <a:pt x="300115" y="1511439"/>
                </a:cubicBezTo>
                <a:cubicBezTo>
                  <a:pt x="228677" y="1623495"/>
                  <a:pt x="164975" y="1740292"/>
                  <a:pt x="109453" y="1861018"/>
                </a:cubicBezTo>
                <a:cubicBezTo>
                  <a:pt x="-22482" y="2151673"/>
                  <a:pt x="310035" y="2431812"/>
                  <a:pt x="555652" y="2257816"/>
                </a:cubicBezTo>
                <a:cubicBezTo>
                  <a:pt x="525232" y="2310729"/>
                  <a:pt x="496397" y="2364554"/>
                  <a:pt x="469151" y="2419312"/>
                </a:cubicBezTo>
                <a:cubicBezTo>
                  <a:pt x="312614" y="2736751"/>
                  <a:pt x="721514" y="3016691"/>
                  <a:pt x="968521" y="2769685"/>
                </a:cubicBezTo>
                <a:cubicBezTo>
                  <a:pt x="1039805" y="2698519"/>
                  <a:pt x="1110911" y="2627631"/>
                  <a:pt x="1181799" y="2557001"/>
                </a:cubicBezTo>
                <a:lnTo>
                  <a:pt x="1173070" y="2569302"/>
                </a:lnTo>
                <a:cubicBezTo>
                  <a:pt x="1084584" y="2694690"/>
                  <a:pt x="1057998" y="2848648"/>
                  <a:pt x="1167316" y="2973837"/>
                </a:cubicBezTo>
                <a:cubicBezTo>
                  <a:pt x="1271872" y="3092876"/>
                  <a:pt x="1429798" y="3111526"/>
                  <a:pt x="1567288" y="3034944"/>
                </a:cubicBezTo>
                <a:cubicBezTo>
                  <a:pt x="1845047" y="2880788"/>
                  <a:pt x="2058325" y="2641916"/>
                  <a:pt x="2265057" y="2406813"/>
                </a:cubicBezTo>
                <a:cubicBezTo>
                  <a:pt x="2275771" y="2394513"/>
                  <a:pt x="2286881" y="2382410"/>
                  <a:pt x="2297595" y="2370110"/>
                </a:cubicBezTo>
                <a:cubicBezTo>
                  <a:pt x="2191788" y="2528829"/>
                  <a:pt x="2090803" y="2691317"/>
                  <a:pt x="1994639" y="2857576"/>
                </a:cubicBezTo>
                <a:cubicBezTo>
                  <a:pt x="1820445" y="3163110"/>
                  <a:pt x="2261089" y="3465272"/>
                  <a:pt x="2494009" y="3207948"/>
                </a:cubicBezTo>
                <a:cubicBezTo>
                  <a:pt x="2657490" y="3025818"/>
                  <a:pt x="2821169" y="2845076"/>
                  <a:pt x="2987824" y="2666518"/>
                </a:cubicBezTo>
                <a:cubicBezTo>
                  <a:pt x="2953303" y="2776232"/>
                  <a:pt x="2970167" y="2893684"/>
                  <a:pt x="3067184" y="2981972"/>
                </a:cubicBezTo>
                <a:cubicBezTo>
                  <a:pt x="3194952" y="3098630"/>
                  <a:pt x="3383431" y="3079782"/>
                  <a:pt x="3501479" y="2962132"/>
                </a:cubicBezTo>
                <a:cubicBezTo>
                  <a:pt x="3619526" y="2844481"/>
                  <a:pt x="3741740" y="2724053"/>
                  <a:pt x="3864945" y="2602435"/>
                </a:cubicBezTo>
                <a:cubicBezTo>
                  <a:pt x="3778186" y="2725045"/>
                  <a:pt x="3694263" y="2849838"/>
                  <a:pt x="3613177" y="2976813"/>
                </a:cubicBezTo>
                <a:cubicBezTo>
                  <a:pt x="3532032" y="3104582"/>
                  <a:pt x="3593337" y="3289887"/>
                  <a:pt x="3710393" y="3369445"/>
                </a:cubicBezTo>
                <a:cubicBezTo>
                  <a:pt x="3836237" y="3457593"/>
                  <a:pt x="4007773" y="3439579"/>
                  <a:pt x="4112547" y="3327185"/>
                </a:cubicBezTo>
                <a:cubicBezTo>
                  <a:pt x="4280254" y="3144659"/>
                  <a:pt x="4449687" y="2963858"/>
                  <a:pt x="4620845" y="2784763"/>
                </a:cubicBezTo>
                <a:cubicBezTo>
                  <a:pt x="4549025" y="2909754"/>
                  <a:pt x="4615488" y="3089107"/>
                  <a:pt x="4725997" y="3164102"/>
                </a:cubicBezTo>
                <a:cubicBezTo>
                  <a:pt x="4850194" y="3248223"/>
                  <a:pt x="5024587" y="3238501"/>
                  <a:pt x="5128151" y="3121645"/>
                </a:cubicBezTo>
                <a:cubicBezTo>
                  <a:pt x="5204991" y="3035282"/>
                  <a:pt x="5282763" y="2949771"/>
                  <a:pt x="5361468" y="2865115"/>
                </a:cubicBezTo>
                <a:cubicBezTo>
                  <a:pt x="5346449" y="2961259"/>
                  <a:pt x="5381348" y="3058435"/>
                  <a:pt x="5454120" y="3123033"/>
                </a:cubicBezTo>
                <a:cubicBezTo>
                  <a:pt x="5572168" y="3230963"/>
                  <a:pt x="5782471" y="3231954"/>
                  <a:pt x="5888614" y="3103194"/>
                </a:cubicBezTo>
                <a:cubicBezTo>
                  <a:pt x="5969699" y="3004787"/>
                  <a:pt x="6051043" y="2906580"/>
                  <a:pt x="6132645" y="2808571"/>
                </a:cubicBezTo>
                <a:cubicBezTo>
                  <a:pt x="6145262" y="2897037"/>
                  <a:pt x="6192859" y="2976734"/>
                  <a:pt x="6264778" y="3029786"/>
                </a:cubicBezTo>
                <a:cubicBezTo>
                  <a:pt x="6390662" y="3118054"/>
                  <a:pt x="6562337" y="3100019"/>
                  <a:pt x="6667131" y="2987527"/>
                </a:cubicBezTo>
                <a:cubicBezTo>
                  <a:pt x="6758791" y="2886086"/>
                  <a:pt x="6850511" y="2784823"/>
                  <a:pt x="6942310" y="2683778"/>
                </a:cubicBezTo>
                <a:cubicBezTo>
                  <a:pt x="6951020" y="2773355"/>
                  <a:pt x="6998497" y="2854620"/>
                  <a:pt x="7072261" y="2906183"/>
                </a:cubicBezTo>
                <a:cubicBezTo>
                  <a:pt x="7171005" y="2975484"/>
                  <a:pt x="7301352" y="2979908"/>
                  <a:pt x="7404579" y="2917492"/>
                </a:cubicBezTo>
                <a:cubicBezTo>
                  <a:pt x="7430074" y="2985642"/>
                  <a:pt x="7480388" y="3041630"/>
                  <a:pt x="7545443" y="3074227"/>
                </a:cubicBezTo>
                <a:cubicBezTo>
                  <a:pt x="7710114" y="3152000"/>
                  <a:pt x="7864071" y="3087520"/>
                  <a:pt x="7960691" y="2944871"/>
                </a:cubicBezTo>
                <a:cubicBezTo>
                  <a:pt x="8026361" y="2847854"/>
                  <a:pt x="8095603" y="2746472"/>
                  <a:pt x="8168018" y="2645884"/>
                </a:cubicBezTo>
                <a:cubicBezTo>
                  <a:pt x="8191053" y="2670684"/>
                  <a:pt x="8218590" y="2690881"/>
                  <a:pt x="8249163" y="2705404"/>
                </a:cubicBezTo>
                <a:cubicBezTo>
                  <a:pt x="8388043" y="2770875"/>
                  <a:pt x="8599337" y="2735164"/>
                  <a:pt x="8664412" y="2576246"/>
                </a:cubicBezTo>
                <a:lnTo>
                  <a:pt x="9014983" y="1719956"/>
                </a:lnTo>
                <a:cubicBezTo>
                  <a:pt x="9067360" y="1592386"/>
                  <a:pt x="9057440" y="1448745"/>
                  <a:pt x="8949907" y="1350538"/>
                </a:cubicBezTo>
                <a:close/>
              </a:path>
            </a:pathLst>
          </a:custGeom>
          <a:solidFill>
            <a:srgbClr val="FF0000">
              <a:alpha val="20000"/>
            </a:srgbClr>
          </a:solidFill>
          <a:ln w="1982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4AE204C-0C21-4BCA-98F7-B1F0534D3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6890" y="2542453"/>
            <a:ext cx="2555817" cy="3453072"/>
          </a:xfrm>
          <a:prstGeom prst="rect">
            <a:avLst/>
          </a:prstGeom>
        </p:spPr>
      </p:pic>
      <p:pic>
        <p:nvPicPr>
          <p:cNvPr id="6" name="Picture 5" descr="A picture containing queen, white goods, refrigerator&#10;&#10;Description automatically generated">
            <a:extLst>
              <a:ext uri="{FF2B5EF4-FFF2-40B4-BE49-F238E27FC236}">
                <a16:creationId xmlns:a16="http://schemas.microsoft.com/office/drawing/2014/main" id="{34F648E3-28F7-4219-BFA9-5888EDD764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850" b="32700" l="4033" r="18267">
                        <a14:foregroundMark x1="11900" y1="32550" x2="13800" y2="32700"/>
                        <a14:foregroundMark x1="17033" y1="29850" x2="16400" y2="30550"/>
                        <a14:foregroundMark x1="18033" y1="28800" x2="18033" y2="28800"/>
                        <a14:foregroundMark x1="17133" y1="27300" x2="17133" y2="27300"/>
                        <a14:foregroundMark x1="9133" y1="31900" x2="9133" y2="31900"/>
                        <a14:foregroundMark x1="8333" y1="31350" x2="8333" y2="31350"/>
                        <a14:foregroundMark x1="5433" y1="13950" x2="5433" y2="13950"/>
                        <a14:foregroundMark x1="6067" y1="16800" x2="6067" y2="16800"/>
                        <a14:foregroundMark x1="4833" y1="15450" x2="4833" y2="15450"/>
                        <a14:foregroundMark x1="4267" y1="13150" x2="4267" y2="13150"/>
                        <a14:foregroundMark x1="16567" y1="16550" x2="16567" y2="16550"/>
                        <a14:foregroundMark x1="17400" y1="15600" x2="17400" y2="15600"/>
                        <a14:foregroundMark x1="17567" y1="25300" x2="17567" y2="25300"/>
                        <a14:foregroundMark x1="8233" y1="32700" x2="8233" y2="3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7" t="4854" r="79936" b="64774"/>
          <a:stretch/>
        </p:blipFill>
        <p:spPr>
          <a:xfrm>
            <a:off x="6291816" y="467956"/>
            <a:ext cx="1828712" cy="2082910"/>
          </a:xfrm>
          <a:prstGeom prst="rect">
            <a:avLst/>
          </a:prstGeom>
        </p:spPr>
      </p:pic>
      <p:sp>
        <p:nvSpPr>
          <p:cNvPr id="129" name="文本框 13">
            <a:extLst>
              <a:ext uri="{FF2B5EF4-FFF2-40B4-BE49-F238E27FC236}">
                <a16:creationId xmlns:a16="http://schemas.microsoft.com/office/drawing/2014/main" id="{BC2711C2-9373-4A94-B312-3DE408EF799B}"/>
              </a:ext>
            </a:extLst>
          </p:cNvPr>
          <p:cNvSpPr txBox="1"/>
          <p:nvPr/>
        </p:nvSpPr>
        <p:spPr>
          <a:xfrm>
            <a:off x="3342383" y="2469246"/>
            <a:ext cx="8708162" cy="157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defRPr/>
            </a:pPr>
            <a:r>
              <a:rPr lang="en-US" altLang="zh-CN" sz="9600" b="1" dirty="0">
                <a:ln w="1905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55000">
                      <a:srgbClr val="C3F5FD"/>
                    </a:gs>
                    <a:gs pos="100000">
                      <a:srgbClr val="3DDEF9"/>
                    </a:gs>
                    <a:gs pos="2000">
                      <a:srgbClr val="3DDEF9"/>
                    </a:gs>
                  </a:gsLst>
                  <a:lin ang="5400000" scaled="1"/>
                </a:gradFill>
                <a:effectLst>
                  <a:outerShdw dist="38100" dir="2640000" algn="bl" rotWithShape="0">
                    <a:schemeClr val="accent2">
                      <a:lumMod val="75000"/>
                    </a:schemeClr>
                  </a:outerShdw>
                </a:effectLst>
                <a:latin typeface="UTM Guanine" panose="02040603050506020204" pitchFamily="18" charset="0"/>
                <a:cs typeface="+mn-ea"/>
                <a:sym typeface="+mn-lt"/>
              </a:rPr>
              <a:t>KHỞI ĐỘNG</a:t>
            </a:r>
          </a:p>
        </p:txBody>
      </p:sp>
      <p:pic>
        <p:nvPicPr>
          <p:cNvPr id="130" name="Picture 129" descr="Calendar&#10;&#10;Description automatically generated">
            <a:extLst>
              <a:ext uri="{FF2B5EF4-FFF2-40B4-BE49-F238E27FC236}">
                <a16:creationId xmlns:a16="http://schemas.microsoft.com/office/drawing/2014/main" id="{48250189-F2CA-4D80-9C07-2E611D38247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9"/>
          <a:stretch/>
        </p:blipFill>
        <p:spPr>
          <a:xfrm>
            <a:off x="9603433" y="-1748514"/>
            <a:ext cx="3657607" cy="341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89" grpId="0" animBg="1"/>
      <p:bldP spid="128" grpId="0" animBg="1"/>
      <p:bldP spid="129" grpId="0"/>
      <p:bldP spid="12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Box 127">
            <a:extLst>
              <a:ext uri="{FF2B5EF4-FFF2-40B4-BE49-F238E27FC236}">
                <a16:creationId xmlns:a16="http://schemas.microsoft.com/office/drawing/2014/main" id="{00187AF7-D44E-4828-8158-93A1F0F0913C}"/>
              </a:ext>
            </a:extLst>
          </p:cNvPr>
          <p:cNvSpPr txBox="1"/>
          <p:nvPr/>
        </p:nvSpPr>
        <p:spPr>
          <a:xfrm>
            <a:off x="8726999" y="3437"/>
            <a:ext cx="18527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1500">
                <a:latin typeface="2005_iannnnnMTV" panose="02000000000000000000" pitchFamily="2" charset="0"/>
                <a:cs typeface="2005_iannnnnMTV" panose="02000000000000000000" pitchFamily="2" charset="0"/>
              </a:defRPr>
            </a:lvl1pPr>
          </a:lstStyle>
          <a:p>
            <a:r>
              <a:rPr lang="en-US">
                <a:solidFill>
                  <a:srgbClr val="EF6906"/>
                </a:solidFill>
              </a:rPr>
              <a:t>02</a:t>
            </a:r>
            <a:endParaRPr lang="en-US" dirty="0">
              <a:solidFill>
                <a:srgbClr val="EF6906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F445306-B10E-4F5A-91BC-D67F0C66A221}"/>
              </a:ext>
            </a:extLst>
          </p:cNvPr>
          <p:cNvSpPr/>
          <p:nvPr/>
        </p:nvSpPr>
        <p:spPr>
          <a:xfrm>
            <a:off x="8550613" y="616670"/>
            <a:ext cx="2338718" cy="739127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02E58F-FE6C-4570-9DE2-F2F347309833}"/>
              </a:ext>
            </a:extLst>
          </p:cNvPr>
          <p:cNvSpPr txBox="1"/>
          <p:nvPr/>
        </p:nvSpPr>
        <p:spPr>
          <a:xfrm>
            <a:off x="1633659" y="12063"/>
            <a:ext cx="18527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rgbClr val="7030A0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01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08787AD-32FD-49D7-94D2-A273CBDF3F43}"/>
              </a:ext>
            </a:extLst>
          </p:cNvPr>
          <p:cNvGrpSpPr/>
          <p:nvPr/>
        </p:nvGrpSpPr>
        <p:grpSpPr>
          <a:xfrm>
            <a:off x="4424587" y="-114030"/>
            <a:ext cx="3247495" cy="1015663"/>
            <a:chOff x="5578682" y="1079401"/>
            <a:chExt cx="5366826" cy="1015663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90D8FAD0-53DD-4557-9661-20FF8731F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578682" y="1378905"/>
              <a:ext cx="1104945" cy="554834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C2FB64F-C934-46EF-870E-2DF7E30B3802}"/>
                </a:ext>
              </a:extLst>
            </p:cNvPr>
            <p:cNvSpPr txBox="1"/>
            <p:nvPr/>
          </p:nvSpPr>
          <p:spPr>
            <a:xfrm>
              <a:off x="6796682" y="1079401"/>
              <a:ext cx="414882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2E7A6F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UTM Avo" panose="02040603050506020204" pitchFamily="18" charset="0"/>
                  <a:cs typeface="2005_iannnnnMTV" panose="02000000000000000000" pitchFamily="2" charset="0"/>
                </a:rPr>
                <a:t>Bài 2:</a:t>
              </a:r>
              <a:endPara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2E7A6F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  <a:cs typeface="2005_iannnnnMTV" panose="02000000000000000000" pitchFamily="2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D4CF322-18BD-47B7-AE86-5CA7416C451B}"/>
              </a:ext>
            </a:extLst>
          </p:cNvPr>
          <p:cNvGrpSpPr/>
          <p:nvPr/>
        </p:nvGrpSpPr>
        <p:grpSpPr>
          <a:xfrm>
            <a:off x="8466236" y="292811"/>
            <a:ext cx="219627" cy="269168"/>
            <a:chOff x="11714074" y="4445567"/>
            <a:chExt cx="219627" cy="26916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CE5AFC9-E9FE-44E7-8712-121EC837B94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26007E3-99BB-43D3-9E27-2FC35384E991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21F91D5-8B5B-4C0F-B1B0-8968E062EFBA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B068363-831C-4676-A9B0-7E83B21E805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2D10E4D-F5FC-4CEA-BDEA-C6CAFE26D992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F691A19-8811-4B71-90E5-83F10B37E23D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44626E4-2CCF-4D89-A48A-999D1F979E08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E17C5D3-3546-488F-A447-90DA4083404C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602D54C-24F6-49FB-B1D0-3BECBFA36AF0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B42439A-C397-4FAD-AFD5-F1FD9A4B1739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2DC7D30-C400-490D-921E-564EC17272FB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D83DA1F-FC5B-47EA-92B5-FA3DFC706B0A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C7A89D0-2160-4E14-91B2-5D633B4722E7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01AEF34-8498-413E-BB79-755FDF7D4AC1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89FFA6E-F628-4BB8-8800-C4667DEFD486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3856410-F4C5-4341-8132-5D2713496965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32BB305-988D-41DA-BA03-EFD602B7748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F3C5D2A-D555-4680-A777-8364AD7F51DD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E16ADBD-CC40-421F-89AB-139403053196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3964BF2-E265-427A-901B-3EEA89A6767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2DC473A-7566-4C5C-B63F-DC1E8B89EC79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3B5DC67-79BB-4FF2-83FC-167D19478C5E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527CA76-E134-4542-A98F-BBCE6D95FDE1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8AC5AF5-76C6-43B9-B5CF-0E7C01E4EAC4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62081A5-48C7-40DA-852B-4E110F8A748F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990F0BB-CB90-41BD-8ADA-25ED8CD0E44E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9A01961-2C52-4916-90CC-23DDF639B246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05A51FD-91AC-43CD-8962-42F93C60CBA2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4303C9E-73C7-4EF6-9310-9AAE2EB586AE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10C941B-3CBF-4D4D-A3DD-EB035AC53F61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B4EB679-A9CD-4ED8-8391-CA72E1DFE1A2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E5DEBC7-B277-4F30-B646-18101F0EE3E8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0B444D4-B575-41D7-94BD-D108FDF7564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6CA12AE-430F-46B7-A6EF-705E1139B5DD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6C02ED1-F0BA-42E8-A5F9-ACABD3AEEFC4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9E2A7EA-8925-49A6-8776-02ECFC56DF46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CB5D0B1-A9C6-477F-ADE1-C716A1775DAA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6CF2158-B0A0-4747-80D1-6F434865FCA4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34CB3C6-0BB2-4D1F-9060-26AC7ED5C0D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6E36059-F810-4EBB-8987-84C5D6245A9A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FCBE482-7664-4079-8CF5-D355B5D8328A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DFEF0AA-3567-49A9-B695-52BE9C35DF66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DCD0B4C-089F-495B-B731-75C6BB3A6317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70D8FD5-FDED-4913-AEE4-0752028D275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8CBFD9B-0797-4E11-8BC7-FEA0691F42F2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8D93ABE-0052-4930-BE5B-31744011E704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1F2AC0F-2297-450B-A724-185B360708DC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BB8F77EB-6977-4DB6-9444-BF06C1C56325}"/>
              </a:ext>
            </a:extLst>
          </p:cNvPr>
          <p:cNvSpPr/>
          <p:nvPr/>
        </p:nvSpPr>
        <p:spPr>
          <a:xfrm>
            <a:off x="-20321" y="-1016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1F3822B-B495-4B85-8863-67ED9139F83C}"/>
              </a:ext>
            </a:extLst>
          </p:cNvPr>
          <p:cNvGrpSpPr/>
          <p:nvPr/>
        </p:nvGrpSpPr>
        <p:grpSpPr>
          <a:xfrm>
            <a:off x="1808437" y="437655"/>
            <a:ext cx="161663" cy="293066"/>
            <a:chOff x="302574" y="1965169"/>
            <a:chExt cx="161663" cy="293066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F70A98E-CA08-427F-9DB0-F5A86F292D1E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88A798C-193A-4C8F-9B80-0328FB7940CC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742726B-58C3-44FF-9F94-FC6EDB810811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A30BFF2-EC96-49C5-9860-6B00F8F1092C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836D565-ACF4-492D-A011-4FA4BBF420F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43C933B-A51E-47EE-81B1-2669EA21BC48}"/>
              </a:ext>
            </a:extLst>
          </p:cNvPr>
          <p:cNvGrpSpPr/>
          <p:nvPr/>
        </p:nvGrpSpPr>
        <p:grpSpPr>
          <a:xfrm>
            <a:off x="139076" y="391222"/>
            <a:ext cx="1369514" cy="885063"/>
            <a:chOff x="304495" y="624348"/>
            <a:chExt cx="1369514" cy="885063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6ABD2CC-6EF8-47A6-A78F-0148C22628AB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3E3A8B0-2829-4264-A9E4-4787F97708DA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4589856-2FEC-42DA-9CA1-F9228B5DEF0A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D5A5C38-9795-40FA-B84C-93F74FA4D975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90644970-555B-41D7-A961-0295629D4BCB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F04F68A-7E95-45DF-AAF2-078DC36F8D5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A58953F-2D00-4F25-91D6-3555F020772E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BC17C4F-E451-4069-AE68-0889FFC2FE3A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457CFC-3D51-4DF2-A420-5244D161102F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BA459EB-71C0-40CB-88E2-FE986B637266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4219A3A-E579-4F20-8255-12DF0C472E9D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0A2C79F-6C7D-4B09-A7C6-5A06A59A190F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D701FDC-B3A1-4796-9D57-AA478B9ACEB7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02057FA-C11D-40BB-9BD7-EAAF0684468B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9E469F65-1902-4136-8AEC-8CDCE458808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A3356B26-C709-4BD5-BDB8-EF8E3A3E37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BE09FD6-C1E8-493E-8D97-D067240B0487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E77B474-B150-405C-8FF8-C01C44E84D3F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5D9B179-9B9E-427C-BEE9-ADC1F1457D59}"/>
              </a:ext>
            </a:extLst>
          </p:cNvPr>
          <p:cNvGrpSpPr/>
          <p:nvPr/>
        </p:nvGrpSpPr>
        <p:grpSpPr>
          <a:xfrm>
            <a:off x="801551" y="52202"/>
            <a:ext cx="801825" cy="411081"/>
            <a:chOff x="772158" y="169853"/>
            <a:chExt cx="801825" cy="411081"/>
          </a:xfrm>
        </p:grpSpPr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280CE56-29CD-4A99-AE1E-D1E65C36A04C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40E0820-A5C9-4425-B8A3-3F4DAC4E4C09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E3A07099-4777-48CB-B447-A2ADC8996694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8DCFFA5F-B879-4BF7-94F4-B988C1F1BBCE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2FD3BF9-5AA4-406F-902C-532F0E8A3D5C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0B536F5C-1B52-4961-8E8E-4D75BC4101E6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5179E1DC-3666-411A-BD49-8CA4E0AF0528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348C09B5-3271-4467-9F4D-E844A9F72AEE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87C8D807-E23E-4691-A645-37FCCC547163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859FAFF-33F8-4554-9308-252D81B75754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CE9AED4F-8D2A-419C-860F-3CEF10030D24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B97CF880-D1D6-43E1-BC66-1FB1E6926052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0" name="Line 16">
            <a:extLst>
              <a:ext uri="{FF2B5EF4-FFF2-40B4-BE49-F238E27FC236}">
                <a16:creationId xmlns:a16="http://schemas.microsoft.com/office/drawing/2014/main" id="{3A47FC9D-7F7D-4ACA-A2C3-7CCAA1DA77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56025" y="3533665"/>
            <a:ext cx="1524000" cy="15240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latin typeface="UTM Avo" panose="02040603050506020204" pitchFamily="18" charset="0"/>
            </a:endParaRPr>
          </a:p>
        </p:txBody>
      </p:sp>
      <p:sp>
        <p:nvSpPr>
          <p:cNvPr id="131" name="Line 17">
            <a:extLst>
              <a:ext uri="{FF2B5EF4-FFF2-40B4-BE49-F238E27FC236}">
                <a16:creationId xmlns:a16="http://schemas.microsoft.com/office/drawing/2014/main" id="{86882D12-2C6F-4E0D-919D-B86B7D82B0BF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8013" y="4905265"/>
            <a:ext cx="2817812" cy="30480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latin typeface="UTM Avo" panose="02040603050506020204" pitchFamily="18" charset="0"/>
            </a:endParaRPr>
          </a:p>
        </p:txBody>
      </p:sp>
      <p:sp>
        <p:nvSpPr>
          <p:cNvPr id="132" name="Line 18">
            <a:extLst>
              <a:ext uri="{FF2B5EF4-FFF2-40B4-BE49-F238E27FC236}">
                <a16:creationId xmlns:a16="http://schemas.microsoft.com/office/drawing/2014/main" id="{CBDBF636-7867-4E37-B98E-297BAF193B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48013" y="3686065"/>
            <a:ext cx="608012" cy="121920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latin typeface="UTM Avo" panose="02040603050506020204" pitchFamily="18" charset="0"/>
            </a:endParaRPr>
          </a:p>
        </p:txBody>
      </p:sp>
      <p:sp>
        <p:nvSpPr>
          <p:cNvPr id="133" name="Line 19">
            <a:extLst>
              <a:ext uri="{FF2B5EF4-FFF2-40B4-BE49-F238E27FC236}">
                <a16:creationId xmlns:a16="http://schemas.microsoft.com/office/drawing/2014/main" id="{56053262-2699-4B58-953C-A8A7116264A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70297" y="3533665"/>
            <a:ext cx="685800" cy="167640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latin typeface="UTM Avo" panose="02040603050506020204" pitchFamily="18" charset="0"/>
            </a:endParaRPr>
          </a:p>
        </p:txBody>
      </p:sp>
      <p:sp>
        <p:nvSpPr>
          <p:cNvPr id="134" name="Text Box 20">
            <a:extLst>
              <a:ext uri="{FF2B5EF4-FFF2-40B4-BE49-F238E27FC236}">
                <a16:creationId xmlns:a16="http://schemas.microsoft.com/office/drawing/2014/main" id="{88ECF0A1-A8EC-4E29-B51C-DFA015531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225" y="3305065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800" b="1"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135" name="Text Box 21">
            <a:extLst>
              <a:ext uri="{FF2B5EF4-FFF2-40B4-BE49-F238E27FC236}">
                <a16:creationId xmlns:a16="http://schemas.microsoft.com/office/drawing/2014/main" id="{372B87F2-FF81-4C7D-84BF-FC6BB8EF4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2425" y="3302560"/>
            <a:ext cx="4556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800" b="1">
                <a:latin typeface="UTM Avo" panose="02040603050506020204" pitchFamily="18" charset="0"/>
              </a:rPr>
              <a:t>B</a:t>
            </a:r>
          </a:p>
        </p:txBody>
      </p:sp>
      <p:sp>
        <p:nvSpPr>
          <p:cNvPr id="136" name="Text Box 22">
            <a:extLst>
              <a:ext uri="{FF2B5EF4-FFF2-40B4-BE49-F238E27FC236}">
                <a16:creationId xmlns:a16="http://schemas.microsoft.com/office/drawing/2014/main" id="{2D92B300-BA0A-493A-808E-1257119BC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3454" y="5074879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800" b="1"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137" name="Text Box 23">
            <a:extLst>
              <a:ext uri="{FF2B5EF4-FFF2-40B4-BE49-F238E27FC236}">
                <a16:creationId xmlns:a16="http://schemas.microsoft.com/office/drawing/2014/main" id="{8A463BE4-BFE8-40FA-8065-4D9BDBB82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625" y="4829065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800" b="1">
                <a:latin typeface="UTM Avo" panose="02040603050506020204" pitchFamily="18" charset="0"/>
              </a:rPr>
              <a:t>D</a:t>
            </a:r>
          </a:p>
        </p:txBody>
      </p:sp>
      <p:sp>
        <p:nvSpPr>
          <p:cNvPr id="138" name="Text Box 24">
            <a:extLst>
              <a:ext uri="{FF2B5EF4-FFF2-40B4-BE49-F238E27FC236}">
                <a16:creationId xmlns:a16="http://schemas.microsoft.com/office/drawing/2014/main" id="{49CDD84B-0EE8-4A65-97A4-3C1C61B3A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124" y="1427689"/>
            <a:ext cx="6705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>
                <a:latin typeface="UTM Avo" panose="02040603050506020204" pitchFamily="18" charset="0"/>
              </a:rPr>
              <a:t>Cho biết trong hình tứ giác </a:t>
            </a:r>
            <a:r>
              <a:rPr lang="en-US" altLang="en-US" sz="2800">
                <a:solidFill>
                  <a:srgbClr val="7030A0"/>
                </a:solidFill>
                <a:latin typeface="UTM Avo" panose="02040603050506020204" pitchFamily="18" charset="0"/>
              </a:rPr>
              <a:t>ABCD</a:t>
            </a:r>
            <a:r>
              <a:rPr lang="en-US" altLang="en-US" sz="2800"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139" name="Text Box 25">
            <a:extLst>
              <a:ext uri="{FF2B5EF4-FFF2-40B4-BE49-F238E27FC236}">
                <a16:creationId xmlns:a16="http://schemas.microsoft.com/office/drawing/2014/main" id="{2D7297C4-93AC-4AAE-A8AD-D6A18F048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676" y="2087202"/>
            <a:ext cx="556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>
                <a:solidFill>
                  <a:srgbClr val="C00000"/>
                </a:solidFill>
                <a:latin typeface="UTM Avo" panose="02040603050506020204" pitchFamily="18" charset="0"/>
              </a:rPr>
              <a:t>AB và DC là hai cạnh đối diện.</a:t>
            </a:r>
          </a:p>
        </p:txBody>
      </p:sp>
      <p:sp>
        <p:nvSpPr>
          <p:cNvPr id="140" name="Text Box 26">
            <a:extLst>
              <a:ext uri="{FF2B5EF4-FFF2-40B4-BE49-F238E27FC236}">
                <a16:creationId xmlns:a16="http://schemas.microsoft.com/office/drawing/2014/main" id="{2AADFE9E-1BEA-46D7-AF39-321A8686A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84" y="2712637"/>
            <a:ext cx="556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>
                <a:solidFill>
                  <a:srgbClr val="C00000"/>
                </a:solidFill>
                <a:latin typeface="UTM Avo" panose="02040603050506020204" pitchFamily="18" charset="0"/>
              </a:rPr>
              <a:t>AD và BC là hai cạnh đối diện.</a:t>
            </a:r>
          </a:p>
        </p:txBody>
      </p:sp>
      <p:sp>
        <p:nvSpPr>
          <p:cNvPr id="144" name="Line 5">
            <a:extLst>
              <a:ext uri="{FF2B5EF4-FFF2-40B4-BE49-F238E27FC236}">
                <a16:creationId xmlns:a16="http://schemas.microsoft.com/office/drawing/2014/main" id="{2AF8C7CB-5846-4912-8E3C-76343B749885}"/>
              </a:ext>
            </a:extLst>
          </p:cNvPr>
          <p:cNvSpPr>
            <a:spLocks noChangeShapeType="1"/>
          </p:cNvSpPr>
          <p:nvPr/>
        </p:nvSpPr>
        <p:spPr bwMode="auto">
          <a:xfrm>
            <a:off x="8669436" y="3405678"/>
            <a:ext cx="2768600" cy="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latin typeface="UTM Avo" panose="02040603050506020204" pitchFamily="18" charset="0"/>
            </a:endParaRPr>
          </a:p>
        </p:txBody>
      </p:sp>
      <p:sp>
        <p:nvSpPr>
          <p:cNvPr id="145" name="Line 6">
            <a:extLst>
              <a:ext uri="{FF2B5EF4-FFF2-40B4-BE49-F238E27FC236}">
                <a16:creationId xmlns:a16="http://schemas.microsoft.com/office/drawing/2014/main" id="{85AFD3A6-981F-487D-B3B1-82FDDEA13094}"/>
              </a:ext>
            </a:extLst>
          </p:cNvPr>
          <p:cNvSpPr>
            <a:spLocks noChangeShapeType="1"/>
          </p:cNvSpPr>
          <p:nvPr/>
        </p:nvSpPr>
        <p:spPr bwMode="auto">
          <a:xfrm>
            <a:off x="7855048" y="4701078"/>
            <a:ext cx="2767013" cy="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latin typeface="UTM Avo" panose="02040603050506020204" pitchFamily="18" charset="0"/>
            </a:endParaRPr>
          </a:p>
        </p:txBody>
      </p:sp>
      <p:sp>
        <p:nvSpPr>
          <p:cNvPr id="146" name="Line 7">
            <a:extLst>
              <a:ext uri="{FF2B5EF4-FFF2-40B4-BE49-F238E27FC236}">
                <a16:creationId xmlns:a16="http://schemas.microsoft.com/office/drawing/2014/main" id="{F21DB656-B68B-4932-8AE9-F1E24CB89E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55048" y="3405678"/>
            <a:ext cx="814388" cy="129540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latin typeface="UTM Avo" panose="02040603050506020204" pitchFamily="18" charset="0"/>
            </a:endParaRPr>
          </a:p>
        </p:txBody>
      </p:sp>
      <p:sp>
        <p:nvSpPr>
          <p:cNvPr id="147" name="Line 8">
            <a:extLst>
              <a:ext uri="{FF2B5EF4-FFF2-40B4-BE49-F238E27FC236}">
                <a16:creationId xmlns:a16="http://schemas.microsoft.com/office/drawing/2014/main" id="{8341A165-C8D8-4D4B-89E8-DFCE3F7E95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612333" y="3405678"/>
            <a:ext cx="815975" cy="129540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latin typeface="UTM Avo" panose="02040603050506020204" pitchFamily="18" charset="0"/>
            </a:endParaRPr>
          </a:p>
        </p:txBody>
      </p:sp>
      <p:sp>
        <p:nvSpPr>
          <p:cNvPr id="148" name="Text Box 9">
            <a:extLst>
              <a:ext uri="{FF2B5EF4-FFF2-40B4-BE49-F238E27FC236}">
                <a16:creationId xmlns:a16="http://schemas.microsoft.com/office/drawing/2014/main" id="{7A06FDF2-6632-42C2-831B-ACFED82F9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6236" y="2948478"/>
            <a:ext cx="4556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800" b="1">
                <a:latin typeface="UTM Avo" panose="02040603050506020204" pitchFamily="18" charset="0"/>
              </a:rPr>
              <a:t>M</a:t>
            </a:r>
          </a:p>
        </p:txBody>
      </p:sp>
      <p:sp>
        <p:nvSpPr>
          <p:cNvPr id="149" name="Text Box 11">
            <a:extLst>
              <a:ext uri="{FF2B5EF4-FFF2-40B4-BE49-F238E27FC236}">
                <a16:creationId xmlns:a16="http://schemas.microsoft.com/office/drawing/2014/main" id="{4A560088-C81E-4FEB-BAEB-835101A70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4048" y="3008803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800" b="1">
                <a:latin typeface="UTM Avo" panose="02040603050506020204" pitchFamily="18" charset="0"/>
              </a:rPr>
              <a:t>N</a:t>
            </a:r>
          </a:p>
        </p:txBody>
      </p:sp>
      <p:sp>
        <p:nvSpPr>
          <p:cNvPr id="150" name="Text Box 12">
            <a:extLst>
              <a:ext uri="{FF2B5EF4-FFF2-40B4-BE49-F238E27FC236}">
                <a16:creationId xmlns:a16="http://schemas.microsoft.com/office/drawing/2014/main" id="{5A0BFB57-C84E-4A6E-8939-5C0ECCE3B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8248" y="4701078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800" b="1">
                <a:latin typeface="UTM Avo" panose="02040603050506020204" pitchFamily="18" charset="0"/>
              </a:rPr>
              <a:t>P</a:t>
            </a:r>
          </a:p>
        </p:txBody>
      </p:sp>
      <p:sp>
        <p:nvSpPr>
          <p:cNvPr id="151" name="Text Box 13">
            <a:extLst>
              <a:ext uri="{FF2B5EF4-FFF2-40B4-BE49-F238E27FC236}">
                <a16:creationId xmlns:a16="http://schemas.microsoft.com/office/drawing/2014/main" id="{E06F2F19-9C81-42DD-B760-6B8C6FBCB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6448" y="4701078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800" b="1">
                <a:latin typeface="UTM Avo" panose="02040603050506020204" pitchFamily="18" charset="0"/>
              </a:rPr>
              <a:t>Q</a:t>
            </a:r>
          </a:p>
        </p:txBody>
      </p:sp>
      <p:sp>
        <p:nvSpPr>
          <p:cNvPr id="152" name="Text Box 27">
            <a:extLst>
              <a:ext uri="{FF2B5EF4-FFF2-40B4-BE49-F238E27FC236}">
                <a16:creationId xmlns:a16="http://schemas.microsoft.com/office/drawing/2014/main" id="{04C60A4B-CB5D-4625-BB52-32E666059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1231" y="1443109"/>
            <a:ext cx="41675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800">
                <a:latin typeface="UTM Avo" panose="02040603050506020204" pitchFamily="18" charset="0"/>
              </a:defRPr>
            </a:lvl1pPr>
          </a:lstStyle>
          <a:p>
            <a:pPr algn="ctr"/>
            <a:r>
              <a:rPr lang="en-US" altLang="en-US"/>
              <a:t>Hình bình hành </a:t>
            </a:r>
            <a:r>
              <a:rPr lang="en-US" altLang="en-US">
                <a:solidFill>
                  <a:srgbClr val="EF6906"/>
                </a:solidFill>
              </a:rPr>
              <a:t>MNPQ</a:t>
            </a:r>
          </a:p>
        </p:txBody>
      </p:sp>
      <p:sp>
        <p:nvSpPr>
          <p:cNvPr id="153" name="Text Box 27">
            <a:extLst>
              <a:ext uri="{FF2B5EF4-FFF2-40B4-BE49-F238E27FC236}">
                <a16:creationId xmlns:a16="http://schemas.microsoft.com/office/drawing/2014/main" id="{50A39E46-9431-484B-B7F8-90918D25A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10" y="5446918"/>
            <a:ext cx="792053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800">
                <a:latin typeface="UTM Avo" panose="02040603050506020204" pitchFamily="18" charset="0"/>
              </a:defRPr>
            </a:lvl1pPr>
          </a:lstStyle>
          <a:p>
            <a:pPr algn="ctr"/>
            <a:r>
              <a:rPr lang="en-US" altLang="en-US" b="1"/>
              <a:t>Trong hai hình trên hình nào có cặp cạnh đối diện </a:t>
            </a:r>
            <a:r>
              <a:rPr lang="en-US" altLang="en-US" b="1">
                <a:solidFill>
                  <a:srgbClr val="C00000"/>
                </a:solidFill>
              </a:rPr>
              <a:t>song song và bằng nhau</a:t>
            </a:r>
            <a:r>
              <a:rPr lang="en-US" altLang="en-US" b="1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4955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25"/>
                            </p:stCondLst>
                            <p:childTnLst>
                              <p:par>
                                <p:cTn id="2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7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25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925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925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25"/>
                            </p:stCondLst>
                            <p:childTnLst>
                              <p:par>
                                <p:cTn id="5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7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475"/>
                            </p:stCondLst>
                            <p:childTnLst>
                              <p:par>
                                <p:cTn id="6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7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50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26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2" grpId="0" animBg="1"/>
      <p:bldP spid="2" grpId="1" animBg="1"/>
      <p:bldP spid="4" grpId="0"/>
      <p:bldP spid="130" grpId="0" animBg="1"/>
      <p:bldP spid="131" grpId="0" animBg="1"/>
      <p:bldP spid="132" grpId="0" animBg="1"/>
      <p:bldP spid="133" grpId="0" animBg="1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4" grpId="0" animBg="1"/>
      <p:bldP spid="145" grpId="0" animBg="1"/>
      <p:bldP spid="146" grpId="0" animBg="1"/>
      <p:bldP spid="147" grpId="0" animBg="1"/>
      <p:bldP spid="148" grpId="0"/>
      <p:bldP spid="149" grpId="0"/>
      <p:bldP spid="150" grpId="0"/>
      <p:bldP spid="151" grpId="0"/>
      <p:bldP spid="152" grpId="0"/>
      <p:bldP spid="1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CD4CF322-18BD-47B7-AE86-5CA7416C451B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CE5AFC9-E9FE-44E7-8712-121EC837B94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26007E3-99BB-43D3-9E27-2FC35384E991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21F91D5-8B5B-4C0F-B1B0-8968E062EFBA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B068363-831C-4676-A9B0-7E83B21E805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2D10E4D-F5FC-4CEA-BDEA-C6CAFE26D992}"/>
              </a:ext>
            </a:extLst>
          </p:cNvPr>
          <p:cNvGrpSpPr/>
          <p:nvPr/>
        </p:nvGrpSpPr>
        <p:grpSpPr>
          <a:xfrm>
            <a:off x="8977282" y="5656841"/>
            <a:ext cx="1864191" cy="1403213"/>
            <a:chOff x="5337376" y="3832625"/>
            <a:chExt cx="1864191" cy="1403213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F691A19-8811-4B71-90E5-83F10B37E23D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44626E4-2CCF-4D89-A48A-999D1F979E08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E17C5D3-3546-488F-A447-90DA4083404C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602D54C-24F6-49FB-B1D0-3BECBFA36AF0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B42439A-C397-4FAD-AFD5-F1FD9A4B1739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2DC7D30-C400-490D-921E-564EC17272FB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D83DA1F-FC5B-47EA-92B5-FA3DFC706B0A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C7A89D0-2160-4E14-91B2-5D633B4722E7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01AEF34-8498-413E-BB79-755FDF7D4AC1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89FFA6E-F628-4BB8-8800-C4667DEFD486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3856410-F4C5-4341-8132-5D2713496965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32BB305-988D-41DA-BA03-EFD602B7748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F3C5D2A-D555-4680-A777-8364AD7F51DD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E16ADBD-CC40-421F-89AB-139403053196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3964BF2-E265-427A-901B-3EEA89A6767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2DC473A-7566-4C5C-B63F-DC1E8B89EC79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3B5DC67-79BB-4FF2-83FC-167D19478C5E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527CA76-E134-4542-A98F-BBCE6D95FDE1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8AC5AF5-76C6-43B9-B5CF-0E7C01E4EAC4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62081A5-48C7-40DA-852B-4E110F8A748F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990F0BB-CB90-41BD-8ADA-25ED8CD0E44E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9A01961-2C52-4916-90CC-23DDF639B246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05A51FD-91AC-43CD-8962-42F93C60CBA2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4303C9E-73C7-4EF6-9310-9AAE2EB586AE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10C941B-3CBF-4D4D-A3DD-EB035AC53F61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B4EB679-A9CD-4ED8-8391-CA72E1DFE1A2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E5DEBC7-B277-4F30-B646-18101F0EE3E8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0B444D4-B575-41D7-94BD-D108FDF7564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6CA12AE-430F-46B7-A6EF-705E1139B5DD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6C02ED1-F0BA-42E8-A5F9-ACABD3AEEFC4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9E2A7EA-8925-49A6-8776-02ECFC56DF46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CB5D0B1-A9C6-477F-ADE1-C716A1775DAA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6CF2158-B0A0-4747-80D1-6F434865FCA4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34CB3C6-0BB2-4D1F-9060-26AC7ED5C0D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6E36059-F810-4EBB-8987-84C5D6245A9A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FCBE482-7664-4079-8CF5-D355B5D8328A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DFEF0AA-3567-49A9-B695-52BE9C35DF66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DCD0B4C-089F-495B-B731-75C6BB3A6317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70D8FD5-FDED-4913-AEE4-0752028D275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8CBFD9B-0797-4E11-8BC7-FEA0691F42F2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8D93ABE-0052-4930-BE5B-31744011E704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1F2AC0F-2297-450B-A724-185B360708DC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BB8F77EB-6977-4DB6-9444-BF06C1C56325}"/>
              </a:ext>
            </a:extLst>
          </p:cNvPr>
          <p:cNvSpPr/>
          <p:nvPr/>
        </p:nvSpPr>
        <p:spPr>
          <a:xfrm>
            <a:off x="-1" y="-9939"/>
            <a:ext cx="3110949" cy="2385391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1F3822B-B495-4B85-8863-67ED9139F83C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F70A98E-CA08-427F-9DB0-F5A86F292D1E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88A798C-193A-4C8F-9B80-0328FB7940CC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742726B-58C3-44FF-9F94-FC6EDB810811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A30BFF2-EC96-49C5-9860-6B00F8F1092C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836D565-ACF4-492D-A011-4FA4BBF420F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43C933B-A51E-47EE-81B1-2669EA21BC48}"/>
              </a:ext>
            </a:extLst>
          </p:cNvPr>
          <p:cNvGrpSpPr/>
          <p:nvPr/>
        </p:nvGrpSpPr>
        <p:grpSpPr>
          <a:xfrm>
            <a:off x="457189" y="911087"/>
            <a:ext cx="1369514" cy="885063"/>
            <a:chOff x="304495" y="624348"/>
            <a:chExt cx="1369514" cy="885063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6ABD2CC-6EF8-47A6-A78F-0148C22628AB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3E3A8B0-2829-4264-A9E4-4787F97708DA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4589856-2FEC-42DA-9CA1-F9228B5DEF0A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D5A5C38-9795-40FA-B84C-93F74FA4D975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90644970-555B-41D7-A961-0295629D4BCB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F04F68A-7E95-45DF-AAF2-078DC36F8D5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A58953F-2D00-4F25-91D6-3555F020772E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BC17C4F-E451-4069-AE68-0889FFC2FE3A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457CFC-3D51-4DF2-A420-5244D161102F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BA459EB-71C0-40CB-88E2-FE986B637266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4219A3A-E579-4F20-8255-12DF0C472E9D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0A2C79F-6C7D-4B09-A7C6-5A06A59A190F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D701FDC-B3A1-4796-9D57-AA478B9ACEB7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02057FA-C11D-40BB-9BD7-EAAF0684468B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9E469F65-1902-4136-8AEC-8CDCE458808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A3356B26-C709-4BD5-BDB8-EF8E3A3E37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BE09FD6-C1E8-493E-8D97-D067240B0487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E77B474-B150-405C-8FF8-C01C44E84D3F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5D9B179-9B9E-427C-BEE9-ADC1F1457D59}"/>
              </a:ext>
            </a:extLst>
          </p:cNvPr>
          <p:cNvGrpSpPr/>
          <p:nvPr/>
        </p:nvGrpSpPr>
        <p:grpSpPr>
          <a:xfrm>
            <a:off x="924852" y="456592"/>
            <a:ext cx="801825" cy="411081"/>
            <a:chOff x="772158" y="169853"/>
            <a:chExt cx="801825" cy="411081"/>
          </a:xfrm>
        </p:grpSpPr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280CE56-29CD-4A99-AE1E-D1E65C36A04C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40E0820-A5C9-4425-B8A3-3F4DAC4E4C09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E3A07099-4777-48CB-B447-A2ADC8996694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8DCFFA5F-B879-4BF7-94F4-B988C1F1BBCE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2FD3BF9-5AA4-406F-902C-532F0E8A3D5C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0B536F5C-1B52-4961-8E8E-4D75BC4101E6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5179E1DC-3666-411A-BD49-8CA4E0AF0528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348C09B5-3271-4467-9F4D-E844A9F72AEE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87C8D807-E23E-4691-A645-37FCCC547163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859FAFF-33F8-4554-9308-252D81B75754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CE9AED4F-8D2A-419C-860F-3CEF10030D24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B97CF880-D1D6-43E1-BC66-1FB1E6926052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8" name="Graphic 2">
            <a:extLst>
              <a:ext uri="{FF2B5EF4-FFF2-40B4-BE49-F238E27FC236}">
                <a16:creationId xmlns:a16="http://schemas.microsoft.com/office/drawing/2014/main" id="{3A9E56BC-0CBD-42BD-B2FA-9FEDAD7E8A45}"/>
              </a:ext>
            </a:extLst>
          </p:cNvPr>
          <p:cNvSpPr/>
          <p:nvPr/>
        </p:nvSpPr>
        <p:spPr>
          <a:xfrm>
            <a:off x="3004738" y="1578857"/>
            <a:ext cx="9045807" cy="3425316"/>
          </a:xfrm>
          <a:custGeom>
            <a:avLst/>
            <a:gdLst>
              <a:gd name="connsiteX0" fmla="*/ 8949907 w 9045807"/>
              <a:gd name="connsiteY0" fmla="*/ 1350538 h 3425316"/>
              <a:gd name="connsiteX1" fmla="*/ 8677506 w 9045807"/>
              <a:gd name="connsiteY1" fmla="*/ 1275741 h 3425316"/>
              <a:gd name="connsiteX2" fmla="*/ 8624931 w 9045807"/>
              <a:gd name="connsiteY2" fmla="*/ 1228919 h 3425316"/>
              <a:gd name="connsiteX3" fmla="*/ 8614019 w 9045807"/>
              <a:gd name="connsiteY3" fmla="*/ 1222174 h 3425316"/>
              <a:gd name="connsiteX4" fmla="*/ 8718178 w 9045807"/>
              <a:gd name="connsiteY4" fmla="*/ 1103134 h 3425316"/>
              <a:gd name="connsiteX5" fmla="*/ 8766389 w 9045807"/>
              <a:gd name="connsiteY5" fmla="*/ 764666 h 3425316"/>
              <a:gd name="connsiteX6" fmla="*/ 8477123 w 9045807"/>
              <a:gd name="connsiteY6" fmla="*/ 588488 h 3425316"/>
              <a:gd name="connsiteX7" fmla="*/ 8363639 w 9045807"/>
              <a:gd name="connsiteY7" fmla="*/ 611105 h 3425316"/>
              <a:gd name="connsiteX8" fmla="*/ 8293009 w 9045807"/>
              <a:gd name="connsiteY8" fmla="*/ 395049 h 3425316"/>
              <a:gd name="connsiteX9" fmla="*/ 7893038 w 9045807"/>
              <a:gd name="connsiteY9" fmla="*/ 333942 h 3425316"/>
              <a:gd name="connsiteX10" fmla="*/ 7766657 w 9045807"/>
              <a:gd name="connsiteY10" fmla="*/ 412111 h 3425316"/>
              <a:gd name="connsiteX11" fmla="*/ 7457949 w 9045807"/>
              <a:gd name="connsiteY11" fmla="*/ 331165 h 3425316"/>
              <a:gd name="connsiteX12" fmla="*/ 7021471 w 9045807"/>
              <a:gd name="connsiteY12" fmla="*/ 545237 h 3425316"/>
              <a:gd name="connsiteX13" fmla="*/ 6949254 w 9045807"/>
              <a:gd name="connsiteY13" fmla="*/ 361520 h 3425316"/>
              <a:gd name="connsiteX14" fmla="*/ 6549481 w 9045807"/>
              <a:gd name="connsiteY14" fmla="*/ 300214 h 3425316"/>
              <a:gd name="connsiteX15" fmla="*/ 6268151 w 9045807"/>
              <a:gd name="connsiteY15" fmla="*/ 460917 h 3425316"/>
              <a:gd name="connsiteX16" fmla="*/ 6261207 w 9045807"/>
              <a:gd name="connsiteY16" fmla="*/ 449212 h 3425316"/>
              <a:gd name="connsiteX17" fmla="*/ 5907858 w 9045807"/>
              <a:gd name="connsiteY17" fmla="*/ 323824 h 3425316"/>
              <a:gd name="connsiteX18" fmla="*/ 5444200 w 9045807"/>
              <a:gd name="connsiteY18" fmla="*/ 563291 h 3425316"/>
              <a:gd name="connsiteX19" fmla="*/ 5396386 w 9045807"/>
              <a:gd name="connsiteY19" fmla="*/ 395247 h 3425316"/>
              <a:gd name="connsiteX20" fmla="*/ 5043038 w 9045807"/>
              <a:gd name="connsiteY20" fmla="*/ 269859 h 3425316"/>
              <a:gd name="connsiteX21" fmla="*/ 4577594 w 9045807"/>
              <a:gd name="connsiteY21" fmla="*/ 518652 h 3425316"/>
              <a:gd name="connsiteX22" fmla="*/ 4414510 w 9045807"/>
              <a:gd name="connsiteY22" fmla="*/ 211927 h 3425316"/>
              <a:gd name="connsiteX23" fmla="*/ 3807013 w 9045807"/>
              <a:gd name="connsiteY23" fmla="*/ 314697 h 3425316"/>
              <a:gd name="connsiteX24" fmla="*/ 3552467 w 9045807"/>
              <a:gd name="connsiteY24" fmla="*/ 473417 h 3425316"/>
              <a:gd name="connsiteX25" fmla="*/ 3480845 w 9045807"/>
              <a:gd name="connsiteY25" fmla="*/ 302992 h 3425316"/>
              <a:gd name="connsiteX26" fmla="*/ 3081072 w 9045807"/>
              <a:gd name="connsiteY26" fmla="*/ 241885 h 3425316"/>
              <a:gd name="connsiteX27" fmla="*/ 2816011 w 9045807"/>
              <a:gd name="connsiteY27" fmla="*/ 394057 h 3425316"/>
              <a:gd name="connsiteX28" fmla="*/ 2692607 w 9045807"/>
              <a:gd name="connsiteY28" fmla="*/ 82571 h 3425316"/>
              <a:gd name="connsiteX29" fmla="*/ 2390048 w 9045807"/>
              <a:gd name="connsiteY29" fmla="*/ 17099 h 3425316"/>
              <a:gd name="connsiteX30" fmla="*/ 1702001 w 9045807"/>
              <a:gd name="connsiteY30" fmla="*/ 394057 h 3425316"/>
              <a:gd name="connsiteX31" fmla="*/ 1670456 w 9045807"/>
              <a:gd name="connsiteY31" fmla="*/ 329379 h 3425316"/>
              <a:gd name="connsiteX32" fmla="*/ 1317107 w 9045807"/>
              <a:gd name="connsiteY32" fmla="*/ 203991 h 3425316"/>
              <a:gd name="connsiteX33" fmla="*/ 78900 w 9045807"/>
              <a:gd name="connsiteY33" fmla="*/ 997586 h 3425316"/>
              <a:gd name="connsiteX34" fmla="*/ 98740 w 9045807"/>
              <a:gd name="connsiteY34" fmla="*/ 1432080 h 3425316"/>
              <a:gd name="connsiteX35" fmla="*/ 300115 w 9045807"/>
              <a:gd name="connsiteY35" fmla="*/ 1511439 h 3425316"/>
              <a:gd name="connsiteX36" fmla="*/ 109453 w 9045807"/>
              <a:gd name="connsiteY36" fmla="*/ 1861018 h 3425316"/>
              <a:gd name="connsiteX37" fmla="*/ 555652 w 9045807"/>
              <a:gd name="connsiteY37" fmla="*/ 2257816 h 3425316"/>
              <a:gd name="connsiteX38" fmla="*/ 469151 w 9045807"/>
              <a:gd name="connsiteY38" fmla="*/ 2419312 h 3425316"/>
              <a:gd name="connsiteX39" fmla="*/ 968521 w 9045807"/>
              <a:gd name="connsiteY39" fmla="*/ 2769685 h 3425316"/>
              <a:gd name="connsiteX40" fmla="*/ 1181799 w 9045807"/>
              <a:gd name="connsiteY40" fmla="*/ 2557001 h 3425316"/>
              <a:gd name="connsiteX41" fmla="*/ 1173070 w 9045807"/>
              <a:gd name="connsiteY41" fmla="*/ 2569302 h 3425316"/>
              <a:gd name="connsiteX42" fmla="*/ 1167316 w 9045807"/>
              <a:gd name="connsiteY42" fmla="*/ 2973837 h 3425316"/>
              <a:gd name="connsiteX43" fmla="*/ 1567288 w 9045807"/>
              <a:gd name="connsiteY43" fmla="*/ 3034944 h 3425316"/>
              <a:gd name="connsiteX44" fmla="*/ 2265057 w 9045807"/>
              <a:gd name="connsiteY44" fmla="*/ 2406813 h 3425316"/>
              <a:gd name="connsiteX45" fmla="*/ 2297595 w 9045807"/>
              <a:gd name="connsiteY45" fmla="*/ 2370110 h 3425316"/>
              <a:gd name="connsiteX46" fmla="*/ 1994639 w 9045807"/>
              <a:gd name="connsiteY46" fmla="*/ 2857576 h 3425316"/>
              <a:gd name="connsiteX47" fmla="*/ 2494009 w 9045807"/>
              <a:gd name="connsiteY47" fmla="*/ 3207948 h 3425316"/>
              <a:gd name="connsiteX48" fmla="*/ 2987824 w 9045807"/>
              <a:gd name="connsiteY48" fmla="*/ 2666518 h 3425316"/>
              <a:gd name="connsiteX49" fmla="*/ 3067184 w 9045807"/>
              <a:gd name="connsiteY49" fmla="*/ 2981972 h 3425316"/>
              <a:gd name="connsiteX50" fmla="*/ 3501479 w 9045807"/>
              <a:gd name="connsiteY50" fmla="*/ 2962132 h 3425316"/>
              <a:gd name="connsiteX51" fmla="*/ 3864945 w 9045807"/>
              <a:gd name="connsiteY51" fmla="*/ 2602435 h 3425316"/>
              <a:gd name="connsiteX52" fmla="*/ 3613177 w 9045807"/>
              <a:gd name="connsiteY52" fmla="*/ 2976813 h 3425316"/>
              <a:gd name="connsiteX53" fmla="*/ 3710393 w 9045807"/>
              <a:gd name="connsiteY53" fmla="*/ 3369445 h 3425316"/>
              <a:gd name="connsiteX54" fmla="*/ 4112547 w 9045807"/>
              <a:gd name="connsiteY54" fmla="*/ 3327185 h 3425316"/>
              <a:gd name="connsiteX55" fmla="*/ 4620845 w 9045807"/>
              <a:gd name="connsiteY55" fmla="*/ 2784763 h 3425316"/>
              <a:gd name="connsiteX56" fmla="*/ 4725997 w 9045807"/>
              <a:gd name="connsiteY56" fmla="*/ 3164102 h 3425316"/>
              <a:gd name="connsiteX57" fmla="*/ 5128151 w 9045807"/>
              <a:gd name="connsiteY57" fmla="*/ 3121645 h 3425316"/>
              <a:gd name="connsiteX58" fmla="*/ 5361468 w 9045807"/>
              <a:gd name="connsiteY58" fmla="*/ 2865115 h 3425316"/>
              <a:gd name="connsiteX59" fmla="*/ 5454120 w 9045807"/>
              <a:gd name="connsiteY59" fmla="*/ 3123033 h 3425316"/>
              <a:gd name="connsiteX60" fmla="*/ 5888614 w 9045807"/>
              <a:gd name="connsiteY60" fmla="*/ 3103194 h 3425316"/>
              <a:gd name="connsiteX61" fmla="*/ 6132645 w 9045807"/>
              <a:gd name="connsiteY61" fmla="*/ 2808571 h 3425316"/>
              <a:gd name="connsiteX62" fmla="*/ 6264778 w 9045807"/>
              <a:gd name="connsiteY62" fmla="*/ 3029786 h 3425316"/>
              <a:gd name="connsiteX63" fmla="*/ 6667131 w 9045807"/>
              <a:gd name="connsiteY63" fmla="*/ 2987527 h 3425316"/>
              <a:gd name="connsiteX64" fmla="*/ 6942310 w 9045807"/>
              <a:gd name="connsiteY64" fmla="*/ 2683778 h 3425316"/>
              <a:gd name="connsiteX65" fmla="*/ 7072261 w 9045807"/>
              <a:gd name="connsiteY65" fmla="*/ 2906183 h 3425316"/>
              <a:gd name="connsiteX66" fmla="*/ 7404579 w 9045807"/>
              <a:gd name="connsiteY66" fmla="*/ 2917492 h 3425316"/>
              <a:gd name="connsiteX67" fmla="*/ 7545443 w 9045807"/>
              <a:gd name="connsiteY67" fmla="*/ 3074227 h 3425316"/>
              <a:gd name="connsiteX68" fmla="*/ 7960691 w 9045807"/>
              <a:gd name="connsiteY68" fmla="*/ 2944871 h 3425316"/>
              <a:gd name="connsiteX69" fmla="*/ 8168018 w 9045807"/>
              <a:gd name="connsiteY69" fmla="*/ 2645884 h 3425316"/>
              <a:gd name="connsiteX70" fmla="*/ 8249163 w 9045807"/>
              <a:gd name="connsiteY70" fmla="*/ 2705404 h 3425316"/>
              <a:gd name="connsiteX71" fmla="*/ 8664412 w 9045807"/>
              <a:gd name="connsiteY71" fmla="*/ 2576246 h 3425316"/>
              <a:gd name="connsiteX72" fmla="*/ 9014983 w 9045807"/>
              <a:gd name="connsiteY72" fmla="*/ 1719956 h 3425316"/>
              <a:gd name="connsiteX73" fmla="*/ 8949907 w 9045807"/>
              <a:gd name="connsiteY73" fmla="*/ 1350538 h 342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9045807" h="3425316">
                <a:moveTo>
                  <a:pt x="8949907" y="1350538"/>
                </a:moveTo>
                <a:cubicBezTo>
                  <a:pt x="8875211" y="1285483"/>
                  <a:pt x="8774960" y="1257965"/>
                  <a:pt x="8677506" y="1275741"/>
                </a:cubicBezTo>
                <a:cubicBezTo>
                  <a:pt x="8662011" y="1257985"/>
                  <a:pt x="8644354" y="1242272"/>
                  <a:pt x="8624931" y="1228919"/>
                </a:cubicBezTo>
                <a:lnTo>
                  <a:pt x="8614019" y="1222174"/>
                </a:lnTo>
                <a:cubicBezTo>
                  <a:pt x="8648341" y="1182494"/>
                  <a:pt x="8682863" y="1142814"/>
                  <a:pt x="8718178" y="1103134"/>
                </a:cubicBezTo>
                <a:cubicBezTo>
                  <a:pt x="8800811" y="1010244"/>
                  <a:pt x="8819798" y="876920"/>
                  <a:pt x="8766389" y="764666"/>
                </a:cubicBezTo>
                <a:cubicBezTo>
                  <a:pt x="8718178" y="663086"/>
                  <a:pt x="8596560" y="571425"/>
                  <a:pt x="8477123" y="588488"/>
                </a:cubicBezTo>
                <a:cubicBezTo>
                  <a:pt x="8438912" y="593944"/>
                  <a:pt x="8401017" y="601483"/>
                  <a:pt x="8363639" y="611105"/>
                </a:cubicBezTo>
                <a:cubicBezTo>
                  <a:pt x="8371159" y="532400"/>
                  <a:pt x="8345566" y="454112"/>
                  <a:pt x="8293009" y="395049"/>
                </a:cubicBezTo>
                <a:cubicBezTo>
                  <a:pt x="8193175" y="278529"/>
                  <a:pt x="8023108" y="252539"/>
                  <a:pt x="7893038" y="333942"/>
                </a:cubicBezTo>
                <a:cubicBezTo>
                  <a:pt x="7850382" y="359337"/>
                  <a:pt x="7808321" y="385526"/>
                  <a:pt x="7766657" y="412111"/>
                </a:cubicBezTo>
                <a:cubicBezTo>
                  <a:pt x="7687893" y="328010"/>
                  <a:pt x="7567862" y="296524"/>
                  <a:pt x="7457949" y="331165"/>
                </a:cubicBezTo>
                <a:cubicBezTo>
                  <a:pt x="7303316" y="382133"/>
                  <a:pt x="7156442" y="454172"/>
                  <a:pt x="7021471" y="545237"/>
                </a:cubicBezTo>
                <a:cubicBezTo>
                  <a:pt x="7019726" y="477424"/>
                  <a:pt x="6994152" y="412369"/>
                  <a:pt x="6949254" y="361520"/>
                </a:cubicBezTo>
                <a:cubicBezTo>
                  <a:pt x="6842119" y="238711"/>
                  <a:pt x="6689947" y="228394"/>
                  <a:pt x="6549481" y="300214"/>
                </a:cubicBezTo>
                <a:cubicBezTo>
                  <a:pt x="6453059" y="349616"/>
                  <a:pt x="6359414" y="403580"/>
                  <a:pt x="6268151" y="460917"/>
                </a:cubicBezTo>
                <a:cubicBezTo>
                  <a:pt x="6265770" y="456949"/>
                  <a:pt x="6263786" y="452981"/>
                  <a:pt x="6261207" y="449212"/>
                </a:cubicBezTo>
                <a:cubicBezTo>
                  <a:pt x="6193355" y="344259"/>
                  <a:pt x="6029675" y="267677"/>
                  <a:pt x="5907858" y="323824"/>
                </a:cubicBezTo>
                <a:cubicBezTo>
                  <a:pt x="5749139" y="397033"/>
                  <a:pt x="5594388" y="477385"/>
                  <a:pt x="5444200" y="563291"/>
                </a:cubicBezTo>
                <a:cubicBezTo>
                  <a:pt x="5444815" y="503831"/>
                  <a:pt x="5428209" y="445462"/>
                  <a:pt x="5396386" y="395247"/>
                </a:cubicBezTo>
                <a:cubicBezTo>
                  <a:pt x="5329129" y="291286"/>
                  <a:pt x="5163863" y="212324"/>
                  <a:pt x="5043038" y="269859"/>
                </a:cubicBezTo>
                <a:cubicBezTo>
                  <a:pt x="4882930" y="346044"/>
                  <a:pt x="4727980" y="428578"/>
                  <a:pt x="4577594" y="518652"/>
                </a:cubicBezTo>
                <a:cubicBezTo>
                  <a:pt x="4587316" y="400803"/>
                  <a:pt x="4522043" y="280573"/>
                  <a:pt x="4414510" y="211927"/>
                </a:cubicBezTo>
                <a:cubicBezTo>
                  <a:pt x="4207382" y="78801"/>
                  <a:pt x="3988151" y="206173"/>
                  <a:pt x="3807013" y="314697"/>
                </a:cubicBezTo>
                <a:cubicBezTo>
                  <a:pt x="3721166" y="366281"/>
                  <a:pt x="3636331" y="419194"/>
                  <a:pt x="3552467" y="473417"/>
                </a:cubicBezTo>
                <a:cubicBezTo>
                  <a:pt x="3547071" y="410504"/>
                  <a:pt x="3522013" y="350885"/>
                  <a:pt x="3480845" y="302992"/>
                </a:cubicBezTo>
                <a:cubicBezTo>
                  <a:pt x="3375297" y="182167"/>
                  <a:pt x="3219554" y="166890"/>
                  <a:pt x="3081072" y="241885"/>
                </a:cubicBezTo>
                <a:cubicBezTo>
                  <a:pt x="2991137" y="290552"/>
                  <a:pt x="2902771" y="341283"/>
                  <a:pt x="2816011" y="394057"/>
                </a:cubicBezTo>
                <a:cubicBezTo>
                  <a:pt x="2824145" y="289302"/>
                  <a:pt x="2791806" y="183754"/>
                  <a:pt x="2692607" y="82571"/>
                </a:cubicBezTo>
                <a:cubicBezTo>
                  <a:pt x="2621977" y="10750"/>
                  <a:pt x="2484288" y="-23176"/>
                  <a:pt x="2390048" y="17099"/>
                </a:cubicBezTo>
                <a:cubicBezTo>
                  <a:pt x="2149549" y="121239"/>
                  <a:pt x="1919228" y="247440"/>
                  <a:pt x="1702001" y="394057"/>
                </a:cubicBezTo>
                <a:cubicBezTo>
                  <a:pt x="1694164" y="371281"/>
                  <a:pt x="1683570" y="349576"/>
                  <a:pt x="1670456" y="329379"/>
                </a:cubicBezTo>
                <a:cubicBezTo>
                  <a:pt x="1597643" y="217085"/>
                  <a:pt x="1445273" y="159351"/>
                  <a:pt x="1317107" y="203991"/>
                </a:cubicBezTo>
                <a:cubicBezTo>
                  <a:pt x="847775" y="367610"/>
                  <a:pt x="423584" y="639476"/>
                  <a:pt x="78900" y="997586"/>
                </a:cubicBezTo>
                <a:cubicBezTo>
                  <a:pt x="-36370" y="1116626"/>
                  <a:pt x="-21688" y="1322167"/>
                  <a:pt x="98740" y="1432080"/>
                </a:cubicBezTo>
                <a:cubicBezTo>
                  <a:pt x="153639" y="1482691"/>
                  <a:pt x="225449" y="1510983"/>
                  <a:pt x="300115" y="1511439"/>
                </a:cubicBezTo>
                <a:cubicBezTo>
                  <a:pt x="228677" y="1623495"/>
                  <a:pt x="164975" y="1740292"/>
                  <a:pt x="109453" y="1861018"/>
                </a:cubicBezTo>
                <a:cubicBezTo>
                  <a:pt x="-22482" y="2151673"/>
                  <a:pt x="310035" y="2431812"/>
                  <a:pt x="555652" y="2257816"/>
                </a:cubicBezTo>
                <a:cubicBezTo>
                  <a:pt x="525232" y="2310729"/>
                  <a:pt x="496397" y="2364554"/>
                  <a:pt x="469151" y="2419312"/>
                </a:cubicBezTo>
                <a:cubicBezTo>
                  <a:pt x="312614" y="2736751"/>
                  <a:pt x="721514" y="3016691"/>
                  <a:pt x="968521" y="2769685"/>
                </a:cubicBezTo>
                <a:cubicBezTo>
                  <a:pt x="1039805" y="2698519"/>
                  <a:pt x="1110911" y="2627631"/>
                  <a:pt x="1181799" y="2557001"/>
                </a:cubicBezTo>
                <a:lnTo>
                  <a:pt x="1173070" y="2569302"/>
                </a:lnTo>
                <a:cubicBezTo>
                  <a:pt x="1084584" y="2694690"/>
                  <a:pt x="1057998" y="2848648"/>
                  <a:pt x="1167316" y="2973837"/>
                </a:cubicBezTo>
                <a:cubicBezTo>
                  <a:pt x="1271872" y="3092876"/>
                  <a:pt x="1429798" y="3111526"/>
                  <a:pt x="1567288" y="3034944"/>
                </a:cubicBezTo>
                <a:cubicBezTo>
                  <a:pt x="1845047" y="2880788"/>
                  <a:pt x="2058325" y="2641916"/>
                  <a:pt x="2265057" y="2406813"/>
                </a:cubicBezTo>
                <a:cubicBezTo>
                  <a:pt x="2275771" y="2394513"/>
                  <a:pt x="2286881" y="2382410"/>
                  <a:pt x="2297595" y="2370110"/>
                </a:cubicBezTo>
                <a:cubicBezTo>
                  <a:pt x="2191788" y="2528829"/>
                  <a:pt x="2090803" y="2691317"/>
                  <a:pt x="1994639" y="2857576"/>
                </a:cubicBezTo>
                <a:cubicBezTo>
                  <a:pt x="1820445" y="3163110"/>
                  <a:pt x="2261089" y="3465272"/>
                  <a:pt x="2494009" y="3207948"/>
                </a:cubicBezTo>
                <a:cubicBezTo>
                  <a:pt x="2657490" y="3025818"/>
                  <a:pt x="2821169" y="2845076"/>
                  <a:pt x="2987824" y="2666518"/>
                </a:cubicBezTo>
                <a:cubicBezTo>
                  <a:pt x="2953303" y="2776232"/>
                  <a:pt x="2970167" y="2893684"/>
                  <a:pt x="3067184" y="2981972"/>
                </a:cubicBezTo>
                <a:cubicBezTo>
                  <a:pt x="3194952" y="3098630"/>
                  <a:pt x="3383431" y="3079782"/>
                  <a:pt x="3501479" y="2962132"/>
                </a:cubicBezTo>
                <a:cubicBezTo>
                  <a:pt x="3619526" y="2844481"/>
                  <a:pt x="3741740" y="2724053"/>
                  <a:pt x="3864945" y="2602435"/>
                </a:cubicBezTo>
                <a:cubicBezTo>
                  <a:pt x="3778186" y="2725045"/>
                  <a:pt x="3694263" y="2849838"/>
                  <a:pt x="3613177" y="2976813"/>
                </a:cubicBezTo>
                <a:cubicBezTo>
                  <a:pt x="3532032" y="3104582"/>
                  <a:pt x="3593337" y="3289887"/>
                  <a:pt x="3710393" y="3369445"/>
                </a:cubicBezTo>
                <a:cubicBezTo>
                  <a:pt x="3836237" y="3457593"/>
                  <a:pt x="4007773" y="3439579"/>
                  <a:pt x="4112547" y="3327185"/>
                </a:cubicBezTo>
                <a:cubicBezTo>
                  <a:pt x="4280254" y="3144659"/>
                  <a:pt x="4449687" y="2963858"/>
                  <a:pt x="4620845" y="2784763"/>
                </a:cubicBezTo>
                <a:cubicBezTo>
                  <a:pt x="4549025" y="2909754"/>
                  <a:pt x="4615488" y="3089107"/>
                  <a:pt x="4725997" y="3164102"/>
                </a:cubicBezTo>
                <a:cubicBezTo>
                  <a:pt x="4850194" y="3248223"/>
                  <a:pt x="5024587" y="3238501"/>
                  <a:pt x="5128151" y="3121645"/>
                </a:cubicBezTo>
                <a:cubicBezTo>
                  <a:pt x="5204991" y="3035282"/>
                  <a:pt x="5282763" y="2949771"/>
                  <a:pt x="5361468" y="2865115"/>
                </a:cubicBezTo>
                <a:cubicBezTo>
                  <a:pt x="5346449" y="2961259"/>
                  <a:pt x="5381348" y="3058435"/>
                  <a:pt x="5454120" y="3123033"/>
                </a:cubicBezTo>
                <a:cubicBezTo>
                  <a:pt x="5572168" y="3230963"/>
                  <a:pt x="5782471" y="3231954"/>
                  <a:pt x="5888614" y="3103194"/>
                </a:cubicBezTo>
                <a:cubicBezTo>
                  <a:pt x="5969699" y="3004787"/>
                  <a:pt x="6051043" y="2906580"/>
                  <a:pt x="6132645" y="2808571"/>
                </a:cubicBezTo>
                <a:cubicBezTo>
                  <a:pt x="6145262" y="2897037"/>
                  <a:pt x="6192859" y="2976734"/>
                  <a:pt x="6264778" y="3029786"/>
                </a:cubicBezTo>
                <a:cubicBezTo>
                  <a:pt x="6390662" y="3118054"/>
                  <a:pt x="6562337" y="3100019"/>
                  <a:pt x="6667131" y="2987527"/>
                </a:cubicBezTo>
                <a:cubicBezTo>
                  <a:pt x="6758791" y="2886086"/>
                  <a:pt x="6850511" y="2784823"/>
                  <a:pt x="6942310" y="2683778"/>
                </a:cubicBezTo>
                <a:cubicBezTo>
                  <a:pt x="6951020" y="2773355"/>
                  <a:pt x="6998497" y="2854620"/>
                  <a:pt x="7072261" y="2906183"/>
                </a:cubicBezTo>
                <a:cubicBezTo>
                  <a:pt x="7171005" y="2975484"/>
                  <a:pt x="7301352" y="2979908"/>
                  <a:pt x="7404579" y="2917492"/>
                </a:cubicBezTo>
                <a:cubicBezTo>
                  <a:pt x="7430074" y="2985642"/>
                  <a:pt x="7480388" y="3041630"/>
                  <a:pt x="7545443" y="3074227"/>
                </a:cubicBezTo>
                <a:cubicBezTo>
                  <a:pt x="7710114" y="3152000"/>
                  <a:pt x="7864071" y="3087520"/>
                  <a:pt x="7960691" y="2944871"/>
                </a:cubicBezTo>
                <a:cubicBezTo>
                  <a:pt x="8026361" y="2847854"/>
                  <a:pt x="8095603" y="2746472"/>
                  <a:pt x="8168018" y="2645884"/>
                </a:cubicBezTo>
                <a:cubicBezTo>
                  <a:pt x="8191053" y="2670684"/>
                  <a:pt x="8218590" y="2690881"/>
                  <a:pt x="8249163" y="2705404"/>
                </a:cubicBezTo>
                <a:cubicBezTo>
                  <a:pt x="8388043" y="2770875"/>
                  <a:pt x="8599337" y="2735164"/>
                  <a:pt x="8664412" y="2576246"/>
                </a:cubicBezTo>
                <a:lnTo>
                  <a:pt x="9014983" y="1719956"/>
                </a:lnTo>
                <a:cubicBezTo>
                  <a:pt x="9067360" y="1592386"/>
                  <a:pt x="9057440" y="1448745"/>
                  <a:pt x="8949907" y="1350538"/>
                </a:cubicBezTo>
                <a:close/>
              </a:path>
            </a:pathLst>
          </a:custGeom>
          <a:solidFill>
            <a:srgbClr val="33CC33">
              <a:alpha val="25000"/>
            </a:srgbClr>
          </a:solidFill>
          <a:ln w="1982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4AE204C-0C21-4BCA-98F7-B1F0534D3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6890" y="2542453"/>
            <a:ext cx="2555817" cy="3453072"/>
          </a:xfrm>
          <a:prstGeom prst="rect">
            <a:avLst/>
          </a:prstGeom>
        </p:spPr>
      </p:pic>
      <p:sp>
        <p:nvSpPr>
          <p:cNvPr id="129" name="文本框 13">
            <a:extLst>
              <a:ext uri="{FF2B5EF4-FFF2-40B4-BE49-F238E27FC236}">
                <a16:creationId xmlns:a16="http://schemas.microsoft.com/office/drawing/2014/main" id="{BC2711C2-9373-4A94-B312-3DE408EF799B}"/>
              </a:ext>
            </a:extLst>
          </p:cNvPr>
          <p:cNvSpPr txBox="1"/>
          <p:nvPr/>
        </p:nvSpPr>
        <p:spPr>
          <a:xfrm>
            <a:off x="3081389" y="2518848"/>
            <a:ext cx="8708162" cy="157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defRPr/>
            </a:pPr>
            <a:r>
              <a:rPr lang="en-US" altLang="zh-CN" sz="9600" b="1">
                <a:ln w="1905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55000">
                      <a:srgbClr val="C3F5FD"/>
                    </a:gs>
                    <a:gs pos="100000">
                      <a:srgbClr val="3DDEF9"/>
                    </a:gs>
                    <a:gs pos="2000">
                      <a:srgbClr val="3DDEF9"/>
                    </a:gs>
                  </a:gsLst>
                  <a:lin ang="5400000" scaled="1"/>
                </a:gradFill>
                <a:effectLst>
                  <a:outerShdw dist="38100" dir="2640000" algn="bl" rotWithShape="0">
                    <a:schemeClr val="accent2">
                      <a:lumMod val="75000"/>
                    </a:schemeClr>
                  </a:outerShdw>
                </a:effectLst>
                <a:latin typeface="UTM Guanine" panose="02040603050506020204" pitchFamily="18" charset="0"/>
                <a:cs typeface="+mn-ea"/>
                <a:sym typeface="+mn-lt"/>
              </a:rPr>
              <a:t>VẬN DỤNG</a:t>
            </a:r>
            <a:endParaRPr lang="en-US" altLang="zh-CN" sz="9600" b="1" dirty="0">
              <a:ln w="19050">
                <a:solidFill>
                  <a:schemeClr val="accent1">
                    <a:lumMod val="75000"/>
                  </a:schemeClr>
                </a:solidFill>
                <a:prstDash val="solid"/>
              </a:ln>
              <a:gradFill>
                <a:gsLst>
                  <a:gs pos="55000">
                    <a:srgbClr val="C3F5FD"/>
                  </a:gs>
                  <a:gs pos="100000">
                    <a:srgbClr val="3DDEF9"/>
                  </a:gs>
                  <a:gs pos="2000">
                    <a:srgbClr val="3DDEF9"/>
                  </a:gs>
                </a:gsLst>
                <a:lin ang="5400000" scaled="1"/>
              </a:gradFill>
              <a:effectLst>
                <a:outerShdw dist="38100" dir="2640000" algn="bl" rotWithShape="0">
                  <a:schemeClr val="accent2">
                    <a:lumMod val="75000"/>
                  </a:schemeClr>
                </a:outerShdw>
              </a:effectLst>
              <a:latin typeface="UTM Guanine" panose="02040603050506020204" pitchFamily="18" charset="0"/>
              <a:cs typeface="+mn-ea"/>
              <a:sym typeface="+mn-lt"/>
            </a:endParaRPr>
          </a:p>
        </p:txBody>
      </p:sp>
      <p:pic>
        <p:nvPicPr>
          <p:cNvPr id="130" name="Picture 129" descr="Calendar&#10;&#10;Description automatically generated">
            <a:extLst>
              <a:ext uri="{FF2B5EF4-FFF2-40B4-BE49-F238E27FC236}">
                <a16:creationId xmlns:a16="http://schemas.microsoft.com/office/drawing/2014/main" id="{48250189-F2CA-4D80-9C07-2E611D3824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9"/>
          <a:stretch/>
        </p:blipFill>
        <p:spPr>
          <a:xfrm>
            <a:off x="9603433" y="-1748514"/>
            <a:ext cx="3657607" cy="3410019"/>
          </a:xfrm>
          <a:prstGeom prst="rect">
            <a:avLst/>
          </a:prstGeom>
        </p:spPr>
      </p:pic>
      <p:pic>
        <p:nvPicPr>
          <p:cNvPr id="131" name="Picture 130" descr="A picture containing queen, white goods, refrigerator&#10;&#10;Description automatically generated">
            <a:extLst>
              <a:ext uri="{FF2B5EF4-FFF2-40B4-BE49-F238E27FC236}">
                <a16:creationId xmlns:a16="http://schemas.microsoft.com/office/drawing/2014/main" id="{02D91DF2-A9CE-4897-A510-17321DDC3F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5E7CA"/>
              </a:clrFrom>
              <a:clrTo>
                <a:srgbClr val="F5E7C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14" t="2456" r="23964" b="63398"/>
          <a:stretch/>
        </p:blipFill>
        <p:spPr>
          <a:xfrm>
            <a:off x="6537446" y="435960"/>
            <a:ext cx="1874474" cy="234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0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89" grpId="0" animBg="1"/>
      <p:bldP spid="128" grpId="0" animBg="1"/>
      <p:bldP spid="129" grpId="0"/>
      <p:bldP spid="12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5EF5604-620A-4B65-861F-82F494369325}"/>
              </a:ext>
            </a:extLst>
          </p:cNvPr>
          <p:cNvGrpSpPr/>
          <p:nvPr/>
        </p:nvGrpSpPr>
        <p:grpSpPr>
          <a:xfrm>
            <a:off x="499620" y="88357"/>
            <a:ext cx="11047476" cy="2329755"/>
            <a:chOff x="424206" y="1191293"/>
            <a:chExt cx="11047476" cy="2329755"/>
          </a:xfrm>
        </p:grpSpPr>
        <p:sp>
          <p:nvSpPr>
            <p:cNvPr id="2" name="Graphic 2">
              <a:extLst>
                <a:ext uri="{FF2B5EF4-FFF2-40B4-BE49-F238E27FC236}">
                  <a16:creationId xmlns:a16="http://schemas.microsoft.com/office/drawing/2014/main" id="{A27C0C90-56C2-426C-9F7B-40CECA452829}"/>
                </a:ext>
              </a:extLst>
            </p:cNvPr>
            <p:cNvSpPr/>
            <p:nvPr/>
          </p:nvSpPr>
          <p:spPr>
            <a:xfrm>
              <a:off x="424206" y="1191293"/>
              <a:ext cx="11047476" cy="2329755"/>
            </a:xfrm>
            <a:custGeom>
              <a:avLst/>
              <a:gdLst>
                <a:gd name="connsiteX0" fmla="*/ 8949907 w 9045807"/>
                <a:gd name="connsiteY0" fmla="*/ 1350538 h 3425316"/>
                <a:gd name="connsiteX1" fmla="*/ 8677506 w 9045807"/>
                <a:gd name="connsiteY1" fmla="*/ 1275741 h 3425316"/>
                <a:gd name="connsiteX2" fmla="*/ 8624931 w 9045807"/>
                <a:gd name="connsiteY2" fmla="*/ 1228919 h 3425316"/>
                <a:gd name="connsiteX3" fmla="*/ 8614019 w 9045807"/>
                <a:gd name="connsiteY3" fmla="*/ 1222174 h 3425316"/>
                <a:gd name="connsiteX4" fmla="*/ 8718178 w 9045807"/>
                <a:gd name="connsiteY4" fmla="*/ 1103134 h 3425316"/>
                <a:gd name="connsiteX5" fmla="*/ 8766389 w 9045807"/>
                <a:gd name="connsiteY5" fmla="*/ 764666 h 3425316"/>
                <a:gd name="connsiteX6" fmla="*/ 8477123 w 9045807"/>
                <a:gd name="connsiteY6" fmla="*/ 588488 h 3425316"/>
                <a:gd name="connsiteX7" fmla="*/ 8363639 w 9045807"/>
                <a:gd name="connsiteY7" fmla="*/ 611105 h 3425316"/>
                <a:gd name="connsiteX8" fmla="*/ 8293009 w 9045807"/>
                <a:gd name="connsiteY8" fmla="*/ 395049 h 3425316"/>
                <a:gd name="connsiteX9" fmla="*/ 7893038 w 9045807"/>
                <a:gd name="connsiteY9" fmla="*/ 333942 h 3425316"/>
                <a:gd name="connsiteX10" fmla="*/ 7766657 w 9045807"/>
                <a:gd name="connsiteY10" fmla="*/ 412111 h 3425316"/>
                <a:gd name="connsiteX11" fmla="*/ 7457949 w 9045807"/>
                <a:gd name="connsiteY11" fmla="*/ 331165 h 3425316"/>
                <a:gd name="connsiteX12" fmla="*/ 7021471 w 9045807"/>
                <a:gd name="connsiteY12" fmla="*/ 545237 h 3425316"/>
                <a:gd name="connsiteX13" fmla="*/ 6949254 w 9045807"/>
                <a:gd name="connsiteY13" fmla="*/ 361520 h 3425316"/>
                <a:gd name="connsiteX14" fmla="*/ 6549481 w 9045807"/>
                <a:gd name="connsiteY14" fmla="*/ 300214 h 3425316"/>
                <a:gd name="connsiteX15" fmla="*/ 6268151 w 9045807"/>
                <a:gd name="connsiteY15" fmla="*/ 460917 h 3425316"/>
                <a:gd name="connsiteX16" fmla="*/ 6261207 w 9045807"/>
                <a:gd name="connsiteY16" fmla="*/ 449212 h 3425316"/>
                <a:gd name="connsiteX17" fmla="*/ 5907858 w 9045807"/>
                <a:gd name="connsiteY17" fmla="*/ 323824 h 3425316"/>
                <a:gd name="connsiteX18" fmla="*/ 5444200 w 9045807"/>
                <a:gd name="connsiteY18" fmla="*/ 563291 h 3425316"/>
                <a:gd name="connsiteX19" fmla="*/ 5396386 w 9045807"/>
                <a:gd name="connsiteY19" fmla="*/ 395247 h 3425316"/>
                <a:gd name="connsiteX20" fmla="*/ 5043038 w 9045807"/>
                <a:gd name="connsiteY20" fmla="*/ 269859 h 3425316"/>
                <a:gd name="connsiteX21" fmla="*/ 4577594 w 9045807"/>
                <a:gd name="connsiteY21" fmla="*/ 518652 h 3425316"/>
                <a:gd name="connsiteX22" fmla="*/ 4414510 w 9045807"/>
                <a:gd name="connsiteY22" fmla="*/ 211927 h 3425316"/>
                <a:gd name="connsiteX23" fmla="*/ 3807013 w 9045807"/>
                <a:gd name="connsiteY23" fmla="*/ 314697 h 3425316"/>
                <a:gd name="connsiteX24" fmla="*/ 3552467 w 9045807"/>
                <a:gd name="connsiteY24" fmla="*/ 473417 h 3425316"/>
                <a:gd name="connsiteX25" fmla="*/ 3480845 w 9045807"/>
                <a:gd name="connsiteY25" fmla="*/ 302992 h 3425316"/>
                <a:gd name="connsiteX26" fmla="*/ 3081072 w 9045807"/>
                <a:gd name="connsiteY26" fmla="*/ 241885 h 3425316"/>
                <a:gd name="connsiteX27" fmla="*/ 2816011 w 9045807"/>
                <a:gd name="connsiteY27" fmla="*/ 394057 h 3425316"/>
                <a:gd name="connsiteX28" fmla="*/ 2692607 w 9045807"/>
                <a:gd name="connsiteY28" fmla="*/ 82571 h 3425316"/>
                <a:gd name="connsiteX29" fmla="*/ 2390048 w 9045807"/>
                <a:gd name="connsiteY29" fmla="*/ 17099 h 3425316"/>
                <a:gd name="connsiteX30" fmla="*/ 1702001 w 9045807"/>
                <a:gd name="connsiteY30" fmla="*/ 394057 h 3425316"/>
                <a:gd name="connsiteX31" fmla="*/ 1670456 w 9045807"/>
                <a:gd name="connsiteY31" fmla="*/ 329379 h 3425316"/>
                <a:gd name="connsiteX32" fmla="*/ 1317107 w 9045807"/>
                <a:gd name="connsiteY32" fmla="*/ 203991 h 3425316"/>
                <a:gd name="connsiteX33" fmla="*/ 78900 w 9045807"/>
                <a:gd name="connsiteY33" fmla="*/ 997586 h 3425316"/>
                <a:gd name="connsiteX34" fmla="*/ 98740 w 9045807"/>
                <a:gd name="connsiteY34" fmla="*/ 1432080 h 3425316"/>
                <a:gd name="connsiteX35" fmla="*/ 300115 w 9045807"/>
                <a:gd name="connsiteY35" fmla="*/ 1511439 h 3425316"/>
                <a:gd name="connsiteX36" fmla="*/ 109453 w 9045807"/>
                <a:gd name="connsiteY36" fmla="*/ 1861018 h 3425316"/>
                <a:gd name="connsiteX37" fmla="*/ 555652 w 9045807"/>
                <a:gd name="connsiteY37" fmla="*/ 2257816 h 3425316"/>
                <a:gd name="connsiteX38" fmla="*/ 469151 w 9045807"/>
                <a:gd name="connsiteY38" fmla="*/ 2419312 h 3425316"/>
                <a:gd name="connsiteX39" fmla="*/ 968521 w 9045807"/>
                <a:gd name="connsiteY39" fmla="*/ 2769685 h 3425316"/>
                <a:gd name="connsiteX40" fmla="*/ 1181799 w 9045807"/>
                <a:gd name="connsiteY40" fmla="*/ 2557001 h 3425316"/>
                <a:gd name="connsiteX41" fmla="*/ 1173070 w 9045807"/>
                <a:gd name="connsiteY41" fmla="*/ 2569302 h 3425316"/>
                <a:gd name="connsiteX42" fmla="*/ 1167316 w 9045807"/>
                <a:gd name="connsiteY42" fmla="*/ 2973837 h 3425316"/>
                <a:gd name="connsiteX43" fmla="*/ 1567288 w 9045807"/>
                <a:gd name="connsiteY43" fmla="*/ 3034944 h 3425316"/>
                <a:gd name="connsiteX44" fmla="*/ 2265057 w 9045807"/>
                <a:gd name="connsiteY44" fmla="*/ 2406813 h 3425316"/>
                <a:gd name="connsiteX45" fmla="*/ 2297595 w 9045807"/>
                <a:gd name="connsiteY45" fmla="*/ 2370110 h 3425316"/>
                <a:gd name="connsiteX46" fmla="*/ 1994639 w 9045807"/>
                <a:gd name="connsiteY46" fmla="*/ 2857576 h 3425316"/>
                <a:gd name="connsiteX47" fmla="*/ 2494009 w 9045807"/>
                <a:gd name="connsiteY47" fmla="*/ 3207948 h 3425316"/>
                <a:gd name="connsiteX48" fmla="*/ 2987824 w 9045807"/>
                <a:gd name="connsiteY48" fmla="*/ 2666518 h 3425316"/>
                <a:gd name="connsiteX49" fmla="*/ 3067184 w 9045807"/>
                <a:gd name="connsiteY49" fmla="*/ 2981972 h 3425316"/>
                <a:gd name="connsiteX50" fmla="*/ 3501479 w 9045807"/>
                <a:gd name="connsiteY50" fmla="*/ 2962132 h 3425316"/>
                <a:gd name="connsiteX51" fmla="*/ 3864945 w 9045807"/>
                <a:gd name="connsiteY51" fmla="*/ 2602435 h 3425316"/>
                <a:gd name="connsiteX52" fmla="*/ 3613177 w 9045807"/>
                <a:gd name="connsiteY52" fmla="*/ 2976813 h 3425316"/>
                <a:gd name="connsiteX53" fmla="*/ 3710393 w 9045807"/>
                <a:gd name="connsiteY53" fmla="*/ 3369445 h 3425316"/>
                <a:gd name="connsiteX54" fmla="*/ 4112547 w 9045807"/>
                <a:gd name="connsiteY54" fmla="*/ 3327185 h 3425316"/>
                <a:gd name="connsiteX55" fmla="*/ 4620845 w 9045807"/>
                <a:gd name="connsiteY55" fmla="*/ 2784763 h 3425316"/>
                <a:gd name="connsiteX56" fmla="*/ 4725997 w 9045807"/>
                <a:gd name="connsiteY56" fmla="*/ 3164102 h 3425316"/>
                <a:gd name="connsiteX57" fmla="*/ 5128151 w 9045807"/>
                <a:gd name="connsiteY57" fmla="*/ 3121645 h 3425316"/>
                <a:gd name="connsiteX58" fmla="*/ 5361468 w 9045807"/>
                <a:gd name="connsiteY58" fmla="*/ 2865115 h 3425316"/>
                <a:gd name="connsiteX59" fmla="*/ 5454120 w 9045807"/>
                <a:gd name="connsiteY59" fmla="*/ 3123033 h 3425316"/>
                <a:gd name="connsiteX60" fmla="*/ 5888614 w 9045807"/>
                <a:gd name="connsiteY60" fmla="*/ 3103194 h 3425316"/>
                <a:gd name="connsiteX61" fmla="*/ 6132645 w 9045807"/>
                <a:gd name="connsiteY61" fmla="*/ 2808571 h 3425316"/>
                <a:gd name="connsiteX62" fmla="*/ 6264778 w 9045807"/>
                <a:gd name="connsiteY62" fmla="*/ 3029786 h 3425316"/>
                <a:gd name="connsiteX63" fmla="*/ 6667131 w 9045807"/>
                <a:gd name="connsiteY63" fmla="*/ 2987527 h 3425316"/>
                <a:gd name="connsiteX64" fmla="*/ 6942310 w 9045807"/>
                <a:gd name="connsiteY64" fmla="*/ 2683778 h 3425316"/>
                <a:gd name="connsiteX65" fmla="*/ 7072261 w 9045807"/>
                <a:gd name="connsiteY65" fmla="*/ 2906183 h 3425316"/>
                <a:gd name="connsiteX66" fmla="*/ 7404579 w 9045807"/>
                <a:gd name="connsiteY66" fmla="*/ 2917492 h 3425316"/>
                <a:gd name="connsiteX67" fmla="*/ 7545443 w 9045807"/>
                <a:gd name="connsiteY67" fmla="*/ 3074227 h 3425316"/>
                <a:gd name="connsiteX68" fmla="*/ 7960691 w 9045807"/>
                <a:gd name="connsiteY68" fmla="*/ 2944871 h 3425316"/>
                <a:gd name="connsiteX69" fmla="*/ 8168018 w 9045807"/>
                <a:gd name="connsiteY69" fmla="*/ 2645884 h 3425316"/>
                <a:gd name="connsiteX70" fmla="*/ 8249163 w 9045807"/>
                <a:gd name="connsiteY70" fmla="*/ 2705404 h 3425316"/>
                <a:gd name="connsiteX71" fmla="*/ 8664412 w 9045807"/>
                <a:gd name="connsiteY71" fmla="*/ 2576246 h 3425316"/>
                <a:gd name="connsiteX72" fmla="*/ 9014983 w 9045807"/>
                <a:gd name="connsiteY72" fmla="*/ 1719956 h 3425316"/>
                <a:gd name="connsiteX73" fmla="*/ 8949907 w 9045807"/>
                <a:gd name="connsiteY73" fmla="*/ 1350538 h 342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9045807" h="3425316">
                  <a:moveTo>
                    <a:pt x="8949907" y="1350538"/>
                  </a:moveTo>
                  <a:cubicBezTo>
                    <a:pt x="8875211" y="1285483"/>
                    <a:pt x="8774960" y="1257965"/>
                    <a:pt x="8677506" y="1275741"/>
                  </a:cubicBezTo>
                  <a:cubicBezTo>
                    <a:pt x="8662011" y="1257985"/>
                    <a:pt x="8644354" y="1242272"/>
                    <a:pt x="8624931" y="1228919"/>
                  </a:cubicBezTo>
                  <a:lnTo>
                    <a:pt x="8614019" y="1222174"/>
                  </a:lnTo>
                  <a:cubicBezTo>
                    <a:pt x="8648341" y="1182494"/>
                    <a:pt x="8682863" y="1142814"/>
                    <a:pt x="8718178" y="1103134"/>
                  </a:cubicBezTo>
                  <a:cubicBezTo>
                    <a:pt x="8800811" y="1010244"/>
                    <a:pt x="8819798" y="876920"/>
                    <a:pt x="8766389" y="764666"/>
                  </a:cubicBezTo>
                  <a:cubicBezTo>
                    <a:pt x="8718178" y="663086"/>
                    <a:pt x="8596560" y="571425"/>
                    <a:pt x="8477123" y="588488"/>
                  </a:cubicBezTo>
                  <a:cubicBezTo>
                    <a:pt x="8438912" y="593944"/>
                    <a:pt x="8401017" y="601483"/>
                    <a:pt x="8363639" y="611105"/>
                  </a:cubicBezTo>
                  <a:cubicBezTo>
                    <a:pt x="8371159" y="532400"/>
                    <a:pt x="8345566" y="454112"/>
                    <a:pt x="8293009" y="395049"/>
                  </a:cubicBezTo>
                  <a:cubicBezTo>
                    <a:pt x="8193175" y="278529"/>
                    <a:pt x="8023108" y="252539"/>
                    <a:pt x="7893038" y="333942"/>
                  </a:cubicBezTo>
                  <a:cubicBezTo>
                    <a:pt x="7850382" y="359337"/>
                    <a:pt x="7808321" y="385526"/>
                    <a:pt x="7766657" y="412111"/>
                  </a:cubicBezTo>
                  <a:cubicBezTo>
                    <a:pt x="7687893" y="328010"/>
                    <a:pt x="7567862" y="296524"/>
                    <a:pt x="7457949" y="331165"/>
                  </a:cubicBezTo>
                  <a:cubicBezTo>
                    <a:pt x="7303316" y="382133"/>
                    <a:pt x="7156442" y="454172"/>
                    <a:pt x="7021471" y="545237"/>
                  </a:cubicBezTo>
                  <a:cubicBezTo>
                    <a:pt x="7019726" y="477424"/>
                    <a:pt x="6994152" y="412369"/>
                    <a:pt x="6949254" y="361520"/>
                  </a:cubicBezTo>
                  <a:cubicBezTo>
                    <a:pt x="6842119" y="238711"/>
                    <a:pt x="6689947" y="228394"/>
                    <a:pt x="6549481" y="300214"/>
                  </a:cubicBezTo>
                  <a:cubicBezTo>
                    <a:pt x="6453059" y="349616"/>
                    <a:pt x="6359414" y="403580"/>
                    <a:pt x="6268151" y="460917"/>
                  </a:cubicBezTo>
                  <a:cubicBezTo>
                    <a:pt x="6265770" y="456949"/>
                    <a:pt x="6263786" y="452981"/>
                    <a:pt x="6261207" y="449212"/>
                  </a:cubicBezTo>
                  <a:cubicBezTo>
                    <a:pt x="6193355" y="344259"/>
                    <a:pt x="6029675" y="267677"/>
                    <a:pt x="5907858" y="323824"/>
                  </a:cubicBezTo>
                  <a:cubicBezTo>
                    <a:pt x="5749139" y="397033"/>
                    <a:pt x="5594388" y="477385"/>
                    <a:pt x="5444200" y="563291"/>
                  </a:cubicBezTo>
                  <a:cubicBezTo>
                    <a:pt x="5444815" y="503831"/>
                    <a:pt x="5428209" y="445462"/>
                    <a:pt x="5396386" y="395247"/>
                  </a:cubicBezTo>
                  <a:cubicBezTo>
                    <a:pt x="5329129" y="291286"/>
                    <a:pt x="5163863" y="212324"/>
                    <a:pt x="5043038" y="269859"/>
                  </a:cubicBezTo>
                  <a:cubicBezTo>
                    <a:pt x="4882930" y="346044"/>
                    <a:pt x="4727980" y="428578"/>
                    <a:pt x="4577594" y="518652"/>
                  </a:cubicBezTo>
                  <a:cubicBezTo>
                    <a:pt x="4587316" y="400803"/>
                    <a:pt x="4522043" y="280573"/>
                    <a:pt x="4414510" y="211927"/>
                  </a:cubicBezTo>
                  <a:cubicBezTo>
                    <a:pt x="4207382" y="78801"/>
                    <a:pt x="3988151" y="206173"/>
                    <a:pt x="3807013" y="314697"/>
                  </a:cubicBezTo>
                  <a:cubicBezTo>
                    <a:pt x="3721166" y="366281"/>
                    <a:pt x="3636331" y="419194"/>
                    <a:pt x="3552467" y="473417"/>
                  </a:cubicBezTo>
                  <a:cubicBezTo>
                    <a:pt x="3547071" y="410504"/>
                    <a:pt x="3522013" y="350885"/>
                    <a:pt x="3480845" y="302992"/>
                  </a:cubicBezTo>
                  <a:cubicBezTo>
                    <a:pt x="3375297" y="182167"/>
                    <a:pt x="3219554" y="166890"/>
                    <a:pt x="3081072" y="241885"/>
                  </a:cubicBezTo>
                  <a:cubicBezTo>
                    <a:pt x="2991137" y="290552"/>
                    <a:pt x="2902771" y="341283"/>
                    <a:pt x="2816011" y="394057"/>
                  </a:cubicBezTo>
                  <a:cubicBezTo>
                    <a:pt x="2824145" y="289302"/>
                    <a:pt x="2791806" y="183754"/>
                    <a:pt x="2692607" y="82571"/>
                  </a:cubicBezTo>
                  <a:cubicBezTo>
                    <a:pt x="2621977" y="10750"/>
                    <a:pt x="2484288" y="-23176"/>
                    <a:pt x="2390048" y="17099"/>
                  </a:cubicBezTo>
                  <a:cubicBezTo>
                    <a:pt x="2149549" y="121239"/>
                    <a:pt x="1919228" y="247440"/>
                    <a:pt x="1702001" y="394057"/>
                  </a:cubicBezTo>
                  <a:cubicBezTo>
                    <a:pt x="1694164" y="371281"/>
                    <a:pt x="1683570" y="349576"/>
                    <a:pt x="1670456" y="329379"/>
                  </a:cubicBezTo>
                  <a:cubicBezTo>
                    <a:pt x="1597643" y="217085"/>
                    <a:pt x="1445273" y="159351"/>
                    <a:pt x="1317107" y="203991"/>
                  </a:cubicBezTo>
                  <a:cubicBezTo>
                    <a:pt x="847775" y="367610"/>
                    <a:pt x="423584" y="639476"/>
                    <a:pt x="78900" y="997586"/>
                  </a:cubicBezTo>
                  <a:cubicBezTo>
                    <a:pt x="-36370" y="1116626"/>
                    <a:pt x="-21688" y="1322167"/>
                    <a:pt x="98740" y="1432080"/>
                  </a:cubicBezTo>
                  <a:cubicBezTo>
                    <a:pt x="153639" y="1482691"/>
                    <a:pt x="225449" y="1510983"/>
                    <a:pt x="300115" y="1511439"/>
                  </a:cubicBezTo>
                  <a:cubicBezTo>
                    <a:pt x="228677" y="1623495"/>
                    <a:pt x="164975" y="1740292"/>
                    <a:pt x="109453" y="1861018"/>
                  </a:cubicBezTo>
                  <a:cubicBezTo>
                    <a:pt x="-22482" y="2151673"/>
                    <a:pt x="310035" y="2431812"/>
                    <a:pt x="555652" y="2257816"/>
                  </a:cubicBezTo>
                  <a:cubicBezTo>
                    <a:pt x="525232" y="2310729"/>
                    <a:pt x="496397" y="2364554"/>
                    <a:pt x="469151" y="2419312"/>
                  </a:cubicBezTo>
                  <a:cubicBezTo>
                    <a:pt x="312614" y="2736751"/>
                    <a:pt x="721514" y="3016691"/>
                    <a:pt x="968521" y="2769685"/>
                  </a:cubicBezTo>
                  <a:cubicBezTo>
                    <a:pt x="1039805" y="2698519"/>
                    <a:pt x="1110911" y="2627631"/>
                    <a:pt x="1181799" y="2557001"/>
                  </a:cubicBezTo>
                  <a:lnTo>
                    <a:pt x="1173070" y="2569302"/>
                  </a:lnTo>
                  <a:cubicBezTo>
                    <a:pt x="1084584" y="2694690"/>
                    <a:pt x="1057998" y="2848648"/>
                    <a:pt x="1167316" y="2973837"/>
                  </a:cubicBezTo>
                  <a:cubicBezTo>
                    <a:pt x="1271872" y="3092876"/>
                    <a:pt x="1429798" y="3111526"/>
                    <a:pt x="1567288" y="3034944"/>
                  </a:cubicBezTo>
                  <a:cubicBezTo>
                    <a:pt x="1845047" y="2880788"/>
                    <a:pt x="2058325" y="2641916"/>
                    <a:pt x="2265057" y="2406813"/>
                  </a:cubicBezTo>
                  <a:cubicBezTo>
                    <a:pt x="2275771" y="2394513"/>
                    <a:pt x="2286881" y="2382410"/>
                    <a:pt x="2297595" y="2370110"/>
                  </a:cubicBezTo>
                  <a:cubicBezTo>
                    <a:pt x="2191788" y="2528829"/>
                    <a:pt x="2090803" y="2691317"/>
                    <a:pt x="1994639" y="2857576"/>
                  </a:cubicBezTo>
                  <a:cubicBezTo>
                    <a:pt x="1820445" y="3163110"/>
                    <a:pt x="2261089" y="3465272"/>
                    <a:pt x="2494009" y="3207948"/>
                  </a:cubicBezTo>
                  <a:cubicBezTo>
                    <a:pt x="2657490" y="3025818"/>
                    <a:pt x="2821169" y="2845076"/>
                    <a:pt x="2987824" y="2666518"/>
                  </a:cubicBezTo>
                  <a:cubicBezTo>
                    <a:pt x="2953303" y="2776232"/>
                    <a:pt x="2970167" y="2893684"/>
                    <a:pt x="3067184" y="2981972"/>
                  </a:cubicBezTo>
                  <a:cubicBezTo>
                    <a:pt x="3194952" y="3098630"/>
                    <a:pt x="3383431" y="3079782"/>
                    <a:pt x="3501479" y="2962132"/>
                  </a:cubicBezTo>
                  <a:cubicBezTo>
                    <a:pt x="3619526" y="2844481"/>
                    <a:pt x="3741740" y="2724053"/>
                    <a:pt x="3864945" y="2602435"/>
                  </a:cubicBezTo>
                  <a:cubicBezTo>
                    <a:pt x="3778186" y="2725045"/>
                    <a:pt x="3694263" y="2849838"/>
                    <a:pt x="3613177" y="2976813"/>
                  </a:cubicBezTo>
                  <a:cubicBezTo>
                    <a:pt x="3532032" y="3104582"/>
                    <a:pt x="3593337" y="3289887"/>
                    <a:pt x="3710393" y="3369445"/>
                  </a:cubicBezTo>
                  <a:cubicBezTo>
                    <a:pt x="3836237" y="3457593"/>
                    <a:pt x="4007773" y="3439579"/>
                    <a:pt x="4112547" y="3327185"/>
                  </a:cubicBezTo>
                  <a:cubicBezTo>
                    <a:pt x="4280254" y="3144659"/>
                    <a:pt x="4449687" y="2963858"/>
                    <a:pt x="4620845" y="2784763"/>
                  </a:cubicBezTo>
                  <a:cubicBezTo>
                    <a:pt x="4549025" y="2909754"/>
                    <a:pt x="4615488" y="3089107"/>
                    <a:pt x="4725997" y="3164102"/>
                  </a:cubicBezTo>
                  <a:cubicBezTo>
                    <a:pt x="4850194" y="3248223"/>
                    <a:pt x="5024587" y="3238501"/>
                    <a:pt x="5128151" y="3121645"/>
                  </a:cubicBezTo>
                  <a:cubicBezTo>
                    <a:pt x="5204991" y="3035282"/>
                    <a:pt x="5282763" y="2949771"/>
                    <a:pt x="5361468" y="2865115"/>
                  </a:cubicBezTo>
                  <a:cubicBezTo>
                    <a:pt x="5346449" y="2961259"/>
                    <a:pt x="5381348" y="3058435"/>
                    <a:pt x="5454120" y="3123033"/>
                  </a:cubicBezTo>
                  <a:cubicBezTo>
                    <a:pt x="5572168" y="3230963"/>
                    <a:pt x="5782471" y="3231954"/>
                    <a:pt x="5888614" y="3103194"/>
                  </a:cubicBezTo>
                  <a:cubicBezTo>
                    <a:pt x="5969699" y="3004787"/>
                    <a:pt x="6051043" y="2906580"/>
                    <a:pt x="6132645" y="2808571"/>
                  </a:cubicBezTo>
                  <a:cubicBezTo>
                    <a:pt x="6145262" y="2897037"/>
                    <a:pt x="6192859" y="2976734"/>
                    <a:pt x="6264778" y="3029786"/>
                  </a:cubicBezTo>
                  <a:cubicBezTo>
                    <a:pt x="6390662" y="3118054"/>
                    <a:pt x="6562337" y="3100019"/>
                    <a:pt x="6667131" y="2987527"/>
                  </a:cubicBezTo>
                  <a:cubicBezTo>
                    <a:pt x="6758791" y="2886086"/>
                    <a:pt x="6850511" y="2784823"/>
                    <a:pt x="6942310" y="2683778"/>
                  </a:cubicBezTo>
                  <a:cubicBezTo>
                    <a:pt x="6951020" y="2773355"/>
                    <a:pt x="6998497" y="2854620"/>
                    <a:pt x="7072261" y="2906183"/>
                  </a:cubicBezTo>
                  <a:cubicBezTo>
                    <a:pt x="7171005" y="2975484"/>
                    <a:pt x="7301352" y="2979908"/>
                    <a:pt x="7404579" y="2917492"/>
                  </a:cubicBezTo>
                  <a:cubicBezTo>
                    <a:pt x="7430074" y="2985642"/>
                    <a:pt x="7480388" y="3041630"/>
                    <a:pt x="7545443" y="3074227"/>
                  </a:cubicBezTo>
                  <a:cubicBezTo>
                    <a:pt x="7710114" y="3152000"/>
                    <a:pt x="7864071" y="3087520"/>
                    <a:pt x="7960691" y="2944871"/>
                  </a:cubicBezTo>
                  <a:cubicBezTo>
                    <a:pt x="8026361" y="2847854"/>
                    <a:pt x="8095603" y="2746472"/>
                    <a:pt x="8168018" y="2645884"/>
                  </a:cubicBezTo>
                  <a:cubicBezTo>
                    <a:pt x="8191053" y="2670684"/>
                    <a:pt x="8218590" y="2690881"/>
                    <a:pt x="8249163" y="2705404"/>
                  </a:cubicBezTo>
                  <a:cubicBezTo>
                    <a:pt x="8388043" y="2770875"/>
                    <a:pt x="8599337" y="2735164"/>
                    <a:pt x="8664412" y="2576246"/>
                  </a:cubicBezTo>
                  <a:lnTo>
                    <a:pt x="9014983" y="1719956"/>
                  </a:lnTo>
                  <a:cubicBezTo>
                    <a:pt x="9067360" y="1592386"/>
                    <a:pt x="9057440" y="1448745"/>
                    <a:pt x="8949907" y="1350538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  <a:alpha val="25000"/>
              </a:schemeClr>
            </a:solidFill>
            <a:ln w="19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" name="Text Box 187">
              <a:extLst>
                <a:ext uri="{FF2B5EF4-FFF2-40B4-BE49-F238E27FC236}">
                  <a16:creationId xmlns:a16="http://schemas.microsoft.com/office/drawing/2014/main" id="{312DD8C7-1F3C-4C2C-A58F-49920D30EC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9814" y="1474158"/>
              <a:ext cx="9682613" cy="1473801"/>
            </a:xfrm>
            <a:prstGeom prst="rect">
              <a:avLst/>
            </a:prstGeom>
            <a:noFill/>
            <a:ln w="88900" cmpd="thinThick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3200" b="1">
                  <a:latin typeface="UTM Avo" panose="02040603050506020204" pitchFamily="18" charset="0"/>
                </a:rPr>
                <a:t>	</a:t>
              </a:r>
              <a:r>
                <a:rPr lang="en-US" altLang="en-US" sz="3200" b="1">
                  <a:solidFill>
                    <a:srgbClr val="C00000"/>
                  </a:solidFill>
                  <a:latin typeface="UTM Avo" panose="02040603050506020204" pitchFamily="18" charset="0"/>
                </a:rPr>
                <a:t>Hình bình hành </a:t>
              </a:r>
              <a:r>
                <a:rPr lang="en-US" altLang="en-US" sz="3200" b="1">
                  <a:latin typeface="UTM Avo" panose="02040603050506020204" pitchFamily="18" charset="0"/>
                </a:rPr>
                <a:t>giống và khác so với </a:t>
              </a:r>
              <a:r>
                <a:rPr lang="en-US" altLang="en-US" sz="3200" b="1">
                  <a:solidFill>
                    <a:srgbClr val="33CC33"/>
                  </a:solidFill>
                  <a:latin typeface="UTM Avo" panose="02040603050506020204" pitchFamily="18" charset="0"/>
                </a:rPr>
                <a:t>hình chữ nhật </a:t>
              </a:r>
              <a:r>
                <a:rPr lang="en-US" altLang="en-US" sz="3200" b="1">
                  <a:latin typeface="UTM Avo" panose="02040603050506020204" pitchFamily="18" charset="0"/>
                </a:rPr>
                <a:t>ở những đặc điểm nào?</a:t>
              </a:r>
            </a:p>
          </p:txBody>
        </p:sp>
      </p:grp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AADC417-B6FA-4E8E-8AA8-00C8A8866D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167" b="71944" l="5500" r="94200">
                        <a14:foregroundMark x1="20700" y1="30648" x2="11600" y2="38981"/>
                        <a14:foregroundMark x1="11600" y1="38981" x2="11500" y2="39352"/>
                        <a14:foregroundMark x1="14700" y1="44167" x2="17200" y2="36667"/>
                        <a14:foregroundMark x1="17200" y1="36667" x2="17200" y2="36574"/>
                        <a14:foregroundMark x1="9400" y1="32685" x2="13500" y2="43704"/>
                        <a14:foregroundMark x1="13500" y1="43704" x2="19800" y2="49444"/>
                        <a14:foregroundMark x1="19800" y1="49444" x2="23300" y2="48889"/>
                        <a14:foregroundMark x1="19600" y1="28056" x2="11200" y2="31574"/>
                        <a14:foregroundMark x1="11200" y1="31574" x2="7900" y2="41574"/>
                        <a14:foregroundMark x1="7900" y1="41574" x2="11200" y2="38056"/>
                        <a14:foregroundMark x1="48400" y1="33148" x2="36700" y2="40000"/>
                        <a14:foregroundMark x1="61600" y1="45185" x2="48100" y2="51019"/>
                        <a14:foregroundMark x1="63300" y1="34074" x2="56100" y2="42315"/>
                        <a14:foregroundMark x1="63600" y1="46574" x2="44800" y2="48796"/>
                        <a14:foregroundMark x1="44800" y1="48796" x2="53600" y2="52500"/>
                        <a14:foregroundMark x1="53600" y1="52500" x2="50600" y2="50556"/>
                        <a14:foregroundMark x1="60000" y1="45741" x2="47100" y2="48519"/>
                        <a14:foregroundMark x1="47100" y1="48519" x2="58700" y2="53704"/>
                        <a14:foregroundMark x1="58700" y1="53704" x2="65300" y2="49352"/>
                        <a14:foregroundMark x1="65300" y1="49352" x2="58200" y2="46111"/>
                        <a14:foregroundMark x1="58200" y1="46111" x2="54200" y2="46019"/>
                        <a14:foregroundMark x1="63600" y1="31204" x2="53000" y2="34444"/>
                        <a14:foregroundMark x1="53000" y1="34444" x2="57900" y2="43981"/>
                        <a14:foregroundMark x1="57900" y1="43981" x2="66400" y2="39907"/>
                        <a14:foregroundMark x1="66400" y1="39907" x2="62400" y2="32685"/>
                        <a14:foregroundMark x1="62400" y1="32685" x2="57600" y2="29722"/>
                        <a14:foregroundMark x1="44600" y1="30370" x2="36600" y2="38148"/>
                        <a14:foregroundMark x1="36600" y1="38148" x2="46600" y2="42500"/>
                        <a14:foregroundMark x1="46600" y1="42500" x2="51800" y2="34815"/>
                        <a14:foregroundMark x1="51800" y1="34815" x2="42400" y2="30278"/>
                        <a14:foregroundMark x1="42400" y1="30278" x2="39500" y2="31204"/>
                        <a14:foregroundMark x1="61500" y1="30370" x2="53400" y2="39352"/>
                        <a14:foregroundMark x1="53400" y1="39352" x2="64900" y2="43056"/>
                        <a14:foregroundMark x1="64900" y1="43056" x2="67100" y2="34352"/>
                        <a14:foregroundMark x1="67100" y1="34352" x2="59500" y2="30556"/>
                        <a14:foregroundMark x1="59500" y1="30556" x2="54500" y2="30370"/>
                        <a14:foregroundMark x1="62700" y1="24167" x2="59400" y2="24907"/>
                        <a14:foregroundMark x1="44400" y1="24630" x2="40300" y2="24630"/>
                        <a14:foregroundMark x1="63300" y1="34630" x2="57600" y2="40556"/>
                        <a14:foregroundMark x1="60600" y1="40278" x2="64700" y2="38611"/>
                        <a14:foregroundMark x1="10000" y1="37500" x2="11300" y2="44259"/>
                        <a14:foregroundMark x1="5800" y1="32870" x2="5500" y2="41481"/>
                        <a14:foregroundMark x1="88200" y1="48704" x2="91300" y2="59537"/>
                        <a14:foregroundMark x1="91300" y1="59537" x2="87600" y2="66667"/>
                        <a14:foregroundMark x1="87600" y1="66667" x2="87200" y2="67037"/>
                        <a14:foregroundMark x1="87200" y1="60093" x2="81100" y2="67222"/>
                        <a14:foregroundMark x1="81100" y1="67222" x2="88900" y2="67963"/>
                        <a14:foregroundMark x1="88900" y1="67963" x2="88100" y2="60000"/>
                        <a14:foregroundMark x1="88100" y1="60000" x2="87500" y2="59907"/>
                        <a14:foregroundMark x1="90400" y1="49444" x2="91200" y2="57593"/>
                        <a14:foregroundMark x1="91200" y1="57593" x2="90700" y2="58148"/>
                        <a14:foregroundMark x1="94000" y1="51019" x2="93500" y2="56481"/>
                        <a14:foregroundMark x1="81400" y1="70833" x2="84600" y2="72037"/>
                        <a14:foregroundMark x1="92700" y1="62222" x2="90300" y2="70185"/>
                        <a14:foregroundMark x1="90300" y1="70185" x2="87200" y2="62870"/>
                        <a14:foregroundMark x1="87200" y1="62870" x2="91800" y2="62963"/>
                        <a14:foregroundMark x1="84000" y1="60926" x2="79700" y2="67222"/>
                        <a14:foregroundMark x1="79700" y1="67222" x2="88300" y2="62037"/>
                        <a14:foregroundMark x1="88300" y1="62037" x2="82700" y2="61204"/>
                        <a14:foregroundMark x1="46800" y1="36944" x2="42000" y2="40278"/>
                        <a14:foregroundMark x1="10100" y1="43704" x2="13500" y2="46852"/>
                        <a14:foregroundMark x1="18600" y1="40556" x2="18600" y2="46019"/>
                        <a14:foregroundMark x1="9600" y1="30093" x2="11800" y2="30000"/>
                        <a14:foregroundMark x1="86200" y1="57500" x2="79600" y2="64444"/>
                        <a14:foregroundMark x1="79600" y1="64444" x2="84600" y2="72963"/>
                        <a14:foregroundMark x1="84600" y1="72963" x2="93200" y2="66019"/>
                        <a14:foregroundMark x1="93200" y1="66019" x2="94200" y2="62778"/>
                        <a14:foregroundMark x1="93900" y1="65278" x2="85400" y2="71852"/>
                        <a14:foregroundMark x1="85400" y1="71852" x2="85400" y2="71852"/>
                        <a14:foregroundMark x1="81600" y1="61019" x2="80100" y2="70463"/>
                        <a14:foregroundMark x1="80100" y1="70463" x2="80800" y2="71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694" b="23987"/>
          <a:stretch/>
        </p:blipFill>
        <p:spPr>
          <a:xfrm>
            <a:off x="183097" y="2014767"/>
            <a:ext cx="6129196" cy="37942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1C0208-B1D1-4723-AD78-791E711A11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20"/>
          <a:stretch/>
        </p:blipFill>
        <p:spPr>
          <a:xfrm>
            <a:off x="5765317" y="2418112"/>
            <a:ext cx="6096000" cy="2203894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1D87917-7977-42A2-B710-5157A61A67C9}"/>
              </a:ext>
            </a:extLst>
          </p:cNvPr>
          <p:cNvSpPr/>
          <p:nvPr/>
        </p:nvSpPr>
        <p:spPr>
          <a:xfrm>
            <a:off x="86402" y="5972791"/>
            <a:ext cx="882383" cy="692491"/>
          </a:xfrm>
          <a:custGeom>
            <a:avLst/>
            <a:gdLst>
              <a:gd name="connsiteX0" fmla="*/ 213474 w 1003523"/>
              <a:gd name="connsiteY0" fmla="*/ 767458 h 955589"/>
              <a:gd name="connsiteX1" fmla="*/ 320540 w 1003523"/>
              <a:gd name="connsiteY1" fmla="*/ 932610 h 955589"/>
              <a:gd name="connsiteX2" fmla="*/ 434891 w 1003523"/>
              <a:gd name="connsiteY2" fmla="*/ 955075 h 955589"/>
              <a:gd name="connsiteX3" fmla="*/ 918000 w 1003523"/>
              <a:gd name="connsiteY3" fmla="*/ 832223 h 955589"/>
              <a:gd name="connsiteX4" fmla="*/ 981552 w 1003523"/>
              <a:gd name="connsiteY4" fmla="*/ 781625 h 955589"/>
              <a:gd name="connsiteX5" fmla="*/ 995314 w 1003523"/>
              <a:gd name="connsiteY5" fmla="*/ 621938 h 955589"/>
              <a:gd name="connsiteX6" fmla="*/ 882379 w 1003523"/>
              <a:gd name="connsiteY6" fmla="*/ -215 h 955589"/>
              <a:gd name="connsiteX7" fmla="*/ 262048 w 1003523"/>
              <a:gd name="connsiteY7" fmla="*/ 80742 h 955589"/>
              <a:gd name="connsiteX8" fmla="*/ 1367 w 1003523"/>
              <a:gd name="connsiteY8" fmla="*/ 148948 h 955589"/>
              <a:gd name="connsiteX9" fmla="*/ 50549 w 1003523"/>
              <a:gd name="connsiteY9" fmla="*/ 293253 h 955589"/>
              <a:gd name="connsiteX10" fmla="*/ 101147 w 1003523"/>
              <a:gd name="connsiteY10" fmla="*/ 440999 h 955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3523" h="955589">
                <a:moveTo>
                  <a:pt x="213474" y="767458"/>
                </a:moveTo>
                <a:cubicBezTo>
                  <a:pt x="235333" y="831009"/>
                  <a:pt x="261643" y="900227"/>
                  <a:pt x="320540" y="932610"/>
                </a:cubicBezTo>
                <a:cubicBezTo>
                  <a:pt x="356261" y="949307"/>
                  <a:pt x="395506" y="957038"/>
                  <a:pt x="434891" y="955075"/>
                </a:cubicBezTo>
                <a:cubicBezTo>
                  <a:pt x="603868" y="956836"/>
                  <a:pt x="770397" y="914496"/>
                  <a:pt x="918000" y="832223"/>
                </a:cubicBezTo>
                <a:cubicBezTo>
                  <a:pt x="942632" y="820201"/>
                  <a:pt x="964328" y="802937"/>
                  <a:pt x="981552" y="781625"/>
                </a:cubicBezTo>
                <a:cubicBezTo>
                  <a:pt x="1013530" y="736896"/>
                  <a:pt x="1005231" y="675977"/>
                  <a:pt x="995314" y="621938"/>
                </a:cubicBezTo>
                <a:lnTo>
                  <a:pt x="882379" y="-215"/>
                </a:lnTo>
                <a:cubicBezTo>
                  <a:pt x="674726" y="19356"/>
                  <a:pt x="467941" y="46335"/>
                  <a:pt x="262048" y="80742"/>
                </a:cubicBezTo>
                <a:cubicBezTo>
                  <a:pt x="211045" y="89242"/>
                  <a:pt x="12094" y="97541"/>
                  <a:pt x="1367" y="148948"/>
                </a:cubicBezTo>
                <a:cubicBezTo>
                  <a:pt x="-5312" y="181938"/>
                  <a:pt x="39215" y="260871"/>
                  <a:pt x="50549" y="293253"/>
                </a:cubicBezTo>
                <a:cubicBezTo>
                  <a:pt x="67347" y="342637"/>
                  <a:pt x="84348" y="391818"/>
                  <a:pt x="101147" y="440999"/>
                </a:cubicBezTo>
                <a:close/>
              </a:path>
            </a:pathLst>
          </a:custGeom>
          <a:solidFill>
            <a:srgbClr val="40958A"/>
          </a:solidFill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B494926-A56B-45E2-B674-5E8FFFA70186}"/>
              </a:ext>
            </a:extLst>
          </p:cNvPr>
          <p:cNvGrpSpPr/>
          <p:nvPr/>
        </p:nvGrpSpPr>
        <p:grpSpPr>
          <a:xfrm>
            <a:off x="10327809" y="5548548"/>
            <a:ext cx="1864191" cy="1403213"/>
            <a:chOff x="5337376" y="3832625"/>
            <a:chExt cx="1864191" cy="1403213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BA34B91-51E3-4902-A004-1BA868A282D5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8D6513E-3E0C-46DA-ADDD-E7C537D9860B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700354D-2E19-47B3-AABD-3FFFA6892224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8636E52-F0DE-4EF7-BA04-D39CF1DCB841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FAAF80E-2D54-4230-9865-0DDFD4D3DEA0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87A4193-0850-4870-8374-6A38EC74DCF8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7DBB63C-7486-4F27-8B47-C3CFE7FDDACC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F45D626-708B-455E-BF7E-39ACF8F0F25D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8973291-5B01-4B2E-95F2-A089ED4CCF38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D8E157E-6796-45AA-AC3D-3B3652618811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CCC84FB-484C-4ABF-886F-2C6568246978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9070CA0-CD50-486A-BE0D-5CA13A0E5AF8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D6F0457-E481-43AF-9E23-21078EFF79CB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808B5DE-8680-4E71-BE9C-4FB0B87A11CC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E352CAB-C1A9-400B-B5DC-CFB5F5351BF4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3391611-9497-4A72-9FDD-6AB0CF918EF0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8F9D9CE-2602-4F42-A375-ECA431C3DD15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9AAA03-4B6E-4723-B837-E3F3D6952022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32EEA32-5F41-4E2D-9973-7EF63D4EE156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0A3F3A0-CAAD-4BDA-8C24-71A83BEC852E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7476B30-BE1F-4A5E-9347-5A6383019B35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07AA911-54C9-4491-BAD9-FC97FD9AA40B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E4B21E8-9ABE-4030-91BC-A0458AA40D81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EA00AD6-0EC1-468E-AC65-F83DCCECEA0F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AA7AF72-2890-4318-A910-2A2E973CF68B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149FBF8-CC7F-4ADB-A68E-0CA1A9EA0943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BF2BA19-32CC-4E03-B0F2-F8E5877BDF0A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FC98562-D9E5-469D-AB4B-25D5AD08E794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DC58F45-EC85-49EC-A1FF-860CCEFE1A01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9DB95EE-2E7F-41FB-8D7D-03D651B51C46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D101728-1311-4C13-BE14-F089CA042854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4C8AB507-6D3D-4A64-9CD4-AFC87B99B5A1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F5FB70B-8E2E-4E64-8A65-CC5F0FABEEC5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20BB82A-C950-4C29-8AE4-18F6D5D3DE1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5B9DB48-FEE4-44F7-8049-471C6D629384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E0C0B1E-2B0D-4E95-99CA-E5540B1FBC14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6D873A2-EA13-4F81-8E66-3A5836633201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38CF7DD-CDD6-40DA-9F7D-FC78B4A1B51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A6F92D1-CCF4-4BA4-BB1C-8538212E0976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F40F08A-1D67-4A9D-B8FA-771F215F53FF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2936842-44C7-4953-BF58-3D6B419C0B0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5EC544E-B265-4DD9-A84B-8DBF28F234D2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5530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34AE204C-0C21-4BCA-98F7-B1F0534D3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80448" y="3244677"/>
            <a:ext cx="2009775" cy="27153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E1AEE9-F6BB-4942-8F7C-EAFA713F027A}"/>
              </a:ext>
            </a:extLst>
          </p:cNvPr>
          <p:cNvSpPr txBox="1"/>
          <p:nvPr/>
        </p:nvSpPr>
        <p:spPr>
          <a:xfrm>
            <a:off x="497883" y="1724588"/>
            <a:ext cx="39758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latin typeface="UTM Guanine" panose="02040603050506020204" pitchFamily="18" charset="0"/>
                <a:cs typeface="2005_iannnnnMTV" panose="02000000000000000000" pitchFamily="2" charset="0"/>
              </a:rPr>
              <a:t>Dặn dò</a:t>
            </a:r>
            <a:endParaRPr lang="en-US" sz="8000" dirty="0">
              <a:latin typeface="UTM Guanine" panose="02040603050506020204" pitchFamily="18" charset="0"/>
              <a:cs typeface="2005_iannnnnMTV" panose="02000000000000000000" pitchFamily="2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96A0AEE-56AB-4F3E-89BE-08FBBCDA22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56852" y="896439"/>
            <a:ext cx="6565900" cy="427650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35ACAF3-C535-4DBC-A3ED-6286442BA675}"/>
              </a:ext>
            </a:extLst>
          </p:cNvPr>
          <p:cNvGrpSpPr/>
          <p:nvPr/>
        </p:nvGrpSpPr>
        <p:grpSpPr>
          <a:xfrm>
            <a:off x="5441076" y="1753030"/>
            <a:ext cx="5776083" cy="1200329"/>
            <a:chOff x="5699124" y="1339648"/>
            <a:chExt cx="5776083" cy="1200329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511308AE-EFEA-4A48-8F84-C600C30C0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699124" y="1493005"/>
              <a:ext cx="561975" cy="39338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E3F2048-C18E-4441-9780-C70EB85D912C}"/>
                </a:ext>
              </a:extLst>
            </p:cNvPr>
            <p:cNvSpPr txBox="1"/>
            <p:nvPr/>
          </p:nvSpPr>
          <p:spPr>
            <a:xfrm>
              <a:off x="6403983" y="1339648"/>
              <a:ext cx="50712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latin typeface="UTM Avo" panose="02040603050506020204" pitchFamily="18" charset="0"/>
                  <a:cs typeface="2005_iannnnnMTV" panose="02000000000000000000" pitchFamily="2" charset="0"/>
                </a:rPr>
                <a:t>Hoàn thành bài tập vào vở </a:t>
              </a:r>
              <a:endParaRPr lang="en-US" sz="3600" dirty="0">
                <a:latin typeface="UTM Avo" panose="02040603050506020204" pitchFamily="18" charset="0"/>
                <a:cs typeface="2005_iannnnnMTV" panose="02000000000000000000" pitchFamily="2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08787AD-32FD-49D7-94D2-A273CBDF3F43}"/>
              </a:ext>
            </a:extLst>
          </p:cNvPr>
          <p:cNvGrpSpPr/>
          <p:nvPr/>
        </p:nvGrpSpPr>
        <p:grpSpPr>
          <a:xfrm>
            <a:off x="5378849" y="3486784"/>
            <a:ext cx="4950672" cy="646331"/>
            <a:chOff x="5699124" y="1307670"/>
            <a:chExt cx="4950672" cy="646331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90D8FAD0-53DD-4557-9661-20FF8731F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699124" y="1493005"/>
              <a:ext cx="561975" cy="393383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C2FB64F-C934-46EF-870E-2DF7E30B3802}"/>
                </a:ext>
              </a:extLst>
            </p:cNvPr>
            <p:cNvSpPr txBox="1"/>
            <p:nvPr/>
          </p:nvSpPr>
          <p:spPr>
            <a:xfrm>
              <a:off x="6500969" y="1307670"/>
              <a:ext cx="41488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latin typeface="UTM Avo" panose="02040603050506020204" pitchFamily="18" charset="0"/>
                  <a:cs typeface="2005_iannnnnMTV" panose="02000000000000000000" pitchFamily="2" charset="0"/>
                </a:rPr>
                <a:t>Chuẩn bị bài tt</a:t>
              </a:r>
              <a:endParaRPr lang="en-US" sz="3600" dirty="0">
                <a:latin typeface="UTM Avo" panose="02040603050506020204" pitchFamily="18" charset="0"/>
                <a:cs typeface="2005_iannnnnMTV" panose="02000000000000000000" pitchFamily="2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D4CF322-18BD-47B7-AE86-5CA7416C451B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CE5AFC9-E9FE-44E7-8712-121EC837B94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26007E3-99BB-43D3-9E27-2FC35384E991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21F91D5-8B5B-4C0F-B1B0-8968E062EFBA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B068363-831C-4676-A9B0-7E83B21E805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2D10E4D-F5FC-4CEA-BDEA-C6CAFE26D992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F691A19-8811-4B71-90E5-83F10B37E23D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44626E4-2CCF-4D89-A48A-999D1F979E08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E17C5D3-3546-488F-A447-90DA4083404C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602D54C-24F6-49FB-B1D0-3BECBFA36AF0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B42439A-C397-4FAD-AFD5-F1FD9A4B1739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2DC7D30-C400-490D-921E-564EC17272FB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D83DA1F-FC5B-47EA-92B5-FA3DFC706B0A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C7A89D0-2160-4E14-91B2-5D633B4722E7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01AEF34-8498-413E-BB79-755FDF7D4AC1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89FFA6E-F628-4BB8-8800-C4667DEFD486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3856410-F4C5-4341-8132-5D2713496965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32BB305-988D-41DA-BA03-EFD602B7748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F3C5D2A-D555-4680-A777-8364AD7F51DD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E16ADBD-CC40-421F-89AB-139403053196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3964BF2-E265-427A-901B-3EEA89A6767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2DC473A-7566-4C5C-B63F-DC1E8B89EC79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3B5DC67-79BB-4FF2-83FC-167D19478C5E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527CA76-E134-4542-A98F-BBCE6D95FDE1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8AC5AF5-76C6-43B9-B5CF-0E7C01E4EAC4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62081A5-48C7-40DA-852B-4E110F8A748F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990F0BB-CB90-41BD-8ADA-25ED8CD0E44E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9A01961-2C52-4916-90CC-23DDF639B246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05A51FD-91AC-43CD-8962-42F93C60CBA2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4303C9E-73C7-4EF6-9310-9AAE2EB586AE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10C941B-3CBF-4D4D-A3DD-EB035AC53F61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B4EB679-A9CD-4ED8-8391-CA72E1DFE1A2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E5DEBC7-B277-4F30-B646-18101F0EE3E8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0B444D4-B575-41D7-94BD-D108FDF7564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6CA12AE-430F-46B7-A6EF-705E1139B5DD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6C02ED1-F0BA-42E8-A5F9-ACABD3AEEFC4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9E2A7EA-8925-49A6-8776-02ECFC56DF46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CB5D0B1-A9C6-477F-ADE1-C716A1775DAA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6CF2158-B0A0-4747-80D1-6F434865FCA4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34CB3C6-0BB2-4D1F-9060-26AC7ED5C0D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6E36059-F810-4EBB-8987-84C5D6245A9A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FCBE482-7664-4079-8CF5-D355B5D8328A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DFEF0AA-3567-49A9-B695-52BE9C35DF66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DCD0B4C-089F-495B-B731-75C6BB3A6317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70D8FD5-FDED-4913-AEE4-0752028D275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8CBFD9B-0797-4E11-8BC7-FEA0691F42F2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8D93ABE-0052-4930-BE5B-31744011E704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1F2AC0F-2297-450B-A724-185B360708DC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BB8F77EB-6977-4DB6-9444-BF06C1C56325}"/>
              </a:ext>
            </a:extLst>
          </p:cNvPr>
          <p:cNvSpPr/>
          <p:nvPr/>
        </p:nvSpPr>
        <p:spPr>
          <a:xfrm>
            <a:off x="-2032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1F3822B-B495-4B85-8863-67ED9139F83C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F70A98E-CA08-427F-9DB0-F5A86F292D1E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88A798C-193A-4C8F-9B80-0328FB7940CC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742726B-58C3-44FF-9F94-FC6EDB810811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A30BFF2-EC96-49C5-9860-6B00F8F1092C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836D565-ACF4-492D-A011-4FA4BBF420F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43C933B-A51E-47EE-81B1-2669EA21BC48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6ABD2CC-6EF8-47A6-A78F-0148C22628AB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3E3A8B0-2829-4264-A9E4-4787F97708DA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4589856-2FEC-42DA-9CA1-F9228B5DEF0A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D5A5C38-9795-40FA-B84C-93F74FA4D975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90644970-555B-41D7-A961-0295629D4BCB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F04F68A-7E95-45DF-AAF2-078DC36F8D5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A58953F-2D00-4F25-91D6-3555F020772E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BC17C4F-E451-4069-AE68-0889FFC2FE3A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457CFC-3D51-4DF2-A420-5244D161102F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BA459EB-71C0-40CB-88E2-FE986B637266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4219A3A-E579-4F20-8255-12DF0C472E9D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0A2C79F-6C7D-4B09-A7C6-5A06A59A190F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D701FDC-B3A1-4796-9D57-AA478B9ACEB7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02057FA-C11D-40BB-9BD7-EAAF0684468B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9E469F65-1902-4136-8AEC-8CDCE458808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A3356B26-C709-4BD5-BDB8-EF8E3A3E37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BE09FD6-C1E8-493E-8D97-D067240B0487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E77B474-B150-405C-8FF8-C01C44E84D3F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5D9B179-9B9E-427C-BEE9-ADC1F1457D59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280CE56-29CD-4A99-AE1E-D1E65C36A04C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40E0820-A5C9-4425-B8A3-3F4DAC4E4C09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E3A07099-4777-48CB-B447-A2ADC8996694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8DCFFA5F-B879-4BF7-94F4-B988C1F1BBCE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2FD3BF9-5AA4-406F-902C-532F0E8A3D5C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0B536F5C-1B52-4961-8E8E-4D75BC4101E6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5179E1DC-3666-411A-BD49-8CA4E0AF0528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348C09B5-3271-4467-9F4D-E844A9F72AEE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87C8D807-E23E-4691-A645-37FCCC547163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859FAFF-33F8-4554-9308-252D81B75754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CE9AED4F-8D2A-419C-860F-3CEF10030D24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B97CF880-D1D6-43E1-BC66-1FB1E6926052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98940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>
            <a:extLst>
              <a:ext uri="{FF2B5EF4-FFF2-40B4-BE49-F238E27FC236}">
                <a16:creationId xmlns:a16="http://schemas.microsoft.com/office/drawing/2014/main" id="{E91A0287-0C70-4AE6-9BBF-9FE1A05F888E}"/>
              </a:ext>
            </a:extLst>
          </p:cNvPr>
          <p:cNvSpPr txBox="1"/>
          <p:nvPr/>
        </p:nvSpPr>
        <p:spPr>
          <a:xfrm>
            <a:off x="700095" y="1727642"/>
            <a:ext cx="60341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ln w="19050">
                  <a:solidFill>
                    <a:schemeClr val="accent2"/>
                  </a:solidFill>
                  <a:prstDash val="solid"/>
                </a:ln>
                <a:gradFill>
                  <a:gsLst>
                    <a:gs pos="43000">
                      <a:schemeClr val="accent1">
                        <a:lumMod val="5000"/>
                        <a:lumOff val="95000"/>
                      </a:schemeClr>
                    </a:gs>
                    <a:gs pos="95000">
                      <a:schemeClr val="accent1">
                        <a:lumMod val="45000"/>
                        <a:lumOff val="55000"/>
                      </a:schemeClr>
                    </a:gs>
                    <a:gs pos="62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UVN Binh Duong" pitchFamily="2" charset="0"/>
                <a:cs typeface="2005_iannnnnMTV" panose="02000000000000000000" pitchFamily="2" charset="0"/>
              </a:rPr>
              <a:t>Chúc em học tốt</a:t>
            </a:r>
            <a:endParaRPr lang="en-US" sz="8800" b="1" dirty="0">
              <a:ln w="19050">
                <a:solidFill>
                  <a:schemeClr val="accent2"/>
                </a:solidFill>
                <a:prstDash val="solid"/>
              </a:ln>
              <a:gradFill>
                <a:gsLst>
                  <a:gs pos="43000">
                    <a:schemeClr val="accent1">
                      <a:lumMod val="5000"/>
                      <a:lumOff val="95000"/>
                    </a:schemeClr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62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effectLst>
                <a:outerShdw dist="38100" dir="2700000" algn="tl" rotWithShape="0">
                  <a:schemeClr val="accent2"/>
                </a:outerShdw>
              </a:effectLst>
              <a:latin typeface="UVN Binh Duong" pitchFamily="2" charset="0"/>
              <a:cs typeface="2005_iannnnnMTV" panose="02000000000000000000" pitchFamily="2" charset="0"/>
            </a:endParaRPr>
          </a:p>
        </p:txBody>
      </p:sp>
      <p:pic>
        <p:nvPicPr>
          <p:cNvPr id="80" name="Graphic 79">
            <a:extLst>
              <a:ext uri="{FF2B5EF4-FFF2-40B4-BE49-F238E27FC236}">
                <a16:creationId xmlns:a16="http://schemas.microsoft.com/office/drawing/2014/main" id="{132B5CA8-36D0-4B92-995D-71B538EA7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27325" y="375989"/>
            <a:ext cx="3342276" cy="6959549"/>
          </a:xfrm>
          <a:prstGeom prst="rect">
            <a:avLst/>
          </a:prstGeom>
        </p:spPr>
      </p:pic>
      <p:pic>
        <p:nvPicPr>
          <p:cNvPr id="12" name="Picture 11" descr="A picture containing text, clipart, screenshot, vector graphics&#10;&#10;Description automatically generated">
            <a:extLst>
              <a:ext uri="{FF2B5EF4-FFF2-40B4-BE49-F238E27FC236}">
                <a16:creationId xmlns:a16="http://schemas.microsoft.com/office/drawing/2014/main" id="{1D9EAED7-7CA3-427D-BD89-9F7771DF73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6100" r="95400">
                        <a14:foregroundMark x1="47800" y1="34352" x2="47100" y2="37870"/>
                        <a14:foregroundMark x1="95400" y1="53796" x2="92600" y2="68611"/>
                        <a14:foregroundMark x1="11900" y1="20185" x2="12500" y2="32778"/>
                        <a14:foregroundMark x1="13100" y1="14907" x2="13300" y2="38148"/>
                        <a14:foregroundMark x1="6100" y1="15741" x2="8800" y2="29907"/>
                        <a14:foregroundMark x1="17300" y1="26667" x2="19000" y2="29907"/>
                        <a14:foregroundMark x1="45100" y1="33519" x2="47600" y2="43426"/>
                        <a14:foregroundMark x1="54800" y1="47130" x2="64900" y2="42963"/>
                        <a14:foregroundMark x1="91900" y1="61296" x2="90000" y2="69907"/>
                        <a14:foregroundMark x1="90000" y1="69907" x2="90000" y2="69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986" y="818979"/>
            <a:ext cx="5779779" cy="607356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5BE2BFC-AF93-45E4-82C3-6A54C2AE335D}"/>
              </a:ext>
            </a:extLst>
          </p:cNvPr>
          <p:cNvSpPr txBox="1"/>
          <p:nvPr/>
        </p:nvSpPr>
        <p:spPr>
          <a:xfrm>
            <a:off x="11140229" y="-39587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9DDDD"/>
                </a:solidFill>
                <a:latin typeface="UTM Guanine" panose="02040603050506020204" pitchFamily="18" charset="0"/>
              </a:rPr>
              <a:t>KTUTS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FF439F8-BFDD-4317-AF8B-ADB471A12636}"/>
              </a:ext>
            </a:extLst>
          </p:cNvPr>
          <p:cNvGrpSpPr/>
          <p:nvPr/>
        </p:nvGrpSpPr>
        <p:grpSpPr>
          <a:xfrm>
            <a:off x="10336574" y="5710829"/>
            <a:ext cx="1864191" cy="1403213"/>
            <a:chOff x="5337376" y="3832625"/>
            <a:chExt cx="1864191" cy="1403213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6E9605D-73F9-4638-8EDF-F597D764F21D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B1EAA76-2BA1-47EB-A42B-9ED99C858D23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E3FE5C4-E937-4702-8CC6-0592548A13F8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B67E50B-D201-43A5-9D26-4631CBF31C82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2C05715-8FB1-4ACA-A10B-03F8465D748A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70B686A-007A-48FB-AC52-2A9F76A7B019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90963CD-F9DE-4DE6-802A-E7C0F211B555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52EB3E9-33EC-4AFC-A1EA-08F679E564FD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C186E83-13B4-4FB7-9F15-849169F697A0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850442F-E823-4F3B-8907-AB9A8C446F8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C461F7E-98D8-4320-A377-3E6E1BDE40DC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5DA04AE-42CB-4851-887B-2772AC9C36C3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308D9EB-142A-4EE5-8C8B-E47AE50EF5AB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457CF54-F2B2-4E5B-AA33-78E774991C68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422E487-447C-4DE0-AFA9-EA67C080E48D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080E790-7E4C-4854-A79C-21A17A4E1178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DE2A4FE-8A98-459C-9DA1-2838283B8AB4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5D49224-2F27-4A5E-BE4B-6A1B1A8138FE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38EF960-4927-4398-9F29-6905B67EF82D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6F32676-C388-4CD8-B555-0E819F49C216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4DC403A-6FC4-4143-A035-7D165BCC7341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B4D3FCB-81CA-411F-B518-BD58864E2584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FB7FFA4-595E-4D44-B971-0FC3B67EAAC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C2BD151-0FB8-47B4-8227-CFE3EB32E9D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14A52D-670A-49C9-A103-3FCC8BB9B593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7F7B68B-2CF1-442B-B37E-D802B3F82D61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78D38CA-AE00-4C24-B29B-6187A8EB728B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C081626-6AE3-43F5-96F9-EB7ECF87A61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588BB33-FF0A-4969-B3CC-D11BD87B03D7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AD94B4A-58F2-43A7-B86C-4A172C4F5B9B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C077206-CA56-4479-ACF1-CD0298C64FA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6BAD1AC-1BD2-4E4C-A24C-DD698E888DAD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74B9496-6193-41EB-8C0B-C2E69ED45F76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CD01E1F-2628-4017-8162-A3D694265C39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85EB0C7-4C0A-494D-A27F-5C02B8BBEA7E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5DF0E0E-826D-4DF5-B53F-9215BFA1C086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0FE30E85-6445-4429-A12B-05E050F83B1B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708C94C-EAD8-4693-A656-EDE040689483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591F471-C7FB-4065-90EE-F5DADACE4AAE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AEB4EC6-9142-433F-A9B2-0023DD75EE45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41C7B84-7ABA-46BE-89C7-657EEA5D5332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C86CCFC-858B-47AE-A518-EC1AEED97602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822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DEA4078C-F774-49D4-9C0F-443B9E78C8E9}"/>
              </a:ext>
            </a:extLst>
          </p:cNvPr>
          <p:cNvGrpSpPr/>
          <p:nvPr/>
        </p:nvGrpSpPr>
        <p:grpSpPr>
          <a:xfrm>
            <a:off x="8126134" y="2131563"/>
            <a:ext cx="4454411" cy="4675992"/>
            <a:chOff x="6909915" y="1953883"/>
            <a:chExt cx="4454411" cy="4675992"/>
          </a:xfrm>
        </p:grpSpPr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98BA5072-ED67-40C8-B0C6-DEF6FEF9DFD1}"/>
                </a:ext>
              </a:extLst>
            </p:cNvPr>
            <p:cNvSpPr>
              <a:spLocks/>
            </p:cNvSpPr>
            <p:nvPr/>
          </p:nvSpPr>
          <p:spPr>
            <a:xfrm rot="19084391">
              <a:off x="6909915" y="4251578"/>
              <a:ext cx="1527700" cy="522274"/>
            </a:xfrm>
            <a:prstGeom prst="parallelogram">
              <a:avLst>
                <a:gd name="adj" fmla="val 87008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34A09D8-C318-42D4-A3E9-A1EC04BB4DEE}"/>
                </a:ext>
              </a:extLst>
            </p:cNvPr>
            <p:cNvSpPr/>
            <p:nvPr/>
          </p:nvSpPr>
          <p:spPr>
            <a:xfrm>
              <a:off x="8269438" y="1953883"/>
              <a:ext cx="1649515" cy="1648473"/>
            </a:xfrm>
            <a:prstGeom prst="rect">
              <a:avLst/>
            </a:prstGeom>
            <a:solidFill>
              <a:srgbClr val="EB871E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070B0E1-69BB-468C-907C-76C8B682F22D}"/>
                </a:ext>
              </a:extLst>
            </p:cNvPr>
            <p:cNvSpPr/>
            <p:nvPr/>
          </p:nvSpPr>
          <p:spPr>
            <a:xfrm>
              <a:off x="8758888" y="2830202"/>
              <a:ext cx="670614" cy="24352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AACA127-1286-4863-860D-94B8D157062D}"/>
                </a:ext>
              </a:extLst>
            </p:cNvPr>
            <p:cNvSpPr/>
            <p:nvPr/>
          </p:nvSpPr>
          <p:spPr>
            <a:xfrm rot="5400000">
              <a:off x="9039552" y="3457826"/>
              <a:ext cx="185365" cy="47442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52052B1-2B34-424A-A876-5839ECE62FB3}"/>
                </a:ext>
              </a:extLst>
            </p:cNvPr>
            <p:cNvSpPr/>
            <p:nvPr/>
          </p:nvSpPr>
          <p:spPr>
            <a:xfrm>
              <a:off x="8060063" y="3787721"/>
              <a:ext cx="2136843" cy="2135493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arallelogram 24">
              <a:extLst>
                <a:ext uri="{FF2B5EF4-FFF2-40B4-BE49-F238E27FC236}">
                  <a16:creationId xmlns:a16="http://schemas.microsoft.com/office/drawing/2014/main" id="{0F58508E-5B76-4991-9B3C-24F0C2F7ED29}"/>
                </a:ext>
              </a:extLst>
            </p:cNvPr>
            <p:cNvSpPr>
              <a:spLocks/>
            </p:cNvSpPr>
            <p:nvPr/>
          </p:nvSpPr>
          <p:spPr>
            <a:xfrm rot="2515609" flipH="1">
              <a:off x="9836626" y="4251579"/>
              <a:ext cx="1527700" cy="522274"/>
            </a:xfrm>
            <a:prstGeom prst="parallelogram">
              <a:avLst>
                <a:gd name="adj" fmla="val 87008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endParaRPr lang="en-US"/>
            </a:p>
          </p:txBody>
        </p:sp>
        <p:sp>
          <p:nvSpPr>
            <p:cNvPr id="26" name="Parallelogram 25">
              <a:extLst>
                <a:ext uri="{FF2B5EF4-FFF2-40B4-BE49-F238E27FC236}">
                  <a16:creationId xmlns:a16="http://schemas.microsoft.com/office/drawing/2014/main" id="{767426C4-ECA0-4FE9-BFD6-1E7566BA136E}"/>
                </a:ext>
              </a:extLst>
            </p:cNvPr>
            <p:cNvSpPr>
              <a:spLocks/>
            </p:cNvSpPr>
            <p:nvPr/>
          </p:nvSpPr>
          <p:spPr>
            <a:xfrm flipH="1" flipV="1">
              <a:off x="7452434" y="5922376"/>
              <a:ext cx="1527700" cy="707499"/>
            </a:xfrm>
            <a:prstGeom prst="parallelogram">
              <a:avLst>
                <a:gd name="adj" fmla="val 87008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endParaRPr lang="en-US"/>
            </a:p>
          </p:txBody>
        </p:sp>
        <p:sp>
          <p:nvSpPr>
            <p:cNvPr id="27" name="Parallelogram 26">
              <a:extLst>
                <a:ext uri="{FF2B5EF4-FFF2-40B4-BE49-F238E27FC236}">
                  <a16:creationId xmlns:a16="http://schemas.microsoft.com/office/drawing/2014/main" id="{6DDCFA6F-A52D-428C-9C04-DFB67A7ECF2A}"/>
                </a:ext>
              </a:extLst>
            </p:cNvPr>
            <p:cNvSpPr>
              <a:spLocks/>
            </p:cNvSpPr>
            <p:nvPr/>
          </p:nvSpPr>
          <p:spPr>
            <a:xfrm flipH="1">
              <a:off x="9276835" y="5922375"/>
              <a:ext cx="1527700" cy="707499"/>
            </a:xfrm>
            <a:prstGeom prst="parallelogram">
              <a:avLst>
                <a:gd name="adj" fmla="val 87008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5AB66B4-E6C3-4E0F-98EF-77092F1C8837}"/>
                </a:ext>
              </a:extLst>
            </p:cNvPr>
            <p:cNvSpPr/>
            <p:nvPr/>
          </p:nvSpPr>
          <p:spPr>
            <a:xfrm flipH="1">
              <a:off x="8644693" y="5215715"/>
              <a:ext cx="613978" cy="61397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3399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32B0D0A-E37A-4018-A985-38A45DBA7A7C}"/>
                </a:ext>
              </a:extLst>
            </p:cNvPr>
            <p:cNvSpPr/>
            <p:nvPr/>
          </p:nvSpPr>
          <p:spPr>
            <a:xfrm flipH="1">
              <a:off x="9522053" y="4548059"/>
              <a:ext cx="447905" cy="447905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3399"/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D4887FA-BA5B-4900-B824-9E098F3C97EB}"/>
                </a:ext>
              </a:extLst>
            </p:cNvPr>
            <p:cNvSpPr/>
            <p:nvPr/>
          </p:nvSpPr>
          <p:spPr>
            <a:xfrm flipH="1">
              <a:off x="8314442" y="4053813"/>
              <a:ext cx="767107" cy="767107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3399"/>
                </a:solidFill>
              </a:endParaRPr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75D083B5-D507-4A15-AE4E-B85CE3D579E6}"/>
                </a:ext>
              </a:extLst>
            </p:cNvPr>
            <p:cNvSpPr/>
            <p:nvPr/>
          </p:nvSpPr>
          <p:spPr>
            <a:xfrm flipV="1">
              <a:off x="8446695" y="2332723"/>
              <a:ext cx="502599" cy="35354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9A1A4721-38B5-4A34-B84A-10F1A914C241}"/>
                </a:ext>
              </a:extLst>
            </p:cNvPr>
            <p:cNvSpPr/>
            <p:nvPr/>
          </p:nvSpPr>
          <p:spPr>
            <a:xfrm flipV="1">
              <a:off x="9250440" y="2332723"/>
              <a:ext cx="502599" cy="35354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299147A-CF69-4760-9917-969B5F560C07}"/>
              </a:ext>
            </a:extLst>
          </p:cNvPr>
          <p:cNvGrpSpPr/>
          <p:nvPr/>
        </p:nvGrpSpPr>
        <p:grpSpPr>
          <a:xfrm>
            <a:off x="575581" y="1287044"/>
            <a:ext cx="6943998" cy="3197032"/>
            <a:chOff x="312289" y="476821"/>
            <a:chExt cx="6943998" cy="3197032"/>
          </a:xfrm>
        </p:grpSpPr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FEA12B51-708B-406D-B55B-C9ABCCBA3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289" y="476821"/>
              <a:ext cx="6943998" cy="3197032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C1535A9-25E1-4E56-A5E5-EDF43BC0DCD7}"/>
                </a:ext>
              </a:extLst>
            </p:cNvPr>
            <p:cNvSpPr txBox="1"/>
            <p:nvPr/>
          </p:nvSpPr>
          <p:spPr>
            <a:xfrm>
              <a:off x="1701851" y="1432276"/>
              <a:ext cx="4788643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Chào các bạn, mình là Robot Hình Học.</a:t>
              </a:r>
              <a:endParaRPr lang="en-US" sz="3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617124F-8ABB-47DB-9237-8DB0DA45C6BB}"/>
              </a:ext>
            </a:extLst>
          </p:cNvPr>
          <p:cNvGrpSpPr/>
          <p:nvPr/>
        </p:nvGrpSpPr>
        <p:grpSpPr>
          <a:xfrm>
            <a:off x="658896" y="1270722"/>
            <a:ext cx="6943998" cy="3197032"/>
            <a:chOff x="6930974" y="4893167"/>
            <a:chExt cx="6943998" cy="3197032"/>
          </a:xfrm>
        </p:grpSpPr>
        <p:pic>
          <p:nvPicPr>
            <p:cNvPr id="36" name="Picture 35" descr="Icon&#10;&#10;Description automatically generated">
              <a:extLst>
                <a:ext uri="{FF2B5EF4-FFF2-40B4-BE49-F238E27FC236}">
                  <a16:creationId xmlns:a16="http://schemas.microsoft.com/office/drawing/2014/main" id="{C62CC81F-38FA-4113-8FB7-697D5DB37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0974" y="4893167"/>
              <a:ext cx="6943998" cy="3197032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52BEF87-FF6E-4C3B-A4B1-511605F37D26}"/>
                </a:ext>
              </a:extLst>
            </p:cNvPr>
            <p:cNvSpPr txBox="1"/>
            <p:nvPr/>
          </p:nvSpPr>
          <p:spPr>
            <a:xfrm>
              <a:off x="8060063" y="5277213"/>
              <a:ext cx="4793352" cy="2062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3200" b="1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vi-VN" sz="3200" b="1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Đố các bạn biết, trên người mình có những hình học nào các bạn đã được học?</a:t>
              </a:r>
              <a:endParaRPr lang="en-US" sz="3200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67D7EB6-C9BB-4E84-8636-A31E23DF38D3}"/>
              </a:ext>
            </a:extLst>
          </p:cNvPr>
          <p:cNvGrpSpPr/>
          <p:nvPr/>
        </p:nvGrpSpPr>
        <p:grpSpPr>
          <a:xfrm>
            <a:off x="406651" y="1025551"/>
            <a:ext cx="6943998" cy="3918838"/>
            <a:chOff x="312289" y="476821"/>
            <a:chExt cx="6943998" cy="3197032"/>
          </a:xfrm>
        </p:grpSpPr>
        <p:pic>
          <p:nvPicPr>
            <p:cNvPr id="33" name="Picture 32" descr="Icon&#10;&#10;Description automatically generated">
              <a:extLst>
                <a:ext uri="{FF2B5EF4-FFF2-40B4-BE49-F238E27FC236}">
                  <a16:creationId xmlns:a16="http://schemas.microsoft.com/office/drawing/2014/main" id="{D7C800E3-06E9-4A20-A949-BD02B6709F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289" y="476821"/>
              <a:ext cx="6943998" cy="319703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C4EC5E2-0373-4898-9DF5-E70776BA9611}"/>
                </a:ext>
              </a:extLst>
            </p:cNvPr>
            <p:cNvSpPr txBox="1"/>
            <p:nvPr/>
          </p:nvSpPr>
          <p:spPr>
            <a:xfrm>
              <a:off x="1498793" y="1025413"/>
              <a:ext cx="5015166" cy="16822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Vậy còn những hình màu xanh là hình gì? Mời các bạn đến với tiết học ngày hôm nay nhé!</a:t>
              </a:r>
              <a:endParaRPr lang="en-US" sz="3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A3B1746-D04A-47A3-AF8C-3B7055A328A6}"/>
              </a:ext>
            </a:extLst>
          </p:cNvPr>
          <p:cNvGrpSpPr/>
          <p:nvPr/>
        </p:nvGrpSpPr>
        <p:grpSpPr>
          <a:xfrm>
            <a:off x="-465563" y="-350021"/>
            <a:ext cx="9450027" cy="7098862"/>
            <a:chOff x="-118784" y="-338486"/>
            <a:chExt cx="7925405" cy="7098862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4C0E8FB0-21D7-4229-A3CE-41061A82B170}"/>
                </a:ext>
              </a:extLst>
            </p:cNvPr>
            <p:cNvGrpSpPr/>
            <p:nvPr/>
          </p:nvGrpSpPr>
          <p:grpSpPr>
            <a:xfrm>
              <a:off x="5925382" y="1956347"/>
              <a:ext cx="792256" cy="943047"/>
              <a:chOff x="1951270" y="5756012"/>
              <a:chExt cx="678158" cy="1198324"/>
            </a:xfrm>
          </p:grpSpPr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D407087E-DC7E-4E81-9B19-BE3461B14628}"/>
                  </a:ext>
                </a:extLst>
              </p:cNvPr>
              <p:cNvSpPr/>
              <p:nvPr/>
            </p:nvSpPr>
            <p:spPr>
              <a:xfrm>
                <a:off x="1963560" y="5778844"/>
                <a:ext cx="657393" cy="1175492"/>
              </a:xfrm>
              <a:custGeom>
                <a:avLst/>
                <a:gdLst>
                  <a:gd name="connsiteX0" fmla="*/ 288083 w 657393"/>
                  <a:gd name="connsiteY0" fmla="*/ 1175277 h 1175492"/>
                  <a:gd name="connsiteX1" fmla="*/ 280595 w 657393"/>
                  <a:gd name="connsiteY1" fmla="*/ 1174063 h 1175492"/>
                  <a:gd name="connsiteX2" fmla="*/ 1497 w 657393"/>
                  <a:gd name="connsiteY2" fmla="*/ 1041091 h 1175492"/>
                  <a:gd name="connsiteX3" fmla="*/ 353658 w 657393"/>
                  <a:gd name="connsiteY3" fmla="*/ 25691 h 1175492"/>
                  <a:gd name="connsiteX4" fmla="*/ 380374 w 657393"/>
                  <a:gd name="connsiteY4" fmla="*/ 999 h 1175492"/>
                  <a:gd name="connsiteX5" fmla="*/ 389482 w 657393"/>
                  <a:gd name="connsiteY5" fmla="*/ -215 h 1175492"/>
                  <a:gd name="connsiteX6" fmla="*/ 409721 w 657393"/>
                  <a:gd name="connsiteY6" fmla="*/ 3630 h 1175492"/>
                  <a:gd name="connsiteX7" fmla="*/ 633769 w 657393"/>
                  <a:gd name="connsiteY7" fmla="*/ 73051 h 1175492"/>
                  <a:gd name="connsiteX8" fmla="*/ 654009 w 657393"/>
                  <a:gd name="connsiteY8" fmla="*/ 86003 h 1175492"/>
                  <a:gd name="connsiteX9" fmla="*/ 655627 w 657393"/>
                  <a:gd name="connsiteY9" fmla="*/ 115553 h 1175492"/>
                  <a:gd name="connsiteX10" fmla="*/ 352039 w 657393"/>
                  <a:gd name="connsiteY10" fmla="*/ 1046556 h 1175492"/>
                  <a:gd name="connsiteX11" fmla="*/ 325728 w 657393"/>
                  <a:gd name="connsiteY11" fmla="*/ 1115977 h 1175492"/>
                  <a:gd name="connsiteX12" fmla="*/ 322894 w 657393"/>
                  <a:gd name="connsiteY12" fmla="*/ 1124276 h 1175492"/>
                  <a:gd name="connsiteX13" fmla="*/ 299012 w 657393"/>
                  <a:gd name="connsiteY13" fmla="*/ 1171837 h 1175492"/>
                  <a:gd name="connsiteX14" fmla="*/ 290512 w 657393"/>
                  <a:gd name="connsiteY14" fmla="*/ 1175277 h 1175492"/>
                  <a:gd name="connsiteX15" fmla="*/ 441700 w 657393"/>
                  <a:gd name="connsiteY15" fmla="*/ 108874 h 1175492"/>
                  <a:gd name="connsiteX16" fmla="*/ 439877 w 657393"/>
                  <a:gd name="connsiteY16" fmla="*/ 108874 h 1175492"/>
                  <a:gd name="connsiteX17" fmla="*/ 425507 w 657393"/>
                  <a:gd name="connsiteY17" fmla="*/ 139638 h 1175492"/>
                  <a:gd name="connsiteX18" fmla="*/ 442914 w 657393"/>
                  <a:gd name="connsiteY18" fmla="*/ 157651 h 1175492"/>
                  <a:gd name="connsiteX19" fmla="*/ 442914 w 657393"/>
                  <a:gd name="connsiteY19" fmla="*/ 157651 h 1175492"/>
                  <a:gd name="connsiteX20" fmla="*/ 446152 w 657393"/>
                  <a:gd name="connsiteY20" fmla="*/ 157651 h 1175492"/>
                  <a:gd name="connsiteX21" fmla="*/ 451819 w 657393"/>
                  <a:gd name="connsiteY21" fmla="*/ 152186 h 1175492"/>
                  <a:gd name="connsiteX22" fmla="*/ 462748 w 657393"/>
                  <a:gd name="connsiteY22" fmla="*/ 135590 h 1175492"/>
                  <a:gd name="connsiteX23" fmla="*/ 462748 w 657393"/>
                  <a:gd name="connsiteY23" fmla="*/ 122232 h 1175492"/>
                  <a:gd name="connsiteX24" fmla="*/ 441700 w 657393"/>
                  <a:gd name="connsiteY24" fmla="*/ 108874 h 117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57393" h="1175492">
                    <a:moveTo>
                      <a:pt x="288083" y="1175277"/>
                    </a:moveTo>
                    <a:cubicBezTo>
                      <a:pt x="285534" y="1175258"/>
                      <a:pt x="283024" y="1174853"/>
                      <a:pt x="280595" y="1174063"/>
                    </a:cubicBezTo>
                    <a:cubicBezTo>
                      <a:pt x="230604" y="1160908"/>
                      <a:pt x="24771" y="1084201"/>
                      <a:pt x="1497" y="1041091"/>
                    </a:cubicBezTo>
                    <a:cubicBezTo>
                      <a:pt x="-17528" y="1004661"/>
                      <a:pt x="305085" y="104826"/>
                      <a:pt x="353658" y="25691"/>
                    </a:cubicBezTo>
                    <a:cubicBezTo>
                      <a:pt x="358961" y="14256"/>
                      <a:pt x="368555" y="5391"/>
                      <a:pt x="380374" y="999"/>
                    </a:cubicBezTo>
                    <a:cubicBezTo>
                      <a:pt x="383349" y="189"/>
                      <a:pt x="386405" y="-215"/>
                      <a:pt x="389482" y="-215"/>
                    </a:cubicBezTo>
                    <a:cubicBezTo>
                      <a:pt x="396384" y="48"/>
                      <a:pt x="403204" y="1343"/>
                      <a:pt x="409721" y="3630"/>
                    </a:cubicBezTo>
                    <a:lnTo>
                      <a:pt x="633769" y="73051"/>
                    </a:lnTo>
                    <a:cubicBezTo>
                      <a:pt x="641825" y="74852"/>
                      <a:pt x="649009" y="79427"/>
                      <a:pt x="654009" y="86003"/>
                    </a:cubicBezTo>
                    <a:cubicBezTo>
                      <a:pt x="658805" y="95152"/>
                      <a:pt x="659392" y="105940"/>
                      <a:pt x="655627" y="115553"/>
                    </a:cubicBezTo>
                    <a:cubicBezTo>
                      <a:pt x="626887" y="223023"/>
                      <a:pt x="364790" y="1008912"/>
                      <a:pt x="352039" y="1046556"/>
                    </a:cubicBezTo>
                    <a:cubicBezTo>
                      <a:pt x="343539" y="1070439"/>
                      <a:pt x="334633" y="1093714"/>
                      <a:pt x="325728" y="1115977"/>
                    </a:cubicBezTo>
                    <a:lnTo>
                      <a:pt x="322894" y="1124276"/>
                    </a:lnTo>
                    <a:cubicBezTo>
                      <a:pt x="319090" y="1141903"/>
                      <a:pt x="310872" y="1158256"/>
                      <a:pt x="299012" y="1171837"/>
                    </a:cubicBezTo>
                    <a:cubicBezTo>
                      <a:pt x="296605" y="1173841"/>
                      <a:pt x="293629" y="1175035"/>
                      <a:pt x="290512" y="1175277"/>
                    </a:cubicBezTo>
                    <a:close/>
                    <a:moveTo>
                      <a:pt x="441700" y="108874"/>
                    </a:moveTo>
                    <a:lnTo>
                      <a:pt x="439877" y="108874"/>
                    </a:lnTo>
                    <a:cubicBezTo>
                      <a:pt x="431356" y="116929"/>
                      <a:pt x="426216" y="127939"/>
                      <a:pt x="425507" y="139638"/>
                    </a:cubicBezTo>
                    <a:cubicBezTo>
                      <a:pt x="426458" y="148948"/>
                      <a:pt x="433644" y="156396"/>
                      <a:pt x="442914" y="157651"/>
                    </a:cubicBezTo>
                    <a:lnTo>
                      <a:pt x="442914" y="157651"/>
                    </a:lnTo>
                    <a:cubicBezTo>
                      <a:pt x="443986" y="157833"/>
                      <a:pt x="445079" y="157833"/>
                      <a:pt x="446152" y="157651"/>
                    </a:cubicBezTo>
                    <a:cubicBezTo>
                      <a:pt x="448378" y="156213"/>
                      <a:pt x="450301" y="154351"/>
                      <a:pt x="451819" y="152186"/>
                    </a:cubicBezTo>
                    <a:cubicBezTo>
                      <a:pt x="456392" y="147329"/>
                      <a:pt x="460097" y="141722"/>
                      <a:pt x="462748" y="135590"/>
                    </a:cubicBezTo>
                    <a:cubicBezTo>
                      <a:pt x="464812" y="131380"/>
                      <a:pt x="464812" y="126442"/>
                      <a:pt x="462748" y="122232"/>
                    </a:cubicBezTo>
                    <a:cubicBezTo>
                      <a:pt x="457668" y="115270"/>
                      <a:pt x="450159" y="110493"/>
                      <a:pt x="441700" y="108874"/>
                    </a:cubicBezTo>
                    <a:close/>
                  </a:path>
                </a:pathLst>
              </a:custGeom>
              <a:solidFill>
                <a:srgbClr val="63D1E1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D6B6843B-F344-483B-BF1E-EB1257AF50A5}"/>
                  </a:ext>
                </a:extLst>
              </p:cNvPr>
              <p:cNvSpPr/>
              <p:nvPr/>
            </p:nvSpPr>
            <p:spPr>
              <a:xfrm>
                <a:off x="1951270" y="5756012"/>
                <a:ext cx="678158" cy="1196950"/>
              </a:xfrm>
              <a:custGeom>
                <a:avLst/>
                <a:gdLst>
                  <a:gd name="connsiteX0" fmla="*/ 401772 w 678158"/>
                  <a:gd name="connsiteY0" fmla="*/ 20433 h 1196950"/>
                  <a:gd name="connsiteX1" fmla="*/ 418369 w 678158"/>
                  <a:gd name="connsiteY1" fmla="*/ 23874 h 1196950"/>
                  <a:gd name="connsiteX2" fmla="*/ 642417 w 678158"/>
                  <a:gd name="connsiteY2" fmla="*/ 93093 h 1196950"/>
                  <a:gd name="connsiteX3" fmla="*/ 657191 w 678158"/>
                  <a:gd name="connsiteY3" fmla="*/ 101795 h 1196950"/>
                  <a:gd name="connsiteX4" fmla="*/ 657191 w 678158"/>
                  <a:gd name="connsiteY4" fmla="*/ 122034 h 1196950"/>
                  <a:gd name="connsiteX5" fmla="*/ 353603 w 678158"/>
                  <a:gd name="connsiteY5" fmla="*/ 1053038 h 1196950"/>
                  <a:gd name="connsiteX6" fmla="*/ 327696 w 678158"/>
                  <a:gd name="connsiteY6" fmla="*/ 1121850 h 1196950"/>
                  <a:gd name="connsiteX7" fmla="*/ 304624 w 678158"/>
                  <a:gd name="connsiteY7" fmla="*/ 1173056 h 1196950"/>
                  <a:gd name="connsiteX8" fmla="*/ 301588 w 678158"/>
                  <a:gd name="connsiteY8" fmla="*/ 1174473 h 1196950"/>
                  <a:gd name="connsiteX9" fmla="*/ 300374 w 678158"/>
                  <a:gd name="connsiteY9" fmla="*/ 1174473 h 1196950"/>
                  <a:gd name="connsiteX10" fmla="*/ 295719 w 678158"/>
                  <a:gd name="connsiteY10" fmla="*/ 1174473 h 1196950"/>
                  <a:gd name="connsiteX11" fmla="*/ 23299 w 678158"/>
                  <a:gd name="connsiteY11" fmla="*/ 1046561 h 1196950"/>
                  <a:gd name="connsiteX12" fmla="*/ 375056 w 678158"/>
                  <a:gd name="connsiteY12" fmla="*/ 42089 h 1196950"/>
                  <a:gd name="connsiteX13" fmla="*/ 395296 w 678158"/>
                  <a:gd name="connsiteY13" fmla="*/ 21850 h 1196950"/>
                  <a:gd name="connsiteX14" fmla="*/ 401367 w 678158"/>
                  <a:gd name="connsiteY14" fmla="*/ 21850 h 1196950"/>
                  <a:gd name="connsiteX15" fmla="*/ 456013 w 678158"/>
                  <a:gd name="connsiteY15" fmla="*/ 179918 h 1196950"/>
                  <a:gd name="connsiteX16" fmla="*/ 463096 w 678158"/>
                  <a:gd name="connsiteY16" fmla="*/ 178704 h 1196950"/>
                  <a:gd name="connsiteX17" fmla="*/ 473015 w 678158"/>
                  <a:gd name="connsiteY17" fmla="*/ 170001 h 1196950"/>
                  <a:gd name="connsiteX18" fmla="*/ 485563 w 678158"/>
                  <a:gd name="connsiteY18" fmla="*/ 149762 h 1196950"/>
                  <a:gd name="connsiteX19" fmla="*/ 484349 w 678158"/>
                  <a:gd name="connsiteY19" fmla="*/ 127094 h 1196950"/>
                  <a:gd name="connsiteX20" fmla="*/ 453585 w 678158"/>
                  <a:gd name="connsiteY20" fmla="*/ 108878 h 1196950"/>
                  <a:gd name="connsiteX21" fmla="*/ 446703 w 678158"/>
                  <a:gd name="connsiteY21" fmla="*/ 110295 h 1196950"/>
                  <a:gd name="connsiteX22" fmla="*/ 426464 w 678158"/>
                  <a:gd name="connsiteY22" fmla="*/ 150774 h 1196950"/>
                  <a:gd name="connsiteX23" fmla="*/ 453787 w 678158"/>
                  <a:gd name="connsiteY23" fmla="*/ 179310 h 1196950"/>
                  <a:gd name="connsiteX24" fmla="*/ 455811 w 678158"/>
                  <a:gd name="connsiteY24" fmla="*/ 179310 h 1196950"/>
                  <a:gd name="connsiteX25" fmla="*/ 401165 w 678158"/>
                  <a:gd name="connsiteY25" fmla="*/ -211 h 1196950"/>
                  <a:gd name="connsiteX26" fmla="*/ 389224 w 678158"/>
                  <a:gd name="connsiteY26" fmla="*/ 1408 h 1196950"/>
                  <a:gd name="connsiteX27" fmla="*/ 356032 w 678158"/>
                  <a:gd name="connsiteY27" fmla="*/ 30958 h 1196950"/>
                  <a:gd name="connsiteX28" fmla="*/ 148580 w 678158"/>
                  <a:gd name="connsiteY28" fmla="*/ 573166 h 1196950"/>
                  <a:gd name="connsiteX29" fmla="*/ 43336 w 678158"/>
                  <a:gd name="connsiteY29" fmla="*/ 891327 h 1196950"/>
                  <a:gd name="connsiteX30" fmla="*/ 2857 w 678158"/>
                  <a:gd name="connsiteY30" fmla="*/ 1056681 h 1196950"/>
                  <a:gd name="connsiteX31" fmla="*/ 288837 w 678158"/>
                  <a:gd name="connsiteY31" fmla="*/ 1195319 h 1196950"/>
                  <a:gd name="connsiteX32" fmla="*/ 298957 w 678158"/>
                  <a:gd name="connsiteY32" fmla="*/ 1196736 h 1196950"/>
                  <a:gd name="connsiteX33" fmla="*/ 302600 w 678158"/>
                  <a:gd name="connsiteY33" fmla="*/ 1196736 h 1196950"/>
                  <a:gd name="connsiteX34" fmla="*/ 316565 w 678158"/>
                  <a:gd name="connsiteY34" fmla="*/ 1190867 h 1196950"/>
                  <a:gd name="connsiteX35" fmla="*/ 343483 w 678158"/>
                  <a:gd name="connsiteY35" fmla="*/ 1138244 h 1196950"/>
                  <a:gd name="connsiteX36" fmla="*/ 346115 w 678158"/>
                  <a:gd name="connsiteY36" fmla="*/ 1130756 h 1196950"/>
                  <a:gd name="connsiteX37" fmla="*/ 372628 w 678158"/>
                  <a:gd name="connsiteY37" fmla="*/ 1060930 h 1196950"/>
                  <a:gd name="connsiteX38" fmla="*/ 676216 w 678158"/>
                  <a:gd name="connsiteY38" fmla="*/ 129927 h 1196950"/>
                  <a:gd name="connsiteX39" fmla="*/ 672977 w 678158"/>
                  <a:gd name="connsiteY39" fmla="*/ 91676 h 1196950"/>
                  <a:gd name="connsiteX40" fmla="*/ 646666 w 678158"/>
                  <a:gd name="connsiteY40" fmla="*/ 74269 h 1196950"/>
                  <a:gd name="connsiteX41" fmla="*/ 422417 w 678158"/>
                  <a:gd name="connsiteY41" fmla="*/ 4849 h 1196950"/>
                  <a:gd name="connsiteX42" fmla="*/ 399546 w 678158"/>
                  <a:gd name="connsiteY42" fmla="*/ 599 h 1196950"/>
                  <a:gd name="connsiteX43" fmla="*/ 454596 w 678158"/>
                  <a:gd name="connsiteY43" fmla="*/ 157656 h 1196950"/>
                  <a:gd name="connsiteX44" fmla="*/ 447917 w 678158"/>
                  <a:gd name="connsiteY44" fmla="*/ 150166 h 1196950"/>
                  <a:gd name="connsiteX45" fmla="*/ 455405 w 678158"/>
                  <a:gd name="connsiteY45" fmla="*/ 129927 h 1196950"/>
                  <a:gd name="connsiteX46" fmla="*/ 465930 w 678158"/>
                  <a:gd name="connsiteY46" fmla="*/ 137214 h 1196950"/>
                  <a:gd name="connsiteX47" fmla="*/ 465930 w 678158"/>
                  <a:gd name="connsiteY47" fmla="*/ 141059 h 1196950"/>
                  <a:gd name="connsiteX48" fmla="*/ 456822 w 678158"/>
                  <a:gd name="connsiteY48" fmla="*/ 154417 h 1196950"/>
                  <a:gd name="connsiteX49" fmla="*/ 455204 w 678158"/>
                  <a:gd name="connsiteY49" fmla="*/ 156643 h 1196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678158" h="1196950">
                    <a:moveTo>
                      <a:pt x="401772" y="20433"/>
                    </a:moveTo>
                    <a:cubicBezTo>
                      <a:pt x="407460" y="20676"/>
                      <a:pt x="413065" y="21850"/>
                      <a:pt x="418369" y="23874"/>
                    </a:cubicBezTo>
                    <a:lnTo>
                      <a:pt x="642417" y="93093"/>
                    </a:lnTo>
                    <a:cubicBezTo>
                      <a:pt x="648204" y="94206"/>
                      <a:pt x="653426" y="97281"/>
                      <a:pt x="657191" y="101795"/>
                    </a:cubicBezTo>
                    <a:cubicBezTo>
                      <a:pt x="659964" y="108251"/>
                      <a:pt x="659964" y="115577"/>
                      <a:pt x="657191" y="122034"/>
                    </a:cubicBezTo>
                    <a:cubicBezTo>
                      <a:pt x="629261" y="226063"/>
                      <a:pt x="369997" y="1004666"/>
                      <a:pt x="353603" y="1053038"/>
                    </a:cubicBezTo>
                    <a:cubicBezTo>
                      <a:pt x="345507" y="1075908"/>
                      <a:pt x="336804" y="1098980"/>
                      <a:pt x="327696" y="1121850"/>
                    </a:cubicBezTo>
                    <a:cubicBezTo>
                      <a:pt x="324256" y="1130149"/>
                      <a:pt x="314744" y="1165568"/>
                      <a:pt x="304624" y="1173056"/>
                    </a:cubicBezTo>
                    <a:cubicBezTo>
                      <a:pt x="303794" y="1173845"/>
                      <a:pt x="302722" y="1174351"/>
                      <a:pt x="301588" y="1174473"/>
                    </a:cubicBezTo>
                    <a:lnTo>
                      <a:pt x="300374" y="1174473"/>
                    </a:lnTo>
                    <a:cubicBezTo>
                      <a:pt x="298836" y="1174676"/>
                      <a:pt x="297257" y="1174676"/>
                      <a:pt x="295719" y="1174473"/>
                    </a:cubicBezTo>
                    <a:cubicBezTo>
                      <a:pt x="239454" y="1159496"/>
                      <a:pt x="43336" y="1084003"/>
                      <a:pt x="23299" y="1046561"/>
                    </a:cubicBezTo>
                    <a:cubicBezTo>
                      <a:pt x="13382" y="1027536"/>
                      <a:pt x="306648" y="156036"/>
                      <a:pt x="375056" y="42089"/>
                    </a:cubicBezTo>
                    <a:cubicBezTo>
                      <a:pt x="379105" y="33102"/>
                      <a:pt x="386309" y="25898"/>
                      <a:pt x="395296" y="21850"/>
                    </a:cubicBezTo>
                    <a:cubicBezTo>
                      <a:pt x="397299" y="21546"/>
                      <a:pt x="399363" y="21546"/>
                      <a:pt x="401367" y="21850"/>
                    </a:cubicBezTo>
                    <a:moveTo>
                      <a:pt x="456013" y="179918"/>
                    </a:moveTo>
                    <a:cubicBezTo>
                      <a:pt x="458422" y="179938"/>
                      <a:pt x="460830" y="179534"/>
                      <a:pt x="463096" y="178704"/>
                    </a:cubicBezTo>
                    <a:cubicBezTo>
                      <a:pt x="467023" y="176599"/>
                      <a:pt x="470423" y="173623"/>
                      <a:pt x="473015" y="170001"/>
                    </a:cubicBezTo>
                    <a:cubicBezTo>
                      <a:pt x="478297" y="163990"/>
                      <a:pt x="482527" y="157149"/>
                      <a:pt x="485563" y="149762"/>
                    </a:cubicBezTo>
                    <a:cubicBezTo>
                      <a:pt x="488720" y="142435"/>
                      <a:pt x="488274" y="134035"/>
                      <a:pt x="484349" y="127094"/>
                    </a:cubicBezTo>
                    <a:cubicBezTo>
                      <a:pt x="477204" y="116873"/>
                      <a:pt x="465991" y="110235"/>
                      <a:pt x="453585" y="108878"/>
                    </a:cubicBezTo>
                    <a:cubicBezTo>
                      <a:pt x="451217" y="108838"/>
                      <a:pt x="448868" y="109324"/>
                      <a:pt x="446703" y="110295"/>
                    </a:cubicBezTo>
                    <a:cubicBezTo>
                      <a:pt x="434478" y="120273"/>
                      <a:pt x="427112" y="135008"/>
                      <a:pt x="426464" y="150774"/>
                    </a:cubicBezTo>
                    <a:cubicBezTo>
                      <a:pt x="427375" y="165690"/>
                      <a:pt x="438931" y="177753"/>
                      <a:pt x="453787" y="179310"/>
                    </a:cubicBezTo>
                    <a:lnTo>
                      <a:pt x="455811" y="179310"/>
                    </a:lnTo>
                    <a:moveTo>
                      <a:pt x="401165" y="-211"/>
                    </a:moveTo>
                    <a:cubicBezTo>
                      <a:pt x="397118" y="-272"/>
                      <a:pt x="393109" y="275"/>
                      <a:pt x="389224" y="1408"/>
                    </a:cubicBezTo>
                    <a:cubicBezTo>
                      <a:pt x="374753" y="6610"/>
                      <a:pt x="362873" y="17195"/>
                      <a:pt x="356032" y="30958"/>
                    </a:cubicBezTo>
                    <a:cubicBezTo>
                      <a:pt x="310493" y="106652"/>
                      <a:pt x="185820" y="465088"/>
                      <a:pt x="148580" y="573166"/>
                    </a:cubicBezTo>
                    <a:cubicBezTo>
                      <a:pt x="108101" y="688529"/>
                      <a:pt x="70659" y="804500"/>
                      <a:pt x="43336" y="891327"/>
                    </a:cubicBezTo>
                    <a:cubicBezTo>
                      <a:pt x="-4226" y="1041704"/>
                      <a:pt x="-1392" y="1046965"/>
                      <a:pt x="2857" y="1056681"/>
                    </a:cubicBezTo>
                    <a:cubicBezTo>
                      <a:pt x="30382" y="1108088"/>
                      <a:pt x="255038" y="1186413"/>
                      <a:pt x="288837" y="1195319"/>
                    </a:cubicBezTo>
                    <a:cubicBezTo>
                      <a:pt x="292137" y="1196250"/>
                      <a:pt x="295536" y="1196736"/>
                      <a:pt x="298957" y="1196736"/>
                    </a:cubicBezTo>
                    <a:lnTo>
                      <a:pt x="302600" y="1196736"/>
                    </a:lnTo>
                    <a:cubicBezTo>
                      <a:pt x="307700" y="1196048"/>
                      <a:pt x="312517" y="1194024"/>
                      <a:pt x="316565" y="1190867"/>
                    </a:cubicBezTo>
                    <a:cubicBezTo>
                      <a:pt x="330004" y="1175990"/>
                      <a:pt x="339293" y="1157856"/>
                      <a:pt x="343483" y="1138244"/>
                    </a:cubicBezTo>
                    <a:cubicBezTo>
                      <a:pt x="344698" y="1135006"/>
                      <a:pt x="345507" y="1132375"/>
                      <a:pt x="346115" y="1130756"/>
                    </a:cubicBezTo>
                    <a:cubicBezTo>
                      <a:pt x="355222" y="1108493"/>
                      <a:pt x="364128" y="1085015"/>
                      <a:pt x="372628" y="1060930"/>
                    </a:cubicBezTo>
                    <a:cubicBezTo>
                      <a:pt x="385783" y="1023285"/>
                      <a:pt x="648083" y="236588"/>
                      <a:pt x="676216" y="129927"/>
                    </a:cubicBezTo>
                    <a:cubicBezTo>
                      <a:pt x="680628" y="117298"/>
                      <a:pt x="679454" y="103374"/>
                      <a:pt x="672977" y="91676"/>
                    </a:cubicBezTo>
                    <a:cubicBezTo>
                      <a:pt x="666642" y="82831"/>
                      <a:pt x="657292" y="76637"/>
                      <a:pt x="646666" y="74269"/>
                    </a:cubicBezTo>
                    <a:lnTo>
                      <a:pt x="422417" y="4849"/>
                    </a:lnTo>
                    <a:cubicBezTo>
                      <a:pt x="415049" y="2279"/>
                      <a:pt x="407337" y="842"/>
                      <a:pt x="399546" y="599"/>
                    </a:cubicBezTo>
                    <a:close/>
                    <a:moveTo>
                      <a:pt x="454596" y="157656"/>
                    </a:moveTo>
                    <a:cubicBezTo>
                      <a:pt x="451096" y="156683"/>
                      <a:pt x="448484" y="153748"/>
                      <a:pt x="447917" y="150166"/>
                    </a:cubicBezTo>
                    <a:cubicBezTo>
                      <a:pt x="448687" y="142901"/>
                      <a:pt x="451257" y="135938"/>
                      <a:pt x="455405" y="129927"/>
                    </a:cubicBezTo>
                    <a:cubicBezTo>
                      <a:pt x="459413" y="131526"/>
                      <a:pt x="463016" y="134016"/>
                      <a:pt x="465930" y="137214"/>
                    </a:cubicBezTo>
                    <a:cubicBezTo>
                      <a:pt x="466113" y="138489"/>
                      <a:pt x="466113" y="139783"/>
                      <a:pt x="465930" y="141059"/>
                    </a:cubicBezTo>
                    <a:cubicBezTo>
                      <a:pt x="463623" y="145977"/>
                      <a:pt x="460547" y="150491"/>
                      <a:pt x="456822" y="154417"/>
                    </a:cubicBezTo>
                    <a:lnTo>
                      <a:pt x="455204" y="156643"/>
                    </a:lnTo>
                    <a:close/>
                  </a:path>
                </a:pathLst>
              </a:custGeom>
              <a:solidFill>
                <a:srgbClr val="190B0B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45CD41B5-54D7-408A-B3FA-E0FE7CC6746B}"/>
                  </a:ext>
                </a:extLst>
              </p:cNvPr>
              <p:cNvSpPr/>
              <p:nvPr/>
            </p:nvSpPr>
            <p:spPr>
              <a:xfrm>
                <a:off x="2225656" y="6848730"/>
                <a:ext cx="43918" cy="16394"/>
              </a:xfrm>
              <a:custGeom>
                <a:avLst/>
                <a:gdLst>
                  <a:gd name="connsiteX0" fmla="*/ 688 w 43918"/>
                  <a:gd name="connsiteY0" fmla="*/ -215 h 16394"/>
                  <a:gd name="connsiteX1" fmla="*/ 44607 w 43918"/>
                  <a:gd name="connsiteY1" fmla="*/ 16180 h 16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918" h="16394">
                    <a:moveTo>
                      <a:pt x="688" y="-215"/>
                    </a:moveTo>
                    <a:lnTo>
                      <a:pt x="44607" y="16180"/>
                    </a:lnTo>
                  </a:path>
                </a:pathLst>
              </a:custGeom>
              <a:noFill/>
              <a:ln w="21448" cap="rnd">
                <a:solidFill>
                  <a:srgbClr val="190B0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24BC530C-70B7-4769-8072-5A84623F3AB2}"/>
                  </a:ext>
                </a:extLst>
              </p:cNvPr>
              <p:cNvSpPr/>
              <p:nvPr/>
            </p:nvSpPr>
            <p:spPr>
              <a:xfrm>
                <a:off x="2185178" y="6778703"/>
                <a:ext cx="101196" cy="41895"/>
              </a:xfrm>
              <a:custGeom>
                <a:avLst/>
                <a:gdLst>
                  <a:gd name="connsiteX0" fmla="*/ 688 w 101196"/>
                  <a:gd name="connsiteY0" fmla="*/ -215 h 41895"/>
                  <a:gd name="connsiteX1" fmla="*/ 101884 w 101196"/>
                  <a:gd name="connsiteY1" fmla="*/ 41680 h 41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1196" h="41895">
                    <a:moveTo>
                      <a:pt x="688" y="-215"/>
                    </a:moveTo>
                    <a:lnTo>
                      <a:pt x="101884" y="41680"/>
                    </a:lnTo>
                  </a:path>
                </a:pathLst>
              </a:custGeom>
              <a:noFill/>
              <a:ln w="21448" cap="rnd">
                <a:solidFill>
                  <a:srgbClr val="190B0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6F5FC209-827C-4F39-B6C6-CB903454F82C}"/>
                  </a:ext>
                </a:extLst>
              </p:cNvPr>
              <p:cNvSpPr/>
              <p:nvPr/>
            </p:nvSpPr>
            <p:spPr>
              <a:xfrm>
                <a:off x="2268158" y="6735999"/>
                <a:ext cx="43919" cy="16393"/>
              </a:xfrm>
              <a:custGeom>
                <a:avLst/>
                <a:gdLst>
                  <a:gd name="connsiteX0" fmla="*/ 688 w 43919"/>
                  <a:gd name="connsiteY0" fmla="*/ -215 h 16393"/>
                  <a:gd name="connsiteX1" fmla="*/ 44608 w 43919"/>
                  <a:gd name="connsiteY1" fmla="*/ 16179 h 16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919" h="16393">
                    <a:moveTo>
                      <a:pt x="688" y="-215"/>
                    </a:moveTo>
                    <a:lnTo>
                      <a:pt x="44608" y="16179"/>
                    </a:lnTo>
                  </a:path>
                </a:pathLst>
              </a:custGeom>
              <a:noFill/>
              <a:ln w="21448" cap="rnd">
                <a:solidFill>
                  <a:srgbClr val="190B0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11186F4B-D532-42A7-82E4-93CBCCC2712B}"/>
                  </a:ext>
                </a:extLst>
              </p:cNvPr>
              <p:cNvSpPr/>
              <p:nvPr/>
            </p:nvSpPr>
            <p:spPr>
              <a:xfrm>
                <a:off x="2227680" y="6665768"/>
                <a:ext cx="101196" cy="41895"/>
              </a:xfrm>
              <a:custGeom>
                <a:avLst/>
                <a:gdLst>
                  <a:gd name="connsiteX0" fmla="*/ 688 w 101196"/>
                  <a:gd name="connsiteY0" fmla="*/ -215 h 41895"/>
                  <a:gd name="connsiteX1" fmla="*/ 101884 w 101196"/>
                  <a:gd name="connsiteY1" fmla="*/ 41680 h 41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1196" h="41895">
                    <a:moveTo>
                      <a:pt x="688" y="-215"/>
                    </a:moveTo>
                    <a:lnTo>
                      <a:pt x="101884" y="41680"/>
                    </a:lnTo>
                  </a:path>
                </a:pathLst>
              </a:custGeom>
              <a:noFill/>
              <a:ln w="21448" cap="rnd">
                <a:solidFill>
                  <a:srgbClr val="190B0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2CFBB138-AD60-4D6C-ABCE-DDC7B7FAB31E}"/>
                  </a:ext>
                </a:extLst>
              </p:cNvPr>
              <p:cNvSpPr/>
              <p:nvPr/>
            </p:nvSpPr>
            <p:spPr>
              <a:xfrm>
                <a:off x="2309851" y="6623064"/>
                <a:ext cx="43919" cy="16393"/>
              </a:xfrm>
              <a:custGeom>
                <a:avLst/>
                <a:gdLst>
                  <a:gd name="connsiteX0" fmla="*/ 688 w 43919"/>
                  <a:gd name="connsiteY0" fmla="*/ -215 h 16393"/>
                  <a:gd name="connsiteX1" fmla="*/ 44608 w 43919"/>
                  <a:gd name="connsiteY1" fmla="*/ 16179 h 16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919" h="16393">
                    <a:moveTo>
                      <a:pt x="688" y="-215"/>
                    </a:moveTo>
                    <a:lnTo>
                      <a:pt x="44608" y="16179"/>
                    </a:lnTo>
                  </a:path>
                </a:pathLst>
              </a:custGeom>
              <a:noFill/>
              <a:ln w="21448" cap="rnd">
                <a:solidFill>
                  <a:srgbClr val="190B0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D50ADA84-FB4B-458F-8544-7B8F5D198F37}"/>
                  </a:ext>
                </a:extLst>
              </p:cNvPr>
              <p:cNvSpPr/>
              <p:nvPr/>
            </p:nvSpPr>
            <p:spPr>
              <a:xfrm>
                <a:off x="2269372" y="6553036"/>
                <a:ext cx="101196" cy="41692"/>
              </a:xfrm>
              <a:custGeom>
                <a:avLst/>
                <a:gdLst>
                  <a:gd name="connsiteX0" fmla="*/ 688 w 101196"/>
                  <a:gd name="connsiteY0" fmla="*/ -215 h 41692"/>
                  <a:gd name="connsiteX1" fmla="*/ 101884 w 101196"/>
                  <a:gd name="connsiteY1" fmla="*/ 41478 h 41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1196" h="41692">
                    <a:moveTo>
                      <a:pt x="688" y="-215"/>
                    </a:moveTo>
                    <a:lnTo>
                      <a:pt x="101884" y="41478"/>
                    </a:lnTo>
                  </a:path>
                </a:pathLst>
              </a:custGeom>
              <a:noFill/>
              <a:ln w="21448" cap="rnd">
                <a:solidFill>
                  <a:srgbClr val="190B0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CE8D8DF6-C6EF-4C2A-9CE7-0504E14DE2CA}"/>
                  </a:ext>
                </a:extLst>
              </p:cNvPr>
              <p:cNvSpPr/>
              <p:nvPr/>
            </p:nvSpPr>
            <p:spPr>
              <a:xfrm>
                <a:off x="2351543" y="6510331"/>
                <a:ext cx="43919" cy="16393"/>
              </a:xfrm>
              <a:custGeom>
                <a:avLst/>
                <a:gdLst>
                  <a:gd name="connsiteX0" fmla="*/ 688 w 43919"/>
                  <a:gd name="connsiteY0" fmla="*/ -215 h 16393"/>
                  <a:gd name="connsiteX1" fmla="*/ 44608 w 43919"/>
                  <a:gd name="connsiteY1" fmla="*/ 16179 h 16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919" h="16393">
                    <a:moveTo>
                      <a:pt x="688" y="-215"/>
                    </a:moveTo>
                    <a:lnTo>
                      <a:pt x="44608" y="16179"/>
                    </a:lnTo>
                  </a:path>
                </a:pathLst>
              </a:custGeom>
              <a:noFill/>
              <a:ln w="21448" cap="rnd">
                <a:solidFill>
                  <a:srgbClr val="190B0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16D8407D-EAA0-4954-A05B-1BC58D6EB793}"/>
                  </a:ext>
                </a:extLst>
              </p:cNvPr>
              <p:cNvSpPr/>
              <p:nvPr/>
            </p:nvSpPr>
            <p:spPr>
              <a:xfrm>
                <a:off x="2311065" y="6440102"/>
                <a:ext cx="101196" cy="41692"/>
              </a:xfrm>
              <a:custGeom>
                <a:avLst/>
                <a:gdLst>
                  <a:gd name="connsiteX0" fmla="*/ 688 w 101196"/>
                  <a:gd name="connsiteY0" fmla="*/ -215 h 41692"/>
                  <a:gd name="connsiteX1" fmla="*/ 101884 w 101196"/>
                  <a:gd name="connsiteY1" fmla="*/ 41478 h 41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1196" h="41692">
                    <a:moveTo>
                      <a:pt x="688" y="-215"/>
                    </a:moveTo>
                    <a:lnTo>
                      <a:pt x="101884" y="41478"/>
                    </a:lnTo>
                  </a:path>
                </a:pathLst>
              </a:custGeom>
              <a:noFill/>
              <a:ln w="21448" cap="rnd">
                <a:solidFill>
                  <a:srgbClr val="190B0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F9A016B5-5123-48D8-9C94-87C88B632581}"/>
                  </a:ext>
                </a:extLst>
              </p:cNvPr>
              <p:cNvSpPr/>
              <p:nvPr/>
            </p:nvSpPr>
            <p:spPr>
              <a:xfrm>
                <a:off x="2389998" y="6396992"/>
                <a:ext cx="43717" cy="16393"/>
              </a:xfrm>
              <a:custGeom>
                <a:avLst/>
                <a:gdLst>
                  <a:gd name="connsiteX0" fmla="*/ 688 w 43717"/>
                  <a:gd name="connsiteY0" fmla="*/ -215 h 16393"/>
                  <a:gd name="connsiteX1" fmla="*/ 44406 w 43717"/>
                  <a:gd name="connsiteY1" fmla="*/ 16179 h 16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717" h="16393">
                    <a:moveTo>
                      <a:pt x="688" y="-215"/>
                    </a:moveTo>
                    <a:lnTo>
                      <a:pt x="44406" y="16179"/>
                    </a:lnTo>
                  </a:path>
                </a:pathLst>
              </a:custGeom>
              <a:noFill/>
              <a:ln w="21448" cap="rnd">
                <a:solidFill>
                  <a:srgbClr val="190B0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E17D83D9-BCA5-40DA-8201-22BDD26CAFE4}"/>
                  </a:ext>
                </a:extLst>
              </p:cNvPr>
              <p:cNvSpPr/>
              <p:nvPr/>
            </p:nvSpPr>
            <p:spPr>
              <a:xfrm>
                <a:off x="2347091" y="6328179"/>
                <a:ext cx="101196" cy="41692"/>
              </a:xfrm>
              <a:custGeom>
                <a:avLst/>
                <a:gdLst>
                  <a:gd name="connsiteX0" fmla="*/ 688 w 101196"/>
                  <a:gd name="connsiteY0" fmla="*/ -215 h 41692"/>
                  <a:gd name="connsiteX1" fmla="*/ 101884 w 101196"/>
                  <a:gd name="connsiteY1" fmla="*/ 41478 h 41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1196" h="41692">
                    <a:moveTo>
                      <a:pt x="688" y="-215"/>
                    </a:moveTo>
                    <a:lnTo>
                      <a:pt x="101884" y="41478"/>
                    </a:lnTo>
                  </a:path>
                </a:pathLst>
              </a:custGeom>
              <a:noFill/>
              <a:ln w="21448" cap="rnd">
                <a:solidFill>
                  <a:srgbClr val="190B0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5363689F-0C8B-4A15-8881-C117AA88000D}"/>
                  </a:ext>
                </a:extLst>
              </p:cNvPr>
              <p:cNvSpPr/>
              <p:nvPr/>
            </p:nvSpPr>
            <p:spPr>
              <a:xfrm>
                <a:off x="2422583" y="6283855"/>
                <a:ext cx="43919" cy="16393"/>
              </a:xfrm>
              <a:custGeom>
                <a:avLst/>
                <a:gdLst>
                  <a:gd name="connsiteX0" fmla="*/ 688 w 43919"/>
                  <a:gd name="connsiteY0" fmla="*/ -215 h 16393"/>
                  <a:gd name="connsiteX1" fmla="*/ 44608 w 43919"/>
                  <a:gd name="connsiteY1" fmla="*/ 16179 h 16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919" h="16393">
                    <a:moveTo>
                      <a:pt x="688" y="-215"/>
                    </a:moveTo>
                    <a:lnTo>
                      <a:pt x="44608" y="16179"/>
                    </a:lnTo>
                  </a:path>
                </a:pathLst>
              </a:custGeom>
              <a:noFill/>
              <a:ln w="21448" cap="rnd">
                <a:solidFill>
                  <a:srgbClr val="190B0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A47B1970-8546-4C59-BC18-5DDABB9FFCAF}"/>
                  </a:ext>
                </a:extLst>
              </p:cNvPr>
              <p:cNvSpPr/>
              <p:nvPr/>
            </p:nvSpPr>
            <p:spPr>
              <a:xfrm>
                <a:off x="2382713" y="6209981"/>
                <a:ext cx="101196" cy="41692"/>
              </a:xfrm>
              <a:custGeom>
                <a:avLst/>
                <a:gdLst>
                  <a:gd name="connsiteX0" fmla="*/ 688 w 101196"/>
                  <a:gd name="connsiteY0" fmla="*/ -215 h 41692"/>
                  <a:gd name="connsiteX1" fmla="*/ 101884 w 101196"/>
                  <a:gd name="connsiteY1" fmla="*/ 41478 h 41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1196" h="41692">
                    <a:moveTo>
                      <a:pt x="688" y="-215"/>
                    </a:moveTo>
                    <a:lnTo>
                      <a:pt x="101884" y="41478"/>
                    </a:lnTo>
                  </a:path>
                </a:pathLst>
              </a:custGeom>
              <a:noFill/>
              <a:ln w="21448" cap="rnd">
                <a:solidFill>
                  <a:srgbClr val="190B0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C9D612C3-8C17-48F4-83AA-FB1934E911B8}"/>
                  </a:ext>
                </a:extLst>
              </p:cNvPr>
              <p:cNvSpPr/>
              <p:nvPr/>
            </p:nvSpPr>
            <p:spPr>
              <a:xfrm>
                <a:off x="2460229" y="6174765"/>
                <a:ext cx="43918" cy="16393"/>
              </a:xfrm>
              <a:custGeom>
                <a:avLst/>
                <a:gdLst>
                  <a:gd name="connsiteX0" fmla="*/ 688 w 43918"/>
                  <a:gd name="connsiteY0" fmla="*/ -215 h 16393"/>
                  <a:gd name="connsiteX1" fmla="*/ 44607 w 43918"/>
                  <a:gd name="connsiteY1" fmla="*/ 16179 h 16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918" h="16393">
                    <a:moveTo>
                      <a:pt x="688" y="-215"/>
                    </a:moveTo>
                    <a:lnTo>
                      <a:pt x="44607" y="16179"/>
                    </a:lnTo>
                  </a:path>
                </a:pathLst>
              </a:custGeom>
              <a:noFill/>
              <a:ln w="21448" cap="rnd">
                <a:solidFill>
                  <a:srgbClr val="190B0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EF4FD894-D208-4099-931B-94AFC65696FC}"/>
                  </a:ext>
                </a:extLst>
              </p:cNvPr>
              <p:cNvSpPr/>
              <p:nvPr/>
            </p:nvSpPr>
            <p:spPr>
              <a:xfrm>
                <a:off x="2414892" y="6096237"/>
                <a:ext cx="101196" cy="41692"/>
              </a:xfrm>
              <a:custGeom>
                <a:avLst/>
                <a:gdLst>
                  <a:gd name="connsiteX0" fmla="*/ 688 w 101196"/>
                  <a:gd name="connsiteY0" fmla="*/ -215 h 41692"/>
                  <a:gd name="connsiteX1" fmla="*/ 101884 w 101196"/>
                  <a:gd name="connsiteY1" fmla="*/ 41478 h 41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1196" h="41692">
                    <a:moveTo>
                      <a:pt x="688" y="-215"/>
                    </a:moveTo>
                    <a:lnTo>
                      <a:pt x="101884" y="41478"/>
                    </a:lnTo>
                  </a:path>
                </a:pathLst>
              </a:custGeom>
              <a:noFill/>
              <a:ln w="21448" cap="rnd">
                <a:solidFill>
                  <a:srgbClr val="190B0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900ECA14-299E-4248-B5F5-29C6C4C89669}"/>
                  </a:ext>
                </a:extLst>
              </p:cNvPr>
              <p:cNvSpPr/>
              <p:nvPr/>
            </p:nvSpPr>
            <p:spPr>
              <a:xfrm>
                <a:off x="2497063" y="6053330"/>
                <a:ext cx="43919" cy="16393"/>
              </a:xfrm>
              <a:custGeom>
                <a:avLst/>
                <a:gdLst>
                  <a:gd name="connsiteX0" fmla="*/ 688 w 43919"/>
                  <a:gd name="connsiteY0" fmla="*/ -215 h 16393"/>
                  <a:gd name="connsiteX1" fmla="*/ 44608 w 43919"/>
                  <a:gd name="connsiteY1" fmla="*/ 16179 h 16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919" h="16393">
                    <a:moveTo>
                      <a:pt x="688" y="-215"/>
                    </a:moveTo>
                    <a:lnTo>
                      <a:pt x="44608" y="16179"/>
                    </a:lnTo>
                  </a:path>
                </a:pathLst>
              </a:custGeom>
              <a:noFill/>
              <a:ln w="21448" cap="rnd">
                <a:solidFill>
                  <a:srgbClr val="190B0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BE9EA7BE-5E06-49A1-BE22-14B3AF02A130}"/>
                  </a:ext>
                </a:extLst>
              </p:cNvPr>
              <p:cNvSpPr/>
              <p:nvPr/>
            </p:nvSpPr>
            <p:spPr>
              <a:xfrm>
                <a:off x="2456585" y="5984112"/>
                <a:ext cx="101196" cy="41692"/>
              </a:xfrm>
              <a:custGeom>
                <a:avLst/>
                <a:gdLst>
                  <a:gd name="connsiteX0" fmla="*/ 688 w 101196"/>
                  <a:gd name="connsiteY0" fmla="*/ -215 h 41692"/>
                  <a:gd name="connsiteX1" fmla="*/ 101884 w 101196"/>
                  <a:gd name="connsiteY1" fmla="*/ 41478 h 41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1196" h="41692">
                    <a:moveTo>
                      <a:pt x="688" y="-215"/>
                    </a:moveTo>
                    <a:lnTo>
                      <a:pt x="101884" y="41478"/>
                    </a:lnTo>
                  </a:path>
                </a:pathLst>
              </a:custGeom>
              <a:noFill/>
              <a:ln w="21448" cap="rnd">
                <a:solidFill>
                  <a:srgbClr val="190B0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FF91F459-8583-4D29-B0C5-2C1759C03AF6}"/>
                  </a:ext>
                </a:extLst>
              </p:cNvPr>
              <p:cNvSpPr/>
              <p:nvPr/>
            </p:nvSpPr>
            <p:spPr>
              <a:xfrm>
                <a:off x="2538756" y="5940396"/>
                <a:ext cx="43919" cy="16393"/>
              </a:xfrm>
              <a:custGeom>
                <a:avLst/>
                <a:gdLst>
                  <a:gd name="connsiteX0" fmla="*/ 688 w 43919"/>
                  <a:gd name="connsiteY0" fmla="*/ -215 h 16393"/>
                  <a:gd name="connsiteX1" fmla="*/ 44608 w 43919"/>
                  <a:gd name="connsiteY1" fmla="*/ 16179 h 16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919" h="16393">
                    <a:moveTo>
                      <a:pt x="688" y="-215"/>
                    </a:moveTo>
                    <a:lnTo>
                      <a:pt x="44608" y="16179"/>
                    </a:lnTo>
                  </a:path>
                </a:pathLst>
              </a:custGeom>
              <a:noFill/>
              <a:ln w="21448" cap="rnd">
                <a:solidFill>
                  <a:srgbClr val="190B0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7B8BB35-4217-43B6-91F1-568F9F495B0E}"/>
                </a:ext>
              </a:extLst>
            </p:cNvPr>
            <p:cNvGrpSpPr/>
            <p:nvPr/>
          </p:nvGrpSpPr>
          <p:grpSpPr>
            <a:xfrm>
              <a:off x="1404475" y="200516"/>
              <a:ext cx="1127415" cy="880576"/>
              <a:chOff x="937505" y="123244"/>
              <a:chExt cx="1127415" cy="880576"/>
            </a:xfrm>
          </p:grpSpPr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D99247DC-2572-4461-8236-EC9E64DDDA65}"/>
                  </a:ext>
                </a:extLst>
              </p:cNvPr>
              <p:cNvSpPr/>
              <p:nvPr/>
            </p:nvSpPr>
            <p:spPr>
              <a:xfrm>
                <a:off x="1075707" y="157422"/>
                <a:ext cx="989213" cy="654770"/>
              </a:xfrm>
              <a:custGeom>
                <a:avLst/>
                <a:gdLst>
                  <a:gd name="connsiteX0" fmla="*/ 989735 w 989213"/>
                  <a:gd name="connsiteY0" fmla="*/ 302185 h 654770"/>
                  <a:gd name="connsiteX1" fmla="*/ 827822 w 989213"/>
                  <a:gd name="connsiteY1" fmla="*/ 107484 h 654770"/>
                  <a:gd name="connsiteX2" fmla="*/ 593857 w 989213"/>
                  <a:gd name="connsiteY2" fmla="*/ 12158 h 654770"/>
                  <a:gd name="connsiteX3" fmla="*/ 31207 w 989213"/>
                  <a:gd name="connsiteY3" fmla="*/ 253207 h 654770"/>
                  <a:gd name="connsiteX4" fmla="*/ 848 w 989213"/>
                  <a:gd name="connsiteY4" fmla="*/ 394881 h 654770"/>
                  <a:gd name="connsiteX5" fmla="*/ 41327 w 989213"/>
                  <a:gd name="connsiteY5" fmla="*/ 627429 h 654770"/>
                  <a:gd name="connsiteX6" fmla="*/ 104676 w 989213"/>
                  <a:gd name="connsiteY6" fmla="*/ 650300 h 654770"/>
                  <a:gd name="connsiteX7" fmla="*/ 216194 w 989213"/>
                  <a:gd name="connsiteY7" fmla="*/ 623786 h 654770"/>
                  <a:gd name="connsiteX8" fmla="*/ 985283 w 989213"/>
                  <a:gd name="connsiteY8" fmla="*/ 313317 h 654770"/>
                  <a:gd name="connsiteX9" fmla="*/ 988926 w 989213"/>
                  <a:gd name="connsiteY9" fmla="*/ 308257 h 654770"/>
                  <a:gd name="connsiteX10" fmla="*/ 989735 w 989213"/>
                  <a:gd name="connsiteY10" fmla="*/ 302185 h 654770"/>
                  <a:gd name="connsiteX11" fmla="*/ 767104 w 989213"/>
                  <a:gd name="connsiteY11" fmla="*/ 302185 h 654770"/>
                  <a:gd name="connsiteX12" fmla="*/ 764473 w 989213"/>
                  <a:gd name="connsiteY12" fmla="*/ 305424 h 654770"/>
                  <a:gd name="connsiteX13" fmla="*/ 263149 w 989213"/>
                  <a:gd name="connsiteY13" fmla="*/ 507815 h 654770"/>
                  <a:gd name="connsiteX14" fmla="*/ 190490 w 989213"/>
                  <a:gd name="connsiteY14" fmla="*/ 525019 h 654770"/>
                  <a:gd name="connsiteX15" fmla="*/ 150011 w 989213"/>
                  <a:gd name="connsiteY15" fmla="*/ 510244 h 654770"/>
                  <a:gd name="connsiteX16" fmla="*/ 123093 w 989213"/>
                  <a:gd name="connsiteY16" fmla="*/ 358653 h 654770"/>
                  <a:gd name="connsiteX17" fmla="*/ 143332 w 989213"/>
                  <a:gd name="connsiteY17" fmla="*/ 266362 h 654770"/>
                  <a:gd name="connsiteX18" fmla="*/ 509662 w 989213"/>
                  <a:gd name="connsiteY18" fmla="*/ 109306 h 654770"/>
                  <a:gd name="connsiteX19" fmla="*/ 662265 w 989213"/>
                  <a:gd name="connsiteY19" fmla="*/ 171440 h 654770"/>
                  <a:gd name="connsiteX20" fmla="*/ 767307 w 989213"/>
                  <a:gd name="connsiteY20" fmla="*/ 298340 h 654770"/>
                  <a:gd name="connsiteX21" fmla="*/ 767307 w 989213"/>
                  <a:gd name="connsiteY21" fmla="*/ 301173 h 654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89213" h="654770">
                    <a:moveTo>
                      <a:pt x="989735" y="302185"/>
                    </a:moveTo>
                    <a:cubicBezTo>
                      <a:pt x="950269" y="224062"/>
                      <a:pt x="903516" y="155451"/>
                      <a:pt x="827822" y="107484"/>
                    </a:cubicBezTo>
                    <a:cubicBezTo>
                      <a:pt x="756318" y="61683"/>
                      <a:pt x="677020" y="29381"/>
                      <a:pt x="593857" y="12158"/>
                    </a:cubicBezTo>
                    <a:cubicBezTo>
                      <a:pt x="381953" y="-31559"/>
                      <a:pt x="123093" y="38671"/>
                      <a:pt x="31207" y="253207"/>
                    </a:cubicBezTo>
                    <a:cubicBezTo>
                      <a:pt x="12284" y="298117"/>
                      <a:pt x="2002" y="346165"/>
                      <a:pt x="848" y="394881"/>
                    </a:cubicBezTo>
                    <a:cubicBezTo>
                      <a:pt x="-974" y="474299"/>
                      <a:pt x="12790" y="553293"/>
                      <a:pt x="41327" y="627429"/>
                    </a:cubicBezTo>
                    <a:cubicBezTo>
                      <a:pt x="54078" y="661229"/>
                      <a:pt x="71280" y="656169"/>
                      <a:pt x="104676" y="650300"/>
                    </a:cubicBezTo>
                    <a:cubicBezTo>
                      <a:pt x="142320" y="643621"/>
                      <a:pt x="179561" y="633906"/>
                      <a:pt x="216194" y="623786"/>
                    </a:cubicBezTo>
                    <a:cubicBezTo>
                      <a:pt x="317390" y="596059"/>
                      <a:pt x="850692" y="423823"/>
                      <a:pt x="985283" y="313317"/>
                    </a:cubicBezTo>
                    <a:cubicBezTo>
                      <a:pt x="986983" y="312042"/>
                      <a:pt x="988258" y="310281"/>
                      <a:pt x="988926" y="308257"/>
                    </a:cubicBezTo>
                    <a:cubicBezTo>
                      <a:pt x="989837" y="306375"/>
                      <a:pt x="990120" y="304250"/>
                      <a:pt x="989735" y="302185"/>
                    </a:cubicBezTo>
                    <a:close/>
                    <a:moveTo>
                      <a:pt x="767104" y="302185"/>
                    </a:moveTo>
                    <a:cubicBezTo>
                      <a:pt x="766660" y="303541"/>
                      <a:pt x="765708" y="304695"/>
                      <a:pt x="764473" y="305424"/>
                    </a:cubicBezTo>
                    <a:cubicBezTo>
                      <a:pt x="676433" y="377475"/>
                      <a:pt x="329533" y="489803"/>
                      <a:pt x="263149" y="507815"/>
                    </a:cubicBezTo>
                    <a:cubicBezTo>
                      <a:pt x="239064" y="514292"/>
                      <a:pt x="214979" y="520769"/>
                      <a:pt x="190490" y="525019"/>
                    </a:cubicBezTo>
                    <a:cubicBezTo>
                      <a:pt x="166000" y="529269"/>
                      <a:pt x="157500" y="532103"/>
                      <a:pt x="150011" y="510244"/>
                    </a:cubicBezTo>
                    <a:cubicBezTo>
                      <a:pt x="131331" y="461933"/>
                      <a:pt x="122202" y="410445"/>
                      <a:pt x="123093" y="358653"/>
                    </a:cubicBezTo>
                    <a:cubicBezTo>
                      <a:pt x="123983" y="326897"/>
                      <a:pt x="130844" y="295587"/>
                      <a:pt x="143332" y="266362"/>
                    </a:cubicBezTo>
                    <a:cubicBezTo>
                      <a:pt x="204050" y="126712"/>
                      <a:pt x="371833" y="80768"/>
                      <a:pt x="509662" y="109306"/>
                    </a:cubicBezTo>
                    <a:cubicBezTo>
                      <a:pt x="563903" y="120518"/>
                      <a:pt x="615614" y="141567"/>
                      <a:pt x="662265" y="171440"/>
                    </a:cubicBezTo>
                    <a:cubicBezTo>
                      <a:pt x="708371" y="203175"/>
                      <a:pt x="744740" y="247114"/>
                      <a:pt x="767307" y="298340"/>
                    </a:cubicBezTo>
                    <a:cubicBezTo>
                      <a:pt x="766093" y="299352"/>
                      <a:pt x="767712" y="301173"/>
                      <a:pt x="767307" y="301173"/>
                    </a:cubicBezTo>
                    <a:close/>
                  </a:path>
                </a:pathLst>
              </a:custGeom>
              <a:solidFill>
                <a:srgbClr val="000000">
                  <a:alpha val="15000"/>
                </a:srgbClr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FB4E2496-6D7D-42EC-BC59-52A2EBE06A34}"/>
                  </a:ext>
                </a:extLst>
              </p:cNvPr>
              <p:cNvSpPr/>
              <p:nvPr/>
            </p:nvSpPr>
            <p:spPr>
              <a:xfrm>
                <a:off x="947017" y="133566"/>
                <a:ext cx="1010246" cy="674977"/>
              </a:xfrm>
              <a:custGeom>
                <a:avLst/>
                <a:gdLst>
                  <a:gd name="connsiteX0" fmla="*/ 83393 w 1010246"/>
                  <a:gd name="connsiteY0" fmla="*/ 674762 h 674977"/>
                  <a:gd name="connsiteX1" fmla="*/ 42915 w 1010246"/>
                  <a:gd name="connsiteY1" fmla="*/ 641165 h 674977"/>
                  <a:gd name="connsiteX2" fmla="*/ 818 w 1010246"/>
                  <a:gd name="connsiteY2" fmla="*/ 404772 h 674977"/>
                  <a:gd name="connsiteX3" fmla="*/ 31986 w 1010246"/>
                  <a:gd name="connsiteY3" fmla="*/ 259454 h 674977"/>
                  <a:gd name="connsiteX4" fmla="*/ 481499 w 1010246"/>
                  <a:gd name="connsiteY4" fmla="*/ -215 h 674977"/>
                  <a:gd name="connsiteX5" fmla="*/ 605969 w 1010246"/>
                  <a:gd name="connsiteY5" fmla="*/ 12333 h 674977"/>
                  <a:gd name="connsiteX6" fmla="*/ 843376 w 1010246"/>
                  <a:gd name="connsiteY6" fmla="*/ 109077 h 674977"/>
                  <a:gd name="connsiteX7" fmla="*/ 1008122 w 1010246"/>
                  <a:gd name="connsiteY7" fmla="*/ 307826 h 674977"/>
                  <a:gd name="connsiteX8" fmla="*/ 1010753 w 1010246"/>
                  <a:gd name="connsiteY8" fmla="*/ 320172 h 674977"/>
                  <a:gd name="connsiteX9" fmla="*/ 1003670 w 1010246"/>
                  <a:gd name="connsiteY9" fmla="*/ 331101 h 674977"/>
                  <a:gd name="connsiteX10" fmla="*/ 229926 w 1010246"/>
                  <a:gd name="connsiteY10" fmla="*/ 643796 h 674977"/>
                  <a:gd name="connsiteX11" fmla="*/ 117396 w 1010246"/>
                  <a:gd name="connsiteY11" fmla="*/ 670512 h 674977"/>
                  <a:gd name="connsiteX12" fmla="*/ 112134 w 1010246"/>
                  <a:gd name="connsiteY12" fmla="*/ 670512 h 674977"/>
                  <a:gd name="connsiteX13" fmla="*/ 84406 w 1010246"/>
                  <a:gd name="connsiteY13" fmla="*/ 673953 h 674977"/>
                  <a:gd name="connsiteX14" fmla="*/ 437579 w 1010246"/>
                  <a:gd name="connsiteY14" fmla="*/ 121220 h 674977"/>
                  <a:gd name="connsiteX15" fmla="*/ 160100 w 1010246"/>
                  <a:gd name="connsiteY15" fmla="*/ 280300 h 674977"/>
                  <a:gd name="connsiteX16" fmla="*/ 141076 w 1010246"/>
                  <a:gd name="connsiteY16" fmla="*/ 368948 h 674977"/>
                  <a:gd name="connsiteX17" fmla="*/ 167386 w 1010246"/>
                  <a:gd name="connsiteY17" fmla="*/ 516694 h 674977"/>
                  <a:gd name="connsiteX18" fmla="*/ 178923 w 1010246"/>
                  <a:gd name="connsiteY18" fmla="*/ 527624 h 674977"/>
                  <a:gd name="connsiteX19" fmla="*/ 194102 w 1010246"/>
                  <a:gd name="connsiteY19" fmla="*/ 525600 h 674977"/>
                  <a:gd name="connsiteX20" fmla="*/ 197542 w 1010246"/>
                  <a:gd name="connsiteY20" fmla="*/ 525600 h 674977"/>
                  <a:gd name="connsiteX21" fmla="*/ 269190 w 1010246"/>
                  <a:gd name="connsiteY21" fmla="*/ 508599 h 674977"/>
                  <a:gd name="connsiteX22" fmla="*/ 764240 w 1010246"/>
                  <a:gd name="connsiteY22" fmla="*/ 310255 h 674977"/>
                  <a:gd name="connsiteX23" fmla="*/ 664258 w 1010246"/>
                  <a:gd name="connsiteY23" fmla="*/ 190438 h 674977"/>
                  <a:gd name="connsiteX24" fmla="*/ 515096 w 1010246"/>
                  <a:gd name="connsiteY24" fmla="*/ 129721 h 674977"/>
                  <a:gd name="connsiteX25" fmla="*/ 437579 w 1010246"/>
                  <a:gd name="connsiteY25" fmla="*/ 121220 h 674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10246" h="674977">
                    <a:moveTo>
                      <a:pt x="83393" y="674762"/>
                    </a:moveTo>
                    <a:cubicBezTo>
                      <a:pt x="63154" y="674762"/>
                      <a:pt x="50606" y="664845"/>
                      <a:pt x="42915" y="641165"/>
                    </a:cubicBezTo>
                    <a:cubicBezTo>
                      <a:pt x="13468" y="565896"/>
                      <a:pt x="-842" y="485567"/>
                      <a:pt x="818" y="404772"/>
                    </a:cubicBezTo>
                    <a:cubicBezTo>
                      <a:pt x="2052" y="354821"/>
                      <a:pt x="12618" y="305518"/>
                      <a:pt x="31986" y="259454"/>
                    </a:cubicBezTo>
                    <a:cubicBezTo>
                      <a:pt x="112943" y="67991"/>
                      <a:pt x="317966" y="-215"/>
                      <a:pt x="481499" y="-215"/>
                    </a:cubicBezTo>
                    <a:cubicBezTo>
                      <a:pt x="523313" y="-235"/>
                      <a:pt x="565006" y="3974"/>
                      <a:pt x="605969" y="12333"/>
                    </a:cubicBezTo>
                    <a:cubicBezTo>
                      <a:pt x="690368" y="29780"/>
                      <a:pt x="770838" y="62567"/>
                      <a:pt x="843376" y="109077"/>
                    </a:cubicBezTo>
                    <a:cubicBezTo>
                      <a:pt x="927976" y="163318"/>
                      <a:pt x="975943" y="243870"/>
                      <a:pt x="1008122" y="307826"/>
                    </a:cubicBezTo>
                    <a:cubicBezTo>
                      <a:pt x="1010430" y="311509"/>
                      <a:pt x="1011361" y="315881"/>
                      <a:pt x="1010753" y="320172"/>
                    </a:cubicBezTo>
                    <a:cubicBezTo>
                      <a:pt x="1009661" y="324503"/>
                      <a:pt x="1007171" y="328328"/>
                      <a:pt x="1003670" y="331101"/>
                    </a:cubicBezTo>
                    <a:cubicBezTo>
                      <a:pt x="865032" y="444238"/>
                      <a:pt x="333348" y="615462"/>
                      <a:pt x="229926" y="643796"/>
                    </a:cubicBezTo>
                    <a:cubicBezTo>
                      <a:pt x="192280" y="653916"/>
                      <a:pt x="155445" y="664036"/>
                      <a:pt x="117396" y="670512"/>
                    </a:cubicBezTo>
                    <a:lnTo>
                      <a:pt x="112134" y="670512"/>
                    </a:lnTo>
                    <a:cubicBezTo>
                      <a:pt x="103006" y="672415"/>
                      <a:pt x="93736" y="673569"/>
                      <a:pt x="84406" y="673953"/>
                    </a:cubicBezTo>
                    <a:close/>
                    <a:moveTo>
                      <a:pt x="437579" y="121220"/>
                    </a:moveTo>
                    <a:cubicBezTo>
                      <a:pt x="336383" y="121220"/>
                      <a:pt x="210293" y="163115"/>
                      <a:pt x="160100" y="280300"/>
                    </a:cubicBezTo>
                    <a:cubicBezTo>
                      <a:pt x="148260" y="308392"/>
                      <a:pt x="141804" y="338468"/>
                      <a:pt x="141076" y="368948"/>
                    </a:cubicBezTo>
                    <a:cubicBezTo>
                      <a:pt x="140185" y="419445"/>
                      <a:pt x="149131" y="469618"/>
                      <a:pt x="167386" y="516694"/>
                    </a:cubicBezTo>
                    <a:cubicBezTo>
                      <a:pt x="171434" y="527624"/>
                      <a:pt x="174875" y="527624"/>
                      <a:pt x="178923" y="527624"/>
                    </a:cubicBezTo>
                    <a:cubicBezTo>
                      <a:pt x="184043" y="527401"/>
                      <a:pt x="189123" y="526733"/>
                      <a:pt x="194102" y="525600"/>
                    </a:cubicBezTo>
                    <a:lnTo>
                      <a:pt x="197542" y="525600"/>
                    </a:lnTo>
                    <a:cubicBezTo>
                      <a:pt x="221627" y="521350"/>
                      <a:pt x="245914" y="514873"/>
                      <a:pt x="269190" y="508599"/>
                    </a:cubicBezTo>
                    <a:cubicBezTo>
                      <a:pt x="332740" y="491395"/>
                      <a:pt x="673974" y="381294"/>
                      <a:pt x="764240" y="310255"/>
                    </a:cubicBezTo>
                    <a:cubicBezTo>
                      <a:pt x="742625" y="261842"/>
                      <a:pt x="708015" y="220372"/>
                      <a:pt x="664258" y="190438"/>
                    </a:cubicBezTo>
                    <a:cubicBezTo>
                      <a:pt x="618619" y="161334"/>
                      <a:pt x="568081" y="140751"/>
                      <a:pt x="515096" y="129721"/>
                    </a:cubicBezTo>
                    <a:cubicBezTo>
                      <a:pt x="489594" y="124337"/>
                      <a:pt x="463628" y="121483"/>
                      <a:pt x="437579" y="121220"/>
                    </a:cubicBezTo>
                    <a:close/>
                  </a:path>
                </a:pathLst>
              </a:custGeom>
              <a:solidFill>
                <a:srgbClr val="63D1E1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E8546A7A-2FB5-4C73-8648-13196DACD61C}"/>
                  </a:ext>
                </a:extLst>
              </p:cNvPr>
              <p:cNvSpPr/>
              <p:nvPr/>
            </p:nvSpPr>
            <p:spPr>
              <a:xfrm>
                <a:off x="937505" y="123244"/>
                <a:ext cx="1030203" cy="695418"/>
              </a:xfrm>
              <a:custGeom>
                <a:avLst/>
                <a:gdLst>
                  <a:gd name="connsiteX0" fmla="*/ 489999 w 1030203"/>
                  <a:gd name="connsiteY0" fmla="*/ 20226 h 695418"/>
                  <a:gd name="connsiteX1" fmla="*/ 612446 w 1030203"/>
                  <a:gd name="connsiteY1" fmla="*/ 32572 h 695418"/>
                  <a:gd name="connsiteX2" fmla="*/ 846411 w 1030203"/>
                  <a:gd name="connsiteY2" fmla="*/ 127899 h 695418"/>
                  <a:gd name="connsiteX3" fmla="*/ 1008324 w 1030203"/>
                  <a:gd name="connsiteY3" fmla="*/ 322803 h 695418"/>
                  <a:gd name="connsiteX4" fmla="*/ 1009741 w 1030203"/>
                  <a:gd name="connsiteY4" fmla="*/ 328874 h 695418"/>
                  <a:gd name="connsiteX5" fmla="*/ 1006098 w 1030203"/>
                  <a:gd name="connsiteY5" fmla="*/ 333732 h 695418"/>
                  <a:gd name="connsiteX6" fmla="*/ 237009 w 1030203"/>
                  <a:gd name="connsiteY6" fmla="*/ 644201 h 695418"/>
                  <a:gd name="connsiteX7" fmla="*/ 125288 w 1030203"/>
                  <a:gd name="connsiteY7" fmla="*/ 670715 h 695418"/>
                  <a:gd name="connsiteX8" fmla="*/ 94119 w 1030203"/>
                  <a:gd name="connsiteY8" fmla="*/ 674965 h 695418"/>
                  <a:gd name="connsiteX9" fmla="*/ 61939 w 1030203"/>
                  <a:gd name="connsiteY9" fmla="*/ 647844 h 695418"/>
                  <a:gd name="connsiteX10" fmla="*/ 21461 w 1030203"/>
                  <a:gd name="connsiteY10" fmla="*/ 415498 h 695418"/>
                  <a:gd name="connsiteX11" fmla="*/ 51819 w 1030203"/>
                  <a:gd name="connsiteY11" fmla="*/ 273824 h 695418"/>
                  <a:gd name="connsiteX12" fmla="*/ 492022 w 1030203"/>
                  <a:gd name="connsiteY12" fmla="*/ 20226 h 695418"/>
                  <a:gd name="connsiteX13" fmla="*/ 190457 w 1030203"/>
                  <a:gd name="connsiteY13" fmla="*/ 548065 h 695418"/>
                  <a:gd name="connsiteX14" fmla="*/ 210697 w 1030203"/>
                  <a:gd name="connsiteY14" fmla="*/ 545231 h 695418"/>
                  <a:gd name="connsiteX15" fmla="*/ 283153 w 1030203"/>
                  <a:gd name="connsiteY15" fmla="*/ 528028 h 695418"/>
                  <a:gd name="connsiteX16" fmla="*/ 784681 w 1030203"/>
                  <a:gd name="connsiteY16" fmla="*/ 325636 h 695418"/>
                  <a:gd name="connsiteX17" fmla="*/ 787110 w 1030203"/>
                  <a:gd name="connsiteY17" fmla="*/ 322398 h 695418"/>
                  <a:gd name="connsiteX18" fmla="*/ 787110 w 1030203"/>
                  <a:gd name="connsiteY18" fmla="*/ 318552 h 695418"/>
                  <a:gd name="connsiteX19" fmla="*/ 682068 w 1030203"/>
                  <a:gd name="connsiteY19" fmla="*/ 191450 h 695418"/>
                  <a:gd name="connsiteX20" fmla="*/ 529667 w 1030203"/>
                  <a:gd name="connsiteY20" fmla="*/ 129316 h 695418"/>
                  <a:gd name="connsiteX21" fmla="*/ 449924 w 1030203"/>
                  <a:gd name="connsiteY21" fmla="*/ 121220 h 695418"/>
                  <a:gd name="connsiteX22" fmla="*/ 163135 w 1030203"/>
                  <a:gd name="connsiteY22" fmla="*/ 286372 h 695418"/>
                  <a:gd name="connsiteX23" fmla="*/ 142896 w 1030203"/>
                  <a:gd name="connsiteY23" fmla="*/ 378663 h 695418"/>
                  <a:gd name="connsiteX24" fmla="*/ 169814 w 1030203"/>
                  <a:gd name="connsiteY24" fmla="*/ 530254 h 695418"/>
                  <a:gd name="connsiteX25" fmla="*/ 190054 w 1030203"/>
                  <a:gd name="connsiteY25" fmla="*/ 547862 h 695418"/>
                  <a:gd name="connsiteX26" fmla="*/ 491617 w 1030203"/>
                  <a:gd name="connsiteY26" fmla="*/ -215 h 695418"/>
                  <a:gd name="connsiteX27" fmla="*/ 32795 w 1030203"/>
                  <a:gd name="connsiteY27" fmla="*/ 265526 h 695418"/>
                  <a:gd name="connsiteX28" fmla="*/ 816 w 1030203"/>
                  <a:gd name="connsiteY28" fmla="*/ 414486 h 695418"/>
                  <a:gd name="connsiteX29" fmla="*/ 43521 w 1030203"/>
                  <a:gd name="connsiteY29" fmla="*/ 654725 h 695418"/>
                  <a:gd name="connsiteX30" fmla="*/ 94524 w 1030203"/>
                  <a:gd name="connsiteY30" fmla="*/ 695204 h 695418"/>
                  <a:gd name="connsiteX31" fmla="*/ 124074 w 1030203"/>
                  <a:gd name="connsiteY31" fmla="*/ 691763 h 695418"/>
                  <a:gd name="connsiteX32" fmla="*/ 129133 w 1030203"/>
                  <a:gd name="connsiteY32" fmla="*/ 690751 h 695418"/>
                  <a:gd name="connsiteX33" fmla="*/ 242675 w 1030203"/>
                  <a:gd name="connsiteY33" fmla="*/ 663833 h 695418"/>
                  <a:gd name="connsiteX34" fmla="*/ 1019861 w 1030203"/>
                  <a:gd name="connsiteY34" fmla="*/ 349518 h 695418"/>
                  <a:gd name="connsiteX35" fmla="*/ 1030587 w 1030203"/>
                  <a:gd name="connsiteY35" fmla="*/ 333327 h 695418"/>
                  <a:gd name="connsiteX36" fmla="*/ 1030587 w 1030203"/>
                  <a:gd name="connsiteY36" fmla="*/ 332315 h 695418"/>
                  <a:gd name="connsiteX37" fmla="*/ 1027147 w 1030203"/>
                  <a:gd name="connsiteY37" fmla="*/ 313492 h 695418"/>
                  <a:gd name="connsiteX38" fmla="*/ 858756 w 1030203"/>
                  <a:gd name="connsiteY38" fmla="*/ 111100 h 695418"/>
                  <a:gd name="connsiteX39" fmla="*/ 617909 w 1030203"/>
                  <a:gd name="connsiteY39" fmla="*/ 12941 h 695418"/>
                  <a:gd name="connsiteX40" fmla="*/ 491414 w 1030203"/>
                  <a:gd name="connsiteY40" fmla="*/ 190 h 695418"/>
                  <a:gd name="connsiteX41" fmla="*/ 190054 w 1030203"/>
                  <a:gd name="connsiteY41" fmla="*/ 527623 h 695418"/>
                  <a:gd name="connsiteX42" fmla="*/ 188029 w 1030203"/>
                  <a:gd name="connsiteY42" fmla="*/ 523171 h 695418"/>
                  <a:gd name="connsiteX43" fmla="*/ 162326 w 1030203"/>
                  <a:gd name="connsiteY43" fmla="*/ 379472 h 695418"/>
                  <a:gd name="connsiteX44" fmla="*/ 180540 w 1030203"/>
                  <a:gd name="connsiteY44" fmla="*/ 294468 h 695418"/>
                  <a:gd name="connsiteX45" fmla="*/ 448710 w 1030203"/>
                  <a:gd name="connsiteY45" fmla="*/ 141459 h 695418"/>
                  <a:gd name="connsiteX46" fmla="*/ 524202 w 1030203"/>
                  <a:gd name="connsiteY46" fmla="*/ 149150 h 695418"/>
                  <a:gd name="connsiteX47" fmla="*/ 669924 w 1030203"/>
                  <a:gd name="connsiteY47" fmla="*/ 208654 h 695418"/>
                  <a:gd name="connsiteX48" fmla="*/ 762418 w 1030203"/>
                  <a:gd name="connsiteY48" fmla="*/ 316933 h 695418"/>
                  <a:gd name="connsiteX49" fmla="*/ 277688 w 1030203"/>
                  <a:gd name="connsiteY49" fmla="*/ 508396 h 695418"/>
                  <a:gd name="connsiteX50" fmla="*/ 206851 w 1030203"/>
                  <a:gd name="connsiteY50" fmla="*/ 525195 h 695418"/>
                  <a:gd name="connsiteX51" fmla="*/ 203411 w 1030203"/>
                  <a:gd name="connsiteY51" fmla="*/ 525195 h 695418"/>
                  <a:gd name="connsiteX52" fmla="*/ 190054 w 1030203"/>
                  <a:gd name="connsiteY52" fmla="*/ 527016 h 695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030203" h="695418">
                    <a:moveTo>
                      <a:pt x="489999" y="20226"/>
                    </a:moveTo>
                    <a:cubicBezTo>
                      <a:pt x="531124" y="20226"/>
                      <a:pt x="572149" y="24375"/>
                      <a:pt x="612446" y="32572"/>
                    </a:cubicBezTo>
                    <a:cubicBezTo>
                      <a:pt x="695568" y="49877"/>
                      <a:pt x="774845" y="82179"/>
                      <a:pt x="846411" y="127899"/>
                    </a:cubicBezTo>
                    <a:cubicBezTo>
                      <a:pt x="921497" y="176068"/>
                      <a:pt x="967846" y="244679"/>
                      <a:pt x="1008324" y="322803"/>
                    </a:cubicBezTo>
                    <a:cubicBezTo>
                      <a:pt x="1009478" y="324604"/>
                      <a:pt x="1009983" y="326749"/>
                      <a:pt x="1009741" y="328874"/>
                    </a:cubicBezTo>
                    <a:cubicBezTo>
                      <a:pt x="1009133" y="330878"/>
                      <a:pt x="1007839" y="332598"/>
                      <a:pt x="1006098" y="333732"/>
                    </a:cubicBezTo>
                    <a:cubicBezTo>
                      <a:pt x="870698" y="444440"/>
                      <a:pt x="338205" y="617081"/>
                      <a:pt x="237009" y="644201"/>
                    </a:cubicBezTo>
                    <a:cubicBezTo>
                      <a:pt x="200173" y="654321"/>
                      <a:pt x="163135" y="664440"/>
                      <a:pt x="125288" y="670715"/>
                    </a:cubicBezTo>
                    <a:cubicBezTo>
                      <a:pt x="115026" y="672981"/>
                      <a:pt x="104603" y="674398"/>
                      <a:pt x="94119" y="674965"/>
                    </a:cubicBezTo>
                    <a:cubicBezTo>
                      <a:pt x="79750" y="674965"/>
                      <a:pt x="70035" y="669095"/>
                      <a:pt x="61939" y="647844"/>
                    </a:cubicBezTo>
                    <a:cubicBezTo>
                      <a:pt x="33381" y="573789"/>
                      <a:pt x="19639" y="494856"/>
                      <a:pt x="21461" y="415498"/>
                    </a:cubicBezTo>
                    <a:cubicBezTo>
                      <a:pt x="22755" y="366803"/>
                      <a:pt x="33058" y="318775"/>
                      <a:pt x="51819" y="273824"/>
                    </a:cubicBezTo>
                    <a:cubicBezTo>
                      <a:pt x="126502" y="99362"/>
                      <a:pt x="311489" y="20226"/>
                      <a:pt x="492022" y="20226"/>
                    </a:cubicBezTo>
                    <a:moveTo>
                      <a:pt x="190457" y="548065"/>
                    </a:moveTo>
                    <a:cubicBezTo>
                      <a:pt x="197279" y="547721"/>
                      <a:pt x="204038" y="546770"/>
                      <a:pt x="210697" y="545231"/>
                    </a:cubicBezTo>
                    <a:cubicBezTo>
                      <a:pt x="234984" y="540981"/>
                      <a:pt x="259271" y="534505"/>
                      <a:pt x="283153" y="528028"/>
                    </a:cubicBezTo>
                    <a:cubicBezTo>
                      <a:pt x="349539" y="510015"/>
                      <a:pt x="696438" y="397890"/>
                      <a:pt x="784681" y="325636"/>
                    </a:cubicBezTo>
                    <a:cubicBezTo>
                      <a:pt x="785773" y="324786"/>
                      <a:pt x="786603" y="323673"/>
                      <a:pt x="787110" y="322398"/>
                    </a:cubicBezTo>
                    <a:cubicBezTo>
                      <a:pt x="787615" y="321163"/>
                      <a:pt x="787615" y="319787"/>
                      <a:pt x="787110" y="318552"/>
                    </a:cubicBezTo>
                    <a:cubicBezTo>
                      <a:pt x="764503" y="267307"/>
                      <a:pt x="728133" y="223307"/>
                      <a:pt x="682068" y="191450"/>
                    </a:cubicBezTo>
                    <a:cubicBezTo>
                      <a:pt x="635437" y="161698"/>
                      <a:pt x="583806" y="140650"/>
                      <a:pt x="529667" y="129316"/>
                    </a:cubicBezTo>
                    <a:cubicBezTo>
                      <a:pt x="503416" y="123973"/>
                      <a:pt x="476701" y="121261"/>
                      <a:pt x="449924" y="121220"/>
                    </a:cubicBezTo>
                    <a:cubicBezTo>
                      <a:pt x="332334" y="121220"/>
                      <a:pt x="211710" y="172830"/>
                      <a:pt x="163135" y="286372"/>
                    </a:cubicBezTo>
                    <a:cubicBezTo>
                      <a:pt x="150708" y="315597"/>
                      <a:pt x="143827" y="346907"/>
                      <a:pt x="142896" y="378663"/>
                    </a:cubicBezTo>
                    <a:cubicBezTo>
                      <a:pt x="141985" y="430455"/>
                      <a:pt x="151113" y="481944"/>
                      <a:pt x="169814" y="530254"/>
                    </a:cubicBezTo>
                    <a:cubicBezTo>
                      <a:pt x="175075" y="544017"/>
                      <a:pt x="181351" y="547862"/>
                      <a:pt x="190054" y="547862"/>
                    </a:cubicBezTo>
                    <a:moveTo>
                      <a:pt x="491617" y="-215"/>
                    </a:moveTo>
                    <a:cubicBezTo>
                      <a:pt x="324846" y="-215"/>
                      <a:pt x="116788" y="69610"/>
                      <a:pt x="32795" y="265526"/>
                    </a:cubicBezTo>
                    <a:cubicBezTo>
                      <a:pt x="13062" y="312784"/>
                      <a:pt x="2213" y="363281"/>
                      <a:pt x="816" y="414486"/>
                    </a:cubicBezTo>
                    <a:cubicBezTo>
                      <a:pt x="-843" y="496597"/>
                      <a:pt x="13668" y="578221"/>
                      <a:pt x="43521" y="654725"/>
                    </a:cubicBezTo>
                    <a:cubicBezTo>
                      <a:pt x="49128" y="678385"/>
                      <a:pt x="70217" y="695103"/>
                      <a:pt x="94524" y="695204"/>
                    </a:cubicBezTo>
                    <a:cubicBezTo>
                      <a:pt x="104441" y="694860"/>
                      <a:pt x="114338" y="693706"/>
                      <a:pt x="124074" y="691763"/>
                    </a:cubicBezTo>
                    <a:lnTo>
                      <a:pt x="129133" y="690751"/>
                    </a:lnTo>
                    <a:cubicBezTo>
                      <a:pt x="167587" y="684073"/>
                      <a:pt x="204828" y="674155"/>
                      <a:pt x="242675" y="663833"/>
                    </a:cubicBezTo>
                    <a:cubicBezTo>
                      <a:pt x="346502" y="635498"/>
                      <a:pt x="880412" y="463465"/>
                      <a:pt x="1019861" y="349518"/>
                    </a:cubicBezTo>
                    <a:cubicBezTo>
                      <a:pt x="1025082" y="345410"/>
                      <a:pt x="1028846" y="339743"/>
                      <a:pt x="1030587" y="333327"/>
                    </a:cubicBezTo>
                    <a:lnTo>
                      <a:pt x="1030587" y="332315"/>
                    </a:lnTo>
                    <a:cubicBezTo>
                      <a:pt x="1031518" y="325838"/>
                      <a:pt x="1030304" y="319220"/>
                      <a:pt x="1027147" y="313492"/>
                    </a:cubicBezTo>
                    <a:cubicBezTo>
                      <a:pt x="994359" y="248322"/>
                      <a:pt x="946190" y="166353"/>
                      <a:pt x="858756" y="111100"/>
                    </a:cubicBezTo>
                    <a:cubicBezTo>
                      <a:pt x="785187" y="63862"/>
                      <a:pt x="703542" y="30589"/>
                      <a:pt x="617909" y="12941"/>
                    </a:cubicBezTo>
                    <a:cubicBezTo>
                      <a:pt x="576278" y="4399"/>
                      <a:pt x="533896" y="129"/>
                      <a:pt x="491414" y="190"/>
                    </a:cubicBezTo>
                    <a:close/>
                    <a:moveTo>
                      <a:pt x="190054" y="527623"/>
                    </a:moveTo>
                    <a:cubicBezTo>
                      <a:pt x="189243" y="526206"/>
                      <a:pt x="188555" y="524709"/>
                      <a:pt x="188029" y="523171"/>
                    </a:cubicBezTo>
                    <a:cubicBezTo>
                      <a:pt x="170198" y="477410"/>
                      <a:pt x="161455" y="428593"/>
                      <a:pt x="162326" y="379472"/>
                    </a:cubicBezTo>
                    <a:cubicBezTo>
                      <a:pt x="162952" y="350247"/>
                      <a:pt x="169146" y="321386"/>
                      <a:pt x="180540" y="294468"/>
                    </a:cubicBezTo>
                    <a:cubicBezTo>
                      <a:pt x="228710" y="181735"/>
                      <a:pt x="350753" y="141662"/>
                      <a:pt x="448710" y="141459"/>
                    </a:cubicBezTo>
                    <a:cubicBezTo>
                      <a:pt x="474069" y="141459"/>
                      <a:pt x="499368" y="144030"/>
                      <a:pt x="524202" y="149150"/>
                    </a:cubicBezTo>
                    <a:cubicBezTo>
                      <a:pt x="576015" y="159917"/>
                      <a:pt x="625398" y="180076"/>
                      <a:pt x="669924" y="208654"/>
                    </a:cubicBezTo>
                    <a:cubicBezTo>
                      <a:pt x="709978" y="235713"/>
                      <a:pt x="741936" y="273135"/>
                      <a:pt x="762418" y="316933"/>
                    </a:cubicBezTo>
                    <a:cubicBezTo>
                      <a:pt x="662841" y="387366"/>
                      <a:pt x="339419" y="491598"/>
                      <a:pt x="277688" y="508396"/>
                    </a:cubicBezTo>
                    <a:cubicBezTo>
                      <a:pt x="254617" y="514670"/>
                      <a:pt x="230532" y="520945"/>
                      <a:pt x="206851" y="525195"/>
                    </a:cubicBezTo>
                    <a:lnTo>
                      <a:pt x="203411" y="525195"/>
                    </a:lnTo>
                    <a:cubicBezTo>
                      <a:pt x="199019" y="526146"/>
                      <a:pt x="194546" y="526753"/>
                      <a:pt x="190054" y="527016"/>
                    </a:cubicBezTo>
                    <a:close/>
                  </a:path>
                </a:pathLst>
              </a:custGeom>
              <a:solidFill>
                <a:srgbClr val="190B0B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2C3BF88D-605C-468F-B2C7-E1B8E1BD3558}"/>
                  </a:ext>
                </a:extLst>
              </p:cNvPr>
              <p:cNvSpPr/>
              <p:nvPr/>
            </p:nvSpPr>
            <p:spPr>
              <a:xfrm>
                <a:off x="1051373" y="152591"/>
                <a:ext cx="894779" cy="641919"/>
              </a:xfrm>
              <a:custGeom>
                <a:avLst/>
                <a:gdLst>
                  <a:gd name="connsiteX0" fmla="*/ 893849 w 894779"/>
                  <a:gd name="connsiteY0" fmla="*/ 293456 h 641919"/>
                  <a:gd name="connsiteX1" fmla="*/ 731935 w 894779"/>
                  <a:gd name="connsiteY1" fmla="*/ 98552 h 641919"/>
                  <a:gd name="connsiteX2" fmla="*/ 498578 w 894779"/>
                  <a:gd name="connsiteY2" fmla="*/ 2416 h 641919"/>
                  <a:gd name="connsiteX3" fmla="*/ 484207 w 894779"/>
                  <a:gd name="connsiteY3" fmla="*/ -215 h 641919"/>
                  <a:gd name="connsiteX4" fmla="*/ 663123 w 894779"/>
                  <a:gd name="connsiteY4" fmla="*/ 80742 h 641919"/>
                  <a:gd name="connsiteX5" fmla="*/ 825036 w 894779"/>
                  <a:gd name="connsiteY5" fmla="*/ 275443 h 641919"/>
                  <a:gd name="connsiteX6" fmla="*/ 826654 w 894779"/>
                  <a:gd name="connsiteY6" fmla="*/ 281717 h 641919"/>
                  <a:gd name="connsiteX7" fmla="*/ 822809 w 894779"/>
                  <a:gd name="connsiteY7" fmla="*/ 286574 h 641919"/>
                  <a:gd name="connsiteX8" fmla="*/ 60601 w 894779"/>
                  <a:gd name="connsiteY8" fmla="*/ 627403 h 641919"/>
                  <a:gd name="connsiteX9" fmla="*/ 11015 w 894779"/>
                  <a:gd name="connsiteY9" fmla="*/ 639951 h 641919"/>
                  <a:gd name="connsiteX10" fmla="*/ 122736 w 894779"/>
                  <a:gd name="connsiteY10" fmla="*/ 613438 h 641919"/>
                  <a:gd name="connsiteX11" fmla="*/ 891825 w 894779"/>
                  <a:gd name="connsiteY11" fmla="*/ 302968 h 641919"/>
                  <a:gd name="connsiteX12" fmla="*/ 895468 w 894779"/>
                  <a:gd name="connsiteY12" fmla="*/ 298111 h 641919"/>
                  <a:gd name="connsiteX13" fmla="*/ 893849 w 894779"/>
                  <a:gd name="connsiteY13" fmla="*/ 293456 h 641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94779" h="641919">
                    <a:moveTo>
                      <a:pt x="893849" y="293456"/>
                    </a:moveTo>
                    <a:cubicBezTo>
                      <a:pt x="853370" y="215333"/>
                      <a:pt x="807630" y="146722"/>
                      <a:pt x="731935" y="98552"/>
                    </a:cubicBezTo>
                    <a:cubicBezTo>
                      <a:pt x="660612" y="52630"/>
                      <a:pt x="581558" y="20044"/>
                      <a:pt x="498578" y="2416"/>
                    </a:cubicBezTo>
                    <a:lnTo>
                      <a:pt x="484207" y="-215"/>
                    </a:lnTo>
                    <a:cubicBezTo>
                      <a:pt x="547354" y="18243"/>
                      <a:pt x="607586" y="45505"/>
                      <a:pt x="663123" y="80742"/>
                    </a:cubicBezTo>
                    <a:cubicBezTo>
                      <a:pt x="738209" y="128709"/>
                      <a:pt x="784558" y="197522"/>
                      <a:pt x="825036" y="275443"/>
                    </a:cubicBezTo>
                    <a:cubicBezTo>
                      <a:pt x="826250" y="277305"/>
                      <a:pt x="826816" y="279511"/>
                      <a:pt x="826654" y="281717"/>
                    </a:cubicBezTo>
                    <a:cubicBezTo>
                      <a:pt x="825987" y="283741"/>
                      <a:pt x="824611" y="285461"/>
                      <a:pt x="822809" y="286574"/>
                    </a:cubicBezTo>
                    <a:cubicBezTo>
                      <a:pt x="687409" y="397080"/>
                      <a:pt x="162404" y="599473"/>
                      <a:pt x="60601" y="627403"/>
                    </a:cubicBezTo>
                    <a:cubicBezTo>
                      <a:pt x="26599" y="636510"/>
                      <a:pt x="-20356" y="645618"/>
                      <a:pt x="11015" y="639951"/>
                    </a:cubicBezTo>
                    <a:cubicBezTo>
                      <a:pt x="48862" y="633474"/>
                      <a:pt x="85900" y="623557"/>
                      <a:pt x="122736" y="613438"/>
                    </a:cubicBezTo>
                    <a:cubicBezTo>
                      <a:pt x="223932" y="585710"/>
                      <a:pt x="757032" y="413677"/>
                      <a:pt x="891825" y="302968"/>
                    </a:cubicBezTo>
                    <a:cubicBezTo>
                      <a:pt x="893566" y="301835"/>
                      <a:pt x="894860" y="300114"/>
                      <a:pt x="895468" y="298111"/>
                    </a:cubicBezTo>
                    <a:cubicBezTo>
                      <a:pt x="895367" y="296451"/>
                      <a:pt x="894800" y="294832"/>
                      <a:pt x="893849" y="293456"/>
                    </a:cubicBezTo>
                    <a:close/>
                  </a:path>
                </a:pathLst>
              </a:custGeom>
              <a:solidFill>
                <a:srgbClr val="1EBAC6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32F648D2-089D-461C-AF39-83BB355D8019}"/>
                  </a:ext>
                </a:extLst>
              </p:cNvPr>
              <p:cNvSpPr/>
              <p:nvPr/>
            </p:nvSpPr>
            <p:spPr>
              <a:xfrm>
                <a:off x="997744" y="442214"/>
                <a:ext cx="970064" cy="415106"/>
              </a:xfrm>
              <a:custGeom>
                <a:avLst/>
                <a:gdLst>
                  <a:gd name="connsiteX0" fmla="*/ 952537 w 970064"/>
                  <a:gd name="connsiteY0" fmla="*/ -215 h 415106"/>
                  <a:gd name="connsiteX1" fmla="*/ 970753 w 970064"/>
                  <a:gd name="connsiteY1" fmla="*/ 70015 h 415106"/>
                  <a:gd name="connsiteX2" fmla="*/ 956586 w 970064"/>
                  <a:gd name="connsiteY2" fmla="*/ 82968 h 415106"/>
                  <a:gd name="connsiteX3" fmla="*/ 895868 w 970064"/>
                  <a:gd name="connsiteY3" fmla="*/ 115756 h 415106"/>
                  <a:gd name="connsiteX4" fmla="*/ 135886 w 970064"/>
                  <a:gd name="connsiteY4" fmla="*/ 405986 h 415106"/>
                  <a:gd name="connsiteX5" fmla="*/ 95408 w 970064"/>
                  <a:gd name="connsiteY5" fmla="*/ 414891 h 415106"/>
                  <a:gd name="connsiteX6" fmla="*/ 688 w 970064"/>
                  <a:gd name="connsiteY6" fmla="*/ 345268 h 415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0064" h="415106">
                    <a:moveTo>
                      <a:pt x="952537" y="-215"/>
                    </a:moveTo>
                    <a:cubicBezTo>
                      <a:pt x="962637" y="21967"/>
                      <a:pt x="968790" y="45728"/>
                      <a:pt x="970753" y="70015"/>
                    </a:cubicBezTo>
                    <a:cubicBezTo>
                      <a:pt x="967717" y="75864"/>
                      <a:pt x="962698" y="80458"/>
                      <a:pt x="956586" y="82968"/>
                    </a:cubicBezTo>
                    <a:cubicBezTo>
                      <a:pt x="936346" y="93897"/>
                      <a:pt x="916107" y="105029"/>
                      <a:pt x="895868" y="115756"/>
                    </a:cubicBezTo>
                    <a:cubicBezTo>
                      <a:pt x="656034" y="242858"/>
                      <a:pt x="393531" y="320374"/>
                      <a:pt x="135886" y="405986"/>
                    </a:cubicBezTo>
                    <a:cubicBezTo>
                      <a:pt x="122953" y="411126"/>
                      <a:pt x="109291" y="414122"/>
                      <a:pt x="95408" y="414891"/>
                    </a:cubicBezTo>
                    <a:cubicBezTo>
                      <a:pt x="52784" y="412645"/>
                      <a:pt x="15564" y="385281"/>
                      <a:pt x="688" y="345268"/>
                    </a:cubicBezTo>
                  </a:path>
                </a:pathLst>
              </a:custGeom>
              <a:noFill/>
              <a:ln w="20234" cap="flat">
                <a:solidFill>
                  <a:srgbClr val="190B0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6D21734C-8D5C-4EE3-B925-9622F13DB439}"/>
                  </a:ext>
                </a:extLst>
              </p:cNvPr>
              <p:cNvSpPr/>
              <p:nvPr/>
            </p:nvSpPr>
            <p:spPr>
              <a:xfrm>
                <a:off x="1115941" y="797817"/>
                <a:ext cx="20239" cy="40478"/>
              </a:xfrm>
              <a:custGeom>
                <a:avLst/>
                <a:gdLst>
                  <a:gd name="connsiteX0" fmla="*/ 688 w 20239"/>
                  <a:gd name="connsiteY0" fmla="*/ -215 h 40478"/>
                  <a:gd name="connsiteX1" fmla="*/ 20928 w 20239"/>
                  <a:gd name="connsiteY1" fmla="*/ 40263 h 4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239" h="40478">
                    <a:moveTo>
                      <a:pt x="688" y="-215"/>
                    </a:moveTo>
                    <a:cubicBezTo>
                      <a:pt x="7023" y="13284"/>
                      <a:pt x="13784" y="26764"/>
                      <a:pt x="20928" y="40263"/>
                    </a:cubicBezTo>
                  </a:path>
                </a:pathLst>
              </a:custGeom>
              <a:noFill/>
              <a:ln w="20234" cap="rnd">
                <a:solidFill>
                  <a:srgbClr val="190B0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D606D550-FA2F-478F-A59A-21FE640FA942}"/>
                  </a:ext>
                </a:extLst>
              </p:cNvPr>
              <p:cNvSpPr/>
              <p:nvPr/>
            </p:nvSpPr>
            <p:spPr>
              <a:xfrm>
                <a:off x="1187183" y="776970"/>
                <a:ext cx="20239" cy="40478"/>
              </a:xfrm>
              <a:custGeom>
                <a:avLst/>
                <a:gdLst>
                  <a:gd name="connsiteX0" fmla="*/ 688 w 20239"/>
                  <a:gd name="connsiteY0" fmla="*/ -215 h 40478"/>
                  <a:gd name="connsiteX1" fmla="*/ 20928 w 20239"/>
                  <a:gd name="connsiteY1" fmla="*/ 40263 h 4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239" h="40478">
                    <a:moveTo>
                      <a:pt x="688" y="-215"/>
                    </a:moveTo>
                    <a:cubicBezTo>
                      <a:pt x="6760" y="13750"/>
                      <a:pt x="13642" y="27512"/>
                      <a:pt x="20928" y="40263"/>
                    </a:cubicBezTo>
                  </a:path>
                </a:pathLst>
              </a:custGeom>
              <a:noFill/>
              <a:ln w="20234" cap="rnd">
                <a:solidFill>
                  <a:srgbClr val="190B0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65462DF9-4BB3-4D63-BCEB-C3B228136F29}"/>
                  </a:ext>
                </a:extLst>
              </p:cNvPr>
              <p:cNvSpPr/>
              <p:nvPr/>
            </p:nvSpPr>
            <p:spPr>
              <a:xfrm>
                <a:off x="1259842" y="755921"/>
                <a:ext cx="20239" cy="40478"/>
              </a:xfrm>
              <a:custGeom>
                <a:avLst/>
                <a:gdLst>
                  <a:gd name="connsiteX0" fmla="*/ 688 w 20239"/>
                  <a:gd name="connsiteY0" fmla="*/ -215 h 40478"/>
                  <a:gd name="connsiteX1" fmla="*/ 20928 w 20239"/>
                  <a:gd name="connsiteY1" fmla="*/ 40263 h 4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239" h="40478">
                    <a:moveTo>
                      <a:pt x="688" y="-215"/>
                    </a:moveTo>
                    <a:cubicBezTo>
                      <a:pt x="6963" y="13750"/>
                      <a:pt x="13641" y="27310"/>
                      <a:pt x="20928" y="40263"/>
                    </a:cubicBezTo>
                  </a:path>
                </a:pathLst>
              </a:custGeom>
              <a:noFill/>
              <a:ln w="20234" cap="rnd">
                <a:solidFill>
                  <a:srgbClr val="190B0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339BECD8-16D6-41BB-B129-73C1A42B9E4F}"/>
                  </a:ext>
                </a:extLst>
              </p:cNvPr>
              <p:cNvSpPr/>
              <p:nvPr/>
            </p:nvSpPr>
            <p:spPr>
              <a:xfrm>
                <a:off x="1329464" y="732039"/>
                <a:ext cx="20239" cy="40478"/>
              </a:xfrm>
              <a:custGeom>
                <a:avLst/>
                <a:gdLst>
                  <a:gd name="connsiteX0" fmla="*/ 688 w 20239"/>
                  <a:gd name="connsiteY0" fmla="*/ -215 h 40478"/>
                  <a:gd name="connsiteX1" fmla="*/ 20928 w 20239"/>
                  <a:gd name="connsiteY1" fmla="*/ 40263 h 4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239" h="40478">
                    <a:moveTo>
                      <a:pt x="688" y="-215"/>
                    </a:moveTo>
                    <a:cubicBezTo>
                      <a:pt x="6761" y="13284"/>
                      <a:pt x="13501" y="26764"/>
                      <a:pt x="20928" y="40263"/>
                    </a:cubicBezTo>
                  </a:path>
                </a:pathLst>
              </a:custGeom>
              <a:noFill/>
              <a:ln w="20234" cap="rnd">
                <a:solidFill>
                  <a:srgbClr val="190B0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B8599D31-4A39-4595-8F1C-2231938F7F98}"/>
                  </a:ext>
                </a:extLst>
              </p:cNvPr>
              <p:cNvSpPr/>
              <p:nvPr/>
            </p:nvSpPr>
            <p:spPr>
              <a:xfrm>
                <a:off x="1399087" y="708764"/>
                <a:ext cx="20239" cy="40478"/>
              </a:xfrm>
              <a:custGeom>
                <a:avLst/>
                <a:gdLst>
                  <a:gd name="connsiteX0" fmla="*/ 688 w 20239"/>
                  <a:gd name="connsiteY0" fmla="*/ -215 h 40478"/>
                  <a:gd name="connsiteX1" fmla="*/ 20928 w 20239"/>
                  <a:gd name="connsiteY1" fmla="*/ 40263 h 4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239" h="40478">
                    <a:moveTo>
                      <a:pt x="688" y="-215"/>
                    </a:moveTo>
                    <a:cubicBezTo>
                      <a:pt x="7024" y="13284"/>
                      <a:pt x="13784" y="26764"/>
                      <a:pt x="20928" y="40263"/>
                    </a:cubicBezTo>
                  </a:path>
                </a:pathLst>
              </a:custGeom>
              <a:noFill/>
              <a:ln w="20234" cap="rnd">
                <a:solidFill>
                  <a:srgbClr val="190B0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38996F73-6799-4389-843B-8B711561EC2E}"/>
                  </a:ext>
                </a:extLst>
              </p:cNvPr>
              <p:cNvSpPr/>
              <p:nvPr/>
            </p:nvSpPr>
            <p:spPr>
              <a:xfrm>
                <a:off x="1470937" y="683060"/>
                <a:ext cx="20239" cy="40478"/>
              </a:xfrm>
              <a:custGeom>
                <a:avLst/>
                <a:gdLst>
                  <a:gd name="connsiteX0" fmla="*/ 688 w 20239"/>
                  <a:gd name="connsiteY0" fmla="*/ -215 h 40478"/>
                  <a:gd name="connsiteX1" fmla="*/ 20928 w 20239"/>
                  <a:gd name="connsiteY1" fmla="*/ 40263 h 4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239" h="40478">
                    <a:moveTo>
                      <a:pt x="688" y="-215"/>
                    </a:moveTo>
                    <a:cubicBezTo>
                      <a:pt x="6760" y="13285"/>
                      <a:pt x="13500" y="26764"/>
                      <a:pt x="20928" y="40263"/>
                    </a:cubicBezTo>
                  </a:path>
                </a:pathLst>
              </a:custGeom>
              <a:noFill/>
              <a:ln w="20234" cap="rnd">
                <a:solidFill>
                  <a:srgbClr val="190B0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731AEC30-5CDF-4BAC-A610-748C96C40CCE}"/>
                  </a:ext>
                </a:extLst>
              </p:cNvPr>
              <p:cNvSpPr/>
              <p:nvPr/>
            </p:nvSpPr>
            <p:spPr>
              <a:xfrm>
                <a:off x="1537523" y="656345"/>
                <a:ext cx="20239" cy="40478"/>
              </a:xfrm>
              <a:custGeom>
                <a:avLst/>
                <a:gdLst>
                  <a:gd name="connsiteX0" fmla="*/ 688 w 20239"/>
                  <a:gd name="connsiteY0" fmla="*/ -215 h 40478"/>
                  <a:gd name="connsiteX1" fmla="*/ 20928 w 20239"/>
                  <a:gd name="connsiteY1" fmla="*/ 40263 h 4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239" h="40478">
                    <a:moveTo>
                      <a:pt x="688" y="-215"/>
                    </a:moveTo>
                    <a:cubicBezTo>
                      <a:pt x="6760" y="13750"/>
                      <a:pt x="13439" y="27512"/>
                      <a:pt x="20928" y="40263"/>
                    </a:cubicBezTo>
                  </a:path>
                </a:pathLst>
              </a:custGeom>
              <a:noFill/>
              <a:ln w="20234" cap="rnd">
                <a:solidFill>
                  <a:srgbClr val="190B0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36B0568C-9468-4451-BBFD-62E54A39DD89}"/>
                  </a:ext>
                </a:extLst>
              </p:cNvPr>
              <p:cNvSpPr/>
              <p:nvPr/>
            </p:nvSpPr>
            <p:spPr>
              <a:xfrm>
                <a:off x="1605932" y="628010"/>
                <a:ext cx="20239" cy="40478"/>
              </a:xfrm>
              <a:custGeom>
                <a:avLst/>
                <a:gdLst>
                  <a:gd name="connsiteX0" fmla="*/ 688 w 20239"/>
                  <a:gd name="connsiteY0" fmla="*/ -215 h 40478"/>
                  <a:gd name="connsiteX1" fmla="*/ 20928 w 20239"/>
                  <a:gd name="connsiteY1" fmla="*/ 40263 h 4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239" h="40478">
                    <a:moveTo>
                      <a:pt x="688" y="-215"/>
                    </a:moveTo>
                    <a:cubicBezTo>
                      <a:pt x="6760" y="13285"/>
                      <a:pt x="13500" y="26764"/>
                      <a:pt x="20928" y="40263"/>
                    </a:cubicBezTo>
                  </a:path>
                </a:pathLst>
              </a:custGeom>
              <a:noFill/>
              <a:ln w="20234" cap="rnd">
                <a:solidFill>
                  <a:srgbClr val="190B0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7BB6BB5B-74EB-4B56-94A0-8BC4DBC455A3}"/>
                  </a:ext>
                </a:extLst>
              </p:cNvPr>
              <p:cNvSpPr/>
              <p:nvPr/>
            </p:nvSpPr>
            <p:spPr>
              <a:xfrm>
                <a:off x="1672721" y="600484"/>
                <a:ext cx="20239" cy="40478"/>
              </a:xfrm>
              <a:custGeom>
                <a:avLst/>
                <a:gdLst>
                  <a:gd name="connsiteX0" fmla="*/ 688 w 20239"/>
                  <a:gd name="connsiteY0" fmla="*/ -215 h 40478"/>
                  <a:gd name="connsiteX1" fmla="*/ 20928 w 20239"/>
                  <a:gd name="connsiteY1" fmla="*/ 40263 h 4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239" h="40478">
                    <a:moveTo>
                      <a:pt x="688" y="-215"/>
                    </a:moveTo>
                    <a:cubicBezTo>
                      <a:pt x="6760" y="13284"/>
                      <a:pt x="13500" y="26764"/>
                      <a:pt x="20928" y="40263"/>
                    </a:cubicBezTo>
                  </a:path>
                </a:pathLst>
              </a:custGeom>
              <a:noFill/>
              <a:ln w="20234" cap="rnd">
                <a:solidFill>
                  <a:srgbClr val="190B0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C33CC49B-093B-45A9-82A7-BD63FDDFD708}"/>
                  </a:ext>
                </a:extLst>
              </p:cNvPr>
              <p:cNvSpPr/>
              <p:nvPr/>
            </p:nvSpPr>
            <p:spPr>
              <a:xfrm>
                <a:off x="1745583" y="569923"/>
                <a:ext cx="20239" cy="40478"/>
              </a:xfrm>
              <a:custGeom>
                <a:avLst/>
                <a:gdLst>
                  <a:gd name="connsiteX0" fmla="*/ 688 w 20239"/>
                  <a:gd name="connsiteY0" fmla="*/ -215 h 40478"/>
                  <a:gd name="connsiteX1" fmla="*/ 20928 w 20239"/>
                  <a:gd name="connsiteY1" fmla="*/ 40263 h 4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239" h="40478">
                    <a:moveTo>
                      <a:pt x="688" y="-215"/>
                    </a:moveTo>
                    <a:cubicBezTo>
                      <a:pt x="7023" y="13284"/>
                      <a:pt x="13783" y="26764"/>
                      <a:pt x="20928" y="40263"/>
                    </a:cubicBezTo>
                  </a:path>
                </a:pathLst>
              </a:custGeom>
              <a:noFill/>
              <a:ln w="20234" cap="rnd">
                <a:solidFill>
                  <a:srgbClr val="190B0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22F004AC-8888-4D26-8FC5-31B3D5576962}"/>
                  </a:ext>
                </a:extLst>
              </p:cNvPr>
              <p:cNvSpPr/>
              <p:nvPr/>
            </p:nvSpPr>
            <p:spPr>
              <a:xfrm>
                <a:off x="1815610" y="542398"/>
                <a:ext cx="20239" cy="40478"/>
              </a:xfrm>
              <a:custGeom>
                <a:avLst/>
                <a:gdLst>
                  <a:gd name="connsiteX0" fmla="*/ 688 w 20239"/>
                  <a:gd name="connsiteY0" fmla="*/ -215 h 40478"/>
                  <a:gd name="connsiteX1" fmla="*/ 20928 w 20239"/>
                  <a:gd name="connsiteY1" fmla="*/ 40263 h 4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239" h="40478">
                    <a:moveTo>
                      <a:pt x="688" y="-215"/>
                    </a:moveTo>
                    <a:cubicBezTo>
                      <a:pt x="6902" y="13284"/>
                      <a:pt x="13642" y="26764"/>
                      <a:pt x="20928" y="40263"/>
                    </a:cubicBezTo>
                  </a:path>
                </a:pathLst>
              </a:custGeom>
              <a:noFill/>
              <a:ln w="20234" cap="rnd">
                <a:solidFill>
                  <a:srgbClr val="190B0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0B9B72CC-62AB-4B97-9B46-E4DD7B74C8E0}"/>
                  </a:ext>
                </a:extLst>
              </p:cNvPr>
              <p:cNvSpPr/>
              <p:nvPr/>
            </p:nvSpPr>
            <p:spPr>
              <a:xfrm>
                <a:off x="1879364" y="505360"/>
                <a:ext cx="20239" cy="40478"/>
              </a:xfrm>
              <a:custGeom>
                <a:avLst/>
                <a:gdLst>
                  <a:gd name="connsiteX0" fmla="*/ 688 w 20239"/>
                  <a:gd name="connsiteY0" fmla="*/ -215 h 40478"/>
                  <a:gd name="connsiteX1" fmla="*/ 20928 w 20239"/>
                  <a:gd name="connsiteY1" fmla="*/ 40263 h 4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239" h="40478">
                    <a:moveTo>
                      <a:pt x="688" y="-215"/>
                    </a:moveTo>
                    <a:cubicBezTo>
                      <a:pt x="7023" y="13284"/>
                      <a:pt x="13783" y="26764"/>
                      <a:pt x="20928" y="40263"/>
                    </a:cubicBezTo>
                  </a:path>
                </a:pathLst>
              </a:custGeom>
              <a:noFill/>
              <a:ln w="20234" cap="rnd">
                <a:solidFill>
                  <a:srgbClr val="190B0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B9BBBFE0-BABC-4604-BA27-A416E6D19D27}"/>
                  </a:ext>
                </a:extLst>
              </p:cNvPr>
              <p:cNvSpPr/>
              <p:nvPr/>
            </p:nvSpPr>
            <p:spPr>
              <a:xfrm>
                <a:off x="985338" y="441037"/>
                <a:ext cx="309241" cy="317110"/>
              </a:xfrm>
              <a:custGeom>
                <a:avLst/>
                <a:gdLst>
                  <a:gd name="connsiteX0" fmla="*/ 50739 w 309241"/>
                  <a:gd name="connsiteY0" fmla="*/ 145267 h 317110"/>
                  <a:gd name="connsiteX1" fmla="*/ 66324 w 309241"/>
                  <a:gd name="connsiteY1" fmla="*/ 212057 h 317110"/>
                  <a:gd name="connsiteX2" fmla="*/ 105789 w 309241"/>
                  <a:gd name="connsiteY2" fmla="*/ 257797 h 317110"/>
                  <a:gd name="connsiteX3" fmla="*/ 151732 w 309241"/>
                  <a:gd name="connsiteY3" fmla="*/ 259619 h 317110"/>
                  <a:gd name="connsiteX4" fmla="*/ 309395 w 309241"/>
                  <a:gd name="connsiteY4" fmla="*/ 231284 h 317110"/>
                  <a:gd name="connsiteX5" fmla="*/ 292800 w 309241"/>
                  <a:gd name="connsiteY5" fmla="*/ 265286 h 317110"/>
                  <a:gd name="connsiteX6" fmla="*/ 253738 w 309241"/>
                  <a:gd name="connsiteY6" fmla="*/ 276012 h 317110"/>
                  <a:gd name="connsiteX7" fmla="*/ 91824 w 309241"/>
                  <a:gd name="connsiteY7" fmla="*/ 315277 h 317110"/>
                  <a:gd name="connsiteX8" fmla="*/ 63692 w 309241"/>
                  <a:gd name="connsiteY8" fmla="*/ 313253 h 317110"/>
                  <a:gd name="connsiteX9" fmla="*/ 50131 w 309241"/>
                  <a:gd name="connsiteY9" fmla="*/ 296454 h 317110"/>
                  <a:gd name="connsiteX10" fmla="*/ 950 w 309241"/>
                  <a:gd name="connsiteY10" fmla="*/ 84550 h 317110"/>
                  <a:gd name="connsiteX11" fmla="*/ 51548 w 309241"/>
                  <a:gd name="connsiteY11" fmla="*/ 7034 h 317110"/>
                  <a:gd name="connsiteX12" fmla="*/ 48917 w 309241"/>
                  <a:gd name="connsiteY12" fmla="*/ 67751 h 317110"/>
                  <a:gd name="connsiteX13" fmla="*/ 50739 w 309241"/>
                  <a:gd name="connsiteY13" fmla="*/ 145267 h 31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09241" h="317110">
                    <a:moveTo>
                      <a:pt x="50739" y="145267"/>
                    </a:moveTo>
                    <a:cubicBezTo>
                      <a:pt x="52945" y="168117"/>
                      <a:pt x="58187" y="190583"/>
                      <a:pt x="66324" y="212057"/>
                    </a:cubicBezTo>
                    <a:cubicBezTo>
                      <a:pt x="72637" y="232073"/>
                      <a:pt x="86906" y="248609"/>
                      <a:pt x="105789" y="257797"/>
                    </a:cubicBezTo>
                    <a:cubicBezTo>
                      <a:pt x="120726" y="262149"/>
                      <a:pt x="136492" y="262776"/>
                      <a:pt x="151732" y="259619"/>
                    </a:cubicBezTo>
                    <a:cubicBezTo>
                      <a:pt x="204556" y="252535"/>
                      <a:pt x="257382" y="243023"/>
                      <a:pt x="309395" y="231284"/>
                    </a:cubicBezTo>
                    <a:cubicBezTo>
                      <a:pt x="311946" y="245027"/>
                      <a:pt x="305206" y="258850"/>
                      <a:pt x="292800" y="265286"/>
                    </a:cubicBezTo>
                    <a:cubicBezTo>
                      <a:pt x="280535" y="271196"/>
                      <a:pt x="267299" y="274839"/>
                      <a:pt x="253738" y="276012"/>
                    </a:cubicBezTo>
                    <a:cubicBezTo>
                      <a:pt x="199093" y="284918"/>
                      <a:pt x="146875" y="305764"/>
                      <a:pt x="91824" y="315277"/>
                    </a:cubicBezTo>
                    <a:cubicBezTo>
                      <a:pt x="82515" y="317989"/>
                      <a:pt x="72516" y="317280"/>
                      <a:pt x="63692" y="313253"/>
                    </a:cubicBezTo>
                    <a:cubicBezTo>
                      <a:pt x="57742" y="308982"/>
                      <a:pt x="53046" y="303174"/>
                      <a:pt x="50131" y="296454"/>
                    </a:cubicBezTo>
                    <a:cubicBezTo>
                      <a:pt x="15301" y="231406"/>
                      <a:pt x="-1660" y="158281"/>
                      <a:pt x="950" y="84550"/>
                    </a:cubicBezTo>
                    <a:cubicBezTo>
                      <a:pt x="950" y="69978"/>
                      <a:pt x="17142" y="-27171"/>
                      <a:pt x="51548" y="7034"/>
                    </a:cubicBezTo>
                    <a:cubicBezTo>
                      <a:pt x="62478" y="18165"/>
                      <a:pt x="49930" y="52977"/>
                      <a:pt x="48917" y="67751"/>
                    </a:cubicBezTo>
                    <a:cubicBezTo>
                      <a:pt x="47116" y="93597"/>
                      <a:pt x="47724" y="119543"/>
                      <a:pt x="50739" y="145267"/>
                    </a:cubicBezTo>
                    <a:close/>
                  </a:path>
                </a:pathLst>
              </a:custGeom>
              <a:solidFill>
                <a:srgbClr val="87F1F9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CCB74BC3-0D85-4240-84F0-2139A4B658AE}"/>
                  </a:ext>
                </a:extLst>
              </p:cNvPr>
              <p:cNvSpPr/>
              <p:nvPr/>
            </p:nvSpPr>
            <p:spPr>
              <a:xfrm>
                <a:off x="1925306" y="868654"/>
                <a:ext cx="83458" cy="108237"/>
              </a:xfrm>
              <a:custGeom>
                <a:avLst/>
                <a:gdLst>
                  <a:gd name="connsiteX0" fmla="*/ 688 w 83458"/>
                  <a:gd name="connsiteY0" fmla="*/ 2820 h 108237"/>
                  <a:gd name="connsiteX1" fmla="*/ 57359 w 83458"/>
                  <a:gd name="connsiteY1" fmla="*/ 2820 h 108237"/>
                  <a:gd name="connsiteX2" fmla="*/ 73956 w 83458"/>
                  <a:gd name="connsiteY2" fmla="*/ 9904 h 108237"/>
                  <a:gd name="connsiteX3" fmla="*/ 84075 w 83458"/>
                  <a:gd name="connsiteY3" fmla="*/ 38846 h 108237"/>
                  <a:gd name="connsiteX4" fmla="*/ 74562 w 83458"/>
                  <a:gd name="connsiteY4" fmla="*/ 95921 h 108237"/>
                  <a:gd name="connsiteX5" fmla="*/ 70514 w 83458"/>
                  <a:gd name="connsiteY5" fmla="*/ 103005 h 108237"/>
                  <a:gd name="connsiteX6" fmla="*/ 59585 w 83458"/>
                  <a:gd name="connsiteY6" fmla="*/ 107052 h 108237"/>
                  <a:gd name="connsiteX7" fmla="*/ 2105 w 83458"/>
                  <a:gd name="connsiteY7" fmla="*/ 102600 h 108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458" h="108237">
                    <a:moveTo>
                      <a:pt x="688" y="2820"/>
                    </a:moveTo>
                    <a:cubicBezTo>
                      <a:pt x="19370" y="-1227"/>
                      <a:pt x="38678" y="-1227"/>
                      <a:pt x="57359" y="2820"/>
                    </a:cubicBezTo>
                    <a:cubicBezTo>
                      <a:pt x="63410" y="3731"/>
                      <a:pt x="69118" y="6160"/>
                      <a:pt x="73956" y="9904"/>
                    </a:cubicBezTo>
                    <a:cubicBezTo>
                      <a:pt x="80998" y="17858"/>
                      <a:pt x="84621" y="28241"/>
                      <a:pt x="84075" y="38846"/>
                    </a:cubicBezTo>
                    <a:cubicBezTo>
                      <a:pt x="84682" y="58316"/>
                      <a:pt x="81444" y="77706"/>
                      <a:pt x="74562" y="95921"/>
                    </a:cubicBezTo>
                    <a:cubicBezTo>
                      <a:pt x="73792" y="98572"/>
                      <a:pt x="72397" y="101001"/>
                      <a:pt x="70514" y="103005"/>
                    </a:cubicBezTo>
                    <a:cubicBezTo>
                      <a:pt x="67438" y="105535"/>
                      <a:pt x="63573" y="106971"/>
                      <a:pt x="59585" y="107052"/>
                    </a:cubicBezTo>
                    <a:cubicBezTo>
                      <a:pt x="40317" y="109238"/>
                      <a:pt x="20807" y="107721"/>
                      <a:pt x="2105" y="102600"/>
                    </a:cubicBezTo>
                  </a:path>
                </a:pathLst>
              </a:custGeom>
              <a:solidFill>
                <a:srgbClr val="6B6B6B"/>
              </a:solidFill>
              <a:ln w="21448" cap="flat">
                <a:solidFill>
                  <a:srgbClr val="190B0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53E5BB55-341D-4F8A-AB9D-8F6827B1A401}"/>
                  </a:ext>
                </a:extLst>
              </p:cNvPr>
              <p:cNvSpPr/>
              <p:nvPr/>
            </p:nvSpPr>
            <p:spPr>
              <a:xfrm>
                <a:off x="1542311" y="831235"/>
                <a:ext cx="387625" cy="172585"/>
              </a:xfrm>
              <a:custGeom>
                <a:avLst/>
                <a:gdLst>
                  <a:gd name="connsiteX0" fmla="*/ 38403 w 387625"/>
                  <a:gd name="connsiteY0" fmla="*/ 16560 h 172585"/>
                  <a:gd name="connsiteX1" fmla="*/ 5413 w 387625"/>
                  <a:gd name="connsiteY1" fmla="*/ 49549 h 172585"/>
                  <a:gd name="connsiteX2" fmla="*/ 1163 w 387625"/>
                  <a:gd name="connsiteY2" fmla="*/ 75253 h 172585"/>
                  <a:gd name="connsiteX3" fmla="*/ 1163 w 387625"/>
                  <a:gd name="connsiteY3" fmla="*/ 128077 h 172585"/>
                  <a:gd name="connsiteX4" fmla="*/ 9057 w 387625"/>
                  <a:gd name="connsiteY4" fmla="*/ 162282 h 172585"/>
                  <a:gd name="connsiteX5" fmla="*/ 45891 w 387625"/>
                  <a:gd name="connsiteY5" fmla="*/ 171794 h 172585"/>
                  <a:gd name="connsiteX6" fmla="*/ 333085 w 387625"/>
                  <a:gd name="connsiteY6" fmla="*/ 168151 h 172585"/>
                  <a:gd name="connsiteX7" fmla="*/ 371743 w 387625"/>
                  <a:gd name="connsiteY7" fmla="*/ 156413 h 172585"/>
                  <a:gd name="connsiteX8" fmla="*/ 382469 w 387625"/>
                  <a:gd name="connsiteY8" fmla="*/ 131316 h 172585"/>
                  <a:gd name="connsiteX9" fmla="*/ 366278 w 387625"/>
                  <a:gd name="connsiteY9" fmla="*/ 20203 h 172585"/>
                  <a:gd name="connsiteX10" fmla="*/ 238366 w 387625"/>
                  <a:gd name="connsiteY10" fmla="*/ 4619 h 172585"/>
                  <a:gd name="connsiteX11" fmla="*/ 38403 w 387625"/>
                  <a:gd name="connsiteY11" fmla="*/ 16560 h 172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7625" h="172585">
                    <a:moveTo>
                      <a:pt x="38403" y="16560"/>
                    </a:moveTo>
                    <a:cubicBezTo>
                      <a:pt x="23365" y="22591"/>
                      <a:pt x="11445" y="34512"/>
                      <a:pt x="5413" y="49549"/>
                    </a:cubicBezTo>
                    <a:cubicBezTo>
                      <a:pt x="1972" y="57665"/>
                      <a:pt x="536" y="66470"/>
                      <a:pt x="1163" y="75253"/>
                    </a:cubicBezTo>
                    <a:cubicBezTo>
                      <a:pt x="1163" y="92861"/>
                      <a:pt x="1163" y="110469"/>
                      <a:pt x="1163" y="128077"/>
                    </a:cubicBezTo>
                    <a:cubicBezTo>
                      <a:pt x="-517" y="140059"/>
                      <a:pt x="2296" y="152243"/>
                      <a:pt x="9057" y="162282"/>
                    </a:cubicBezTo>
                    <a:cubicBezTo>
                      <a:pt x="19500" y="170397"/>
                      <a:pt x="32838" y="173838"/>
                      <a:pt x="45891" y="171794"/>
                    </a:cubicBezTo>
                    <a:cubicBezTo>
                      <a:pt x="168946" y="168758"/>
                      <a:pt x="210032" y="171794"/>
                      <a:pt x="333085" y="168151"/>
                    </a:cubicBezTo>
                    <a:cubicBezTo>
                      <a:pt x="347011" y="169487"/>
                      <a:pt x="360914" y="165277"/>
                      <a:pt x="371743" y="156413"/>
                    </a:cubicBezTo>
                    <a:cubicBezTo>
                      <a:pt x="377653" y="149248"/>
                      <a:pt x="381377" y="140545"/>
                      <a:pt x="382469" y="131316"/>
                    </a:cubicBezTo>
                    <a:cubicBezTo>
                      <a:pt x="388946" y="98731"/>
                      <a:pt x="396434" y="40846"/>
                      <a:pt x="366278" y="20203"/>
                    </a:cubicBezTo>
                    <a:cubicBezTo>
                      <a:pt x="336122" y="-441"/>
                      <a:pt x="273381" y="6237"/>
                      <a:pt x="238366" y="4619"/>
                    </a:cubicBezTo>
                    <a:cubicBezTo>
                      <a:pt x="146075" y="773"/>
                      <a:pt x="128670" y="-8335"/>
                      <a:pt x="38403" y="16560"/>
                    </a:cubicBezTo>
                    <a:close/>
                  </a:path>
                </a:pathLst>
              </a:custGeom>
              <a:solidFill>
                <a:srgbClr val="40958A"/>
              </a:solidFill>
              <a:ln w="21448" cap="rnd">
                <a:solidFill>
                  <a:srgbClr val="190B0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FD95F550-DD00-45EE-B45F-134828C07001}"/>
                  </a:ext>
                </a:extLst>
              </p:cNvPr>
              <p:cNvSpPr/>
              <p:nvPr/>
            </p:nvSpPr>
            <p:spPr>
              <a:xfrm>
                <a:off x="1967880" y="886281"/>
                <a:ext cx="19046" cy="21670"/>
              </a:xfrm>
              <a:custGeom>
                <a:avLst/>
                <a:gdLst>
                  <a:gd name="connsiteX0" fmla="*/ 821 w 19046"/>
                  <a:gd name="connsiteY0" fmla="*/ 8064 h 21670"/>
                  <a:gd name="connsiteX1" fmla="*/ 821 w 19046"/>
                  <a:gd name="connsiteY1" fmla="*/ 19195 h 21670"/>
                  <a:gd name="connsiteX2" fmla="*/ 821 w 19046"/>
                  <a:gd name="connsiteY2" fmla="*/ 20814 h 21670"/>
                  <a:gd name="connsiteX3" fmla="*/ 4463 w 19046"/>
                  <a:gd name="connsiteY3" fmla="*/ 20814 h 21670"/>
                  <a:gd name="connsiteX4" fmla="*/ 17417 w 19046"/>
                  <a:gd name="connsiteY4" fmla="*/ 20814 h 21670"/>
                  <a:gd name="connsiteX5" fmla="*/ 19643 w 19046"/>
                  <a:gd name="connsiteY5" fmla="*/ 9075 h 21670"/>
                  <a:gd name="connsiteX6" fmla="*/ 15595 w 19046"/>
                  <a:gd name="connsiteY6" fmla="*/ 778 h 21670"/>
                  <a:gd name="connsiteX7" fmla="*/ 821 w 19046"/>
                  <a:gd name="connsiteY7" fmla="*/ 8064 h 21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046" h="21670">
                    <a:moveTo>
                      <a:pt x="821" y="8064"/>
                    </a:moveTo>
                    <a:cubicBezTo>
                      <a:pt x="1123" y="11768"/>
                      <a:pt x="1123" y="15492"/>
                      <a:pt x="821" y="19195"/>
                    </a:cubicBezTo>
                    <a:cubicBezTo>
                      <a:pt x="821" y="19195"/>
                      <a:pt x="821" y="20410"/>
                      <a:pt x="821" y="20814"/>
                    </a:cubicBezTo>
                    <a:cubicBezTo>
                      <a:pt x="821" y="21219"/>
                      <a:pt x="3047" y="22029"/>
                      <a:pt x="4463" y="20814"/>
                    </a:cubicBezTo>
                    <a:cubicBezTo>
                      <a:pt x="8713" y="19802"/>
                      <a:pt x="13166" y="19802"/>
                      <a:pt x="17417" y="20814"/>
                    </a:cubicBezTo>
                    <a:cubicBezTo>
                      <a:pt x="18651" y="17009"/>
                      <a:pt x="19399" y="13063"/>
                      <a:pt x="19643" y="9075"/>
                    </a:cubicBezTo>
                    <a:cubicBezTo>
                      <a:pt x="20148" y="5736"/>
                      <a:pt x="18550" y="2437"/>
                      <a:pt x="15595" y="778"/>
                    </a:cubicBezTo>
                    <a:cubicBezTo>
                      <a:pt x="9726" y="-1044"/>
                      <a:pt x="-596" y="-1246"/>
                      <a:pt x="821" y="8064"/>
                    </a:cubicBezTo>
                    <a:close/>
                  </a:path>
                </a:pathLst>
              </a:custGeom>
              <a:solidFill>
                <a:srgbClr val="190B0B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D1868FFD-FA1F-4B15-B5BD-69AE83CFE162}"/>
                  </a:ext>
                </a:extLst>
              </p:cNvPr>
              <p:cNvSpPr/>
              <p:nvPr/>
            </p:nvSpPr>
            <p:spPr>
              <a:xfrm>
                <a:off x="1962334" y="932242"/>
                <a:ext cx="19138" cy="21627"/>
              </a:xfrm>
              <a:custGeom>
                <a:avLst/>
                <a:gdLst>
                  <a:gd name="connsiteX0" fmla="*/ 901 w 19138"/>
                  <a:gd name="connsiteY0" fmla="*/ 8045 h 21627"/>
                  <a:gd name="connsiteX1" fmla="*/ 901 w 19138"/>
                  <a:gd name="connsiteY1" fmla="*/ 18975 h 21627"/>
                  <a:gd name="connsiteX2" fmla="*/ 901 w 19138"/>
                  <a:gd name="connsiteY2" fmla="*/ 20796 h 21627"/>
                  <a:gd name="connsiteX3" fmla="*/ 4544 w 19138"/>
                  <a:gd name="connsiteY3" fmla="*/ 20796 h 21627"/>
                  <a:gd name="connsiteX4" fmla="*/ 17497 w 19138"/>
                  <a:gd name="connsiteY4" fmla="*/ 20796 h 21627"/>
                  <a:gd name="connsiteX5" fmla="*/ 19723 w 19138"/>
                  <a:gd name="connsiteY5" fmla="*/ 9058 h 21627"/>
                  <a:gd name="connsiteX6" fmla="*/ 15675 w 19138"/>
                  <a:gd name="connsiteY6" fmla="*/ 962 h 21627"/>
                  <a:gd name="connsiteX7" fmla="*/ 901 w 19138"/>
                  <a:gd name="connsiteY7" fmla="*/ 8045 h 21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138" h="21627">
                    <a:moveTo>
                      <a:pt x="901" y="8045"/>
                    </a:moveTo>
                    <a:cubicBezTo>
                      <a:pt x="1205" y="11689"/>
                      <a:pt x="1205" y="15332"/>
                      <a:pt x="901" y="18975"/>
                    </a:cubicBezTo>
                    <a:cubicBezTo>
                      <a:pt x="901" y="18975"/>
                      <a:pt x="901" y="20189"/>
                      <a:pt x="901" y="20796"/>
                    </a:cubicBezTo>
                    <a:cubicBezTo>
                      <a:pt x="901" y="21403"/>
                      <a:pt x="3127" y="21808"/>
                      <a:pt x="4544" y="20796"/>
                    </a:cubicBezTo>
                    <a:cubicBezTo>
                      <a:pt x="8794" y="19784"/>
                      <a:pt x="13247" y="19784"/>
                      <a:pt x="17497" y="20796"/>
                    </a:cubicBezTo>
                    <a:cubicBezTo>
                      <a:pt x="18752" y="16991"/>
                      <a:pt x="19501" y="13044"/>
                      <a:pt x="19723" y="9058"/>
                    </a:cubicBezTo>
                    <a:cubicBezTo>
                      <a:pt x="20269" y="5759"/>
                      <a:pt x="18630" y="2500"/>
                      <a:pt x="15675" y="962"/>
                    </a:cubicBezTo>
                    <a:cubicBezTo>
                      <a:pt x="9401" y="-1062"/>
                      <a:pt x="-921" y="-1467"/>
                      <a:pt x="901" y="8045"/>
                    </a:cubicBezTo>
                    <a:close/>
                  </a:path>
                </a:pathLst>
              </a:custGeom>
              <a:solidFill>
                <a:srgbClr val="190B0B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99675AD-A3E8-47DB-8401-5FA58E9E3DF0}"/>
                </a:ext>
              </a:extLst>
            </p:cNvPr>
            <p:cNvGrpSpPr/>
            <p:nvPr/>
          </p:nvGrpSpPr>
          <p:grpSpPr>
            <a:xfrm>
              <a:off x="351910" y="5376892"/>
              <a:ext cx="901913" cy="1378791"/>
              <a:chOff x="88994" y="4835942"/>
              <a:chExt cx="1223056" cy="1902635"/>
            </a:xfrm>
          </p:grpSpPr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BDBA4518-0FA8-496C-8078-5E61FE92D0E4}"/>
                  </a:ext>
                </a:extLst>
              </p:cNvPr>
              <p:cNvSpPr/>
              <p:nvPr/>
            </p:nvSpPr>
            <p:spPr>
              <a:xfrm>
                <a:off x="284679" y="5631748"/>
                <a:ext cx="1027371" cy="1101922"/>
              </a:xfrm>
              <a:custGeom>
                <a:avLst/>
                <a:gdLst>
                  <a:gd name="connsiteX0" fmla="*/ 848749 w 1027371"/>
                  <a:gd name="connsiteY0" fmla="*/ 33585 h 1101922"/>
                  <a:gd name="connsiteX1" fmla="*/ 777304 w 1027371"/>
                  <a:gd name="connsiteY1" fmla="*/ 7678 h 1101922"/>
                  <a:gd name="connsiteX2" fmla="*/ 725694 w 1027371"/>
                  <a:gd name="connsiteY2" fmla="*/ 1404 h 1101922"/>
                  <a:gd name="connsiteX3" fmla="*/ 694324 w 1027371"/>
                  <a:gd name="connsiteY3" fmla="*/ -215 h 1101922"/>
                  <a:gd name="connsiteX4" fmla="*/ 607701 w 1027371"/>
                  <a:gd name="connsiteY4" fmla="*/ 1606 h 1101922"/>
                  <a:gd name="connsiteX5" fmla="*/ 604462 w 1027371"/>
                  <a:gd name="connsiteY5" fmla="*/ 1606 h 1101922"/>
                  <a:gd name="connsiteX6" fmla="*/ 400653 w 1027371"/>
                  <a:gd name="connsiteY6" fmla="*/ 33179 h 1101922"/>
                  <a:gd name="connsiteX7" fmla="*/ 303100 w 1027371"/>
                  <a:gd name="connsiteY7" fmla="*/ 62324 h 1101922"/>
                  <a:gd name="connsiteX8" fmla="*/ 251490 w 1027371"/>
                  <a:gd name="connsiteY8" fmla="*/ 82563 h 1101922"/>
                  <a:gd name="connsiteX9" fmla="*/ 83302 w 1027371"/>
                  <a:gd name="connsiteY9" fmla="*/ 164532 h 1101922"/>
                  <a:gd name="connsiteX10" fmla="*/ 26227 w 1027371"/>
                  <a:gd name="connsiteY10" fmla="*/ 317540 h 1101922"/>
                  <a:gd name="connsiteX11" fmla="*/ 74397 w 1027371"/>
                  <a:gd name="connsiteY11" fmla="*/ 438975 h 1101922"/>
                  <a:gd name="connsiteX12" fmla="*/ 124995 w 1027371"/>
                  <a:gd name="connsiteY12" fmla="*/ 586520 h 1101922"/>
                  <a:gd name="connsiteX13" fmla="*/ 237322 w 1027371"/>
                  <a:gd name="connsiteY13" fmla="*/ 913585 h 1101922"/>
                  <a:gd name="connsiteX14" fmla="*/ 344388 w 1027371"/>
                  <a:gd name="connsiteY14" fmla="*/ 1078737 h 1101922"/>
                  <a:gd name="connsiteX15" fmla="*/ 458739 w 1027371"/>
                  <a:gd name="connsiteY15" fmla="*/ 1101405 h 1101922"/>
                  <a:gd name="connsiteX16" fmla="*/ 941849 w 1027371"/>
                  <a:gd name="connsiteY16" fmla="*/ 978350 h 1101922"/>
                  <a:gd name="connsiteX17" fmla="*/ 1005400 w 1027371"/>
                  <a:gd name="connsiteY17" fmla="*/ 927955 h 1101922"/>
                  <a:gd name="connsiteX18" fmla="*/ 1019163 w 1027371"/>
                  <a:gd name="connsiteY18" fmla="*/ 768065 h 1101922"/>
                  <a:gd name="connsiteX19" fmla="*/ 909467 w 1027371"/>
                  <a:gd name="connsiteY19" fmla="*/ 162103 h 1101922"/>
                  <a:gd name="connsiteX20" fmla="*/ 909467 w 1027371"/>
                  <a:gd name="connsiteY20" fmla="*/ 162103 h 1101922"/>
                  <a:gd name="connsiteX21" fmla="*/ 848749 w 1027371"/>
                  <a:gd name="connsiteY21" fmla="*/ 33585 h 1101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27371" h="1101922">
                    <a:moveTo>
                      <a:pt x="848749" y="33585"/>
                    </a:moveTo>
                    <a:cubicBezTo>
                      <a:pt x="826506" y="21097"/>
                      <a:pt x="802381" y="12333"/>
                      <a:pt x="777304" y="7678"/>
                    </a:cubicBezTo>
                    <a:cubicBezTo>
                      <a:pt x="760263" y="4359"/>
                      <a:pt x="743019" y="2254"/>
                      <a:pt x="725694" y="1404"/>
                    </a:cubicBezTo>
                    <a:cubicBezTo>
                      <a:pt x="715171" y="392"/>
                      <a:pt x="705455" y="189"/>
                      <a:pt x="694324" y="-215"/>
                    </a:cubicBezTo>
                    <a:cubicBezTo>
                      <a:pt x="665382" y="-215"/>
                      <a:pt x="636440" y="-215"/>
                      <a:pt x="607701" y="1606"/>
                    </a:cubicBezTo>
                    <a:cubicBezTo>
                      <a:pt x="606648" y="1303"/>
                      <a:pt x="605514" y="1303"/>
                      <a:pt x="604462" y="1606"/>
                    </a:cubicBezTo>
                    <a:cubicBezTo>
                      <a:pt x="535689" y="5756"/>
                      <a:pt x="467463" y="16321"/>
                      <a:pt x="400653" y="33179"/>
                    </a:cubicBezTo>
                    <a:cubicBezTo>
                      <a:pt x="367602" y="41539"/>
                      <a:pt x="335078" y="51253"/>
                      <a:pt x="303100" y="62324"/>
                    </a:cubicBezTo>
                    <a:cubicBezTo>
                      <a:pt x="285694" y="68396"/>
                      <a:pt x="268491" y="75135"/>
                      <a:pt x="251490" y="82563"/>
                    </a:cubicBezTo>
                    <a:cubicBezTo>
                      <a:pt x="193080" y="104766"/>
                      <a:pt x="136775" y="132190"/>
                      <a:pt x="83302" y="164532"/>
                    </a:cubicBezTo>
                    <a:cubicBezTo>
                      <a:pt x="15905" y="207844"/>
                      <a:pt x="-30645" y="262287"/>
                      <a:pt x="26227" y="317540"/>
                    </a:cubicBezTo>
                    <a:cubicBezTo>
                      <a:pt x="33918" y="355590"/>
                      <a:pt x="65289" y="412664"/>
                      <a:pt x="74397" y="438975"/>
                    </a:cubicBezTo>
                    <a:lnTo>
                      <a:pt x="124995" y="586520"/>
                    </a:lnTo>
                    <a:lnTo>
                      <a:pt x="237322" y="913585"/>
                    </a:lnTo>
                    <a:cubicBezTo>
                      <a:pt x="259181" y="977136"/>
                      <a:pt x="285492" y="1046354"/>
                      <a:pt x="344388" y="1078737"/>
                    </a:cubicBezTo>
                    <a:cubicBezTo>
                      <a:pt x="380049" y="1095595"/>
                      <a:pt x="419334" y="1103388"/>
                      <a:pt x="458739" y="1101405"/>
                    </a:cubicBezTo>
                    <a:cubicBezTo>
                      <a:pt x="627716" y="1102963"/>
                      <a:pt x="794204" y="1060562"/>
                      <a:pt x="941849" y="978350"/>
                    </a:cubicBezTo>
                    <a:cubicBezTo>
                      <a:pt x="966420" y="966348"/>
                      <a:pt x="988116" y="949145"/>
                      <a:pt x="1005400" y="927955"/>
                    </a:cubicBezTo>
                    <a:cubicBezTo>
                      <a:pt x="1037378" y="883023"/>
                      <a:pt x="1029080" y="822306"/>
                      <a:pt x="1019163" y="768065"/>
                    </a:cubicBezTo>
                    <a:lnTo>
                      <a:pt x="909467" y="162103"/>
                    </a:lnTo>
                    <a:lnTo>
                      <a:pt x="909467" y="162103"/>
                    </a:lnTo>
                    <a:cubicBezTo>
                      <a:pt x="923634" y="112517"/>
                      <a:pt x="892870" y="60300"/>
                      <a:pt x="848749" y="33585"/>
                    </a:cubicBezTo>
                    <a:close/>
                  </a:path>
                </a:pathLst>
              </a:custGeom>
              <a:solidFill>
                <a:srgbClr val="000000">
                  <a:alpha val="15000"/>
                </a:srgbClr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C417FAA9-5CE3-4B12-8D76-F7553DE6489B}"/>
                  </a:ext>
                </a:extLst>
              </p:cNvPr>
              <p:cNvSpPr/>
              <p:nvPr/>
            </p:nvSpPr>
            <p:spPr>
              <a:xfrm>
                <a:off x="88994" y="5782988"/>
                <a:ext cx="1003523" cy="955589"/>
              </a:xfrm>
              <a:custGeom>
                <a:avLst/>
                <a:gdLst>
                  <a:gd name="connsiteX0" fmla="*/ 213474 w 1003523"/>
                  <a:gd name="connsiteY0" fmla="*/ 767458 h 955589"/>
                  <a:gd name="connsiteX1" fmla="*/ 320540 w 1003523"/>
                  <a:gd name="connsiteY1" fmla="*/ 932610 h 955589"/>
                  <a:gd name="connsiteX2" fmla="*/ 434891 w 1003523"/>
                  <a:gd name="connsiteY2" fmla="*/ 955075 h 955589"/>
                  <a:gd name="connsiteX3" fmla="*/ 918000 w 1003523"/>
                  <a:gd name="connsiteY3" fmla="*/ 832223 h 955589"/>
                  <a:gd name="connsiteX4" fmla="*/ 981552 w 1003523"/>
                  <a:gd name="connsiteY4" fmla="*/ 781625 h 955589"/>
                  <a:gd name="connsiteX5" fmla="*/ 995314 w 1003523"/>
                  <a:gd name="connsiteY5" fmla="*/ 621938 h 955589"/>
                  <a:gd name="connsiteX6" fmla="*/ 882379 w 1003523"/>
                  <a:gd name="connsiteY6" fmla="*/ -215 h 955589"/>
                  <a:gd name="connsiteX7" fmla="*/ 262048 w 1003523"/>
                  <a:gd name="connsiteY7" fmla="*/ 80742 h 955589"/>
                  <a:gd name="connsiteX8" fmla="*/ 1367 w 1003523"/>
                  <a:gd name="connsiteY8" fmla="*/ 148948 h 955589"/>
                  <a:gd name="connsiteX9" fmla="*/ 50549 w 1003523"/>
                  <a:gd name="connsiteY9" fmla="*/ 293253 h 955589"/>
                  <a:gd name="connsiteX10" fmla="*/ 101147 w 1003523"/>
                  <a:gd name="connsiteY10" fmla="*/ 440999 h 955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03523" h="955589">
                    <a:moveTo>
                      <a:pt x="213474" y="767458"/>
                    </a:moveTo>
                    <a:cubicBezTo>
                      <a:pt x="235333" y="831009"/>
                      <a:pt x="261643" y="900227"/>
                      <a:pt x="320540" y="932610"/>
                    </a:cubicBezTo>
                    <a:cubicBezTo>
                      <a:pt x="356261" y="949307"/>
                      <a:pt x="395506" y="957038"/>
                      <a:pt x="434891" y="955075"/>
                    </a:cubicBezTo>
                    <a:cubicBezTo>
                      <a:pt x="603868" y="956836"/>
                      <a:pt x="770397" y="914496"/>
                      <a:pt x="918000" y="832223"/>
                    </a:cubicBezTo>
                    <a:cubicBezTo>
                      <a:pt x="942632" y="820201"/>
                      <a:pt x="964328" y="802937"/>
                      <a:pt x="981552" y="781625"/>
                    </a:cubicBezTo>
                    <a:cubicBezTo>
                      <a:pt x="1013530" y="736896"/>
                      <a:pt x="1005231" y="675977"/>
                      <a:pt x="995314" y="621938"/>
                    </a:cubicBezTo>
                    <a:lnTo>
                      <a:pt x="882379" y="-215"/>
                    </a:lnTo>
                    <a:cubicBezTo>
                      <a:pt x="674726" y="19356"/>
                      <a:pt x="467941" y="46335"/>
                      <a:pt x="262048" y="80742"/>
                    </a:cubicBezTo>
                    <a:cubicBezTo>
                      <a:pt x="211045" y="89242"/>
                      <a:pt x="12094" y="97541"/>
                      <a:pt x="1367" y="148948"/>
                    </a:cubicBezTo>
                    <a:cubicBezTo>
                      <a:pt x="-5312" y="181938"/>
                      <a:pt x="39215" y="260871"/>
                      <a:pt x="50549" y="293253"/>
                    </a:cubicBezTo>
                    <a:cubicBezTo>
                      <a:pt x="67347" y="342637"/>
                      <a:pt x="84348" y="391818"/>
                      <a:pt x="101147" y="440999"/>
                    </a:cubicBezTo>
                    <a:close/>
                  </a:path>
                </a:pathLst>
              </a:custGeom>
              <a:solidFill>
                <a:srgbClr val="40958A"/>
              </a:solidFill>
              <a:ln w="20234" cap="rnd">
                <a:solidFill>
                  <a:srgbClr val="190B0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42E42309-4D6D-408D-B4A8-1F7898C6E901}"/>
                  </a:ext>
                </a:extLst>
              </p:cNvPr>
              <p:cNvSpPr/>
              <p:nvPr/>
            </p:nvSpPr>
            <p:spPr>
              <a:xfrm>
                <a:off x="179586" y="5597487"/>
                <a:ext cx="911677" cy="365157"/>
              </a:xfrm>
              <a:custGeom>
                <a:avLst/>
                <a:gdLst>
                  <a:gd name="connsiteX0" fmla="*/ 908506 w 911677"/>
                  <a:gd name="connsiteY0" fmla="*/ 162160 h 365157"/>
                  <a:gd name="connsiteX1" fmla="*/ 764807 w 911677"/>
                  <a:gd name="connsiteY1" fmla="*/ 264367 h 365157"/>
                  <a:gd name="connsiteX2" fmla="*/ 752867 w 911677"/>
                  <a:gd name="connsiteY2" fmla="*/ 267808 h 365157"/>
                  <a:gd name="connsiteX3" fmla="*/ 692149 w 911677"/>
                  <a:gd name="connsiteY3" fmla="*/ 285416 h 365157"/>
                  <a:gd name="connsiteX4" fmla="*/ 681827 w 911677"/>
                  <a:gd name="connsiteY4" fmla="*/ 288250 h 365157"/>
                  <a:gd name="connsiteX5" fmla="*/ 568689 w 911677"/>
                  <a:gd name="connsiteY5" fmla="*/ 318001 h 365157"/>
                  <a:gd name="connsiteX6" fmla="*/ 503722 w 911677"/>
                  <a:gd name="connsiteY6" fmla="*/ 332776 h 365157"/>
                  <a:gd name="connsiteX7" fmla="*/ 417705 w 911677"/>
                  <a:gd name="connsiteY7" fmla="*/ 348968 h 365157"/>
                  <a:gd name="connsiteX8" fmla="*/ 417705 w 911677"/>
                  <a:gd name="connsiteY8" fmla="*/ 348968 h 365157"/>
                  <a:gd name="connsiteX9" fmla="*/ 165121 w 911677"/>
                  <a:gd name="connsiteY9" fmla="*/ 363134 h 365157"/>
                  <a:gd name="connsiteX10" fmla="*/ 153785 w 911677"/>
                  <a:gd name="connsiteY10" fmla="*/ 363134 h 365157"/>
                  <a:gd name="connsiteX11" fmla="*/ 38018 w 911677"/>
                  <a:gd name="connsiteY11" fmla="*/ 328121 h 365157"/>
                  <a:gd name="connsiteX12" fmla="*/ 83556 w 911677"/>
                  <a:gd name="connsiteY12" fmla="*/ 164790 h 365157"/>
                  <a:gd name="connsiteX13" fmla="*/ 251541 w 911677"/>
                  <a:gd name="connsiteY13" fmla="*/ 83834 h 365157"/>
                  <a:gd name="connsiteX14" fmla="*/ 303151 w 911677"/>
                  <a:gd name="connsiteY14" fmla="*/ 63594 h 365157"/>
                  <a:gd name="connsiteX15" fmla="*/ 400704 w 911677"/>
                  <a:gd name="connsiteY15" fmla="*/ 34450 h 365157"/>
                  <a:gd name="connsiteX16" fmla="*/ 603501 w 911677"/>
                  <a:gd name="connsiteY16" fmla="*/ 1865 h 365157"/>
                  <a:gd name="connsiteX17" fmla="*/ 606739 w 911677"/>
                  <a:gd name="connsiteY17" fmla="*/ 1865 h 365157"/>
                  <a:gd name="connsiteX18" fmla="*/ 693363 w 911677"/>
                  <a:gd name="connsiteY18" fmla="*/ 44 h 365157"/>
                  <a:gd name="connsiteX19" fmla="*/ 724734 w 911677"/>
                  <a:gd name="connsiteY19" fmla="*/ 1460 h 365157"/>
                  <a:gd name="connsiteX20" fmla="*/ 776343 w 911677"/>
                  <a:gd name="connsiteY20" fmla="*/ 7937 h 365157"/>
                  <a:gd name="connsiteX21" fmla="*/ 847788 w 911677"/>
                  <a:gd name="connsiteY21" fmla="*/ 33843 h 365157"/>
                  <a:gd name="connsiteX22" fmla="*/ 908506 w 911677"/>
                  <a:gd name="connsiteY22" fmla="*/ 162160 h 365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11677" h="365157">
                    <a:moveTo>
                      <a:pt x="908506" y="162160"/>
                    </a:moveTo>
                    <a:cubicBezTo>
                      <a:pt x="891101" y="218829"/>
                      <a:pt x="825323" y="246355"/>
                      <a:pt x="764807" y="264367"/>
                    </a:cubicBezTo>
                    <a:lnTo>
                      <a:pt x="752867" y="267808"/>
                    </a:lnTo>
                    <a:cubicBezTo>
                      <a:pt x="732627" y="273880"/>
                      <a:pt x="712388" y="279546"/>
                      <a:pt x="692149" y="285416"/>
                    </a:cubicBezTo>
                    <a:lnTo>
                      <a:pt x="681827" y="288250"/>
                    </a:lnTo>
                    <a:cubicBezTo>
                      <a:pt x="644385" y="298774"/>
                      <a:pt x="606538" y="308489"/>
                      <a:pt x="568689" y="318001"/>
                    </a:cubicBezTo>
                    <a:cubicBezTo>
                      <a:pt x="546832" y="323264"/>
                      <a:pt x="525378" y="328121"/>
                      <a:pt x="503722" y="332776"/>
                    </a:cubicBezTo>
                    <a:cubicBezTo>
                      <a:pt x="474983" y="339050"/>
                      <a:pt x="446445" y="344312"/>
                      <a:pt x="417705" y="348968"/>
                    </a:cubicBezTo>
                    <a:lnTo>
                      <a:pt x="417705" y="348968"/>
                    </a:lnTo>
                    <a:cubicBezTo>
                      <a:pt x="334320" y="363175"/>
                      <a:pt x="249578" y="367931"/>
                      <a:pt x="165121" y="363134"/>
                    </a:cubicBezTo>
                    <a:lnTo>
                      <a:pt x="153785" y="363134"/>
                    </a:lnTo>
                    <a:cubicBezTo>
                      <a:pt x="112640" y="362851"/>
                      <a:pt x="72425" y="350687"/>
                      <a:pt x="38018" y="328121"/>
                    </a:cubicBezTo>
                    <a:cubicBezTo>
                      <a:pt x="-36462" y="269629"/>
                      <a:pt x="11910" y="210936"/>
                      <a:pt x="83556" y="164790"/>
                    </a:cubicBezTo>
                    <a:cubicBezTo>
                      <a:pt x="137008" y="132833"/>
                      <a:pt x="193232" y="105732"/>
                      <a:pt x="251541" y="83834"/>
                    </a:cubicBezTo>
                    <a:cubicBezTo>
                      <a:pt x="268543" y="76952"/>
                      <a:pt x="285745" y="70213"/>
                      <a:pt x="303151" y="63594"/>
                    </a:cubicBezTo>
                    <a:cubicBezTo>
                      <a:pt x="335129" y="52463"/>
                      <a:pt x="367714" y="43355"/>
                      <a:pt x="400704" y="34450"/>
                    </a:cubicBezTo>
                    <a:cubicBezTo>
                      <a:pt x="467169" y="17429"/>
                      <a:pt x="535052" y="6520"/>
                      <a:pt x="603501" y="1865"/>
                    </a:cubicBezTo>
                    <a:lnTo>
                      <a:pt x="606739" y="1865"/>
                    </a:lnTo>
                    <a:cubicBezTo>
                      <a:pt x="635682" y="-159"/>
                      <a:pt x="664421" y="-564"/>
                      <a:pt x="693363" y="44"/>
                    </a:cubicBezTo>
                    <a:cubicBezTo>
                      <a:pt x="703888" y="44"/>
                      <a:pt x="713602" y="44"/>
                      <a:pt x="724734" y="1460"/>
                    </a:cubicBezTo>
                    <a:cubicBezTo>
                      <a:pt x="742079" y="2391"/>
                      <a:pt x="759322" y="4557"/>
                      <a:pt x="776343" y="7937"/>
                    </a:cubicBezTo>
                    <a:cubicBezTo>
                      <a:pt x="801440" y="12511"/>
                      <a:pt x="825586" y="21254"/>
                      <a:pt x="847788" y="33843"/>
                    </a:cubicBezTo>
                    <a:cubicBezTo>
                      <a:pt x="893124" y="60559"/>
                      <a:pt x="923483" y="112978"/>
                      <a:pt x="908506" y="162160"/>
                    </a:cubicBezTo>
                    <a:close/>
                  </a:path>
                </a:pathLst>
              </a:custGeom>
              <a:solidFill>
                <a:srgbClr val="297267"/>
              </a:solidFill>
              <a:ln w="20234" cap="rnd">
                <a:solidFill>
                  <a:srgbClr val="190B0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E15FA8FB-9B04-404C-B436-C7B0F4461C68}"/>
                  </a:ext>
                </a:extLst>
              </p:cNvPr>
              <p:cNvSpPr/>
              <p:nvPr/>
            </p:nvSpPr>
            <p:spPr>
              <a:xfrm>
                <a:off x="377127" y="5019978"/>
                <a:ext cx="436540" cy="818523"/>
              </a:xfrm>
              <a:custGeom>
                <a:avLst/>
                <a:gdLst>
                  <a:gd name="connsiteX0" fmla="*/ 437229 w 436540"/>
                  <a:gd name="connsiteY0" fmla="*/ 773782 h 818523"/>
                  <a:gd name="connsiteX1" fmla="*/ 323890 w 436540"/>
                  <a:gd name="connsiteY1" fmla="*/ 803534 h 818523"/>
                  <a:gd name="connsiteX2" fmla="*/ 259125 w 436540"/>
                  <a:gd name="connsiteY2" fmla="*/ 818309 h 818523"/>
                  <a:gd name="connsiteX3" fmla="*/ 206098 w 436540"/>
                  <a:gd name="connsiteY3" fmla="*/ 670968 h 818523"/>
                  <a:gd name="connsiteX4" fmla="*/ 155905 w 436540"/>
                  <a:gd name="connsiteY4" fmla="*/ 519376 h 818523"/>
                  <a:gd name="connsiteX5" fmla="*/ 64424 w 436540"/>
                  <a:gd name="connsiteY5" fmla="*/ 256266 h 818523"/>
                  <a:gd name="connsiteX6" fmla="*/ 23945 w 436540"/>
                  <a:gd name="connsiteY6" fmla="*/ 156082 h 818523"/>
                  <a:gd name="connsiteX7" fmla="*/ 1885 w 436540"/>
                  <a:gd name="connsiteY7" fmla="*/ 67029 h 818523"/>
                  <a:gd name="connsiteX8" fmla="*/ 165417 w 436540"/>
                  <a:gd name="connsiteY8" fmla="*/ 848 h 818523"/>
                  <a:gd name="connsiteX9" fmla="*/ 177561 w 436540"/>
                  <a:gd name="connsiteY9" fmla="*/ 848 h 818523"/>
                  <a:gd name="connsiteX10" fmla="*/ 184038 w 436540"/>
                  <a:gd name="connsiteY10" fmla="*/ 9753 h 818523"/>
                  <a:gd name="connsiteX11" fmla="*/ 360523 w 436540"/>
                  <a:gd name="connsiteY11" fmla="*/ 487398 h 818523"/>
                  <a:gd name="connsiteX12" fmla="*/ 362547 w 436540"/>
                  <a:gd name="connsiteY12" fmla="*/ 494684 h 818523"/>
                  <a:gd name="connsiteX13" fmla="*/ 437229 w 436540"/>
                  <a:gd name="connsiteY13" fmla="*/ 773782 h 818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6540" h="818523">
                    <a:moveTo>
                      <a:pt x="437229" y="773782"/>
                    </a:moveTo>
                    <a:cubicBezTo>
                      <a:pt x="399787" y="784307"/>
                      <a:pt x="361940" y="794021"/>
                      <a:pt x="323890" y="803534"/>
                    </a:cubicBezTo>
                    <a:cubicBezTo>
                      <a:pt x="302234" y="808797"/>
                      <a:pt x="280578" y="813654"/>
                      <a:pt x="259125" y="818309"/>
                    </a:cubicBezTo>
                    <a:cubicBezTo>
                      <a:pt x="240302" y="769533"/>
                      <a:pt x="222897" y="720352"/>
                      <a:pt x="206098" y="670968"/>
                    </a:cubicBezTo>
                    <a:cubicBezTo>
                      <a:pt x="189299" y="621584"/>
                      <a:pt x="172299" y="569771"/>
                      <a:pt x="155905" y="519376"/>
                    </a:cubicBezTo>
                    <a:cubicBezTo>
                      <a:pt x="127166" y="431133"/>
                      <a:pt x="98021" y="343092"/>
                      <a:pt x="64424" y="256266"/>
                    </a:cubicBezTo>
                    <a:cubicBezTo>
                      <a:pt x="50924" y="222528"/>
                      <a:pt x="37445" y="189133"/>
                      <a:pt x="23945" y="156082"/>
                    </a:cubicBezTo>
                    <a:cubicBezTo>
                      <a:pt x="15648" y="137664"/>
                      <a:pt x="-4389" y="85650"/>
                      <a:pt x="1885" y="67029"/>
                    </a:cubicBezTo>
                    <a:cubicBezTo>
                      <a:pt x="14231" y="31611"/>
                      <a:pt x="132023" y="8336"/>
                      <a:pt x="165417" y="848"/>
                    </a:cubicBezTo>
                    <a:cubicBezTo>
                      <a:pt x="169344" y="-569"/>
                      <a:pt x="173634" y="-569"/>
                      <a:pt x="177561" y="848"/>
                    </a:cubicBezTo>
                    <a:cubicBezTo>
                      <a:pt x="180557" y="3094"/>
                      <a:pt x="182824" y="6211"/>
                      <a:pt x="184038" y="9753"/>
                    </a:cubicBezTo>
                    <a:cubicBezTo>
                      <a:pt x="251718" y="165554"/>
                      <a:pt x="310633" y="325019"/>
                      <a:pt x="360523" y="487398"/>
                    </a:cubicBezTo>
                    <a:cubicBezTo>
                      <a:pt x="360523" y="489624"/>
                      <a:pt x="361940" y="492255"/>
                      <a:pt x="362547" y="494684"/>
                    </a:cubicBezTo>
                    <a:cubicBezTo>
                      <a:pt x="389870" y="587177"/>
                      <a:pt x="415169" y="679873"/>
                      <a:pt x="437229" y="773782"/>
                    </a:cubicBezTo>
                    <a:close/>
                  </a:path>
                </a:pathLst>
              </a:custGeom>
              <a:solidFill>
                <a:srgbClr val="332F29"/>
              </a:solidFill>
              <a:ln w="20234" cap="flat">
                <a:solidFill>
                  <a:srgbClr val="190B0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1ACA2607-3A4E-47B1-AB40-EC220342ED73}"/>
                  </a:ext>
                </a:extLst>
              </p:cNvPr>
              <p:cNvSpPr/>
              <p:nvPr/>
            </p:nvSpPr>
            <p:spPr>
              <a:xfrm>
                <a:off x="329794" y="4946687"/>
                <a:ext cx="220876" cy="193855"/>
              </a:xfrm>
              <a:custGeom>
                <a:avLst/>
                <a:gdLst>
                  <a:gd name="connsiteX0" fmla="*/ 115501 w 220876"/>
                  <a:gd name="connsiteY0" fmla="*/ 193640 h 193855"/>
                  <a:gd name="connsiteX1" fmla="*/ 77249 w 220876"/>
                  <a:gd name="connsiteY1" fmla="*/ 103576 h 193855"/>
                  <a:gd name="connsiteX2" fmla="*/ 10460 w 220876"/>
                  <a:gd name="connsiteY2" fmla="*/ 104790 h 193855"/>
                  <a:gd name="connsiteX3" fmla="*/ 948 w 220876"/>
                  <a:gd name="connsiteY3" fmla="*/ 93456 h 193855"/>
                  <a:gd name="connsiteX4" fmla="*/ 14913 w 220876"/>
                  <a:gd name="connsiteY4" fmla="*/ 71193 h 193855"/>
                  <a:gd name="connsiteX5" fmla="*/ 184517 w 220876"/>
                  <a:gd name="connsiteY5" fmla="*/ 2785 h 193855"/>
                  <a:gd name="connsiteX6" fmla="*/ 205970 w 220876"/>
                  <a:gd name="connsiteY6" fmla="*/ -49 h 193855"/>
                  <a:gd name="connsiteX7" fmla="*/ 221555 w 220876"/>
                  <a:gd name="connsiteY7" fmla="*/ 13106 h 193855"/>
                  <a:gd name="connsiteX8" fmla="*/ 212447 w 220876"/>
                  <a:gd name="connsiteY8" fmla="*/ 33346 h 193855"/>
                  <a:gd name="connsiteX9" fmla="*/ 146669 w 220876"/>
                  <a:gd name="connsiteY9" fmla="*/ 76658 h 193855"/>
                  <a:gd name="connsiteX10" fmla="*/ 177433 w 220876"/>
                  <a:gd name="connsiteY10" fmla="*/ 185747 h 193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0876" h="193855">
                    <a:moveTo>
                      <a:pt x="115501" y="193640"/>
                    </a:moveTo>
                    <a:lnTo>
                      <a:pt x="77249" y="103576"/>
                    </a:lnTo>
                    <a:cubicBezTo>
                      <a:pt x="55189" y="110457"/>
                      <a:pt x="29890" y="116934"/>
                      <a:pt x="10460" y="104790"/>
                    </a:cubicBezTo>
                    <a:cubicBezTo>
                      <a:pt x="5967" y="102341"/>
                      <a:pt x="2566" y="98294"/>
                      <a:pt x="948" y="93456"/>
                    </a:cubicBezTo>
                    <a:cubicBezTo>
                      <a:pt x="-874" y="84349"/>
                      <a:pt x="7222" y="76658"/>
                      <a:pt x="14913" y="71193"/>
                    </a:cubicBezTo>
                    <a:cubicBezTo>
                      <a:pt x="67190" y="38992"/>
                      <a:pt x="124528" y="15879"/>
                      <a:pt x="184517" y="2785"/>
                    </a:cubicBezTo>
                    <a:cubicBezTo>
                      <a:pt x="191399" y="336"/>
                      <a:pt x="198705" y="-636"/>
                      <a:pt x="205970" y="-49"/>
                    </a:cubicBezTo>
                    <a:cubicBezTo>
                      <a:pt x="213378" y="680"/>
                      <a:pt x="219592" y="5922"/>
                      <a:pt x="221555" y="13106"/>
                    </a:cubicBezTo>
                    <a:cubicBezTo>
                      <a:pt x="221777" y="20899"/>
                      <a:pt x="218418" y="28347"/>
                      <a:pt x="212447" y="33346"/>
                    </a:cubicBezTo>
                    <a:cubicBezTo>
                      <a:pt x="194030" y="52492"/>
                      <a:pt x="171543" y="67287"/>
                      <a:pt x="146669" y="76658"/>
                    </a:cubicBezTo>
                    <a:cubicBezTo>
                      <a:pt x="152438" y="114141"/>
                      <a:pt x="162780" y="150774"/>
                      <a:pt x="177433" y="185747"/>
                    </a:cubicBezTo>
                  </a:path>
                </a:pathLst>
              </a:custGeom>
              <a:solidFill>
                <a:srgbClr val="4F4942"/>
              </a:solidFill>
              <a:ln w="20234" cap="flat">
                <a:solidFill>
                  <a:srgbClr val="190B0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314B60D9-6BEB-436F-8EDC-F353707A7D96}"/>
                  </a:ext>
                </a:extLst>
              </p:cNvPr>
              <p:cNvSpPr/>
              <p:nvPr/>
            </p:nvSpPr>
            <p:spPr>
              <a:xfrm>
                <a:off x="432464" y="5256715"/>
                <a:ext cx="186604" cy="52824"/>
              </a:xfrm>
              <a:custGeom>
                <a:avLst/>
                <a:gdLst>
                  <a:gd name="connsiteX0" fmla="*/ 688 w 186604"/>
                  <a:gd name="connsiteY0" fmla="*/ 52609 h 52824"/>
                  <a:gd name="connsiteX1" fmla="*/ 187293 w 186604"/>
                  <a:gd name="connsiteY1" fmla="*/ -215 h 52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6604" h="52824">
                    <a:moveTo>
                      <a:pt x="688" y="52609"/>
                    </a:moveTo>
                    <a:cubicBezTo>
                      <a:pt x="63430" y="37025"/>
                      <a:pt x="125767" y="19417"/>
                      <a:pt x="187293" y="-215"/>
                    </a:cubicBezTo>
                  </a:path>
                </a:pathLst>
              </a:custGeom>
              <a:noFill/>
              <a:ln w="20234" cap="rnd">
                <a:solidFill>
                  <a:srgbClr val="190B0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AD29E2A4-F866-4C44-9012-FDE9A7E4276E}"/>
                  </a:ext>
                </a:extLst>
              </p:cNvPr>
              <p:cNvSpPr/>
              <p:nvPr/>
            </p:nvSpPr>
            <p:spPr>
              <a:xfrm>
                <a:off x="590733" y="5146107"/>
                <a:ext cx="171173" cy="280289"/>
              </a:xfrm>
              <a:custGeom>
                <a:avLst/>
                <a:gdLst>
                  <a:gd name="connsiteX0" fmla="*/ 688 w 171173"/>
                  <a:gd name="connsiteY0" fmla="*/ 10007 h 280289"/>
                  <a:gd name="connsiteX1" fmla="*/ 47442 w 171173"/>
                  <a:gd name="connsiteY1" fmla="*/ 6566 h 280289"/>
                  <a:gd name="connsiteX2" fmla="*/ 78610 w 171173"/>
                  <a:gd name="connsiteY2" fmla="*/ 47044 h 280289"/>
                  <a:gd name="connsiteX3" fmla="*/ 109575 w 171173"/>
                  <a:gd name="connsiteY3" fmla="*/ 113631 h 280289"/>
                  <a:gd name="connsiteX4" fmla="*/ 168877 w 171173"/>
                  <a:gd name="connsiteY4" fmla="*/ 253687 h 280289"/>
                  <a:gd name="connsiteX5" fmla="*/ 165233 w 171173"/>
                  <a:gd name="connsiteY5" fmla="*/ 279188 h 280289"/>
                  <a:gd name="connsiteX6" fmla="*/ 147019 w 171173"/>
                  <a:gd name="connsiteY6" fmla="*/ 269473 h 280289"/>
                  <a:gd name="connsiteX7" fmla="*/ 52906 w 171173"/>
                  <a:gd name="connsiteY7" fmla="*/ 86308 h 280289"/>
                  <a:gd name="connsiteX8" fmla="*/ 14654 w 171173"/>
                  <a:gd name="connsiteY8" fmla="*/ 55342 h 280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173" h="280289">
                    <a:moveTo>
                      <a:pt x="688" y="10007"/>
                    </a:moveTo>
                    <a:cubicBezTo>
                      <a:pt x="13439" y="-2198"/>
                      <a:pt x="33051" y="-3635"/>
                      <a:pt x="47442" y="6566"/>
                    </a:cubicBezTo>
                    <a:cubicBezTo>
                      <a:pt x="61285" y="17009"/>
                      <a:pt x="72052" y="30994"/>
                      <a:pt x="78610" y="47044"/>
                    </a:cubicBezTo>
                    <a:cubicBezTo>
                      <a:pt x="89741" y="68903"/>
                      <a:pt x="98849" y="91165"/>
                      <a:pt x="109575" y="113631"/>
                    </a:cubicBezTo>
                    <a:cubicBezTo>
                      <a:pt x="129815" y="160181"/>
                      <a:pt x="150054" y="206732"/>
                      <a:pt x="168877" y="253687"/>
                    </a:cubicBezTo>
                    <a:cubicBezTo>
                      <a:pt x="172520" y="262591"/>
                      <a:pt x="174341" y="275747"/>
                      <a:pt x="165233" y="279188"/>
                    </a:cubicBezTo>
                    <a:cubicBezTo>
                      <a:pt x="156127" y="282629"/>
                      <a:pt x="151471" y="275342"/>
                      <a:pt x="147019" y="269473"/>
                    </a:cubicBezTo>
                    <a:cubicBezTo>
                      <a:pt x="105326" y="214827"/>
                      <a:pt x="87921" y="145609"/>
                      <a:pt x="52906" y="86308"/>
                    </a:cubicBezTo>
                    <a:cubicBezTo>
                      <a:pt x="44203" y="71534"/>
                      <a:pt x="32667" y="55949"/>
                      <a:pt x="14654" y="55342"/>
                    </a:cubicBezTo>
                  </a:path>
                </a:pathLst>
              </a:custGeom>
              <a:solidFill>
                <a:srgbClr val="4F4942"/>
              </a:solidFill>
              <a:ln w="20234" cap="flat">
                <a:solidFill>
                  <a:srgbClr val="190B0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3FACB013-6F4E-4720-9CCB-3C71B15535F6}"/>
                  </a:ext>
                </a:extLst>
              </p:cNvPr>
              <p:cNvSpPr/>
              <p:nvPr/>
            </p:nvSpPr>
            <p:spPr>
              <a:xfrm>
                <a:off x="497656" y="5370375"/>
                <a:ext cx="208927" cy="521041"/>
              </a:xfrm>
              <a:custGeom>
                <a:avLst/>
                <a:gdLst>
                  <a:gd name="connsiteX0" fmla="*/ 109553 w 208927"/>
                  <a:gd name="connsiteY0" fmla="*/ 318435 h 521041"/>
                  <a:gd name="connsiteX1" fmla="*/ 209332 w 208927"/>
                  <a:gd name="connsiteY1" fmla="*/ 520827 h 521041"/>
                  <a:gd name="connsiteX2" fmla="*/ 193344 w 208927"/>
                  <a:gd name="connsiteY2" fmla="*/ 427119 h 521041"/>
                  <a:gd name="connsiteX3" fmla="*/ 81623 w 208927"/>
                  <a:gd name="connsiteY3" fmla="*/ 117865 h 521041"/>
                  <a:gd name="connsiteX4" fmla="*/ 11797 w 208927"/>
                  <a:gd name="connsiteY4" fmla="*/ 275 h 521041"/>
                  <a:gd name="connsiteX5" fmla="*/ 39121 w 208927"/>
                  <a:gd name="connsiteY5" fmla="*/ 129806 h 521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8927" h="521041">
                    <a:moveTo>
                      <a:pt x="109553" y="318435"/>
                    </a:moveTo>
                    <a:cubicBezTo>
                      <a:pt x="136269" y="389272"/>
                      <a:pt x="163389" y="461526"/>
                      <a:pt x="209332" y="520827"/>
                    </a:cubicBezTo>
                    <a:cubicBezTo>
                      <a:pt x="210971" y="488788"/>
                      <a:pt x="205508" y="456790"/>
                      <a:pt x="193344" y="427119"/>
                    </a:cubicBezTo>
                    <a:cubicBezTo>
                      <a:pt x="159139" y="323090"/>
                      <a:pt x="124732" y="218655"/>
                      <a:pt x="81623" y="117865"/>
                    </a:cubicBezTo>
                    <a:cubicBezTo>
                      <a:pt x="72312" y="96411"/>
                      <a:pt x="37907" y="-8226"/>
                      <a:pt x="11797" y="275"/>
                    </a:cubicBezTo>
                    <a:cubicBezTo>
                      <a:pt x="-22204" y="11406"/>
                      <a:pt x="32036" y="109364"/>
                      <a:pt x="39121" y="129806"/>
                    </a:cubicBezTo>
                    <a:close/>
                  </a:path>
                </a:pathLst>
              </a:custGeom>
              <a:solidFill>
                <a:srgbClr val="828181">
                  <a:alpha val="23000"/>
                </a:srgbClr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FE439705-83B0-40C8-BA01-DCD169B191C7}"/>
                  </a:ext>
                </a:extLst>
              </p:cNvPr>
              <p:cNvSpPr/>
              <p:nvPr/>
            </p:nvSpPr>
            <p:spPr>
              <a:xfrm>
                <a:off x="747789" y="5269461"/>
                <a:ext cx="208353" cy="646040"/>
              </a:xfrm>
              <a:custGeom>
                <a:avLst/>
                <a:gdLst>
                  <a:gd name="connsiteX0" fmla="*/ 122529 w 208353"/>
                  <a:gd name="connsiteY0" fmla="*/ 613240 h 646040"/>
                  <a:gd name="connsiteX1" fmla="*/ 183246 w 208353"/>
                  <a:gd name="connsiteY1" fmla="*/ 595632 h 646040"/>
                  <a:gd name="connsiteX2" fmla="*/ 195188 w 208353"/>
                  <a:gd name="connsiteY2" fmla="*/ 592192 h 646040"/>
                  <a:gd name="connsiteX3" fmla="*/ 198021 w 208353"/>
                  <a:gd name="connsiteY3" fmla="*/ 526009 h 646040"/>
                  <a:gd name="connsiteX4" fmla="*/ 205308 w 208353"/>
                  <a:gd name="connsiteY4" fmla="*/ 381501 h 646040"/>
                  <a:gd name="connsiteX5" fmla="*/ 206723 w 208353"/>
                  <a:gd name="connsiteY5" fmla="*/ 335963 h 646040"/>
                  <a:gd name="connsiteX6" fmla="*/ 206723 w 208353"/>
                  <a:gd name="connsiteY6" fmla="*/ 89247 h 646040"/>
                  <a:gd name="connsiteX7" fmla="*/ 204903 w 208353"/>
                  <a:gd name="connsiteY7" fmla="*/ 18005 h 646040"/>
                  <a:gd name="connsiteX8" fmla="*/ 195389 w 208353"/>
                  <a:gd name="connsiteY8" fmla="*/ 10314 h 646040"/>
                  <a:gd name="connsiteX9" fmla="*/ 143780 w 208353"/>
                  <a:gd name="connsiteY9" fmla="*/ -210 h 646040"/>
                  <a:gd name="connsiteX10" fmla="*/ 87313 w 208353"/>
                  <a:gd name="connsiteY10" fmla="*/ 53828 h 646040"/>
                  <a:gd name="connsiteX11" fmla="*/ 38536 w 208353"/>
                  <a:gd name="connsiteY11" fmla="*/ 329891 h 646040"/>
                  <a:gd name="connsiteX12" fmla="*/ 38536 w 208353"/>
                  <a:gd name="connsiteY12" fmla="*/ 335356 h 646040"/>
                  <a:gd name="connsiteX13" fmla="*/ 38536 w 208353"/>
                  <a:gd name="connsiteY13" fmla="*/ 337380 h 646040"/>
                  <a:gd name="connsiteX14" fmla="*/ 688 w 208353"/>
                  <a:gd name="connsiteY14" fmla="*/ 645825 h 646040"/>
                  <a:gd name="connsiteX15" fmla="*/ 113826 w 208353"/>
                  <a:gd name="connsiteY15" fmla="*/ 616074 h 646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8353" h="646040">
                    <a:moveTo>
                      <a:pt x="122529" y="613240"/>
                    </a:moveTo>
                    <a:cubicBezTo>
                      <a:pt x="142768" y="607371"/>
                      <a:pt x="163007" y="601704"/>
                      <a:pt x="183246" y="595632"/>
                    </a:cubicBezTo>
                    <a:lnTo>
                      <a:pt x="195188" y="592192"/>
                    </a:lnTo>
                    <a:cubicBezTo>
                      <a:pt x="196604" y="561631"/>
                      <a:pt x="197617" y="531474"/>
                      <a:pt x="198021" y="526009"/>
                    </a:cubicBezTo>
                    <a:cubicBezTo>
                      <a:pt x="201260" y="477840"/>
                      <a:pt x="203688" y="429873"/>
                      <a:pt x="205308" y="381501"/>
                    </a:cubicBezTo>
                    <a:cubicBezTo>
                      <a:pt x="205308" y="366322"/>
                      <a:pt x="206319" y="351345"/>
                      <a:pt x="206723" y="335963"/>
                    </a:cubicBezTo>
                    <a:cubicBezTo>
                      <a:pt x="208890" y="253792"/>
                      <a:pt x="208890" y="171560"/>
                      <a:pt x="206723" y="89247"/>
                    </a:cubicBezTo>
                    <a:cubicBezTo>
                      <a:pt x="206723" y="72651"/>
                      <a:pt x="212997" y="31768"/>
                      <a:pt x="204903" y="18005"/>
                    </a:cubicBezTo>
                    <a:cubicBezTo>
                      <a:pt x="202534" y="14585"/>
                      <a:pt x="199235" y="11913"/>
                      <a:pt x="195389" y="10314"/>
                    </a:cubicBezTo>
                    <a:cubicBezTo>
                      <a:pt x="179118" y="3211"/>
                      <a:pt x="161530" y="-372"/>
                      <a:pt x="143780" y="-210"/>
                    </a:cubicBezTo>
                    <a:cubicBezTo>
                      <a:pt x="108969" y="-210"/>
                      <a:pt x="95610" y="22862"/>
                      <a:pt x="87313" y="53828"/>
                    </a:cubicBezTo>
                    <a:cubicBezTo>
                      <a:pt x="65980" y="144885"/>
                      <a:pt x="49688" y="237034"/>
                      <a:pt x="38536" y="329891"/>
                    </a:cubicBezTo>
                    <a:cubicBezTo>
                      <a:pt x="38637" y="331713"/>
                      <a:pt x="38637" y="333534"/>
                      <a:pt x="38536" y="335356"/>
                    </a:cubicBezTo>
                    <a:cubicBezTo>
                      <a:pt x="38536" y="335356"/>
                      <a:pt x="38536" y="336773"/>
                      <a:pt x="38536" y="337380"/>
                    </a:cubicBezTo>
                    <a:cubicBezTo>
                      <a:pt x="23013" y="439790"/>
                      <a:pt x="10404" y="542606"/>
                      <a:pt x="688" y="645825"/>
                    </a:cubicBezTo>
                    <a:cubicBezTo>
                      <a:pt x="38536" y="636717"/>
                      <a:pt x="76383" y="625586"/>
                      <a:pt x="113826" y="616074"/>
                    </a:cubicBezTo>
                    <a:close/>
                  </a:path>
                </a:pathLst>
              </a:custGeom>
              <a:solidFill>
                <a:srgbClr val="EB871E"/>
              </a:solidFill>
              <a:ln w="17806" cap="rnd">
                <a:solidFill>
                  <a:srgbClr val="190B0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C4030FFB-D90F-4FAB-8B0B-3AC7FCF3815D}"/>
                  </a:ext>
                </a:extLst>
              </p:cNvPr>
              <p:cNvSpPr/>
              <p:nvPr/>
            </p:nvSpPr>
            <p:spPr>
              <a:xfrm>
                <a:off x="865582" y="5281812"/>
                <a:ext cx="85197" cy="589770"/>
              </a:xfrm>
              <a:custGeom>
                <a:avLst/>
                <a:gdLst>
                  <a:gd name="connsiteX0" fmla="*/ 83670 w 85197"/>
                  <a:gd name="connsiteY0" fmla="*/ 78718 h 589770"/>
                  <a:gd name="connsiteX1" fmla="*/ 83670 w 85197"/>
                  <a:gd name="connsiteY1" fmla="*/ 325434 h 589770"/>
                  <a:gd name="connsiteX2" fmla="*/ 82456 w 85197"/>
                  <a:gd name="connsiteY2" fmla="*/ 370972 h 589770"/>
                  <a:gd name="connsiteX3" fmla="*/ 75169 w 85197"/>
                  <a:gd name="connsiteY3" fmla="*/ 515481 h 589770"/>
                  <a:gd name="connsiteX4" fmla="*/ 73145 w 85197"/>
                  <a:gd name="connsiteY4" fmla="*/ 571542 h 589770"/>
                  <a:gd name="connsiteX5" fmla="*/ 688 w 85197"/>
                  <a:gd name="connsiteY5" fmla="*/ 589556 h 589770"/>
                  <a:gd name="connsiteX6" fmla="*/ 18296 w 85197"/>
                  <a:gd name="connsiteY6" fmla="*/ 455369 h 589770"/>
                  <a:gd name="connsiteX7" fmla="*/ 32262 w 85197"/>
                  <a:gd name="connsiteY7" fmla="*/ 318957 h 589770"/>
                  <a:gd name="connsiteX8" fmla="*/ 38536 w 85197"/>
                  <a:gd name="connsiteY8" fmla="*/ 132959 h 589770"/>
                  <a:gd name="connsiteX9" fmla="*/ 34084 w 85197"/>
                  <a:gd name="connsiteY9" fmla="*/ 26298 h 589770"/>
                  <a:gd name="connsiteX10" fmla="*/ 72740 w 85197"/>
                  <a:gd name="connsiteY10" fmla="*/ -215 h 589770"/>
                  <a:gd name="connsiteX11" fmla="*/ 82253 w 85197"/>
                  <a:gd name="connsiteY11" fmla="*/ 7476 h 589770"/>
                  <a:gd name="connsiteX12" fmla="*/ 83670 w 85197"/>
                  <a:gd name="connsiteY12" fmla="*/ 78718 h 589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197" h="589770">
                    <a:moveTo>
                      <a:pt x="83670" y="78718"/>
                    </a:moveTo>
                    <a:cubicBezTo>
                      <a:pt x="85693" y="161031"/>
                      <a:pt x="85693" y="243262"/>
                      <a:pt x="83670" y="325434"/>
                    </a:cubicBezTo>
                    <a:cubicBezTo>
                      <a:pt x="83670" y="340816"/>
                      <a:pt x="83670" y="355793"/>
                      <a:pt x="82456" y="370972"/>
                    </a:cubicBezTo>
                    <a:cubicBezTo>
                      <a:pt x="80634" y="419344"/>
                      <a:pt x="78205" y="467311"/>
                      <a:pt x="75169" y="515481"/>
                    </a:cubicBezTo>
                    <a:cubicBezTo>
                      <a:pt x="75169" y="521552"/>
                      <a:pt x="75169" y="540981"/>
                      <a:pt x="73145" y="571542"/>
                    </a:cubicBezTo>
                    <a:cubicBezTo>
                      <a:pt x="69097" y="572757"/>
                      <a:pt x="21333" y="583888"/>
                      <a:pt x="688" y="589556"/>
                    </a:cubicBezTo>
                    <a:cubicBezTo>
                      <a:pt x="7368" y="540577"/>
                      <a:pt x="12225" y="504551"/>
                      <a:pt x="18296" y="455369"/>
                    </a:cubicBezTo>
                    <a:cubicBezTo>
                      <a:pt x="23559" y="410034"/>
                      <a:pt x="28619" y="364698"/>
                      <a:pt x="32262" y="318957"/>
                    </a:cubicBezTo>
                    <a:cubicBezTo>
                      <a:pt x="37119" y="257228"/>
                      <a:pt x="39750" y="195296"/>
                      <a:pt x="38536" y="132959"/>
                    </a:cubicBezTo>
                    <a:cubicBezTo>
                      <a:pt x="38536" y="104826"/>
                      <a:pt x="22345" y="53217"/>
                      <a:pt x="34084" y="26298"/>
                    </a:cubicBezTo>
                    <a:cubicBezTo>
                      <a:pt x="41087" y="10998"/>
                      <a:pt x="55942" y="797"/>
                      <a:pt x="72740" y="-215"/>
                    </a:cubicBezTo>
                    <a:cubicBezTo>
                      <a:pt x="76545" y="1444"/>
                      <a:pt x="79824" y="4096"/>
                      <a:pt x="82253" y="7476"/>
                    </a:cubicBezTo>
                    <a:cubicBezTo>
                      <a:pt x="89741" y="21238"/>
                      <a:pt x="83265" y="62122"/>
                      <a:pt x="83670" y="78718"/>
                    </a:cubicBezTo>
                    <a:close/>
                  </a:path>
                </a:pathLst>
              </a:custGeom>
              <a:solidFill>
                <a:srgbClr val="D67A1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88BACA1F-15A5-4A09-A466-8155A87D61B3}"/>
                  </a:ext>
                </a:extLst>
              </p:cNvPr>
              <p:cNvSpPr/>
              <p:nvPr/>
            </p:nvSpPr>
            <p:spPr>
              <a:xfrm>
                <a:off x="772385" y="4835942"/>
                <a:ext cx="318119" cy="523442"/>
              </a:xfrm>
              <a:custGeom>
                <a:avLst/>
                <a:gdLst>
                  <a:gd name="connsiteX0" fmla="*/ 101374 w 318119"/>
                  <a:gd name="connsiteY0" fmla="*/ 144496 h 523442"/>
                  <a:gd name="connsiteX1" fmla="*/ 27299 w 318119"/>
                  <a:gd name="connsiteY1" fmla="*/ 246906 h 523442"/>
                  <a:gd name="connsiteX2" fmla="*/ 1797 w 318119"/>
                  <a:gd name="connsiteY2" fmla="*/ 368341 h 523442"/>
                  <a:gd name="connsiteX3" fmla="*/ 18799 w 318119"/>
                  <a:gd name="connsiteY3" fmla="*/ 424606 h 523442"/>
                  <a:gd name="connsiteX4" fmla="*/ 50169 w 318119"/>
                  <a:gd name="connsiteY4" fmla="*/ 478644 h 523442"/>
                  <a:gd name="connsiteX5" fmla="*/ 239000 w 318119"/>
                  <a:gd name="connsiteY5" fmla="*/ 498884 h 523442"/>
                  <a:gd name="connsiteX6" fmla="*/ 317327 w 318119"/>
                  <a:gd name="connsiteY6" fmla="*/ 316731 h 523442"/>
                  <a:gd name="connsiteX7" fmla="*/ 295266 w 318119"/>
                  <a:gd name="connsiteY7" fmla="*/ 224440 h 523442"/>
                  <a:gd name="connsiteX8" fmla="*/ 259645 w 318119"/>
                  <a:gd name="connsiteY8" fmla="*/ 110291 h 523442"/>
                  <a:gd name="connsiteX9" fmla="*/ 223619 w 318119"/>
                  <a:gd name="connsiteY9" fmla="*/ -215 h 523442"/>
                  <a:gd name="connsiteX10" fmla="*/ 101374 w 318119"/>
                  <a:gd name="connsiteY10" fmla="*/ 144496 h 523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8119" h="523442">
                    <a:moveTo>
                      <a:pt x="101374" y="144496"/>
                    </a:moveTo>
                    <a:cubicBezTo>
                      <a:pt x="73141" y="175927"/>
                      <a:pt x="48307" y="210253"/>
                      <a:pt x="27299" y="246906"/>
                    </a:cubicBezTo>
                    <a:cubicBezTo>
                      <a:pt x="6290" y="283721"/>
                      <a:pt x="-2635" y="326183"/>
                      <a:pt x="1797" y="368341"/>
                    </a:cubicBezTo>
                    <a:cubicBezTo>
                      <a:pt x="5015" y="387750"/>
                      <a:pt x="10722" y="406653"/>
                      <a:pt x="18799" y="424606"/>
                    </a:cubicBezTo>
                    <a:cubicBezTo>
                      <a:pt x="26489" y="444096"/>
                      <a:pt x="37054" y="462311"/>
                      <a:pt x="50169" y="478644"/>
                    </a:cubicBezTo>
                    <a:cubicBezTo>
                      <a:pt x="95302" y="531064"/>
                      <a:pt x="181522" y="536529"/>
                      <a:pt x="239000" y="498884"/>
                    </a:cubicBezTo>
                    <a:cubicBezTo>
                      <a:pt x="296075" y="456746"/>
                      <a:pt x="326009" y="387143"/>
                      <a:pt x="317327" y="316731"/>
                    </a:cubicBezTo>
                    <a:cubicBezTo>
                      <a:pt x="313218" y="285279"/>
                      <a:pt x="305830" y="254354"/>
                      <a:pt x="295266" y="224440"/>
                    </a:cubicBezTo>
                    <a:cubicBezTo>
                      <a:pt x="283386" y="186390"/>
                      <a:pt x="271526" y="148341"/>
                      <a:pt x="259645" y="110291"/>
                    </a:cubicBezTo>
                    <a:cubicBezTo>
                      <a:pt x="248513" y="75075"/>
                      <a:pt x="241430" y="31763"/>
                      <a:pt x="223619" y="-215"/>
                    </a:cubicBezTo>
                    <a:cubicBezTo>
                      <a:pt x="177474" y="38847"/>
                      <a:pt x="140031" y="98148"/>
                      <a:pt x="101374" y="1444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234" cap="rnd">
                <a:solidFill>
                  <a:srgbClr val="190B0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6681D711-8F50-48FA-889A-A7B80CC6A10D}"/>
                  </a:ext>
                </a:extLst>
              </p:cNvPr>
              <p:cNvSpPr/>
              <p:nvPr/>
            </p:nvSpPr>
            <p:spPr>
              <a:xfrm>
                <a:off x="91837" y="4926552"/>
                <a:ext cx="235383" cy="417397"/>
              </a:xfrm>
              <a:custGeom>
                <a:avLst/>
                <a:gdLst>
                  <a:gd name="connsiteX0" fmla="*/ 235665 w 235383"/>
                  <a:gd name="connsiteY0" fmla="*/ 342496 h 417397"/>
                  <a:gd name="connsiteX1" fmla="*/ 127993 w 235383"/>
                  <a:gd name="connsiteY1" fmla="*/ 407869 h 417397"/>
                  <a:gd name="connsiteX2" fmla="*/ 4534 w 235383"/>
                  <a:gd name="connsiteY2" fmla="*/ 401595 h 417397"/>
                  <a:gd name="connsiteX3" fmla="*/ 688 w 235383"/>
                  <a:gd name="connsiteY3" fmla="*/ 205477 h 417397"/>
                  <a:gd name="connsiteX4" fmla="*/ 688 w 235383"/>
                  <a:gd name="connsiteY4" fmla="*/ 137271 h 417397"/>
                  <a:gd name="connsiteX5" fmla="*/ 2509 w 235383"/>
                  <a:gd name="connsiteY5" fmla="*/ 36075 h 417397"/>
                  <a:gd name="connsiteX6" fmla="*/ 22749 w 235383"/>
                  <a:gd name="connsiteY6" fmla="*/ 5918 h 417397"/>
                  <a:gd name="connsiteX7" fmla="*/ 68489 w 235383"/>
                  <a:gd name="connsiteY7" fmla="*/ 68660 h 417397"/>
                  <a:gd name="connsiteX8" fmla="*/ 95003 w 235383"/>
                  <a:gd name="connsiteY8" fmla="*/ 109138 h 417397"/>
                  <a:gd name="connsiteX9" fmla="*/ 235665 w 235383"/>
                  <a:gd name="connsiteY9" fmla="*/ 342496 h 417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5383" h="417397">
                    <a:moveTo>
                      <a:pt x="235665" y="342496"/>
                    </a:moveTo>
                    <a:cubicBezTo>
                      <a:pt x="204112" y="370730"/>
                      <a:pt x="167601" y="392892"/>
                      <a:pt x="127993" y="407869"/>
                    </a:cubicBezTo>
                    <a:cubicBezTo>
                      <a:pt x="87636" y="422178"/>
                      <a:pt x="43231" y="419932"/>
                      <a:pt x="4534" y="401595"/>
                    </a:cubicBezTo>
                    <a:cubicBezTo>
                      <a:pt x="2105" y="336020"/>
                      <a:pt x="831" y="270647"/>
                      <a:pt x="688" y="205477"/>
                    </a:cubicBezTo>
                    <a:cubicBezTo>
                      <a:pt x="688" y="182607"/>
                      <a:pt x="688" y="160141"/>
                      <a:pt x="688" y="137271"/>
                    </a:cubicBezTo>
                    <a:cubicBezTo>
                      <a:pt x="688" y="103269"/>
                      <a:pt x="688" y="69470"/>
                      <a:pt x="2509" y="36075"/>
                    </a:cubicBezTo>
                    <a:cubicBezTo>
                      <a:pt x="2509" y="11181"/>
                      <a:pt x="-1134" y="-11487"/>
                      <a:pt x="22749" y="5918"/>
                    </a:cubicBezTo>
                    <a:cubicBezTo>
                      <a:pt x="39953" y="17860"/>
                      <a:pt x="55941" y="50647"/>
                      <a:pt x="68489" y="68660"/>
                    </a:cubicBezTo>
                    <a:cubicBezTo>
                      <a:pt x="71728" y="73315"/>
                      <a:pt x="81645" y="88899"/>
                      <a:pt x="95003" y="109138"/>
                    </a:cubicBezTo>
                    <a:cubicBezTo>
                      <a:pt x="145398" y="183618"/>
                      <a:pt x="243154" y="336222"/>
                      <a:pt x="235665" y="342496"/>
                    </a:cubicBezTo>
                    <a:close/>
                  </a:path>
                </a:pathLst>
              </a:custGeom>
              <a:solidFill>
                <a:srgbClr val="FCC57C"/>
              </a:solidFill>
              <a:ln w="20234" cap="rnd">
                <a:solidFill>
                  <a:srgbClr val="190B0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A96AAA4D-3AD5-48F2-8738-D25E307262D8}"/>
                  </a:ext>
                </a:extLst>
              </p:cNvPr>
              <p:cNvSpPr/>
              <p:nvPr/>
            </p:nvSpPr>
            <p:spPr>
              <a:xfrm>
                <a:off x="88994" y="5270202"/>
                <a:ext cx="506597" cy="692636"/>
              </a:xfrm>
              <a:custGeom>
                <a:avLst/>
                <a:gdLst>
                  <a:gd name="connsiteX0" fmla="*/ 507286 w 506597"/>
                  <a:gd name="connsiteY0" fmla="*/ 676454 h 692636"/>
                  <a:gd name="connsiteX1" fmla="*/ 254700 w 506597"/>
                  <a:gd name="connsiteY1" fmla="*/ 690622 h 692636"/>
                  <a:gd name="connsiteX2" fmla="*/ 187304 w 506597"/>
                  <a:gd name="connsiteY2" fmla="*/ 526888 h 692636"/>
                  <a:gd name="connsiteX3" fmla="*/ 173136 w 506597"/>
                  <a:gd name="connsiteY3" fmla="*/ 491468 h 692636"/>
                  <a:gd name="connsiteX4" fmla="*/ 7782 w 506597"/>
                  <a:gd name="connsiteY4" fmla="*/ 68874 h 692636"/>
                  <a:gd name="connsiteX5" fmla="*/ 62023 w 506597"/>
                  <a:gd name="connsiteY5" fmla="*/ 42158 h 692636"/>
                  <a:gd name="connsiteX6" fmla="*/ 244176 w 506597"/>
                  <a:gd name="connsiteY6" fmla="*/ -141 h 692636"/>
                  <a:gd name="connsiteX7" fmla="*/ 392934 w 506597"/>
                  <a:gd name="connsiteY7" fmla="*/ 390272 h 692636"/>
                  <a:gd name="connsiteX8" fmla="*/ 482188 w 506597"/>
                  <a:gd name="connsiteY8" fmla="*/ 617154 h 692636"/>
                  <a:gd name="connsiteX9" fmla="*/ 507286 w 506597"/>
                  <a:gd name="connsiteY9" fmla="*/ 676454 h 692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6597" h="692636">
                    <a:moveTo>
                      <a:pt x="507286" y="676454"/>
                    </a:moveTo>
                    <a:cubicBezTo>
                      <a:pt x="423900" y="690663"/>
                      <a:pt x="339158" y="695399"/>
                      <a:pt x="254700" y="690622"/>
                    </a:cubicBezTo>
                    <a:cubicBezTo>
                      <a:pt x="232032" y="636644"/>
                      <a:pt x="209567" y="582080"/>
                      <a:pt x="187304" y="526888"/>
                    </a:cubicBezTo>
                    <a:cubicBezTo>
                      <a:pt x="182648" y="515554"/>
                      <a:pt x="177791" y="503815"/>
                      <a:pt x="173136" y="491468"/>
                    </a:cubicBezTo>
                    <a:cubicBezTo>
                      <a:pt x="121728" y="363759"/>
                      <a:pt x="53927" y="186666"/>
                      <a:pt x="7782" y="68874"/>
                    </a:cubicBezTo>
                    <a:cubicBezTo>
                      <a:pt x="-11445" y="20098"/>
                      <a:pt x="8997" y="56731"/>
                      <a:pt x="62023" y="42158"/>
                    </a:cubicBezTo>
                    <a:cubicBezTo>
                      <a:pt x="77000" y="38110"/>
                      <a:pt x="243163" y="-2165"/>
                      <a:pt x="244176" y="-141"/>
                    </a:cubicBezTo>
                    <a:cubicBezTo>
                      <a:pt x="295988" y="130806"/>
                      <a:pt x="343753" y="260742"/>
                      <a:pt x="392934" y="390272"/>
                    </a:cubicBezTo>
                    <a:cubicBezTo>
                      <a:pt x="421673" y="465967"/>
                      <a:pt x="451020" y="541662"/>
                      <a:pt x="482188" y="617154"/>
                    </a:cubicBezTo>
                    <a:cubicBezTo>
                      <a:pt x="490082" y="636989"/>
                      <a:pt x="499595" y="656418"/>
                      <a:pt x="507286" y="676454"/>
                    </a:cubicBezTo>
                    <a:close/>
                  </a:path>
                </a:pathLst>
              </a:custGeom>
              <a:solidFill>
                <a:srgbClr val="FFE21A"/>
              </a:solidFill>
              <a:ln w="20234" cap="rnd">
                <a:solidFill>
                  <a:srgbClr val="190B0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BEEB483B-0A29-4001-B0C8-170727457EC5}"/>
                  </a:ext>
                </a:extLst>
              </p:cNvPr>
              <p:cNvSpPr/>
              <p:nvPr/>
            </p:nvSpPr>
            <p:spPr>
              <a:xfrm>
                <a:off x="749953" y="5946909"/>
                <a:ext cx="368216" cy="647052"/>
              </a:xfrm>
              <a:custGeom>
                <a:avLst/>
                <a:gdLst>
                  <a:gd name="connsiteX0" fmla="*/ 237550 w 368216"/>
                  <a:gd name="connsiteY0" fmla="*/ 223392 h 647052"/>
                  <a:gd name="connsiteX1" fmla="*/ 241395 w 368216"/>
                  <a:gd name="connsiteY1" fmla="*/ 405544 h 647052"/>
                  <a:gd name="connsiteX2" fmla="*/ 42849 w 368216"/>
                  <a:gd name="connsiteY2" fmla="*/ 567458 h 647052"/>
                  <a:gd name="connsiteX3" fmla="*/ 3585 w 368216"/>
                  <a:gd name="connsiteY3" fmla="*/ 628176 h 647052"/>
                  <a:gd name="connsiteX4" fmla="*/ 64302 w 368216"/>
                  <a:gd name="connsiteY4" fmla="*/ 645378 h 647052"/>
                  <a:gd name="connsiteX5" fmla="*/ 230669 w 368216"/>
                  <a:gd name="connsiteY5" fmla="*/ 603483 h 647052"/>
                  <a:gd name="connsiteX6" fmla="*/ 352104 w 368216"/>
                  <a:gd name="connsiteY6" fmla="*/ 486703 h 647052"/>
                  <a:gd name="connsiteX7" fmla="*/ 367081 w 368216"/>
                  <a:gd name="connsiteY7" fmla="*/ 355350 h 647052"/>
                  <a:gd name="connsiteX8" fmla="*/ 316686 w 368216"/>
                  <a:gd name="connsiteY8" fmla="*/ 57227 h 647052"/>
                  <a:gd name="connsiteX9" fmla="*/ 210430 w 368216"/>
                  <a:gd name="connsiteY9" fmla="*/ 31928 h 647052"/>
                  <a:gd name="connsiteX10" fmla="*/ 237550 w 368216"/>
                  <a:gd name="connsiteY10" fmla="*/ 223392 h 647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8216" h="647052">
                    <a:moveTo>
                      <a:pt x="237550" y="223392"/>
                    </a:moveTo>
                    <a:cubicBezTo>
                      <a:pt x="254146" y="283096"/>
                      <a:pt x="264671" y="348267"/>
                      <a:pt x="241395" y="405544"/>
                    </a:cubicBezTo>
                    <a:cubicBezTo>
                      <a:pt x="208405" y="486501"/>
                      <a:pt x="119960" y="526980"/>
                      <a:pt x="42849" y="567458"/>
                    </a:cubicBezTo>
                    <a:cubicBezTo>
                      <a:pt x="18967" y="580209"/>
                      <a:pt x="-8356" y="604900"/>
                      <a:pt x="3585" y="628176"/>
                    </a:cubicBezTo>
                    <a:cubicBezTo>
                      <a:pt x="13502" y="648415"/>
                      <a:pt x="41432" y="648415"/>
                      <a:pt x="64302" y="645378"/>
                    </a:cubicBezTo>
                    <a:cubicBezTo>
                      <a:pt x="121539" y="639752"/>
                      <a:pt x="177602" y="625625"/>
                      <a:pt x="230669" y="603483"/>
                    </a:cubicBezTo>
                    <a:cubicBezTo>
                      <a:pt x="284384" y="581200"/>
                      <a:pt x="327735" y="539507"/>
                      <a:pt x="352104" y="486703"/>
                    </a:cubicBezTo>
                    <a:cubicBezTo>
                      <a:pt x="366899" y="444606"/>
                      <a:pt x="372020" y="399695"/>
                      <a:pt x="367081" y="355350"/>
                    </a:cubicBezTo>
                    <a:cubicBezTo>
                      <a:pt x="358135" y="254803"/>
                      <a:pt x="341297" y="155124"/>
                      <a:pt x="316686" y="57227"/>
                    </a:cubicBezTo>
                    <a:cubicBezTo>
                      <a:pt x="304541" y="962"/>
                      <a:pt x="246658" y="-25552"/>
                      <a:pt x="210430" y="31928"/>
                    </a:cubicBezTo>
                    <a:cubicBezTo>
                      <a:pt x="178654" y="82931"/>
                      <a:pt x="223585" y="172995"/>
                      <a:pt x="237550" y="223392"/>
                    </a:cubicBezTo>
                    <a:close/>
                  </a:path>
                </a:pathLst>
              </a:custGeom>
              <a:solidFill>
                <a:srgbClr val="297267">
                  <a:alpha val="77000"/>
                </a:srgbClr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4088140C-19B6-483F-B24E-BC872E735225}"/>
                  </a:ext>
                </a:extLst>
              </p:cNvPr>
              <p:cNvSpPr/>
              <p:nvPr/>
            </p:nvSpPr>
            <p:spPr>
              <a:xfrm>
                <a:off x="890678" y="4861039"/>
                <a:ext cx="86016" cy="269788"/>
              </a:xfrm>
              <a:custGeom>
                <a:avLst/>
                <a:gdLst>
                  <a:gd name="connsiteX0" fmla="*/ 86705 w 86016"/>
                  <a:gd name="connsiteY0" fmla="*/ -215 h 269788"/>
                  <a:gd name="connsiteX1" fmla="*/ 59180 w 86016"/>
                  <a:gd name="connsiteY1" fmla="*/ 64550 h 269788"/>
                  <a:gd name="connsiteX2" fmla="*/ 38941 w 86016"/>
                  <a:gd name="connsiteY2" fmla="*/ 133363 h 269788"/>
                  <a:gd name="connsiteX3" fmla="*/ 688 w 86016"/>
                  <a:gd name="connsiteY3" fmla="*/ 269573 h 269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016" h="269788">
                    <a:moveTo>
                      <a:pt x="86705" y="-215"/>
                    </a:moveTo>
                    <a:cubicBezTo>
                      <a:pt x="76991" y="21238"/>
                      <a:pt x="66466" y="42489"/>
                      <a:pt x="59180" y="64550"/>
                    </a:cubicBezTo>
                    <a:cubicBezTo>
                      <a:pt x="51894" y="86611"/>
                      <a:pt x="44406" y="110291"/>
                      <a:pt x="38941" y="133363"/>
                    </a:cubicBezTo>
                    <a:lnTo>
                      <a:pt x="688" y="269573"/>
                    </a:lnTo>
                  </a:path>
                </a:pathLst>
              </a:custGeom>
              <a:noFill/>
              <a:ln w="20234" cap="rnd">
                <a:solidFill>
                  <a:srgbClr val="190B0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FEBFF6D4-C7E4-4138-B0A2-9FE3A78EB22E}"/>
                  </a:ext>
                </a:extLst>
              </p:cNvPr>
              <p:cNvSpPr/>
              <p:nvPr/>
            </p:nvSpPr>
            <p:spPr>
              <a:xfrm>
                <a:off x="955820" y="4855777"/>
                <a:ext cx="90295" cy="290027"/>
              </a:xfrm>
              <a:custGeom>
                <a:avLst/>
                <a:gdLst>
                  <a:gd name="connsiteX0" fmla="*/ 90984 w 90295"/>
                  <a:gd name="connsiteY0" fmla="*/ 273217 h 290027"/>
                  <a:gd name="connsiteX1" fmla="*/ 53542 w 90295"/>
                  <a:gd name="connsiteY1" fmla="*/ 129316 h 290027"/>
                  <a:gd name="connsiteX2" fmla="*/ 37351 w 90295"/>
                  <a:gd name="connsiteY2" fmla="*/ 56657 h 290027"/>
                  <a:gd name="connsiteX3" fmla="*/ 25814 w 90295"/>
                  <a:gd name="connsiteY3" fmla="*/ -215 h 290027"/>
                  <a:gd name="connsiteX4" fmla="*/ 12254 w 90295"/>
                  <a:gd name="connsiteY4" fmla="*/ 69205 h 290027"/>
                  <a:gd name="connsiteX5" fmla="*/ 4361 w 90295"/>
                  <a:gd name="connsiteY5" fmla="*/ 142066 h 290027"/>
                  <a:gd name="connsiteX6" fmla="*/ 920 w 90295"/>
                  <a:gd name="connsiteY6" fmla="*/ 289812 h 290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295" h="290027">
                    <a:moveTo>
                      <a:pt x="90984" y="273217"/>
                    </a:moveTo>
                    <a:cubicBezTo>
                      <a:pt x="77424" y="225452"/>
                      <a:pt x="65078" y="177485"/>
                      <a:pt x="53542" y="129316"/>
                    </a:cubicBezTo>
                    <a:cubicBezTo>
                      <a:pt x="47875" y="105029"/>
                      <a:pt x="42410" y="80944"/>
                      <a:pt x="37351" y="56657"/>
                    </a:cubicBezTo>
                    <a:cubicBezTo>
                      <a:pt x="35084" y="37410"/>
                      <a:pt x="31238" y="18385"/>
                      <a:pt x="25814" y="-215"/>
                    </a:cubicBezTo>
                    <a:cubicBezTo>
                      <a:pt x="18548" y="22311"/>
                      <a:pt x="13995" y="45607"/>
                      <a:pt x="12254" y="69205"/>
                    </a:cubicBezTo>
                    <a:cubicBezTo>
                      <a:pt x="8752" y="93492"/>
                      <a:pt x="6121" y="117779"/>
                      <a:pt x="4361" y="142066"/>
                    </a:cubicBezTo>
                    <a:cubicBezTo>
                      <a:pt x="718" y="191248"/>
                      <a:pt x="313" y="240429"/>
                      <a:pt x="920" y="289812"/>
                    </a:cubicBezTo>
                  </a:path>
                </a:pathLst>
              </a:custGeom>
              <a:noFill/>
              <a:ln w="20234" cap="rnd">
                <a:solidFill>
                  <a:srgbClr val="190B0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9A6500F1-E2CE-4644-BEA1-894D67176148}"/>
                  </a:ext>
                </a:extLst>
              </p:cNvPr>
              <p:cNvSpPr/>
              <p:nvPr/>
            </p:nvSpPr>
            <p:spPr>
              <a:xfrm>
                <a:off x="92243" y="4926755"/>
                <a:ext cx="94921" cy="144771"/>
              </a:xfrm>
              <a:custGeom>
                <a:avLst/>
                <a:gdLst>
                  <a:gd name="connsiteX0" fmla="*/ 95610 w 94921"/>
                  <a:gd name="connsiteY0" fmla="*/ 107924 h 144771"/>
                  <a:gd name="connsiteX1" fmla="*/ 91966 w 94921"/>
                  <a:gd name="connsiteY1" fmla="*/ 111364 h 144771"/>
                  <a:gd name="connsiteX2" fmla="*/ 58370 w 94921"/>
                  <a:gd name="connsiteY2" fmla="*/ 137270 h 144771"/>
                  <a:gd name="connsiteX3" fmla="*/ 688 w 94921"/>
                  <a:gd name="connsiteY3" fmla="*/ 137270 h 144771"/>
                  <a:gd name="connsiteX4" fmla="*/ 2509 w 94921"/>
                  <a:gd name="connsiteY4" fmla="*/ 36074 h 144771"/>
                  <a:gd name="connsiteX5" fmla="*/ 22749 w 94921"/>
                  <a:gd name="connsiteY5" fmla="*/ 5918 h 144771"/>
                  <a:gd name="connsiteX6" fmla="*/ 68489 w 94921"/>
                  <a:gd name="connsiteY6" fmla="*/ 68660 h 144771"/>
                  <a:gd name="connsiteX7" fmla="*/ 95610 w 94921"/>
                  <a:gd name="connsiteY7" fmla="*/ 107924 h 144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4921" h="144771">
                    <a:moveTo>
                      <a:pt x="95610" y="107924"/>
                    </a:moveTo>
                    <a:lnTo>
                      <a:pt x="91966" y="111364"/>
                    </a:lnTo>
                    <a:cubicBezTo>
                      <a:pt x="82070" y="121565"/>
                      <a:pt x="70756" y="130288"/>
                      <a:pt x="58370" y="137270"/>
                    </a:cubicBezTo>
                    <a:cubicBezTo>
                      <a:pt x="40378" y="146986"/>
                      <a:pt x="18681" y="146986"/>
                      <a:pt x="688" y="137270"/>
                    </a:cubicBezTo>
                    <a:cubicBezTo>
                      <a:pt x="688" y="103269"/>
                      <a:pt x="688" y="69470"/>
                      <a:pt x="2509" y="36074"/>
                    </a:cubicBezTo>
                    <a:cubicBezTo>
                      <a:pt x="2509" y="11181"/>
                      <a:pt x="-1134" y="-11487"/>
                      <a:pt x="22749" y="5918"/>
                    </a:cubicBezTo>
                    <a:cubicBezTo>
                      <a:pt x="39953" y="17859"/>
                      <a:pt x="55941" y="50647"/>
                      <a:pt x="68489" y="68660"/>
                    </a:cubicBezTo>
                    <a:cubicBezTo>
                      <a:pt x="72335" y="72505"/>
                      <a:pt x="82252" y="87482"/>
                      <a:pt x="95610" y="107924"/>
                    </a:cubicBezTo>
                    <a:close/>
                  </a:path>
                </a:pathLst>
              </a:custGeom>
              <a:solidFill>
                <a:srgbClr val="190B0B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0E4EC10D-90ED-4B89-A6F3-E856ABD9A18A}"/>
                  </a:ext>
                </a:extLst>
              </p:cNvPr>
              <p:cNvSpPr/>
              <p:nvPr/>
            </p:nvSpPr>
            <p:spPr>
              <a:xfrm>
                <a:off x="176790" y="5371533"/>
                <a:ext cx="255414" cy="513811"/>
              </a:xfrm>
              <a:custGeom>
                <a:avLst/>
                <a:gdLst>
                  <a:gd name="connsiteX0" fmla="*/ 155166 w 255414"/>
                  <a:gd name="connsiteY0" fmla="*/ 387911 h 513811"/>
                  <a:gd name="connsiteX1" fmla="*/ 251303 w 255414"/>
                  <a:gd name="connsiteY1" fmla="*/ 513596 h 513811"/>
                  <a:gd name="connsiteX2" fmla="*/ 251303 w 255414"/>
                  <a:gd name="connsiteY2" fmla="*/ 473118 h 513811"/>
                  <a:gd name="connsiteX3" fmla="*/ 159213 w 255414"/>
                  <a:gd name="connsiteY3" fmla="*/ 227819 h 513811"/>
                  <a:gd name="connsiteX4" fmla="*/ 37778 w 255414"/>
                  <a:gd name="connsiteY4" fmla="*/ 6807 h 513811"/>
                  <a:gd name="connsiteX5" fmla="*/ 35552 w 255414"/>
                  <a:gd name="connsiteY5" fmla="*/ 126826 h 513811"/>
                  <a:gd name="connsiteX6" fmla="*/ 155166 w 255414"/>
                  <a:gd name="connsiteY6" fmla="*/ 387911 h 513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5414" h="513811">
                    <a:moveTo>
                      <a:pt x="155166" y="387911"/>
                    </a:moveTo>
                    <a:cubicBezTo>
                      <a:pt x="179049" y="438307"/>
                      <a:pt x="207585" y="493357"/>
                      <a:pt x="251303" y="513596"/>
                    </a:cubicBezTo>
                    <a:cubicBezTo>
                      <a:pt x="259398" y="505096"/>
                      <a:pt x="255755" y="487892"/>
                      <a:pt x="251303" y="473118"/>
                    </a:cubicBezTo>
                    <a:cubicBezTo>
                      <a:pt x="226004" y="389429"/>
                      <a:pt x="195240" y="307481"/>
                      <a:pt x="159213" y="227819"/>
                    </a:cubicBezTo>
                    <a:cubicBezTo>
                      <a:pt x="138974" y="181471"/>
                      <a:pt x="80484" y="28261"/>
                      <a:pt x="37778" y="6807"/>
                    </a:cubicBezTo>
                    <a:cubicBezTo>
                      <a:pt x="-37714" y="-31648"/>
                      <a:pt x="23409" y="99098"/>
                      <a:pt x="35552" y="126826"/>
                    </a:cubicBezTo>
                    <a:cubicBezTo>
                      <a:pt x="74553" y="214522"/>
                      <a:pt x="114425" y="301550"/>
                      <a:pt x="155166" y="387911"/>
                    </a:cubicBezTo>
                    <a:close/>
                  </a:path>
                </a:pathLst>
              </a:custGeom>
              <a:solidFill>
                <a:srgbClr val="FFF0A4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7E9126BC-3598-4FAF-AC44-46D64E1F92A0}"/>
                  </a:ext>
                </a:extLst>
              </p:cNvPr>
              <p:cNvSpPr/>
              <p:nvPr/>
            </p:nvSpPr>
            <p:spPr>
              <a:xfrm>
                <a:off x="322088" y="5980590"/>
                <a:ext cx="497176" cy="208738"/>
              </a:xfrm>
              <a:custGeom>
                <a:avLst/>
                <a:gdLst>
                  <a:gd name="connsiteX0" fmla="*/ 429832 w 497176"/>
                  <a:gd name="connsiteY0" fmla="*/ 7961 h 208738"/>
                  <a:gd name="connsiteX1" fmla="*/ 466262 w 497176"/>
                  <a:gd name="connsiteY1" fmla="*/ -133 h 208738"/>
                  <a:gd name="connsiteX2" fmla="*/ 494395 w 497176"/>
                  <a:gd name="connsiteY2" fmla="*/ 63013 h 208738"/>
                  <a:gd name="connsiteX3" fmla="*/ 437724 w 497176"/>
                  <a:gd name="connsiteY3" fmla="*/ 116646 h 208738"/>
                  <a:gd name="connsiteX4" fmla="*/ 207807 w 497176"/>
                  <a:gd name="connsiteY4" fmla="*/ 200842 h 208738"/>
                  <a:gd name="connsiteX5" fmla="*/ 66133 w 497176"/>
                  <a:gd name="connsiteY5" fmla="*/ 194971 h 208738"/>
                  <a:gd name="connsiteX6" fmla="*/ 5415 w 497176"/>
                  <a:gd name="connsiteY6" fmla="*/ 101669 h 208738"/>
                  <a:gd name="connsiteX7" fmla="*/ 126850 w 497176"/>
                  <a:gd name="connsiteY7" fmla="*/ 78799 h 208738"/>
                  <a:gd name="connsiteX8" fmla="*/ 429832 w 497176"/>
                  <a:gd name="connsiteY8" fmla="*/ 7961 h 208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7176" h="208738">
                    <a:moveTo>
                      <a:pt x="429832" y="7961"/>
                    </a:moveTo>
                    <a:cubicBezTo>
                      <a:pt x="441023" y="2052"/>
                      <a:pt x="453612" y="-741"/>
                      <a:pt x="466262" y="-133"/>
                    </a:cubicBezTo>
                    <a:cubicBezTo>
                      <a:pt x="492370" y="3915"/>
                      <a:pt x="504312" y="38523"/>
                      <a:pt x="494395" y="63013"/>
                    </a:cubicBezTo>
                    <a:cubicBezTo>
                      <a:pt x="482028" y="86712"/>
                      <a:pt x="462072" y="105596"/>
                      <a:pt x="437724" y="116646"/>
                    </a:cubicBezTo>
                    <a:cubicBezTo>
                      <a:pt x="366239" y="157186"/>
                      <a:pt x="288561" y="185621"/>
                      <a:pt x="207807" y="200842"/>
                    </a:cubicBezTo>
                    <a:cubicBezTo>
                      <a:pt x="161035" y="212803"/>
                      <a:pt x="111772" y="210759"/>
                      <a:pt x="66133" y="194971"/>
                    </a:cubicBezTo>
                    <a:cubicBezTo>
                      <a:pt x="34559" y="181614"/>
                      <a:pt x="-14824" y="140327"/>
                      <a:pt x="5415" y="101669"/>
                    </a:cubicBezTo>
                    <a:cubicBezTo>
                      <a:pt x="25654" y="63013"/>
                      <a:pt x="92848" y="79001"/>
                      <a:pt x="126850" y="78799"/>
                    </a:cubicBezTo>
                    <a:cubicBezTo>
                      <a:pt x="231486" y="75075"/>
                      <a:pt x="334403" y="51011"/>
                      <a:pt x="429832" y="7961"/>
                    </a:cubicBezTo>
                    <a:close/>
                  </a:path>
                </a:pathLst>
              </a:custGeom>
              <a:solidFill>
                <a:srgbClr val="50AD9F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CF42D48-46D9-432B-8C03-2529EC2B083E}"/>
                </a:ext>
              </a:extLst>
            </p:cNvPr>
            <p:cNvGrpSpPr/>
            <p:nvPr/>
          </p:nvGrpSpPr>
          <p:grpSpPr>
            <a:xfrm>
              <a:off x="-118784" y="1094470"/>
              <a:ext cx="1277548" cy="1438063"/>
              <a:chOff x="-223896" y="1190389"/>
              <a:chExt cx="1277548" cy="1438063"/>
            </a:xfrm>
          </p:grpSpPr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6A430853-F0F6-42A9-AF73-907D39714F35}"/>
                  </a:ext>
                </a:extLst>
              </p:cNvPr>
              <p:cNvSpPr/>
              <p:nvPr/>
            </p:nvSpPr>
            <p:spPr>
              <a:xfrm>
                <a:off x="-76957" y="1311087"/>
                <a:ext cx="1130609" cy="1317365"/>
              </a:xfrm>
              <a:custGeom>
                <a:avLst/>
                <a:gdLst>
                  <a:gd name="connsiteX0" fmla="*/ 1105344 w 1130609"/>
                  <a:gd name="connsiteY0" fmla="*/ 211887 h 1317365"/>
                  <a:gd name="connsiteX1" fmla="*/ 1127001 w 1130609"/>
                  <a:gd name="connsiteY1" fmla="*/ 223828 h 1317365"/>
                  <a:gd name="connsiteX2" fmla="*/ 1128620 w 1130609"/>
                  <a:gd name="connsiteY2" fmla="*/ 255604 h 1317365"/>
                  <a:gd name="connsiteX3" fmla="*/ 855592 w 1130609"/>
                  <a:gd name="connsiteY3" fmla="*/ 1292256 h 1317365"/>
                  <a:gd name="connsiteX4" fmla="*/ 839806 w 1130609"/>
                  <a:gd name="connsiteY4" fmla="*/ 1315936 h 1317365"/>
                  <a:gd name="connsiteX5" fmla="*/ 822401 w 1130609"/>
                  <a:gd name="connsiteY5" fmla="*/ 1315936 h 1317365"/>
                  <a:gd name="connsiteX6" fmla="*/ 688 w 1130609"/>
                  <a:gd name="connsiteY6" fmla="*/ 1139855 h 1317365"/>
                  <a:gd name="connsiteX7" fmla="*/ 178389 w 1130609"/>
                  <a:gd name="connsiteY7" fmla="*/ 344049 h 1317365"/>
                  <a:gd name="connsiteX8" fmla="*/ 244167 w 1130609"/>
                  <a:gd name="connsiteY8" fmla="*/ 104822 h 1317365"/>
                  <a:gd name="connsiteX9" fmla="*/ 274931 w 1130609"/>
                  <a:gd name="connsiteY9" fmla="*/ 7269 h 1317365"/>
                  <a:gd name="connsiteX10" fmla="*/ 368436 w 1130609"/>
                  <a:gd name="connsiteY10" fmla="*/ 16579 h 1317365"/>
                  <a:gd name="connsiteX11" fmla="*/ 838592 w 1130609"/>
                  <a:gd name="connsiteY11" fmla="*/ 136800 h 1317365"/>
                  <a:gd name="connsiteX12" fmla="*/ 1105344 w 1130609"/>
                  <a:gd name="connsiteY12" fmla="*/ 211887 h 1317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30609" h="1317365">
                    <a:moveTo>
                      <a:pt x="1105344" y="211887"/>
                    </a:moveTo>
                    <a:cubicBezTo>
                      <a:pt x="1113622" y="213507"/>
                      <a:pt x="1121212" y="217696"/>
                      <a:pt x="1127001" y="223828"/>
                    </a:cubicBezTo>
                    <a:cubicBezTo>
                      <a:pt x="1132101" y="233685"/>
                      <a:pt x="1132688" y="245282"/>
                      <a:pt x="1128620" y="255604"/>
                    </a:cubicBezTo>
                    <a:cubicBezTo>
                      <a:pt x="1044222" y="614243"/>
                      <a:pt x="952944" y="958106"/>
                      <a:pt x="855592" y="1292256"/>
                    </a:cubicBezTo>
                    <a:cubicBezTo>
                      <a:pt x="852760" y="1301566"/>
                      <a:pt x="848914" y="1312495"/>
                      <a:pt x="839806" y="1315936"/>
                    </a:cubicBezTo>
                    <a:cubicBezTo>
                      <a:pt x="834119" y="1317555"/>
                      <a:pt x="828088" y="1317555"/>
                      <a:pt x="822401" y="1315936"/>
                    </a:cubicBezTo>
                    <a:cubicBezTo>
                      <a:pt x="546944" y="1263921"/>
                      <a:pt x="271287" y="1211906"/>
                      <a:pt x="688" y="1139855"/>
                    </a:cubicBezTo>
                    <a:cubicBezTo>
                      <a:pt x="33678" y="869864"/>
                      <a:pt x="106135" y="606349"/>
                      <a:pt x="178389" y="344049"/>
                    </a:cubicBezTo>
                    <a:cubicBezTo>
                      <a:pt x="200248" y="264307"/>
                      <a:pt x="222166" y="184564"/>
                      <a:pt x="244167" y="104822"/>
                    </a:cubicBezTo>
                    <a:cubicBezTo>
                      <a:pt x="250643" y="81345"/>
                      <a:pt x="255298" y="23865"/>
                      <a:pt x="274931" y="7269"/>
                    </a:cubicBezTo>
                    <a:cubicBezTo>
                      <a:pt x="297800" y="-11554"/>
                      <a:pt x="342326" y="10305"/>
                      <a:pt x="368436" y="16579"/>
                    </a:cubicBezTo>
                    <a:cubicBezTo>
                      <a:pt x="525633" y="54224"/>
                      <a:pt x="682345" y="94297"/>
                      <a:pt x="838592" y="136800"/>
                    </a:cubicBezTo>
                    <a:cubicBezTo>
                      <a:pt x="927645" y="160945"/>
                      <a:pt x="1016555" y="185981"/>
                      <a:pt x="1105344" y="211887"/>
                    </a:cubicBezTo>
                    <a:close/>
                  </a:path>
                </a:pathLst>
              </a:custGeom>
              <a:solidFill>
                <a:srgbClr val="000000">
                  <a:alpha val="15000"/>
                </a:srgbClr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BBC5879F-59A6-4DD2-B7A4-DB9397C38DA2}"/>
                  </a:ext>
                </a:extLst>
              </p:cNvPr>
              <p:cNvSpPr/>
              <p:nvPr/>
            </p:nvSpPr>
            <p:spPr>
              <a:xfrm>
                <a:off x="-144758" y="1226212"/>
                <a:ext cx="1130632" cy="1317438"/>
              </a:xfrm>
              <a:custGeom>
                <a:avLst/>
                <a:gdLst>
                  <a:gd name="connsiteX0" fmla="*/ 1105344 w 1130632"/>
                  <a:gd name="connsiteY0" fmla="*/ 212163 h 1317438"/>
                  <a:gd name="connsiteX1" fmla="*/ 1127202 w 1130632"/>
                  <a:gd name="connsiteY1" fmla="*/ 224104 h 1317438"/>
                  <a:gd name="connsiteX2" fmla="*/ 1128821 w 1130632"/>
                  <a:gd name="connsiteY2" fmla="*/ 255880 h 1317438"/>
                  <a:gd name="connsiteX3" fmla="*/ 855592 w 1130632"/>
                  <a:gd name="connsiteY3" fmla="*/ 1292329 h 1317438"/>
                  <a:gd name="connsiteX4" fmla="*/ 839806 w 1130632"/>
                  <a:gd name="connsiteY4" fmla="*/ 1316009 h 1317438"/>
                  <a:gd name="connsiteX5" fmla="*/ 822400 w 1130632"/>
                  <a:gd name="connsiteY5" fmla="*/ 1316009 h 1317438"/>
                  <a:gd name="connsiteX6" fmla="*/ 688 w 1130632"/>
                  <a:gd name="connsiteY6" fmla="*/ 1139725 h 1317438"/>
                  <a:gd name="connsiteX7" fmla="*/ 178388 w 1130632"/>
                  <a:gd name="connsiteY7" fmla="*/ 343920 h 1317438"/>
                  <a:gd name="connsiteX8" fmla="*/ 244165 w 1130632"/>
                  <a:gd name="connsiteY8" fmla="*/ 104895 h 1317438"/>
                  <a:gd name="connsiteX9" fmla="*/ 274929 w 1130632"/>
                  <a:gd name="connsiteY9" fmla="*/ 7140 h 1317438"/>
                  <a:gd name="connsiteX10" fmla="*/ 368434 w 1130632"/>
                  <a:gd name="connsiteY10" fmla="*/ 16652 h 1317438"/>
                  <a:gd name="connsiteX11" fmla="*/ 838592 w 1130632"/>
                  <a:gd name="connsiteY11" fmla="*/ 136670 h 1317438"/>
                  <a:gd name="connsiteX12" fmla="*/ 1105344 w 1130632"/>
                  <a:gd name="connsiteY12" fmla="*/ 212163 h 1317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30632" h="1317438">
                    <a:moveTo>
                      <a:pt x="1105344" y="212163"/>
                    </a:moveTo>
                    <a:cubicBezTo>
                      <a:pt x="1113743" y="213600"/>
                      <a:pt x="1121434" y="217809"/>
                      <a:pt x="1127202" y="224104"/>
                    </a:cubicBezTo>
                    <a:cubicBezTo>
                      <a:pt x="1132060" y="234021"/>
                      <a:pt x="1132647" y="245517"/>
                      <a:pt x="1128821" y="255880"/>
                    </a:cubicBezTo>
                    <a:cubicBezTo>
                      <a:pt x="1046913" y="603589"/>
                      <a:pt x="955837" y="949072"/>
                      <a:pt x="855592" y="1292329"/>
                    </a:cubicBezTo>
                    <a:cubicBezTo>
                      <a:pt x="852961" y="1301841"/>
                      <a:pt x="848913" y="1312568"/>
                      <a:pt x="839806" y="1316009"/>
                    </a:cubicBezTo>
                    <a:cubicBezTo>
                      <a:pt x="834119" y="1317628"/>
                      <a:pt x="828087" y="1317628"/>
                      <a:pt x="822400" y="1316009"/>
                    </a:cubicBezTo>
                    <a:cubicBezTo>
                      <a:pt x="547147" y="1263994"/>
                      <a:pt x="271287" y="1211777"/>
                      <a:pt x="688" y="1139725"/>
                    </a:cubicBezTo>
                    <a:cubicBezTo>
                      <a:pt x="33678" y="869937"/>
                      <a:pt x="106135" y="606423"/>
                      <a:pt x="178388" y="343920"/>
                    </a:cubicBezTo>
                    <a:cubicBezTo>
                      <a:pt x="200510" y="264178"/>
                      <a:pt x="222449" y="184496"/>
                      <a:pt x="244165" y="104895"/>
                    </a:cubicBezTo>
                    <a:cubicBezTo>
                      <a:pt x="250642" y="81418"/>
                      <a:pt x="255298" y="23938"/>
                      <a:pt x="274929" y="7140"/>
                    </a:cubicBezTo>
                    <a:cubicBezTo>
                      <a:pt x="297800" y="-11481"/>
                      <a:pt x="342529" y="10378"/>
                      <a:pt x="368434" y="16652"/>
                    </a:cubicBezTo>
                    <a:cubicBezTo>
                      <a:pt x="525754" y="54155"/>
                      <a:pt x="682487" y="94168"/>
                      <a:pt x="838592" y="136670"/>
                    </a:cubicBezTo>
                    <a:cubicBezTo>
                      <a:pt x="927907" y="160958"/>
                      <a:pt x="1016837" y="186115"/>
                      <a:pt x="1105344" y="212163"/>
                    </a:cubicBezTo>
                    <a:close/>
                  </a:path>
                </a:pathLst>
              </a:custGeom>
              <a:solidFill>
                <a:srgbClr val="EB871E"/>
              </a:solidFill>
              <a:ln w="17806" cap="rnd">
                <a:solidFill>
                  <a:srgbClr val="190B0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9CDDD8A7-3A7F-47C1-88A6-9337F7B27055}"/>
                  </a:ext>
                </a:extLst>
              </p:cNvPr>
              <p:cNvSpPr/>
              <p:nvPr/>
            </p:nvSpPr>
            <p:spPr>
              <a:xfrm>
                <a:off x="-187867" y="1190389"/>
                <a:ext cx="1130406" cy="1317438"/>
              </a:xfrm>
              <a:custGeom>
                <a:avLst/>
                <a:gdLst>
                  <a:gd name="connsiteX0" fmla="*/ 1105142 w 1130406"/>
                  <a:gd name="connsiteY0" fmla="*/ 211151 h 1317438"/>
                  <a:gd name="connsiteX1" fmla="*/ 1126798 w 1130406"/>
                  <a:gd name="connsiteY1" fmla="*/ 223092 h 1317438"/>
                  <a:gd name="connsiteX2" fmla="*/ 1128416 w 1130406"/>
                  <a:gd name="connsiteY2" fmla="*/ 254867 h 1317438"/>
                  <a:gd name="connsiteX3" fmla="*/ 855795 w 1130406"/>
                  <a:gd name="connsiteY3" fmla="*/ 1292126 h 1317438"/>
                  <a:gd name="connsiteX4" fmla="*/ 839806 w 1130406"/>
                  <a:gd name="connsiteY4" fmla="*/ 1316009 h 1317438"/>
                  <a:gd name="connsiteX5" fmla="*/ 822602 w 1130406"/>
                  <a:gd name="connsiteY5" fmla="*/ 1316009 h 1317438"/>
                  <a:gd name="connsiteX6" fmla="*/ 688 w 1130406"/>
                  <a:gd name="connsiteY6" fmla="*/ 1139725 h 1317438"/>
                  <a:gd name="connsiteX7" fmla="*/ 178591 w 1130406"/>
                  <a:gd name="connsiteY7" fmla="*/ 344122 h 1317438"/>
                  <a:gd name="connsiteX8" fmla="*/ 244368 w 1130406"/>
                  <a:gd name="connsiteY8" fmla="*/ 104895 h 1317438"/>
                  <a:gd name="connsiteX9" fmla="*/ 275132 w 1130406"/>
                  <a:gd name="connsiteY9" fmla="*/ 7140 h 1317438"/>
                  <a:gd name="connsiteX10" fmla="*/ 368434 w 1130406"/>
                  <a:gd name="connsiteY10" fmla="*/ 16652 h 1317438"/>
                  <a:gd name="connsiteX11" fmla="*/ 838592 w 1130406"/>
                  <a:gd name="connsiteY11" fmla="*/ 136873 h 1317438"/>
                  <a:gd name="connsiteX12" fmla="*/ 1105142 w 1130406"/>
                  <a:gd name="connsiteY12" fmla="*/ 211151 h 1317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30406" h="1317438">
                    <a:moveTo>
                      <a:pt x="1105142" y="211151"/>
                    </a:moveTo>
                    <a:cubicBezTo>
                      <a:pt x="1113480" y="212628"/>
                      <a:pt x="1121111" y="216817"/>
                      <a:pt x="1126798" y="223092"/>
                    </a:cubicBezTo>
                    <a:cubicBezTo>
                      <a:pt x="1131899" y="232948"/>
                      <a:pt x="1132485" y="244545"/>
                      <a:pt x="1128416" y="254867"/>
                    </a:cubicBezTo>
                    <a:cubicBezTo>
                      <a:pt x="1046508" y="602577"/>
                      <a:pt x="955634" y="948323"/>
                      <a:pt x="855795" y="1292126"/>
                    </a:cubicBezTo>
                    <a:cubicBezTo>
                      <a:pt x="852961" y="1301639"/>
                      <a:pt x="849115" y="1312366"/>
                      <a:pt x="839806" y="1316009"/>
                    </a:cubicBezTo>
                    <a:cubicBezTo>
                      <a:pt x="834179" y="1317628"/>
                      <a:pt x="828229" y="1317628"/>
                      <a:pt x="822602" y="1316009"/>
                    </a:cubicBezTo>
                    <a:cubicBezTo>
                      <a:pt x="547147" y="1263994"/>
                      <a:pt x="271489" y="1211979"/>
                      <a:pt x="688" y="1139725"/>
                    </a:cubicBezTo>
                    <a:cubicBezTo>
                      <a:pt x="33881" y="869937"/>
                      <a:pt x="106337" y="606422"/>
                      <a:pt x="178591" y="344122"/>
                    </a:cubicBezTo>
                    <a:cubicBezTo>
                      <a:pt x="200449" y="264380"/>
                      <a:pt x="222369" y="184637"/>
                      <a:pt x="244368" y="104895"/>
                    </a:cubicBezTo>
                    <a:cubicBezTo>
                      <a:pt x="250845" y="81417"/>
                      <a:pt x="255501" y="23938"/>
                      <a:pt x="275132" y="7140"/>
                    </a:cubicBezTo>
                    <a:cubicBezTo>
                      <a:pt x="297800" y="-11481"/>
                      <a:pt x="342529" y="10378"/>
                      <a:pt x="368434" y="16652"/>
                    </a:cubicBezTo>
                    <a:cubicBezTo>
                      <a:pt x="525896" y="54034"/>
                      <a:pt x="682608" y="94107"/>
                      <a:pt x="838592" y="136873"/>
                    </a:cubicBezTo>
                    <a:cubicBezTo>
                      <a:pt x="927503" y="160492"/>
                      <a:pt x="1016352" y="185244"/>
                      <a:pt x="1105142" y="211151"/>
                    </a:cubicBezTo>
                    <a:close/>
                  </a:path>
                </a:pathLst>
              </a:custGeom>
              <a:solidFill>
                <a:srgbClr val="EB871E"/>
              </a:solidFill>
              <a:ln w="17806" cap="rnd">
                <a:solidFill>
                  <a:srgbClr val="190B0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67639AC4-CA6B-4641-86D9-1263D237C53A}"/>
                  </a:ext>
                </a:extLst>
              </p:cNvPr>
              <p:cNvSpPr/>
              <p:nvPr/>
            </p:nvSpPr>
            <p:spPr>
              <a:xfrm>
                <a:off x="177722" y="1438210"/>
                <a:ext cx="552800" cy="296470"/>
              </a:xfrm>
              <a:custGeom>
                <a:avLst/>
                <a:gdLst>
                  <a:gd name="connsiteX0" fmla="*/ 2237 w 552800"/>
                  <a:gd name="connsiteY0" fmla="*/ 146696 h 296470"/>
                  <a:gd name="connsiteX1" fmla="*/ 1023 w 552800"/>
                  <a:gd name="connsiteY1" fmla="*/ 157221 h 296470"/>
                  <a:gd name="connsiteX2" fmla="*/ 17011 w 552800"/>
                  <a:gd name="connsiteY2" fmla="*/ 169364 h 296470"/>
                  <a:gd name="connsiteX3" fmla="*/ 160709 w 552800"/>
                  <a:gd name="connsiteY3" fmla="*/ 215105 h 296470"/>
                  <a:gd name="connsiteX4" fmla="*/ 486966 w 552800"/>
                  <a:gd name="connsiteY4" fmla="*/ 296062 h 296470"/>
                  <a:gd name="connsiteX5" fmla="*/ 501943 w 552800"/>
                  <a:gd name="connsiteY5" fmla="*/ 293026 h 296470"/>
                  <a:gd name="connsiteX6" fmla="*/ 509634 w 552800"/>
                  <a:gd name="connsiteY6" fmla="*/ 279061 h 296470"/>
                  <a:gd name="connsiteX7" fmla="*/ 552945 w 552800"/>
                  <a:gd name="connsiteY7" fmla="*/ 135363 h 296470"/>
                  <a:gd name="connsiteX8" fmla="*/ 541207 w 552800"/>
                  <a:gd name="connsiteY8" fmla="*/ 115123 h 296470"/>
                  <a:gd name="connsiteX9" fmla="*/ 133792 w 552800"/>
                  <a:gd name="connsiteY9" fmla="*/ 10487 h 296470"/>
                  <a:gd name="connsiteX10" fmla="*/ 47370 w 552800"/>
                  <a:gd name="connsiteY10" fmla="*/ 25666 h 296470"/>
                  <a:gd name="connsiteX11" fmla="*/ 2237 w 552800"/>
                  <a:gd name="connsiteY11" fmla="*/ 146696 h 2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2800" h="296470">
                    <a:moveTo>
                      <a:pt x="2237" y="146696"/>
                    </a:moveTo>
                    <a:cubicBezTo>
                      <a:pt x="739" y="149995"/>
                      <a:pt x="314" y="153679"/>
                      <a:pt x="1023" y="157221"/>
                    </a:cubicBezTo>
                    <a:cubicBezTo>
                      <a:pt x="2641" y="164103"/>
                      <a:pt x="10332" y="167138"/>
                      <a:pt x="17011" y="169364"/>
                    </a:cubicBezTo>
                    <a:lnTo>
                      <a:pt x="160709" y="215105"/>
                    </a:lnTo>
                    <a:cubicBezTo>
                      <a:pt x="206855" y="229677"/>
                      <a:pt x="422807" y="293633"/>
                      <a:pt x="486966" y="296062"/>
                    </a:cubicBezTo>
                    <a:cubicBezTo>
                      <a:pt x="492147" y="296730"/>
                      <a:pt x="497429" y="295657"/>
                      <a:pt x="501943" y="293026"/>
                    </a:cubicBezTo>
                    <a:cubicBezTo>
                      <a:pt x="506052" y="289403"/>
                      <a:pt x="508784" y="284465"/>
                      <a:pt x="509634" y="279061"/>
                    </a:cubicBezTo>
                    <a:cubicBezTo>
                      <a:pt x="525825" y="224820"/>
                      <a:pt x="537766" y="186568"/>
                      <a:pt x="552945" y="135363"/>
                    </a:cubicBezTo>
                    <a:cubicBezTo>
                      <a:pt x="555253" y="126538"/>
                      <a:pt x="550011" y="117491"/>
                      <a:pt x="541207" y="115123"/>
                    </a:cubicBezTo>
                    <a:lnTo>
                      <a:pt x="133792" y="10487"/>
                    </a:lnTo>
                    <a:cubicBezTo>
                      <a:pt x="96754" y="975"/>
                      <a:pt x="65990" y="-13598"/>
                      <a:pt x="47370" y="25666"/>
                    </a:cubicBezTo>
                    <a:cubicBezTo>
                      <a:pt x="29357" y="64829"/>
                      <a:pt x="14259" y="105287"/>
                      <a:pt x="2237" y="1466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7806" cap="rnd">
                <a:solidFill>
                  <a:srgbClr val="190B0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264B6D7E-524F-4550-BE56-D678EA106E1D}"/>
                  </a:ext>
                </a:extLst>
              </p:cNvPr>
              <p:cNvSpPr/>
              <p:nvPr/>
            </p:nvSpPr>
            <p:spPr>
              <a:xfrm>
                <a:off x="113771" y="1261000"/>
                <a:ext cx="56401" cy="51296"/>
              </a:xfrm>
              <a:custGeom>
                <a:avLst/>
                <a:gdLst>
                  <a:gd name="connsiteX0" fmla="*/ 27937 w 56401"/>
                  <a:gd name="connsiteY0" fmla="*/ 1091 h 51296"/>
                  <a:gd name="connsiteX1" fmla="*/ 4054 w 56401"/>
                  <a:gd name="connsiteY1" fmla="*/ 41570 h 51296"/>
                  <a:gd name="connsiteX2" fmla="*/ 44533 w 56401"/>
                  <a:gd name="connsiteY2" fmla="*/ 45820 h 51296"/>
                  <a:gd name="connsiteX3" fmla="*/ 52851 w 56401"/>
                  <a:gd name="connsiteY3" fmla="*/ 8377 h 51296"/>
                  <a:gd name="connsiteX4" fmla="*/ 50604 w 56401"/>
                  <a:gd name="connsiteY4" fmla="*/ 5341 h 51296"/>
                  <a:gd name="connsiteX5" fmla="*/ 27937 w 56401"/>
                  <a:gd name="connsiteY5" fmla="*/ 1091 h 51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401" h="51296">
                    <a:moveTo>
                      <a:pt x="27937" y="1091"/>
                    </a:moveTo>
                    <a:cubicBezTo>
                      <a:pt x="10126" y="6353"/>
                      <a:pt x="-6673" y="26795"/>
                      <a:pt x="4054" y="41570"/>
                    </a:cubicBezTo>
                    <a:cubicBezTo>
                      <a:pt x="14821" y="52417"/>
                      <a:pt x="31741" y="54199"/>
                      <a:pt x="44533" y="45820"/>
                    </a:cubicBezTo>
                    <a:cubicBezTo>
                      <a:pt x="57161" y="37785"/>
                      <a:pt x="60886" y="21006"/>
                      <a:pt x="52851" y="8377"/>
                    </a:cubicBezTo>
                    <a:cubicBezTo>
                      <a:pt x="52163" y="7325"/>
                      <a:pt x="51413" y="6292"/>
                      <a:pt x="50604" y="5341"/>
                    </a:cubicBezTo>
                    <a:cubicBezTo>
                      <a:pt x="44350" y="-22"/>
                      <a:pt x="35708" y="-1641"/>
                      <a:pt x="27937" y="1091"/>
                    </a:cubicBezTo>
                    <a:close/>
                  </a:path>
                </a:pathLst>
              </a:custGeom>
              <a:solidFill>
                <a:srgbClr val="190B0B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46E5224C-F08F-4B60-BBE7-69B0523A0CA5}"/>
                  </a:ext>
                </a:extLst>
              </p:cNvPr>
              <p:cNvSpPr/>
              <p:nvPr/>
            </p:nvSpPr>
            <p:spPr>
              <a:xfrm>
                <a:off x="87056" y="1358921"/>
                <a:ext cx="45324" cy="41618"/>
              </a:xfrm>
              <a:custGeom>
                <a:avLst/>
                <a:gdLst>
                  <a:gd name="connsiteX0" fmla="*/ 23078 w 45324"/>
                  <a:gd name="connsiteY0" fmla="*/ 723 h 41618"/>
                  <a:gd name="connsiteX1" fmla="*/ 2839 w 45324"/>
                  <a:gd name="connsiteY1" fmla="*/ 33511 h 41618"/>
                  <a:gd name="connsiteX2" fmla="*/ 35829 w 45324"/>
                  <a:gd name="connsiteY2" fmla="*/ 36952 h 41618"/>
                  <a:gd name="connsiteX3" fmla="*/ 42709 w 45324"/>
                  <a:gd name="connsiteY3" fmla="*/ 7119 h 41618"/>
                  <a:gd name="connsiteX4" fmla="*/ 40686 w 45324"/>
                  <a:gd name="connsiteY4" fmla="*/ 4367 h 41618"/>
                  <a:gd name="connsiteX5" fmla="*/ 23078 w 45324"/>
                  <a:gd name="connsiteY5" fmla="*/ 723 h 41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324" h="41618">
                    <a:moveTo>
                      <a:pt x="23078" y="723"/>
                    </a:moveTo>
                    <a:cubicBezTo>
                      <a:pt x="8708" y="4771"/>
                      <a:pt x="-4650" y="20962"/>
                      <a:pt x="2839" y="33511"/>
                    </a:cubicBezTo>
                    <a:cubicBezTo>
                      <a:pt x="11522" y="42558"/>
                      <a:pt x="25466" y="43995"/>
                      <a:pt x="35829" y="36952"/>
                    </a:cubicBezTo>
                    <a:cubicBezTo>
                      <a:pt x="45968" y="30617"/>
                      <a:pt x="49065" y="17259"/>
                      <a:pt x="42709" y="7119"/>
                    </a:cubicBezTo>
                    <a:cubicBezTo>
                      <a:pt x="42123" y="6147"/>
                      <a:pt x="41435" y="5217"/>
                      <a:pt x="40686" y="4367"/>
                    </a:cubicBezTo>
                    <a:cubicBezTo>
                      <a:pt x="35909" y="56"/>
                      <a:pt x="29171" y="-1341"/>
                      <a:pt x="23078" y="723"/>
                    </a:cubicBezTo>
                    <a:close/>
                  </a:path>
                </a:pathLst>
              </a:custGeom>
              <a:noFill/>
              <a:ln w="17806" cap="flat">
                <a:solidFill>
                  <a:srgbClr val="190B0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C6A93A8A-F60F-4761-9265-F3C7B0B9021C}"/>
                  </a:ext>
                </a:extLst>
              </p:cNvPr>
              <p:cNvSpPr/>
              <p:nvPr/>
            </p:nvSpPr>
            <p:spPr>
              <a:xfrm>
                <a:off x="53023" y="1462240"/>
                <a:ext cx="48217" cy="43867"/>
              </a:xfrm>
              <a:custGeom>
                <a:avLst/>
                <a:gdLst>
                  <a:gd name="connsiteX0" fmla="*/ 23715 w 48217"/>
                  <a:gd name="connsiteY0" fmla="*/ 826 h 43867"/>
                  <a:gd name="connsiteX1" fmla="*/ 3476 w 48217"/>
                  <a:gd name="connsiteY1" fmla="*/ 35435 h 43867"/>
                  <a:gd name="connsiteX2" fmla="*/ 38288 w 48217"/>
                  <a:gd name="connsiteY2" fmla="*/ 39078 h 43867"/>
                  <a:gd name="connsiteX3" fmla="*/ 45251 w 48217"/>
                  <a:gd name="connsiteY3" fmla="*/ 7202 h 43867"/>
                  <a:gd name="connsiteX4" fmla="*/ 43551 w 48217"/>
                  <a:gd name="connsiteY4" fmla="*/ 4874 h 43867"/>
                  <a:gd name="connsiteX5" fmla="*/ 23715 w 48217"/>
                  <a:gd name="connsiteY5" fmla="*/ 826 h 43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217" h="43867">
                    <a:moveTo>
                      <a:pt x="23715" y="826"/>
                    </a:moveTo>
                    <a:cubicBezTo>
                      <a:pt x="8536" y="5279"/>
                      <a:pt x="-5429" y="22280"/>
                      <a:pt x="3476" y="35435"/>
                    </a:cubicBezTo>
                    <a:cubicBezTo>
                      <a:pt x="12705" y="44826"/>
                      <a:pt x="27298" y="46344"/>
                      <a:pt x="38288" y="39078"/>
                    </a:cubicBezTo>
                    <a:cubicBezTo>
                      <a:pt x="49014" y="32197"/>
                      <a:pt x="52131" y="17928"/>
                      <a:pt x="45251" y="7202"/>
                    </a:cubicBezTo>
                    <a:cubicBezTo>
                      <a:pt x="44744" y="6392"/>
                      <a:pt x="44157" y="5623"/>
                      <a:pt x="43551" y="4874"/>
                    </a:cubicBezTo>
                    <a:cubicBezTo>
                      <a:pt x="38146" y="77"/>
                      <a:pt x="30578" y="-1461"/>
                      <a:pt x="23715" y="826"/>
                    </a:cubicBezTo>
                    <a:close/>
                  </a:path>
                </a:pathLst>
              </a:custGeom>
              <a:solidFill>
                <a:srgbClr val="190B0B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3AE0EF99-60D9-4F40-908B-6AE5D9004B6D}"/>
                  </a:ext>
                </a:extLst>
              </p:cNvPr>
              <p:cNvSpPr/>
              <p:nvPr/>
            </p:nvSpPr>
            <p:spPr>
              <a:xfrm>
                <a:off x="16503" y="1602057"/>
                <a:ext cx="56429" cy="51270"/>
              </a:xfrm>
              <a:custGeom>
                <a:avLst/>
                <a:gdLst>
                  <a:gd name="connsiteX0" fmla="*/ 28056 w 56429"/>
                  <a:gd name="connsiteY0" fmla="*/ 1064 h 51270"/>
                  <a:gd name="connsiteX1" fmla="*/ 3971 w 56429"/>
                  <a:gd name="connsiteY1" fmla="*/ 41543 h 51270"/>
                  <a:gd name="connsiteX2" fmla="*/ 44450 w 56429"/>
                  <a:gd name="connsiteY2" fmla="*/ 45793 h 51270"/>
                  <a:gd name="connsiteX3" fmla="*/ 53032 w 56429"/>
                  <a:gd name="connsiteY3" fmla="*/ 8695 h 51270"/>
                  <a:gd name="connsiteX4" fmla="*/ 50521 w 56429"/>
                  <a:gd name="connsiteY4" fmla="*/ 5315 h 51270"/>
                  <a:gd name="connsiteX5" fmla="*/ 28056 w 56429"/>
                  <a:gd name="connsiteY5" fmla="*/ 1064 h 51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429" h="51270">
                    <a:moveTo>
                      <a:pt x="28056" y="1064"/>
                    </a:moveTo>
                    <a:cubicBezTo>
                      <a:pt x="10043" y="6327"/>
                      <a:pt x="-6553" y="26769"/>
                      <a:pt x="3971" y="41543"/>
                    </a:cubicBezTo>
                    <a:cubicBezTo>
                      <a:pt x="14738" y="52391"/>
                      <a:pt x="31658" y="54173"/>
                      <a:pt x="44450" y="45793"/>
                    </a:cubicBezTo>
                    <a:cubicBezTo>
                      <a:pt x="57059" y="37920"/>
                      <a:pt x="60904" y="21324"/>
                      <a:pt x="53032" y="8695"/>
                    </a:cubicBezTo>
                    <a:cubicBezTo>
                      <a:pt x="52282" y="7501"/>
                      <a:pt x="51453" y="6368"/>
                      <a:pt x="50521" y="5315"/>
                    </a:cubicBezTo>
                    <a:cubicBezTo>
                      <a:pt x="44329" y="-8"/>
                      <a:pt x="35767" y="-1627"/>
                      <a:pt x="28056" y="1064"/>
                    </a:cubicBezTo>
                    <a:close/>
                  </a:path>
                </a:pathLst>
              </a:custGeom>
              <a:solidFill>
                <a:srgbClr val="190B0B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6678124D-BBAE-4384-89CA-62A1BCDC466F}"/>
                  </a:ext>
                </a:extLst>
              </p:cNvPr>
              <p:cNvSpPr/>
              <p:nvPr/>
            </p:nvSpPr>
            <p:spPr>
              <a:xfrm>
                <a:off x="-23660" y="1749221"/>
                <a:ext cx="48673" cy="44058"/>
              </a:xfrm>
              <a:custGeom>
                <a:avLst/>
                <a:gdLst>
                  <a:gd name="connsiteX0" fmla="*/ 23693 w 48673"/>
                  <a:gd name="connsiteY0" fmla="*/ 1040 h 44058"/>
                  <a:gd name="connsiteX1" fmla="*/ 3454 w 48673"/>
                  <a:gd name="connsiteY1" fmla="*/ 35446 h 44058"/>
                  <a:gd name="connsiteX2" fmla="*/ 38265 w 48673"/>
                  <a:gd name="connsiteY2" fmla="*/ 39090 h 44058"/>
                  <a:gd name="connsiteX3" fmla="*/ 46098 w 48673"/>
                  <a:gd name="connsiteY3" fmla="*/ 7719 h 44058"/>
                  <a:gd name="connsiteX4" fmla="*/ 43932 w 48673"/>
                  <a:gd name="connsiteY4" fmla="*/ 4683 h 44058"/>
                  <a:gd name="connsiteX5" fmla="*/ 23693 w 48673"/>
                  <a:gd name="connsiteY5" fmla="*/ 1040 h 44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673" h="44058">
                    <a:moveTo>
                      <a:pt x="23693" y="1040"/>
                    </a:moveTo>
                    <a:cubicBezTo>
                      <a:pt x="8716" y="5290"/>
                      <a:pt x="-5451" y="22493"/>
                      <a:pt x="3454" y="35446"/>
                    </a:cubicBezTo>
                    <a:cubicBezTo>
                      <a:pt x="12582" y="45060"/>
                      <a:pt x="27357" y="46618"/>
                      <a:pt x="38265" y="39090"/>
                    </a:cubicBezTo>
                    <a:cubicBezTo>
                      <a:pt x="49094" y="32593"/>
                      <a:pt x="52594" y="18547"/>
                      <a:pt x="46098" y="7719"/>
                    </a:cubicBezTo>
                    <a:cubicBezTo>
                      <a:pt x="45470" y="6646"/>
                      <a:pt x="44742" y="5634"/>
                      <a:pt x="43932" y="4683"/>
                    </a:cubicBezTo>
                    <a:cubicBezTo>
                      <a:pt x="38346" y="-114"/>
                      <a:pt x="30595" y="-1510"/>
                      <a:pt x="23693" y="1040"/>
                    </a:cubicBezTo>
                    <a:close/>
                  </a:path>
                </a:pathLst>
              </a:custGeom>
              <a:solidFill>
                <a:srgbClr val="190B0B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80137897-D455-4D37-B697-E80A757CA120}"/>
                  </a:ext>
                </a:extLst>
              </p:cNvPr>
              <p:cNvSpPr/>
              <p:nvPr/>
            </p:nvSpPr>
            <p:spPr>
              <a:xfrm>
                <a:off x="-51888" y="1870776"/>
                <a:ext cx="45833" cy="41814"/>
              </a:xfrm>
              <a:custGeom>
                <a:avLst/>
                <a:gdLst>
                  <a:gd name="connsiteX0" fmla="*/ 22575 w 45833"/>
                  <a:gd name="connsiteY0" fmla="*/ 920 h 41814"/>
                  <a:gd name="connsiteX1" fmla="*/ 3347 w 45833"/>
                  <a:gd name="connsiteY1" fmla="*/ 33707 h 41814"/>
                  <a:gd name="connsiteX2" fmla="*/ 36337 w 45833"/>
                  <a:gd name="connsiteY2" fmla="*/ 37147 h 41814"/>
                  <a:gd name="connsiteX3" fmla="*/ 43219 w 45833"/>
                  <a:gd name="connsiteY3" fmla="*/ 7315 h 41814"/>
                  <a:gd name="connsiteX4" fmla="*/ 41194 w 45833"/>
                  <a:gd name="connsiteY4" fmla="*/ 4563 h 41814"/>
                  <a:gd name="connsiteX5" fmla="*/ 22575 w 45833"/>
                  <a:gd name="connsiteY5" fmla="*/ 920 h 41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833" h="41814">
                    <a:moveTo>
                      <a:pt x="22575" y="920"/>
                    </a:moveTo>
                    <a:cubicBezTo>
                      <a:pt x="8206" y="4967"/>
                      <a:pt x="-5153" y="21159"/>
                      <a:pt x="3347" y="33707"/>
                    </a:cubicBezTo>
                    <a:cubicBezTo>
                      <a:pt x="12030" y="42754"/>
                      <a:pt x="25975" y="44191"/>
                      <a:pt x="36337" y="37147"/>
                    </a:cubicBezTo>
                    <a:cubicBezTo>
                      <a:pt x="46478" y="30813"/>
                      <a:pt x="49573" y="17455"/>
                      <a:pt x="43219" y="7315"/>
                    </a:cubicBezTo>
                    <a:cubicBezTo>
                      <a:pt x="42632" y="6344"/>
                      <a:pt x="41944" y="5412"/>
                      <a:pt x="41194" y="4563"/>
                    </a:cubicBezTo>
                    <a:cubicBezTo>
                      <a:pt x="36156" y="-52"/>
                      <a:pt x="28971" y="-1448"/>
                      <a:pt x="22575" y="920"/>
                    </a:cubicBezTo>
                    <a:close/>
                  </a:path>
                </a:pathLst>
              </a:custGeom>
              <a:noFill/>
              <a:ln w="17806" cap="flat">
                <a:solidFill>
                  <a:srgbClr val="190B0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86F97A60-7E12-46CD-B9E1-FC0A279D48CA}"/>
                  </a:ext>
                </a:extLst>
              </p:cNvPr>
              <p:cNvSpPr/>
              <p:nvPr/>
            </p:nvSpPr>
            <p:spPr>
              <a:xfrm>
                <a:off x="-69496" y="1975617"/>
                <a:ext cx="45819" cy="41777"/>
              </a:xfrm>
              <a:custGeom>
                <a:avLst/>
                <a:gdLst>
                  <a:gd name="connsiteX0" fmla="*/ 22575 w 45819"/>
                  <a:gd name="connsiteY0" fmla="*/ 918 h 41777"/>
                  <a:gd name="connsiteX1" fmla="*/ 3347 w 45819"/>
                  <a:gd name="connsiteY1" fmla="*/ 33706 h 41777"/>
                  <a:gd name="connsiteX2" fmla="*/ 36540 w 45819"/>
                  <a:gd name="connsiteY2" fmla="*/ 37147 h 41777"/>
                  <a:gd name="connsiteX3" fmla="*/ 42997 w 45819"/>
                  <a:gd name="connsiteY3" fmla="*/ 6909 h 41777"/>
                  <a:gd name="connsiteX4" fmla="*/ 41397 w 45819"/>
                  <a:gd name="connsiteY4" fmla="*/ 4764 h 41777"/>
                  <a:gd name="connsiteX5" fmla="*/ 22575 w 45819"/>
                  <a:gd name="connsiteY5" fmla="*/ 918 h 41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819" h="41777">
                    <a:moveTo>
                      <a:pt x="22575" y="918"/>
                    </a:moveTo>
                    <a:cubicBezTo>
                      <a:pt x="8205" y="5168"/>
                      <a:pt x="-5153" y="21157"/>
                      <a:pt x="3347" y="33706"/>
                    </a:cubicBezTo>
                    <a:cubicBezTo>
                      <a:pt x="12132" y="42692"/>
                      <a:pt x="26097" y="44149"/>
                      <a:pt x="36540" y="37147"/>
                    </a:cubicBezTo>
                    <a:cubicBezTo>
                      <a:pt x="46659" y="30569"/>
                      <a:pt x="49554" y="17049"/>
                      <a:pt x="42997" y="6909"/>
                    </a:cubicBezTo>
                    <a:cubicBezTo>
                      <a:pt x="42510" y="6160"/>
                      <a:pt x="41964" y="5452"/>
                      <a:pt x="41397" y="4764"/>
                    </a:cubicBezTo>
                    <a:cubicBezTo>
                      <a:pt x="36358" y="7"/>
                      <a:pt x="29071" y="-1490"/>
                      <a:pt x="22575" y="918"/>
                    </a:cubicBezTo>
                    <a:close/>
                  </a:path>
                </a:pathLst>
              </a:custGeom>
              <a:noFill/>
              <a:ln w="17806" cap="flat">
                <a:solidFill>
                  <a:srgbClr val="190B0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DBD4320D-DAF2-4E8D-B68D-8359A68DB77E}"/>
                  </a:ext>
                </a:extLst>
              </p:cNvPr>
              <p:cNvSpPr/>
              <p:nvPr/>
            </p:nvSpPr>
            <p:spPr>
              <a:xfrm>
                <a:off x="-101775" y="2126905"/>
                <a:ext cx="45324" cy="41711"/>
              </a:xfrm>
              <a:custGeom>
                <a:avLst/>
                <a:gdLst>
                  <a:gd name="connsiteX0" fmla="*/ 23078 w 45324"/>
                  <a:gd name="connsiteY0" fmla="*/ 614 h 41711"/>
                  <a:gd name="connsiteX1" fmla="*/ 2839 w 45324"/>
                  <a:gd name="connsiteY1" fmla="*/ 33604 h 41711"/>
                  <a:gd name="connsiteX2" fmla="*/ 35829 w 45324"/>
                  <a:gd name="connsiteY2" fmla="*/ 37045 h 41711"/>
                  <a:gd name="connsiteX3" fmla="*/ 42711 w 45324"/>
                  <a:gd name="connsiteY3" fmla="*/ 7212 h 41711"/>
                  <a:gd name="connsiteX4" fmla="*/ 40686 w 45324"/>
                  <a:gd name="connsiteY4" fmla="*/ 4460 h 41711"/>
                  <a:gd name="connsiteX5" fmla="*/ 23078 w 45324"/>
                  <a:gd name="connsiteY5" fmla="*/ 614 h 41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324" h="41711">
                    <a:moveTo>
                      <a:pt x="23078" y="614"/>
                    </a:moveTo>
                    <a:cubicBezTo>
                      <a:pt x="8709" y="4865"/>
                      <a:pt x="-4650" y="20853"/>
                      <a:pt x="2839" y="33604"/>
                    </a:cubicBezTo>
                    <a:cubicBezTo>
                      <a:pt x="11522" y="42651"/>
                      <a:pt x="25467" y="44088"/>
                      <a:pt x="35829" y="37045"/>
                    </a:cubicBezTo>
                    <a:cubicBezTo>
                      <a:pt x="45969" y="30710"/>
                      <a:pt x="49065" y="17352"/>
                      <a:pt x="42711" y="7212"/>
                    </a:cubicBezTo>
                    <a:cubicBezTo>
                      <a:pt x="42124" y="6241"/>
                      <a:pt x="41436" y="5309"/>
                      <a:pt x="40686" y="4460"/>
                    </a:cubicBezTo>
                    <a:cubicBezTo>
                      <a:pt x="35910" y="169"/>
                      <a:pt x="29211" y="-1309"/>
                      <a:pt x="23078" y="614"/>
                    </a:cubicBezTo>
                    <a:close/>
                  </a:path>
                </a:pathLst>
              </a:custGeom>
              <a:noFill/>
              <a:ln w="17806" cap="flat">
                <a:solidFill>
                  <a:srgbClr val="190B0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9C88A829-6C9A-4D5D-A088-A951CBE68409}"/>
                  </a:ext>
                </a:extLst>
              </p:cNvPr>
              <p:cNvSpPr/>
              <p:nvPr/>
            </p:nvSpPr>
            <p:spPr>
              <a:xfrm>
                <a:off x="1173" y="1235719"/>
                <a:ext cx="152863" cy="106355"/>
              </a:xfrm>
              <a:custGeom>
                <a:avLst/>
                <a:gdLst>
                  <a:gd name="connsiteX0" fmla="*/ 19099 w 152863"/>
                  <a:gd name="connsiteY0" fmla="*/ 96400 h 106355"/>
                  <a:gd name="connsiteX1" fmla="*/ 883 w 152863"/>
                  <a:gd name="connsiteY1" fmla="*/ 52076 h 106355"/>
                  <a:gd name="connsiteX2" fmla="*/ 41362 w 152863"/>
                  <a:gd name="connsiteY2" fmla="*/ 3502 h 106355"/>
                  <a:gd name="connsiteX3" fmla="*/ 100258 w 152863"/>
                  <a:gd name="connsiteY3" fmla="*/ 6336 h 106355"/>
                  <a:gd name="connsiteX4" fmla="*/ 147011 w 152863"/>
                  <a:gd name="connsiteY4" fmla="*/ 32242 h 106355"/>
                  <a:gd name="connsiteX5" fmla="*/ 151322 w 152863"/>
                  <a:gd name="connsiteY5" fmla="*/ 51813 h 106355"/>
                  <a:gd name="connsiteX6" fmla="*/ 150856 w 152863"/>
                  <a:gd name="connsiteY6" fmla="*/ 52481 h 106355"/>
                  <a:gd name="connsiteX7" fmla="*/ 131346 w 152863"/>
                  <a:gd name="connsiteY7" fmla="*/ 57014 h 106355"/>
                  <a:gd name="connsiteX8" fmla="*/ 130617 w 152863"/>
                  <a:gd name="connsiteY8" fmla="*/ 56529 h 106355"/>
                  <a:gd name="connsiteX9" fmla="*/ 90139 w 152863"/>
                  <a:gd name="connsiteY9" fmla="*/ 33456 h 106355"/>
                  <a:gd name="connsiteX10" fmla="*/ 49660 w 152863"/>
                  <a:gd name="connsiteY10" fmla="*/ 31027 h 106355"/>
                  <a:gd name="connsiteX11" fmla="*/ 28004 w 152863"/>
                  <a:gd name="connsiteY11" fmla="*/ 55112 h 106355"/>
                  <a:gd name="connsiteX12" fmla="*/ 40350 w 152863"/>
                  <a:gd name="connsiteY12" fmla="*/ 77578 h 106355"/>
                  <a:gd name="connsiteX13" fmla="*/ 47413 w 152863"/>
                  <a:gd name="connsiteY13" fmla="*/ 96319 h 106355"/>
                  <a:gd name="connsiteX14" fmla="*/ 46624 w 152863"/>
                  <a:gd name="connsiteY14" fmla="*/ 97817 h 106355"/>
                  <a:gd name="connsiteX15" fmla="*/ 27862 w 152863"/>
                  <a:gd name="connsiteY15" fmla="*/ 104881 h 106355"/>
                  <a:gd name="connsiteX16" fmla="*/ 26385 w 152863"/>
                  <a:gd name="connsiteY16" fmla="*/ 104091 h 106355"/>
                  <a:gd name="connsiteX17" fmla="*/ 19099 w 152863"/>
                  <a:gd name="connsiteY17" fmla="*/ 96400 h 106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2863" h="106355">
                    <a:moveTo>
                      <a:pt x="19099" y="96400"/>
                    </a:moveTo>
                    <a:cubicBezTo>
                      <a:pt x="6206" y="85450"/>
                      <a:pt x="-573" y="68936"/>
                      <a:pt x="883" y="52076"/>
                    </a:cubicBezTo>
                    <a:cubicBezTo>
                      <a:pt x="4223" y="29591"/>
                      <a:pt x="19828" y="10829"/>
                      <a:pt x="41362" y="3502"/>
                    </a:cubicBezTo>
                    <a:cubicBezTo>
                      <a:pt x="60751" y="-2286"/>
                      <a:pt x="81516" y="-1294"/>
                      <a:pt x="100258" y="6336"/>
                    </a:cubicBezTo>
                    <a:cubicBezTo>
                      <a:pt x="116794" y="13136"/>
                      <a:pt x="132479" y="21839"/>
                      <a:pt x="147011" y="32242"/>
                    </a:cubicBezTo>
                    <a:cubicBezTo>
                      <a:pt x="153609" y="36452"/>
                      <a:pt x="155532" y="45215"/>
                      <a:pt x="151322" y="51813"/>
                    </a:cubicBezTo>
                    <a:cubicBezTo>
                      <a:pt x="151160" y="52036"/>
                      <a:pt x="151018" y="52259"/>
                      <a:pt x="150856" y="52481"/>
                    </a:cubicBezTo>
                    <a:cubicBezTo>
                      <a:pt x="146707" y="59119"/>
                      <a:pt x="137984" y="61143"/>
                      <a:pt x="131346" y="57014"/>
                    </a:cubicBezTo>
                    <a:cubicBezTo>
                      <a:pt x="131103" y="56853"/>
                      <a:pt x="130859" y="56691"/>
                      <a:pt x="130617" y="56529"/>
                    </a:cubicBezTo>
                    <a:cubicBezTo>
                      <a:pt x="118028" y="47340"/>
                      <a:pt x="104447" y="39589"/>
                      <a:pt x="90139" y="33456"/>
                    </a:cubicBezTo>
                    <a:cubicBezTo>
                      <a:pt x="77327" y="28032"/>
                      <a:pt x="63039" y="27182"/>
                      <a:pt x="49660" y="31027"/>
                    </a:cubicBezTo>
                    <a:cubicBezTo>
                      <a:pt x="38549" y="34468"/>
                      <a:pt x="30230" y="43718"/>
                      <a:pt x="28004" y="55112"/>
                    </a:cubicBezTo>
                    <a:cubicBezTo>
                      <a:pt x="27357" y="64382"/>
                      <a:pt x="32193" y="73165"/>
                      <a:pt x="40350" y="77578"/>
                    </a:cubicBezTo>
                    <a:cubicBezTo>
                      <a:pt x="47474" y="80816"/>
                      <a:pt x="50631" y="89195"/>
                      <a:pt x="47413" y="96319"/>
                    </a:cubicBezTo>
                    <a:cubicBezTo>
                      <a:pt x="47171" y="96846"/>
                      <a:pt x="46908" y="97331"/>
                      <a:pt x="46624" y="97817"/>
                    </a:cubicBezTo>
                    <a:cubicBezTo>
                      <a:pt x="43386" y="104941"/>
                      <a:pt x="35007" y="108099"/>
                      <a:pt x="27862" y="104881"/>
                    </a:cubicBezTo>
                    <a:cubicBezTo>
                      <a:pt x="27357" y="104637"/>
                      <a:pt x="26870" y="104374"/>
                      <a:pt x="26385" y="104091"/>
                    </a:cubicBezTo>
                    <a:cubicBezTo>
                      <a:pt x="23652" y="101844"/>
                      <a:pt x="21204" y="99254"/>
                      <a:pt x="19099" y="96400"/>
                    </a:cubicBezTo>
                    <a:close/>
                  </a:path>
                </a:pathLst>
              </a:custGeom>
              <a:solidFill>
                <a:srgbClr val="51352E"/>
              </a:solidFill>
              <a:ln w="17806" cap="flat">
                <a:solidFill>
                  <a:srgbClr val="190B0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9A6536BF-C800-494E-903B-E5DA26C34C76}"/>
                  </a:ext>
                </a:extLst>
              </p:cNvPr>
              <p:cNvSpPr/>
              <p:nvPr/>
            </p:nvSpPr>
            <p:spPr>
              <a:xfrm>
                <a:off x="-26378" y="1333676"/>
                <a:ext cx="153606" cy="105300"/>
              </a:xfrm>
              <a:custGeom>
                <a:avLst/>
                <a:gdLst>
                  <a:gd name="connsiteX0" fmla="*/ 18923 w 153606"/>
                  <a:gd name="connsiteY0" fmla="*/ 96400 h 105300"/>
                  <a:gd name="connsiteX1" fmla="*/ 910 w 153606"/>
                  <a:gd name="connsiteY1" fmla="*/ 52076 h 105300"/>
                  <a:gd name="connsiteX2" fmla="*/ 41389 w 153606"/>
                  <a:gd name="connsiteY2" fmla="*/ 3502 h 105300"/>
                  <a:gd name="connsiteX3" fmla="*/ 100487 w 153606"/>
                  <a:gd name="connsiteY3" fmla="*/ 6336 h 105300"/>
                  <a:gd name="connsiteX4" fmla="*/ 147847 w 153606"/>
                  <a:gd name="connsiteY4" fmla="*/ 31635 h 105300"/>
                  <a:gd name="connsiteX5" fmla="*/ 151915 w 153606"/>
                  <a:gd name="connsiteY5" fmla="*/ 51550 h 105300"/>
                  <a:gd name="connsiteX6" fmla="*/ 151692 w 153606"/>
                  <a:gd name="connsiteY6" fmla="*/ 51874 h 105300"/>
                  <a:gd name="connsiteX7" fmla="*/ 131837 w 153606"/>
                  <a:gd name="connsiteY7" fmla="*/ 56165 h 105300"/>
                  <a:gd name="connsiteX8" fmla="*/ 131453 w 153606"/>
                  <a:gd name="connsiteY8" fmla="*/ 55922 h 105300"/>
                  <a:gd name="connsiteX9" fmla="*/ 90975 w 153606"/>
                  <a:gd name="connsiteY9" fmla="*/ 32849 h 105300"/>
                  <a:gd name="connsiteX10" fmla="*/ 50496 w 153606"/>
                  <a:gd name="connsiteY10" fmla="*/ 30420 h 105300"/>
                  <a:gd name="connsiteX11" fmla="*/ 28840 w 153606"/>
                  <a:gd name="connsiteY11" fmla="*/ 54505 h 105300"/>
                  <a:gd name="connsiteX12" fmla="*/ 41186 w 153606"/>
                  <a:gd name="connsiteY12" fmla="*/ 76971 h 105300"/>
                  <a:gd name="connsiteX13" fmla="*/ 48047 w 153606"/>
                  <a:gd name="connsiteY13" fmla="*/ 96096 h 105300"/>
                  <a:gd name="connsiteX14" fmla="*/ 47460 w 153606"/>
                  <a:gd name="connsiteY14" fmla="*/ 97210 h 105300"/>
                  <a:gd name="connsiteX15" fmla="*/ 28476 w 153606"/>
                  <a:gd name="connsiteY15" fmla="*/ 103605 h 105300"/>
                  <a:gd name="connsiteX16" fmla="*/ 28234 w 153606"/>
                  <a:gd name="connsiteY16" fmla="*/ 103484 h 105300"/>
                  <a:gd name="connsiteX17" fmla="*/ 18923 w 153606"/>
                  <a:gd name="connsiteY17" fmla="*/ 96400 h 10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3606" h="105300">
                    <a:moveTo>
                      <a:pt x="18923" y="96400"/>
                    </a:moveTo>
                    <a:cubicBezTo>
                      <a:pt x="6071" y="85431"/>
                      <a:pt x="-648" y="68895"/>
                      <a:pt x="910" y="52076"/>
                    </a:cubicBezTo>
                    <a:cubicBezTo>
                      <a:pt x="4250" y="29591"/>
                      <a:pt x="19875" y="10829"/>
                      <a:pt x="41389" y="3502"/>
                    </a:cubicBezTo>
                    <a:cubicBezTo>
                      <a:pt x="60838" y="-2286"/>
                      <a:pt x="81685" y="-1294"/>
                      <a:pt x="100487" y="6336"/>
                    </a:cubicBezTo>
                    <a:cubicBezTo>
                      <a:pt x="117205" y="12914"/>
                      <a:pt x="133093" y="21394"/>
                      <a:pt x="147847" y="31635"/>
                    </a:cubicBezTo>
                    <a:cubicBezTo>
                      <a:pt x="154466" y="36006"/>
                      <a:pt x="156287" y="44932"/>
                      <a:pt x="151915" y="51550"/>
                    </a:cubicBezTo>
                    <a:cubicBezTo>
                      <a:pt x="151835" y="51651"/>
                      <a:pt x="151773" y="51773"/>
                      <a:pt x="151692" y="51874"/>
                    </a:cubicBezTo>
                    <a:cubicBezTo>
                      <a:pt x="147402" y="58553"/>
                      <a:pt x="138497" y="60476"/>
                      <a:pt x="131837" y="56165"/>
                    </a:cubicBezTo>
                    <a:cubicBezTo>
                      <a:pt x="131697" y="56084"/>
                      <a:pt x="131574" y="56003"/>
                      <a:pt x="131453" y="55922"/>
                    </a:cubicBezTo>
                    <a:cubicBezTo>
                      <a:pt x="118905" y="46672"/>
                      <a:pt x="105324" y="38941"/>
                      <a:pt x="90975" y="32849"/>
                    </a:cubicBezTo>
                    <a:cubicBezTo>
                      <a:pt x="78164" y="27425"/>
                      <a:pt x="63875" y="26575"/>
                      <a:pt x="50496" y="30420"/>
                    </a:cubicBezTo>
                    <a:cubicBezTo>
                      <a:pt x="39344" y="33780"/>
                      <a:pt x="30986" y="43070"/>
                      <a:pt x="28840" y="54505"/>
                    </a:cubicBezTo>
                    <a:cubicBezTo>
                      <a:pt x="28092" y="63795"/>
                      <a:pt x="32949" y="72619"/>
                      <a:pt x="41186" y="76971"/>
                    </a:cubicBezTo>
                    <a:cubicBezTo>
                      <a:pt x="48372" y="80351"/>
                      <a:pt x="51428" y="88932"/>
                      <a:pt x="48047" y="96096"/>
                    </a:cubicBezTo>
                    <a:cubicBezTo>
                      <a:pt x="47865" y="96481"/>
                      <a:pt x="47663" y="96846"/>
                      <a:pt x="47460" y="97210"/>
                    </a:cubicBezTo>
                    <a:cubicBezTo>
                      <a:pt x="43979" y="104212"/>
                      <a:pt x="35479" y="107087"/>
                      <a:pt x="28476" y="103605"/>
                    </a:cubicBezTo>
                    <a:cubicBezTo>
                      <a:pt x="28396" y="103565"/>
                      <a:pt x="28314" y="103524"/>
                      <a:pt x="28234" y="103484"/>
                    </a:cubicBezTo>
                    <a:cubicBezTo>
                      <a:pt x="24853" y="101501"/>
                      <a:pt x="21736" y="99112"/>
                      <a:pt x="18923" y="96400"/>
                    </a:cubicBezTo>
                    <a:close/>
                  </a:path>
                </a:pathLst>
              </a:custGeom>
              <a:solidFill>
                <a:srgbClr val="51352E"/>
              </a:solidFill>
              <a:ln w="17806" cap="flat">
                <a:solidFill>
                  <a:srgbClr val="190B0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961E2A85-963C-494C-A50F-FCA634D49B6B}"/>
                  </a:ext>
                </a:extLst>
              </p:cNvPr>
              <p:cNvSpPr/>
              <p:nvPr/>
            </p:nvSpPr>
            <p:spPr>
              <a:xfrm>
                <a:off x="-61189" y="1437236"/>
                <a:ext cx="153092" cy="104954"/>
              </a:xfrm>
              <a:custGeom>
                <a:avLst/>
                <a:gdLst>
                  <a:gd name="connsiteX0" fmla="*/ 18922 w 153092"/>
                  <a:gd name="connsiteY0" fmla="*/ 96465 h 104954"/>
                  <a:gd name="connsiteX1" fmla="*/ 910 w 153092"/>
                  <a:gd name="connsiteY1" fmla="*/ 52141 h 104954"/>
                  <a:gd name="connsiteX2" fmla="*/ 41389 w 153092"/>
                  <a:gd name="connsiteY2" fmla="*/ 3567 h 104954"/>
                  <a:gd name="connsiteX3" fmla="*/ 100487 w 153092"/>
                  <a:gd name="connsiteY3" fmla="*/ 6199 h 104954"/>
                  <a:gd name="connsiteX4" fmla="*/ 147239 w 153092"/>
                  <a:gd name="connsiteY4" fmla="*/ 32307 h 104954"/>
                  <a:gd name="connsiteX5" fmla="*/ 151551 w 153092"/>
                  <a:gd name="connsiteY5" fmla="*/ 51878 h 104954"/>
                  <a:gd name="connsiteX6" fmla="*/ 151085 w 153092"/>
                  <a:gd name="connsiteY6" fmla="*/ 52547 h 104954"/>
                  <a:gd name="connsiteX7" fmla="*/ 130887 w 153092"/>
                  <a:gd name="connsiteY7" fmla="*/ 56614 h 104954"/>
                  <a:gd name="connsiteX8" fmla="*/ 130846 w 153092"/>
                  <a:gd name="connsiteY8" fmla="*/ 56594 h 104954"/>
                  <a:gd name="connsiteX9" fmla="*/ 90367 w 153092"/>
                  <a:gd name="connsiteY9" fmla="*/ 33522 h 104954"/>
                  <a:gd name="connsiteX10" fmla="*/ 49889 w 153092"/>
                  <a:gd name="connsiteY10" fmla="*/ 31093 h 104954"/>
                  <a:gd name="connsiteX11" fmla="*/ 28233 w 153092"/>
                  <a:gd name="connsiteY11" fmla="*/ 55177 h 104954"/>
                  <a:gd name="connsiteX12" fmla="*/ 40376 w 153092"/>
                  <a:gd name="connsiteY12" fmla="*/ 77643 h 104954"/>
                  <a:gd name="connsiteX13" fmla="*/ 46772 w 153092"/>
                  <a:gd name="connsiteY13" fmla="*/ 96627 h 104954"/>
                  <a:gd name="connsiteX14" fmla="*/ 46651 w 153092"/>
                  <a:gd name="connsiteY14" fmla="*/ 96871 h 104954"/>
                  <a:gd name="connsiteX15" fmla="*/ 27990 w 153092"/>
                  <a:gd name="connsiteY15" fmla="*/ 103327 h 104954"/>
                  <a:gd name="connsiteX16" fmla="*/ 27626 w 153092"/>
                  <a:gd name="connsiteY16" fmla="*/ 103145 h 104954"/>
                  <a:gd name="connsiteX17" fmla="*/ 18922 w 153092"/>
                  <a:gd name="connsiteY17" fmla="*/ 96465 h 104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3092" h="104954">
                    <a:moveTo>
                      <a:pt x="18922" y="96465"/>
                    </a:moveTo>
                    <a:cubicBezTo>
                      <a:pt x="6072" y="85496"/>
                      <a:pt x="-648" y="68960"/>
                      <a:pt x="910" y="52141"/>
                    </a:cubicBezTo>
                    <a:cubicBezTo>
                      <a:pt x="4249" y="29656"/>
                      <a:pt x="19854" y="10894"/>
                      <a:pt x="41389" y="3567"/>
                    </a:cubicBezTo>
                    <a:cubicBezTo>
                      <a:pt x="60818" y="-2261"/>
                      <a:pt x="81644" y="-1331"/>
                      <a:pt x="100487" y="6199"/>
                    </a:cubicBezTo>
                    <a:cubicBezTo>
                      <a:pt x="116941" y="13242"/>
                      <a:pt x="132606" y="21985"/>
                      <a:pt x="147239" y="32307"/>
                    </a:cubicBezTo>
                    <a:cubicBezTo>
                      <a:pt x="153837" y="36517"/>
                      <a:pt x="155761" y="45281"/>
                      <a:pt x="151551" y="51878"/>
                    </a:cubicBezTo>
                    <a:cubicBezTo>
                      <a:pt x="151389" y="52101"/>
                      <a:pt x="151247" y="52324"/>
                      <a:pt x="151085" y="52547"/>
                    </a:cubicBezTo>
                    <a:cubicBezTo>
                      <a:pt x="146632" y="59246"/>
                      <a:pt x="137586" y="61067"/>
                      <a:pt x="130887" y="56614"/>
                    </a:cubicBezTo>
                    <a:cubicBezTo>
                      <a:pt x="130866" y="56614"/>
                      <a:pt x="130866" y="56594"/>
                      <a:pt x="130846" y="56594"/>
                    </a:cubicBezTo>
                    <a:cubicBezTo>
                      <a:pt x="118237" y="47426"/>
                      <a:pt x="104676" y="39695"/>
                      <a:pt x="90367" y="33522"/>
                    </a:cubicBezTo>
                    <a:cubicBezTo>
                      <a:pt x="77556" y="28097"/>
                      <a:pt x="63267" y="27248"/>
                      <a:pt x="49889" y="31093"/>
                    </a:cubicBezTo>
                    <a:cubicBezTo>
                      <a:pt x="38717" y="34412"/>
                      <a:pt x="30338" y="43722"/>
                      <a:pt x="28233" y="55177"/>
                    </a:cubicBezTo>
                    <a:cubicBezTo>
                      <a:pt x="27383" y="64427"/>
                      <a:pt x="32180" y="73292"/>
                      <a:pt x="40376" y="77643"/>
                    </a:cubicBezTo>
                    <a:cubicBezTo>
                      <a:pt x="47379" y="81124"/>
                      <a:pt x="50253" y="89625"/>
                      <a:pt x="46772" y="96627"/>
                    </a:cubicBezTo>
                    <a:cubicBezTo>
                      <a:pt x="46732" y="96708"/>
                      <a:pt x="46691" y="96789"/>
                      <a:pt x="46651" y="96871"/>
                    </a:cubicBezTo>
                    <a:cubicBezTo>
                      <a:pt x="43270" y="103812"/>
                      <a:pt x="34912" y="106707"/>
                      <a:pt x="27990" y="103327"/>
                    </a:cubicBezTo>
                    <a:cubicBezTo>
                      <a:pt x="27868" y="103266"/>
                      <a:pt x="27747" y="103205"/>
                      <a:pt x="27626" y="103145"/>
                    </a:cubicBezTo>
                    <a:cubicBezTo>
                      <a:pt x="24489" y="101242"/>
                      <a:pt x="21575" y="98995"/>
                      <a:pt x="18922" y="96465"/>
                    </a:cubicBezTo>
                    <a:close/>
                  </a:path>
                </a:pathLst>
              </a:custGeom>
              <a:solidFill>
                <a:srgbClr val="51352E"/>
              </a:solidFill>
              <a:ln w="17806" cap="flat">
                <a:solidFill>
                  <a:srgbClr val="190B0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263FBD29-31E5-4B5B-96C5-AF36128C6E55}"/>
                  </a:ext>
                </a:extLst>
              </p:cNvPr>
              <p:cNvSpPr/>
              <p:nvPr/>
            </p:nvSpPr>
            <p:spPr>
              <a:xfrm>
                <a:off x="-93578" y="1581062"/>
                <a:ext cx="153184" cy="105118"/>
              </a:xfrm>
              <a:custGeom>
                <a:avLst/>
                <a:gdLst>
                  <a:gd name="connsiteX0" fmla="*/ 18929 w 153184"/>
                  <a:gd name="connsiteY0" fmla="*/ 96338 h 105118"/>
                  <a:gd name="connsiteX1" fmla="*/ 916 w 153184"/>
                  <a:gd name="connsiteY1" fmla="*/ 52014 h 105118"/>
                  <a:gd name="connsiteX2" fmla="*/ 41394 w 153184"/>
                  <a:gd name="connsiteY2" fmla="*/ 3642 h 105118"/>
                  <a:gd name="connsiteX3" fmla="*/ 100493 w 153184"/>
                  <a:gd name="connsiteY3" fmla="*/ 6273 h 105118"/>
                  <a:gd name="connsiteX4" fmla="*/ 147246 w 153184"/>
                  <a:gd name="connsiteY4" fmla="*/ 32382 h 105118"/>
                  <a:gd name="connsiteX5" fmla="*/ 151779 w 153184"/>
                  <a:gd name="connsiteY5" fmla="*/ 51609 h 105118"/>
                  <a:gd name="connsiteX6" fmla="*/ 151091 w 153184"/>
                  <a:gd name="connsiteY6" fmla="*/ 52621 h 105118"/>
                  <a:gd name="connsiteX7" fmla="*/ 131580 w 153184"/>
                  <a:gd name="connsiteY7" fmla="*/ 57155 h 105118"/>
                  <a:gd name="connsiteX8" fmla="*/ 130852 w 153184"/>
                  <a:gd name="connsiteY8" fmla="*/ 56669 h 105118"/>
                  <a:gd name="connsiteX9" fmla="*/ 90374 w 153184"/>
                  <a:gd name="connsiteY9" fmla="*/ 33596 h 105118"/>
                  <a:gd name="connsiteX10" fmla="*/ 49895 w 153184"/>
                  <a:gd name="connsiteY10" fmla="*/ 31167 h 105118"/>
                  <a:gd name="connsiteX11" fmla="*/ 28239 w 153184"/>
                  <a:gd name="connsiteY11" fmla="*/ 55455 h 105118"/>
                  <a:gd name="connsiteX12" fmla="*/ 40382 w 153184"/>
                  <a:gd name="connsiteY12" fmla="*/ 77920 h 105118"/>
                  <a:gd name="connsiteX13" fmla="*/ 46839 w 153184"/>
                  <a:gd name="connsiteY13" fmla="*/ 96580 h 105118"/>
                  <a:gd name="connsiteX14" fmla="*/ 46656 w 153184"/>
                  <a:gd name="connsiteY14" fmla="*/ 96945 h 105118"/>
                  <a:gd name="connsiteX15" fmla="*/ 27713 w 153184"/>
                  <a:gd name="connsiteY15" fmla="*/ 103462 h 105118"/>
                  <a:gd name="connsiteX16" fmla="*/ 27631 w 153184"/>
                  <a:gd name="connsiteY16" fmla="*/ 103422 h 105118"/>
                  <a:gd name="connsiteX17" fmla="*/ 18929 w 153184"/>
                  <a:gd name="connsiteY17" fmla="*/ 96338 h 105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3184" h="105118">
                    <a:moveTo>
                      <a:pt x="18929" y="96338"/>
                    </a:moveTo>
                    <a:cubicBezTo>
                      <a:pt x="6057" y="85388"/>
                      <a:pt x="-663" y="68832"/>
                      <a:pt x="916" y="52014"/>
                    </a:cubicBezTo>
                    <a:cubicBezTo>
                      <a:pt x="4053" y="29467"/>
                      <a:pt x="19759" y="10706"/>
                      <a:pt x="41394" y="3642"/>
                    </a:cubicBezTo>
                    <a:cubicBezTo>
                      <a:pt x="60804" y="-2288"/>
                      <a:pt x="81670" y="-1357"/>
                      <a:pt x="100493" y="6273"/>
                    </a:cubicBezTo>
                    <a:cubicBezTo>
                      <a:pt x="117028" y="13154"/>
                      <a:pt x="132714" y="21918"/>
                      <a:pt x="147246" y="32382"/>
                    </a:cubicBezTo>
                    <a:cubicBezTo>
                      <a:pt x="153803" y="36430"/>
                      <a:pt x="155847" y="45052"/>
                      <a:pt x="151779" y="51609"/>
                    </a:cubicBezTo>
                    <a:cubicBezTo>
                      <a:pt x="151577" y="51953"/>
                      <a:pt x="151333" y="52297"/>
                      <a:pt x="151091" y="52621"/>
                    </a:cubicBezTo>
                    <a:cubicBezTo>
                      <a:pt x="146942" y="59259"/>
                      <a:pt x="138218" y="61284"/>
                      <a:pt x="131580" y="57155"/>
                    </a:cubicBezTo>
                    <a:cubicBezTo>
                      <a:pt x="131338" y="56993"/>
                      <a:pt x="131094" y="56831"/>
                      <a:pt x="130852" y="56669"/>
                    </a:cubicBezTo>
                    <a:cubicBezTo>
                      <a:pt x="118242" y="47501"/>
                      <a:pt x="104682" y="39769"/>
                      <a:pt x="90374" y="33596"/>
                    </a:cubicBezTo>
                    <a:cubicBezTo>
                      <a:pt x="77561" y="28172"/>
                      <a:pt x="63272" y="27322"/>
                      <a:pt x="49895" y="31167"/>
                    </a:cubicBezTo>
                    <a:cubicBezTo>
                      <a:pt x="38683" y="34547"/>
                      <a:pt x="30323" y="43939"/>
                      <a:pt x="28239" y="55455"/>
                    </a:cubicBezTo>
                    <a:cubicBezTo>
                      <a:pt x="27510" y="64684"/>
                      <a:pt x="32266" y="73488"/>
                      <a:pt x="40382" y="77920"/>
                    </a:cubicBezTo>
                    <a:cubicBezTo>
                      <a:pt x="47325" y="81300"/>
                      <a:pt x="50198" y="89639"/>
                      <a:pt x="46839" y="96580"/>
                    </a:cubicBezTo>
                    <a:cubicBezTo>
                      <a:pt x="46777" y="96702"/>
                      <a:pt x="46717" y="96823"/>
                      <a:pt x="46656" y="96945"/>
                    </a:cubicBezTo>
                    <a:cubicBezTo>
                      <a:pt x="43216" y="103968"/>
                      <a:pt x="34736" y="106903"/>
                      <a:pt x="27713" y="103462"/>
                    </a:cubicBezTo>
                    <a:cubicBezTo>
                      <a:pt x="27672" y="103442"/>
                      <a:pt x="27652" y="103442"/>
                      <a:pt x="27631" y="103422"/>
                    </a:cubicBezTo>
                    <a:cubicBezTo>
                      <a:pt x="24515" y="101317"/>
                      <a:pt x="21601" y="98949"/>
                      <a:pt x="18929" y="96338"/>
                    </a:cubicBezTo>
                    <a:close/>
                  </a:path>
                </a:pathLst>
              </a:custGeom>
              <a:solidFill>
                <a:srgbClr val="51352E"/>
              </a:solidFill>
              <a:ln w="17806" cap="flat">
                <a:solidFill>
                  <a:srgbClr val="190B0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C7D278A9-1B2C-4AAA-9DE4-5021DC17D0AE}"/>
                  </a:ext>
                </a:extLst>
              </p:cNvPr>
              <p:cNvSpPr/>
              <p:nvPr/>
            </p:nvSpPr>
            <p:spPr>
              <a:xfrm>
                <a:off x="-135274" y="1710780"/>
                <a:ext cx="153187" cy="105138"/>
              </a:xfrm>
              <a:custGeom>
                <a:avLst/>
                <a:gdLst>
                  <a:gd name="connsiteX0" fmla="*/ 19134 w 153187"/>
                  <a:gd name="connsiteY0" fmla="*/ 96353 h 105138"/>
                  <a:gd name="connsiteX1" fmla="*/ 919 w 153187"/>
                  <a:gd name="connsiteY1" fmla="*/ 52029 h 105138"/>
                  <a:gd name="connsiteX2" fmla="*/ 41397 w 153187"/>
                  <a:gd name="connsiteY2" fmla="*/ 3657 h 105138"/>
                  <a:gd name="connsiteX3" fmla="*/ 100496 w 153187"/>
                  <a:gd name="connsiteY3" fmla="*/ 6288 h 105138"/>
                  <a:gd name="connsiteX4" fmla="*/ 147249 w 153187"/>
                  <a:gd name="connsiteY4" fmla="*/ 32397 h 105138"/>
                  <a:gd name="connsiteX5" fmla="*/ 151782 w 153187"/>
                  <a:gd name="connsiteY5" fmla="*/ 51624 h 105138"/>
                  <a:gd name="connsiteX6" fmla="*/ 151094 w 153187"/>
                  <a:gd name="connsiteY6" fmla="*/ 52636 h 105138"/>
                  <a:gd name="connsiteX7" fmla="*/ 131927 w 153187"/>
                  <a:gd name="connsiteY7" fmla="*/ 57392 h 105138"/>
                  <a:gd name="connsiteX8" fmla="*/ 130855 w 153187"/>
                  <a:gd name="connsiteY8" fmla="*/ 56684 h 105138"/>
                  <a:gd name="connsiteX9" fmla="*/ 90377 w 153187"/>
                  <a:gd name="connsiteY9" fmla="*/ 33611 h 105138"/>
                  <a:gd name="connsiteX10" fmla="*/ 49898 w 153187"/>
                  <a:gd name="connsiteY10" fmla="*/ 31182 h 105138"/>
                  <a:gd name="connsiteX11" fmla="*/ 28242 w 153187"/>
                  <a:gd name="connsiteY11" fmla="*/ 55469 h 105138"/>
                  <a:gd name="connsiteX12" fmla="*/ 40588 w 153187"/>
                  <a:gd name="connsiteY12" fmla="*/ 77935 h 105138"/>
                  <a:gd name="connsiteX13" fmla="*/ 46862 w 153187"/>
                  <a:gd name="connsiteY13" fmla="*/ 96960 h 105138"/>
                  <a:gd name="connsiteX14" fmla="*/ 27634 w 153187"/>
                  <a:gd name="connsiteY14" fmla="*/ 103436 h 105138"/>
                  <a:gd name="connsiteX15" fmla="*/ 19134 w 153187"/>
                  <a:gd name="connsiteY15" fmla="*/ 96353 h 105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53187" h="105138">
                    <a:moveTo>
                      <a:pt x="19134" y="96353"/>
                    </a:moveTo>
                    <a:cubicBezTo>
                      <a:pt x="6120" y="85484"/>
                      <a:pt x="-680" y="68908"/>
                      <a:pt x="919" y="52029"/>
                    </a:cubicBezTo>
                    <a:cubicBezTo>
                      <a:pt x="4056" y="29482"/>
                      <a:pt x="19762" y="10720"/>
                      <a:pt x="41397" y="3657"/>
                    </a:cubicBezTo>
                    <a:cubicBezTo>
                      <a:pt x="60806" y="-2293"/>
                      <a:pt x="81694" y="-1362"/>
                      <a:pt x="100496" y="6288"/>
                    </a:cubicBezTo>
                    <a:cubicBezTo>
                      <a:pt x="117072" y="13068"/>
                      <a:pt x="132777" y="21852"/>
                      <a:pt x="147249" y="32397"/>
                    </a:cubicBezTo>
                    <a:cubicBezTo>
                      <a:pt x="153806" y="36445"/>
                      <a:pt x="155850" y="45067"/>
                      <a:pt x="151782" y="51624"/>
                    </a:cubicBezTo>
                    <a:cubicBezTo>
                      <a:pt x="151580" y="51968"/>
                      <a:pt x="151336" y="52312"/>
                      <a:pt x="151094" y="52636"/>
                    </a:cubicBezTo>
                    <a:cubicBezTo>
                      <a:pt x="147107" y="59254"/>
                      <a:pt x="138525" y="61379"/>
                      <a:pt x="131927" y="57392"/>
                    </a:cubicBezTo>
                    <a:cubicBezTo>
                      <a:pt x="131563" y="57169"/>
                      <a:pt x="131199" y="56947"/>
                      <a:pt x="130855" y="56684"/>
                    </a:cubicBezTo>
                    <a:cubicBezTo>
                      <a:pt x="118266" y="47495"/>
                      <a:pt x="104685" y="39744"/>
                      <a:pt x="90377" y="33611"/>
                    </a:cubicBezTo>
                    <a:cubicBezTo>
                      <a:pt x="77564" y="28187"/>
                      <a:pt x="63275" y="27337"/>
                      <a:pt x="49898" y="31182"/>
                    </a:cubicBezTo>
                    <a:cubicBezTo>
                      <a:pt x="38685" y="34562"/>
                      <a:pt x="30326" y="43953"/>
                      <a:pt x="28242" y="55469"/>
                    </a:cubicBezTo>
                    <a:cubicBezTo>
                      <a:pt x="27695" y="64699"/>
                      <a:pt x="32492" y="73441"/>
                      <a:pt x="40588" y="77935"/>
                    </a:cubicBezTo>
                    <a:cubicBezTo>
                      <a:pt x="47570" y="81457"/>
                      <a:pt x="50384" y="89977"/>
                      <a:pt x="46862" y="96960"/>
                    </a:cubicBezTo>
                    <a:cubicBezTo>
                      <a:pt x="43340" y="104044"/>
                      <a:pt x="34739" y="106938"/>
                      <a:pt x="27634" y="103436"/>
                    </a:cubicBezTo>
                    <a:cubicBezTo>
                      <a:pt x="24559" y="101372"/>
                      <a:pt x="21705" y="99004"/>
                      <a:pt x="19134" y="96353"/>
                    </a:cubicBezTo>
                    <a:close/>
                  </a:path>
                </a:pathLst>
              </a:custGeom>
              <a:solidFill>
                <a:srgbClr val="51352E"/>
              </a:solidFill>
              <a:ln w="17806" cap="flat">
                <a:solidFill>
                  <a:srgbClr val="190B0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FFFA08FB-27B4-40A9-8EDB-E9E58E46D6CA}"/>
                  </a:ext>
                </a:extLst>
              </p:cNvPr>
              <p:cNvSpPr/>
              <p:nvPr/>
            </p:nvSpPr>
            <p:spPr>
              <a:xfrm>
                <a:off x="-167450" y="1848407"/>
                <a:ext cx="153097" cy="105363"/>
              </a:xfrm>
              <a:custGeom>
                <a:avLst/>
                <a:gdLst>
                  <a:gd name="connsiteX0" fmla="*/ 18928 w 153097"/>
                  <a:gd name="connsiteY0" fmla="*/ 96352 h 105363"/>
                  <a:gd name="connsiteX1" fmla="*/ 916 w 153097"/>
                  <a:gd name="connsiteY1" fmla="*/ 52029 h 105363"/>
                  <a:gd name="connsiteX2" fmla="*/ 41394 w 153097"/>
                  <a:gd name="connsiteY2" fmla="*/ 3657 h 105363"/>
                  <a:gd name="connsiteX3" fmla="*/ 100492 w 153097"/>
                  <a:gd name="connsiteY3" fmla="*/ 6288 h 105363"/>
                  <a:gd name="connsiteX4" fmla="*/ 147245 w 153097"/>
                  <a:gd name="connsiteY4" fmla="*/ 32396 h 105363"/>
                  <a:gd name="connsiteX5" fmla="*/ 151556 w 153097"/>
                  <a:gd name="connsiteY5" fmla="*/ 51968 h 105363"/>
                  <a:gd name="connsiteX6" fmla="*/ 151090 w 153097"/>
                  <a:gd name="connsiteY6" fmla="*/ 52636 h 105363"/>
                  <a:gd name="connsiteX7" fmla="*/ 131863 w 153097"/>
                  <a:gd name="connsiteY7" fmla="*/ 57169 h 105363"/>
                  <a:gd name="connsiteX8" fmla="*/ 130851 w 153097"/>
                  <a:gd name="connsiteY8" fmla="*/ 56481 h 105363"/>
                  <a:gd name="connsiteX9" fmla="*/ 90373 w 153097"/>
                  <a:gd name="connsiteY9" fmla="*/ 33409 h 105363"/>
                  <a:gd name="connsiteX10" fmla="*/ 49894 w 153097"/>
                  <a:gd name="connsiteY10" fmla="*/ 30980 h 105363"/>
                  <a:gd name="connsiteX11" fmla="*/ 28238 w 153097"/>
                  <a:gd name="connsiteY11" fmla="*/ 55267 h 105363"/>
                  <a:gd name="connsiteX12" fmla="*/ 40584 w 153097"/>
                  <a:gd name="connsiteY12" fmla="*/ 77733 h 105363"/>
                  <a:gd name="connsiteX13" fmla="*/ 46858 w 153097"/>
                  <a:gd name="connsiteY13" fmla="*/ 96758 h 105363"/>
                  <a:gd name="connsiteX14" fmla="*/ 27813 w 153097"/>
                  <a:gd name="connsiteY14" fmla="*/ 103841 h 105363"/>
                  <a:gd name="connsiteX15" fmla="*/ 26619 w 153097"/>
                  <a:gd name="connsiteY15" fmla="*/ 103234 h 105363"/>
                  <a:gd name="connsiteX16" fmla="*/ 18928 w 153097"/>
                  <a:gd name="connsiteY16" fmla="*/ 96352 h 105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3097" h="105363">
                    <a:moveTo>
                      <a:pt x="18928" y="96352"/>
                    </a:moveTo>
                    <a:cubicBezTo>
                      <a:pt x="6056" y="85403"/>
                      <a:pt x="-663" y="68848"/>
                      <a:pt x="916" y="52029"/>
                    </a:cubicBezTo>
                    <a:cubicBezTo>
                      <a:pt x="4315" y="29603"/>
                      <a:pt x="19920" y="10963"/>
                      <a:pt x="41394" y="3657"/>
                    </a:cubicBezTo>
                    <a:cubicBezTo>
                      <a:pt x="60803" y="-2293"/>
                      <a:pt x="81690" y="-1363"/>
                      <a:pt x="100492" y="6288"/>
                    </a:cubicBezTo>
                    <a:cubicBezTo>
                      <a:pt x="117067" y="13068"/>
                      <a:pt x="132773" y="21852"/>
                      <a:pt x="147245" y="32396"/>
                    </a:cubicBezTo>
                    <a:cubicBezTo>
                      <a:pt x="153842" y="36606"/>
                      <a:pt x="155766" y="45370"/>
                      <a:pt x="151556" y="51968"/>
                    </a:cubicBezTo>
                    <a:cubicBezTo>
                      <a:pt x="151394" y="52190"/>
                      <a:pt x="151252" y="52413"/>
                      <a:pt x="151090" y="52636"/>
                    </a:cubicBezTo>
                    <a:cubicBezTo>
                      <a:pt x="147042" y="59193"/>
                      <a:pt x="138421" y="61238"/>
                      <a:pt x="131863" y="57169"/>
                    </a:cubicBezTo>
                    <a:cubicBezTo>
                      <a:pt x="131519" y="56967"/>
                      <a:pt x="131175" y="56724"/>
                      <a:pt x="130851" y="56481"/>
                    </a:cubicBezTo>
                    <a:cubicBezTo>
                      <a:pt x="118221" y="47354"/>
                      <a:pt x="104661" y="39622"/>
                      <a:pt x="90373" y="33409"/>
                    </a:cubicBezTo>
                    <a:cubicBezTo>
                      <a:pt x="77561" y="27985"/>
                      <a:pt x="63272" y="27135"/>
                      <a:pt x="49894" y="30980"/>
                    </a:cubicBezTo>
                    <a:cubicBezTo>
                      <a:pt x="38681" y="34360"/>
                      <a:pt x="30323" y="43751"/>
                      <a:pt x="28238" y="55267"/>
                    </a:cubicBezTo>
                    <a:cubicBezTo>
                      <a:pt x="27651" y="64516"/>
                      <a:pt x="32448" y="73280"/>
                      <a:pt x="40584" y="77733"/>
                    </a:cubicBezTo>
                    <a:cubicBezTo>
                      <a:pt x="47567" y="81254"/>
                      <a:pt x="50380" y="89775"/>
                      <a:pt x="46858" y="96758"/>
                    </a:cubicBezTo>
                    <a:cubicBezTo>
                      <a:pt x="43560" y="103983"/>
                      <a:pt x="35038" y="107140"/>
                      <a:pt x="27813" y="103841"/>
                    </a:cubicBezTo>
                    <a:cubicBezTo>
                      <a:pt x="27408" y="103659"/>
                      <a:pt x="27004" y="103457"/>
                      <a:pt x="26619" y="103234"/>
                    </a:cubicBezTo>
                    <a:cubicBezTo>
                      <a:pt x="23826" y="101210"/>
                      <a:pt x="21256" y="98903"/>
                      <a:pt x="18928" y="96352"/>
                    </a:cubicBezTo>
                    <a:close/>
                  </a:path>
                </a:pathLst>
              </a:custGeom>
              <a:solidFill>
                <a:srgbClr val="51352E"/>
              </a:solidFill>
              <a:ln w="17806" cap="flat">
                <a:solidFill>
                  <a:srgbClr val="190B0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5BAE4CB8-12F7-4BDE-8405-5A011C44020B}"/>
                  </a:ext>
                </a:extLst>
              </p:cNvPr>
              <p:cNvSpPr/>
              <p:nvPr/>
            </p:nvSpPr>
            <p:spPr>
              <a:xfrm>
                <a:off x="-196572" y="1965000"/>
                <a:ext cx="153005" cy="105118"/>
              </a:xfrm>
              <a:custGeom>
                <a:avLst/>
                <a:gdLst>
                  <a:gd name="connsiteX0" fmla="*/ 19108 w 153005"/>
                  <a:gd name="connsiteY0" fmla="*/ 96338 h 105118"/>
                  <a:gd name="connsiteX1" fmla="*/ 893 w 153005"/>
                  <a:gd name="connsiteY1" fmla="*/ 52014 h 105118"/>
                  <a:gd name="connsiteX2" fmla="*/ 41371 w 153005"/>
                  <a:gd name="connsiteY2" fmla="*/ 3642 h 105118"/>
                  <a:gd name="connsiteX3" fmla="*/ 100267 w 153005"/>
                  <a:gd name="connsiteY3" fmla="*/ 6273 h 105118"/>
                  <a:gd name="connsiteX4" fmla="*/ 147019 w 153005"/>
                  <a:gd name="connsiteY4" fmla="*/ 32382 h 105118"/>
                  <a:gd name="connsiteX5" fmla="*/ 151553 w 153005"/>
                  <a:gd name="connsiteY5" fmla="*/ 51892 h 105118"/>
                  <a:gd name="connsiteX6" fmla="*/ 151068 w 153005"/>
                  <a:gd name="connsiteY6" fmla="*/ 52621 h 105118"/>
                  <a:gd name="connsiteX7" fmla="*/ 131557 w 153005"/>
                  <a:gd name="connsiteY7" fmla="*/ 57155 h 105118"/>
                  <a:gd name="connsiteX8" fmla="*/ 130828 w 153005"/>
                  <a:gd name="connsiteY8" fmla="*/ 56669 h 105118"/>
                  <a:gd name="connsiteX9" fmla="*/ 90350 w 153005"/>
                  <a:gd name="connsiteY9" fmla="*/ 33596 h 105118"/>
                  <a:gd name="connsiteX10" fmla="*/ 49872 w 153005"/>
                  <a:gd name="connsiteY10" fmla="*/ 31168 h 105118"/>
                  <a:gd name="connsiteX11" fmla="*/ 28215 w 153005"/>
                  <a:gd name="connsiteY11" fmla="*/ 55455 h 105118"/>
                  <a:gd name="connsiteX12" fmla="*/ 40360 w 153005"/>
                  <a:gd name="connsiteY12" fmla="*/ 77920 h 105118"/>
                  <a:gd name="connsiteX13" fmla="*/ 46815 w 153005"/>
                  <a:gd name="connsiteY13" fmla="*/ 96581 h 105118"/>
                  <a:gd name="connsiteX14" fmla="*/ 46634 w 153005"/>
                  <a:gd name="connsiteY14" fmla="*/ 96945 h 105118"/>
                  <a:gd name="connsiteX15" fmla="*/ 27689 w 153005"/>
                  <a:gd name="connsiteY15" fmla="*/ 103462 h 105118"/>
                  <a:gd name="connsiteX16" fmla="*/ 27609 w 153005"/>
                  <a:gd name="connsiteY16" fmla="*/ 103422 h 105118"/>
                  <a:gd name="connsiteX17" fmla="*/ 19108 w 153005"/>
                  <a:gd name="connsiteY17" fmla="*/ 96338 h 105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3005" h="105118">
                    <a:moveTo>
                      <a:pt x="19108" y="96338"/>
                    </a:moveTo>
                    <a:cubicBezTo>
                      <a:pt x="6195" y="85408"/>
                      <a:pt x="-605" y="68873"/>
                      <a:pt x="893" y="52014"/>
                    </a:cubicBezTo>
                    <a:cubicBezTo>
                      <a:pt x="4293" y="29589"/>
                      <a:pt x="19897" y="10949"/>
                      <a:pt x="41371" y="3642"/>
                    </a:cubicBezTo>
                    <a:cubicBezTo>
                      <a:pt x="60720" y="-2288"/>
                      <a:pt x="81526" y="-1357"/>
                      <a:pt x="100267" y="6273"/>
                    </a:cubicBezTo>
                    <a:cubicBezTo>
                      <a:pt x="116843" y="13054"/>
                      <a:pt x="132549" y="21837"/>
                      <a:pt x="147019" y="32382"/>
                    </a:cubicBezTo>
                    <a:cubicBezTo>
                      <a:pt x="153658" y="36511"/>
                      <a:pt x="155683" y="45254"/>
                      <a:pt x="151553" y="51892"/>
                    </a:cubicBezTo>
                    <a:cubicBezTo>
                      <a:pt x="151391" y="52136"/>
                      <a:pt x="151229" y="52378"/>
                      <a:pt x="151068" y="52621"/>
                    </a:cubicBezTo>
                    <a:cubicBezTo>
                      <a:pt x="146918" y="59260"/>
                      <a:pt x="138196" y="61284"/>
                      <a:pt x="131557" y="57155"/>
                    </a:cubicBezTo>
                    <a:cubicBezTo>
                      <a:pt x="131294" y="56993"/>
                      <a:pt x="131072" y="56831"/>
                      <a:pt x="130828" y="56669"/>
                    </a:cubicBezTo>
                    <a:cubicBezTo>
                      <a:pt x="118220" y="47501"/>
                      <a:pt x="104658" y="39769"/>
                      <a:pt x="90350" y="33596"/>
                    </a:cubicBezTo>
                    <a:cubicBezTo>
                      <a:pt x="77539" y="28172"/>
                      <a:pt x="63250" y="27322"/>
                      <a:pt x="49872" y="31168"/>
                    </a:cubicBezTo>
                    <a:cubicBezTo>
                      <a:pt x="38659" y="34547"/>
                      <a:pt x="30301" y="43939"/>
                      <a:pt x="28215" y="55455"/>
                    </a:cubicBezTo>
                    <a:cubicBezTo>
                      <a:pt x="27487" y="64684"/>
                      <a:pt x="32244" y="73488"/>
                      <a:pt x="40360" y="77920"/>
                    </a:cubicBezTo>
                    <a:cubicBezTo>
                      <a:pt x="47301" y="81300"/>
                      <a:pt x="50175" y="89639"/>
                      <a:pt x="46815" y="96581"/>
                    </a:cubicBezTo>
                    <a:cubicBezTo>
                      <a:pt x="46755" y="96702"/>
                      <a:pt x="46694" y="96823"/>
                      <a:pt x="46634" y="96945"/>
                    </a:cubicBezTo>
                    <a:cubicBezTo>
                      <a:pt x="43192" y="103968"/>
                      <a:pt x="34712" y="106903"/>
                      <a:pt x="27689" y="103462"/>
                    </a:cubicBezTo>
                    <a:cubicBezTo>
                      <a:pt x="27648" y="103441"/>
                      <a:pt x="27629" y="103441"/>
                      <a:pt x="27609" y="103422"/>
                    </a:cubicBezTo>
                    <a:cubicBezTo>
                      <a:pt x="24512" y="101398"/>
                      <a:pt x="21658" y="99030"/>
                      <a:pt x="19108" y="96338"/>
                    </a:cubicBezTo>
                    <a:close/>
                  </a:path>
                </a:pathLst>
              </a:custGeom>
              <a:solidFill>
                <a:srgbClr val="51352E"/>
              </a:solidFill>
              <a:ln w="17806" cap="flat">
                <a:solidFill>
                  <a:srgbClr val="190B0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DE2E889F-64E1-4C51-B7F1-63C994EA564D}"/>
                  </a:ext>
                </a:extLst>
              </p:cNvPr>
              <p:cNvSpPr/>
              <p:nvPr/>
            </p:nvSpPr>
            <p:spPr>
              <a:xfrm>
                <a:off x="-223896" y="2104245"/>
                <a:ext cx="152923" cy="104915"/>
              </a:xfrm>
              <a:custGeom>
                <a:avLst/>
                <a:gdLst>
                  <a:gd name="connsiteX0" fmla="*/ 19108 w 152923"/>
                  <a:gd name="connsiteY0" fmla="*/ 96338 h 104915"/>
                  <a:gd name="connsiteX1" fmla="*/ 893 w 152923"/>
                  <a:gd name="connsiteY1" fmla="*/ 52014 h 104915"/>
                  <a:gd name="connsiteX2" fmla="*/ 41371 w 152923"/>
                  <a:gd name="connsiteY2" fmla="*/ 3642 h 104915"/>
                  <a:gd name="connsiteX3" fmla="*/ 100268 w 152923"/>
                  <a:gd name="connsiteY3" fmla="*/ 6273 h 104915"/>
                  <a:gd name="connsiteX4" fmla="*/ 147020 w 152923"/>
                  <a:gd name="connsiteY4" fmla="*/ 32382 h 104915"/>
                  <a:gd name="connsiteX5" fmla="*/ 151311 w 152923"/>
                  <a:gd name="connsiteY5" fmla="*/ 52236 h 104915"/>
                  <a:gd name="connsiteX6" fmla="*/ 151068 w 152923"/>
                  <a:gd name="connsiteY6" fmla="*/ 52621 h 104915"/>
                  <a:gd name="connsiteX7" fmla="*/ 131153 w 152923"/>
                  <a:gd name="connsiteY7" fmla="*/ 56689 h 104915"/>
                  <a:gd name="connsiteX8" fmla="*/ 130829 w 152923"/>
                  <a:gd name="connsiteY8" fmla="*/ 56467 h 104915"/>
                  <a:gd name="connsiteX9" fmla="*/ 90351 w 152923"/>
                  <a:gd name="connsiteY9" fmla="*/ 33394 h 104915"/>
                  <a:gd name="connsiteX10" fmla="*/ 49872 w 152923"/>
                  <a:gd name="connsiteY10" fmla="*/ 30965 h 104915"/>
                  <a:gd name="connsiteX11" fmla="*/ 28014 w 152923"/>
                  <a:gd name="connsiteY11" fmla="*/ 55252 h 104915"/>
                  <a:gd name="connsiteX12" fmla="*/ 40359 w 152923"/>
                  <a:gd name="connsiteY12" fmla="*/ 77717 h 104915"/>
                  <a:gd name="connsiteX13" fmla="*/ 46816 w 152923"/>
                  <a:gd name="connsiteY13" fmla="*/ 96378 h 104915"/>
                  <a:gd name="connsiteX14" fmla="*/ 46634 w 152923"/>
                  <a:gd name="connsiteY14" fmla="*/ 96742 h 104915"/>
                  <a:gd name="connsiteX15" fmla="*/ 27690 w 152923"/>
                  <a:gd name="connsiteY15" fmla="*/ 103259 h 104915"/>
                  <a:gd name="connsiteX16" fmla="*/ 27609 w 152923"/>
                  <a:gd name="connsiteY16" fmla="*/ 103219 h 104915"/>
                  <a:gd name="connsiteX17" fmla="*/ 19108 w 152923"/>
                  <a:gd name="connsiteY17" fmla="*/ 96338 h 104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2923" h="104915">
                    <a:moveTo>
                      <a:pt x="19108" y="96338"/>
                    </a:moveTo>
                    <a:cubicBezTo>
                      <a:pt x="6196" y="85408"/>
                      <a:pt x="-604" y="68873"/>
                      <a:pt x="893" y="52014"/>
                    </a:cubicBezTo>
                    <a:cubicBezTo>
                      <a:pt x="4294" y="29589"/>
                      <a:pt x="19898" y="10949"/>
                      <a:pt x="41371" y="3642"/>
                    </a:cubicBezTo>
                    <a:cubicBezTo>
                      <a:pt x="60720" y="-2288"/>
                      <a:pt x="81526" y="-1357"/>
                      <a:pt x="100268" y="6273"/>
                    </a:cubicBezTo>
                    <a:cubicBezTo>
                      <a:pt x="116843" y="13053"/>
                      <a:pt x="132549" y="21837"/>
                      <a:pt x="147020" y="32382"/>
                    </a:cubicBezTo>
                    <a:cubicBezTo>
                      <a:pt x="153700" y="36673"/>
                      <a:pt x="155622" y="45578"/>
                      <a:pt x="151311" y="52236"/>
                    </a:cubicBezTo>
                    <a:cubicBezTo>
                      <a:pt x="151230" y="52378"/>
                      <a:pt x="151149" y="52499"/>
                      <a:pt x="151068" y="52621"/>
                    </a:cubicBezTo>
                    <a:cubicBezTo>
                      <a:pt x="146697" y="59239"/>
                      <a:pt x="137770" y="61061"/>
                      <a:pt x="131153" y="56689"/>
                    </a:cubicBezTo>
                    <a:cubicBezTo>
                      <a:pt x="131052" y="56608"/>
                      <a:pt x="130931" y="56547"/>
                      <a:pt x="130829" y="56467"/>
                    </a:cubicBezTo>
                    <a:cubicBezTo>
                      <a:pt x="118200" y="47338"/>
                      <a:pt x="104640" y="39607"/>
                      <a:pt x="90351" y="33394"/>
                    </a:cubicBezTo>
                    <a:cubicBezTo>
                      <a:pt x="77540" y="27969"/>
                      <a:pt x="63250" y="27119"/>
                      <a:pt x="49872" y="30965"/>
                    </a:cubicBezTo>
                    <a:cubicBezTo>
                      <a:pt x="38660" y="34406"/>
                      <a:pt x="30261" y="43736"/>
                      <a:pt x="28014" y="55252"/>
                    </a:cubicBezTo>
                    <a:cubicBezTo>
                      <a:pt x="27427" y="64502"/>
                      <a:pt x="32224" y="73265"/>
                      <a:pt x="40359" y="77717"/>
                    </a:cubicBezTo>
                    <a:cubicBezTo>
                      <a:pt x="47302" y="81097"/>
                      <a:pt x="50175" y="89436"/>
                      <a:pt x="46816" y="96378"/>
                    </a:cubicBezTo>
                    <a:cubicBezTo>
                      <a:pt x="46755" y="96500"/>
                      <a:pt x="46694" y="96621"/>
                      <a:pt x="46634" y="96742"/>
                    </a:cubicBezTo>
                    <a:cubicBezTo>
                      <a:pt x="43193" y="103766"/>
                      <a:pt x="34713" y="106700"/>
                      <a:pt x="27690" y="103259"/>
                    </a:cubicBezTo>
                    <a:cubicBezTo>
                      <a:pt x="27649" y="103239"/>
                      <a:pt x="27630" y="103239"/>
                      <a:pt x="27609" y="103219"/>
                    </a:cubicBezTo>
                    <a:cubicBezTo>
                      <a:pt x="24472" y="101317"/>
                      <a:pt x="21619" y="99009"/>
                      <a:pt x="19108" y="96338"/>
                    </a:cubicBezTo>
                    <a:close/>
                  </a:path>
                </a:pathLst>
              </a:custGeom>
              <a:solidFill>
                <a:srgbClr val="51352E"/>
              </a:solidFill>
              <a:ln w="17806" cap="flat">
                <a:solidFill>
                  <a:srgbClr val="190B0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C370F745-B379-4818-AA35-FD98ED890097}"/>
                  </a:ext>
                </a:extLst>
              </p:cNvPr>
              <p:cNvSpPr/>
              <p:nvPr/>
            </p:nvSpPr>
            <p:spPr>
              <a:xfrm>
                <a:off x="183282" y="1266833"/>
                <a:ext cx="666737" cy="241405"/>
              </a:xfrm>
              <a:custGeom>
                <a:avLst/>
                <a:gdLst>
                  <a:gd name="connsiteX0" fmla="*/ 622675 w 666737"/>
                  <a:gd name="connsiteY0" fmla="*/ 147660 h 241405"/>
                  <a:gd name="connsiteX1" fmla="*/ 666999 w 666737"/>
                  <a:gd name="connsiteY1" fmla="*/ 178019 h 241405"/>
                  <a:gd name="connsiteX2" fmla="*/ 646760 w 666737"/>
                  <a:gd name="connsiteY2" fmla="*/ 225378 h 241405"/>
                  <a:gd name="connsiteX3" fmla="*/ 624295 w 666737"/>
                  <a:gd name="connsiteY3" fmla="*/ 239748 h 241405"/>
                  <a:gd name="connsiteX4" fmla="*/ 596365 w 666737"/>
                  <a:gd name="connsiteY4" fmla="*/ 239748 h 241405"/>
                  <a:gd name="connsiteX5" fmla="*/ 282049 w 666737"/>
                  <a:gd name="connsiteY5" fmla="*/ 160815 h 241405"/>
                  <a:gd name="connsiteX6" fmla="*/ 79657 w 666737"/>
                  <a:gd name="connsiteY6" fmla="*/ 96455 h 241405"/>
                  <a:gd name="connsiteX7" fmla="*/ 725 w 666737"/>
                  <a:gd name="connsiteY7" fmla="*/ 53142 h 241405"/>
                  <a:gd name="connsiteX8" fmla="*/ 32702 w 666737"/>
                  <a:gd name="connsiteY8" fmla="*/ 1937 h 241405"/>
                  <a:gd name="connsiteX9" fmla="*/ 90587 w 666737"/>
                  <a:gd name="connsiteY9" fmla="*/ 7200 h 241405"/>
                  <a:gd name="connsiteX10" fmla="*/ 177818 w 666737"/>
                  <a:gd name="connsiteY10" fmla="*/ 30677 h 241405"/>
                  <a:gd name="connsiteX11" fmla="*/ 388103 w 666737"/>
                  <a:gd name="connsiteY11" fmla="*/ 84311 h 241405"/>
                  <a:gd name="connsiteX12" fmla="*/ 622675 w 666737"/>
                  <a:gd name="connsiteY12" fmla="*/ 147660 h 241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66737" h="241405">
                    <a:moveTo>
                      <a:pt x="622675" y="147660"/>
                    </a:moveTo>
                    <a:cubicBezTo>
                      <a:pt x="640890" y="152517"/>
                      <a:pt x="661534" y="160005"/>
                      <a:pt x="666999" y="178019"/>
                    </a:cubicBezTo>
                    <a:cubicBezTo>
                      <a:pt x="669387" y="196315"/>
                      <a:pt x="661636" y="214469"/>
                      <a:pt x="646760" y="225378"/>
                    </a:cubicBezTo>
                    <a:cubicBezTo>
                      <a:pt x="640465" y="231835"/>
                      <a:pt x="632795" y="236752"/>
                      <a:pt x="624295" y="239748"/>
                    </a:cubicBezTo>
                    <a:cubicBezTo>
                      <a:pt x="615086" y="241671"/>
                      <a:pt x="605573" y="241671"/>
                      <a:pt x="596365" y="239748"/>
                    </a:cubicBezTo>
                    <a:cubicBezTo>
                      <a:pt x="489421" y="222969"/>
                      <a:pt x="384237" y="196537"/>
                      <a:pt x="282049" y="160815"/>
                    </a:cubicBezTo>
                    <a:lnTo>
                      <a:pt x="79657" y="96455"/>
                    </a:lnTo>
                    <a:cubicBezTo>
                      <a:pt x="56787" y="89168"/>
                      <a:pt x="5380" y="82894"/>
                      <a:pt x="725" y="53142"/>
                    </a:cubicBezTo>
                    <a:cubicBezTo>
                      <a:pt x="-85" y="31142"/>
                      <a:pt x="12585" y="10863"/>
                      <a:pt x="32702" y="1937"/>
                    </a:cubicBezTo>
                    <a:cubicBezTo>
                      <a:pt x="52092" y="-2192"/>
                      <a:pt x="72270" y="-350"/>
                      <a:pt x="90587" y="7200"/>
                    </a:cubicBezTo>
                    <a:cubicBezTo>
                      <a:pt x="119529" y="15295"/>
                      <a:pt x="148471" y="23391"/>
                      <a:pt x="177818" y="30677"/>
                    </a:cubicBezTo>
                    <a:cubicBezTo>
                      <a:pt x="248108" y="48224"/>
                      <a:pt x="318217" y="66096"/>
                      <a:pt x="388103" y="84311"/>
                    </a:cubicBezTo>
                    <a:cubicBezTo>
                      <a:pt x="465964" y="105218"/>
                      <a:pt x="544147" y="126348"/>
                      <a:pt x="622675" y="147660"/>
                    </a:cubicBezTo>
                    <a:close/>
                  </a:path>
                </a:pathLst>
              </a:custGeom>
              <a:solidFill>
                <a:srgbClr val="EFA43B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511C76A2-7F95-43CB-8E19-CE3A75788101}"/>
                  </a:ext>
                </a:extLst>
              </p:cNvPr>
              <p:cNvSpPr/>
              <p:nvPr/>
            </p:nvSpPr>
            <p:spPr>
              <a:xfrm>
                <a:off x="296050" y="1493843"/>
                <a:ext cx="298933" cy="82778"/>
              </a:xfrm>
              <a:custGeom>
                <a:avLst/>
                <a:gdLst>
                  <a:gd name="connsiteX0" fmla="*/ 688 w 298933"/>
                  <a:gd name="connsiteY0" fmla="*/ -215 h 82778"/>
                  <a:gd name="connsiteX1" fmla="*/ 299622 w 298933"/>
                  <a:gd name="connsiteY1" fmla="*/ 82563 h 82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98933" h="82778">
                    <a:moveTo>
                      <a:pt x="688" y="-215"/>
                    </a:moveTo>
                    <a:lnTo>
                      <a:pt x="299622" y="82563"/>
                    </a:lnTo>
                  </a:path>
                </a:pathLst>
              </a:custGeom>
              <a:noFill/>
              <a:ln w="17806" cap="rnd">
                <a:solidFill>
                  <a:srgbClr val="190B0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A122F41F-946C-48B1-BF06-5EAF49088D79}"/>
                  </a:ext>
                </a:extLst>
              </p:cNvPr>
              <p:cNvSpPr/>
              <p:nvPr/>
            </p:nvSpPr>
            <p:spPr>
              <a:xfrm>
                <a:off x="365472" y="1577026"/>
                <a:ext cx="129327" cy="40478"/>
              </a:xfrm>
              <a:custGeom>
                <a:avLst/>
                <a:gdLst>
                  <a:gd name="connsiteX0" fmla="*/ 688 w 129327"/>
                  <a:gd name="connsiteY0" fmla="*/ -215 h 40478"/>
                  <a:gd name="connsiteX1" fmla="*/ 130016 w 129327"/>
                  <a:gd name="connsiteY1" fmla="*/ 40263 h 4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9327" h="40478">
                    <a:moveTo>
                      <a:pt x="688" y="-215"/>
                    </a:moveTo>
                    <a:cubicBezTo>
                      <a:pt x="43009" y="15693"/>
                      <a:pt x="86179" y="29213"/>
                      <a:pt x="130016" y="40263"/>
                    </a:cubicBezTo>
                  </a:path>
                </a:pathLst>
              </a:custGeom>
              <a:noFill/>
              <a:ln w="17806" cap="rnd">
                <a:solidFill>
                  <a:srgbClr val="190B0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0F86F33-B591-4179-92FA-E510655354D9}"/>
                </a:ext>
              </a:extLst>
            </p:cNvPr>
            <p:cNvGrpSpPr/>
            <p:nvPr/>
          </p:nvGrpSpPr>
          <p:grpSpPr>
            <a:xfrm>
              <a:off x="4076926" y="-338486"/>
              <a:ext cx="1423298" cy="1375580"/>
              <a:chOff x="4232660" y="-310792"/>
              <a:chExt cx="1423298" cy="1375580"/>
            </a:xfrm>
          </p:grpSpPr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B0E8CAFE-0AD5-4D96-AD04-EFDF39DF752D}"/>
                  </a:ext>
                </a:extLst>
              </p:cNvPr>
              <p:cNvSpPr/>
              <p:nvPr/>
            </p:nvSpPr>
            <p:spPr>
              <a:xfrm>
                <a:off x="4287077" y="-188774"/>
                <a:ext cx="1368881" cy="1253562"/>
              </a:xfrm>
              <a:custGeom>
                <a:avLst/>
                <a:gdLst>
                  <a:gd name="connsiteX0" fmla="*/ 1367825 w 1368881"/>
                  <a:gd name="connsiteY0" fmla="*/ 448466 h 1253562"/>
                  <a:gd name="connsiteX1" fmla="*/ 1299619 w 1368881"/>
                  <a:gd name="connsiteY1" fmla="*/ 370950 h 1253562"/>
                  <a:gd name="connsiteX2" fmla="*/ 1118478 w 1368881"/>
                  <a:gd name="connsiteY2" fmla="*/ 279873 h 1253562"/>
                  <a:gd name="connsiteX3" fmla="*/ 743851 w 1368881"/>
                  <a:gd name="connsiteY3" fmla="*/ 122615 h 1253562"/>
                  <a:gd name="connsiteX4" fmla="*/ 362544 w 1368881"/>
                  <a:gd name="connsiteY4" fmla="*/ 2799 h 1253562"/>
                  <a:gd name="connsiteX5" fmla="*/ 256288 w 1368881"/>
                  <a:gd name="connsiteY5" fmla="*/ 71814 h 1253562"/>
                  <a:gd name="connsiteX6" fmla="*/ 145985 w 1368881"/>
                  <a:gd name="connsiteY6" fmla="*/ 271778 h 1253562"/>
                  <a:gd name="connsiteX7" fmla="*/ 54301 w 1368881"/>
                  <a:gd name="connsiteY7" fmla="*/ 506350 h 1253562"/>
                  <a:gd name="connsiteX8" fmla="*/ 1881 w 1368881"/>
                  <a:gd name="connsiteY8" fmla="*/ 707325 h 1253562"/>
                  <a:gd name="connsiteX9" fmla="*/ 38717 w 1368881"/>
                  <a:gd name="connsiteY9" fmla="*/ 820260 h 1253562"/>
                  <a:gd name="connsiteX10" fmla="*/ 211358 w 1368881"/>
                  <a:gd name="connsiteY10" fmla="*/ 908098 h 1253562"/>
                  <a:gd name="connsiteX11" fmla="*/ 994614 w 1368881"/>
                  <a:gd name="connsiteY11" fmla="*/ 1247105 h 1253562"/>
                  <a:gd name="connsiteX12" fmla="*/ 1106537 w 1368881"/>
                  <a:gd name="connsiteY12" fmla="*/ 1198531 h 1253562"/>
                  <a:gd name="connsiteX13" fmla="*/ 1224937 w 1368881"/>
                  <a:gd name="connsiteY13" fmla="*/ 971245 h 1253562"/>
                  <a:gd name="connsiteX14" fmla="*/ 1369445 w 1368881"/>
                  <a:gd name="connsiteY14" fmla="*/ 454538 h 1253562"/>
                  <a:gd name="connsiteX15" fmla="*/ 1367825 w 1368881"/>
                  <a:gd name="connsiteY15" fmla="*/ 448466 h 1253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68881" h="1253562">
                    <a:moveTo>
                      <a:pt x="1367825" y="448466"/>
                    </a:moveTo>
                    <a:cubicBezTo>
                      <a:pt x="1369242" y="401916"/>
                      <a:pt x="1332407" y="389772"/>
                      <a:pt x="1299619" y="370950"/>
                    </a:cubicBezTo>
                    <a:cubicBezTo>
                      <a:pt x="1241128" y="337150"/>
                      <a:pt x="1179398" y="308613"/>
                      <a:pt x="1118478" y="279873"/>
                    </a:cubicBezTo>
                    <a:cubicBezTo>
                      <a:pt x="996031" y="221787"/>
                      <a:pt x="870548" y="170177"/>
                      <a:pt x="743851" y="122615"/>
                    </a:cubicBezTo>
                    <a:cubicBezTo>
                      <a:pt x="619238" y="75174"/>
                      <a:pt x="491913" y="35161"/>
                      <a:pt x="362544" y="2799"/>
                    </a:cubicBezTo>
                    <a:cubicBezTo>
                      <a:pt x="309113" y="-10357"/>
                      <a:pt x="287659" y="20812"/>
                      <a:pt x="256288" y="71814"/>
                    </a:cubicBezTo>
                    <a:cubicBezTo>
                      <a:pt x="216053" y="136499"/>
                      <a:pt x="179237" y="203248"/>
                      <a:pt x="145985" y="271778"/>
                    </a:cubicBezTo>
                    <a:cubicBezTo>
                      <a:pt x="109614" y="347573"/>
                      <a:pt x="78973" y="425980"/>
                      <a:pt x="54301" y="506350"/>
                    </a:cubicBezTo>
                    <a:cubicBezTo>
                      <a:pt x="34062" y="572127"/>
                      <a:pt x="8560" y="639524"/>
                      <a:pt x="1881" y="707325"/>
                    </a:cubicBezTo>
                    <a:cubicBezTo>
                      <a:pt x="-2774" y="754482"/>
                      <a:pt x="5525" y="793747"/>
                      <a:pt x="38717" y="820260"/>
                    </a:cubicBezTo>
                    <a:cubicBezTo>
                      <a:pt x="88100" y="859524"/>
                      <a:pt x="155092" y="880977"/>
                      <a:pt x="211358" y="908098"/>
                    </a:cubicBezTo>
                    <a:cubicBezTo>
                      <a:pt x="466979" y="1029533"/>
                      <a:pt x="726850" y="1154005"/>
                      <a:pt x="994614" y="1247105"/>
                    </a:cubicBezTo>
                    <a:cubicBezTo>
                      <a:pt x="1042177" y="1263701"/>
                      <a:pt x="1074357" y="1247105"/>
                      <a:pt x="1106537" y="1198531"/>
                    </a:cubicBezTo>
                    <a:cubicBezTo>
                      <a:pt x="1152116" y="1126115"/>
                      <a:pt x="1191724" y="1050097"/>
                      <a:pt x="1224937" y="971245"/>
                    </a:cubicBezTo>
                    <a:cubicBezTo>
                      <a:pt x="1295774" y="809331"/>
                      <a:pt x="1355682" y="627178"/>
                      <a:pt x="1369445" y="454538"/>
                    </a:cubicBezTo>
                    <a:cubicBezTo>
                      <a:pt x="1369849" y="452372"/>
                      <a:pt x="1369262" y="450146"/>
                      <a:pt x="1367825" y="448466"/>
                    </a:cubicBezTo>
                    <a:close/>
                  </a:path>
                </a:pathLst>
              </a:custGeom>
              <a:solidFill>
                <a:srgbClr val="000000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E1922C93-1638-46D8-A4CB-C9C16F836952}"/>
                  </a:ext>
                </a:extLst>
              </p:cNvPr>
              <p:cNvSpPr/>
              <p:nvPr/>
            </p:nvSpPr>
            <p:spPr>
              <a:xfrm>
                <a:off x="4232660" y="-310792"/>
                <a:ext cx="1368617" cy="1253749"/>
              </a:xfrm>
              <a:custGeom>
                <a:avLst/>
                <a:gdLst>
                  <a:gd name="connsiteX0" fmla="*/ 1367435 w 1368617"/>
                  <a:gd name="connsiteY0" fmla="*/ 448454 h 1253749"/>
                  <a:gd name="connsiteX1" fmla="*/ 1299026 w 1368617"/>
                  <a:gd name="connsiteY1" fmla="*/ 370937 h 1253749"/>
                  <a:gd name="connsiteX2" fmla="*/ 1117885 w 1368617"/>
                  <a:gd name="connsiteY2" fmla="*/ 279861 h 1253749"/>
                  <a:gd name="connsiteX3" fmla="*/ 743257 w 1368617"/>
                  <a:gd name="connsiteY3" fmla="*/ 122602 h 1253749"/>
                  <a:gd name="connsiteX4" fmla="*/ 361951 w 1368617"/>
                  <a:gd name="connsiteY4" fmla="*/ 2786 h 1253749"/>
                  <a:gd name="connsiteX5" fmla="*/ 255696 w 1368617"/>
                  <a:gd name="connsiteY5" fmla="*/ 71802 h 1253749"/>
                  <a:gd name="connsiteX6" fmla="*/ 145392 w 1368617"/>
                  <a:gd name="connsiteY6" fmla="*/ 271766 h 1253749"/>
                  <a:gd name="connsiteX7" fmla="*/ 54113 w 1368617"/>
                  <a:gd name="connsiteY7" fmla="*/ 506540 h 1253749"/>
                  <a:gd name="connsiteX8" fmla="*/ 1895 w 1368617"/>
                  <a:gd name="connsiteY8" fmla="*/ 707516 h 1253749"/>
                  <a:gd name="connsiteX9" fmla="*/ 38731 w 1368617"/>
                  <a:gd name="connsiteY9" fmla="*/ 820248 h 1253749"/>
                  <a:gd name="connsiteX10" fmla="*/ 211372 w 1368617"/>
                  <a:gd name="connsiteY10" fmla="*/ 908288 h 1253749"/>
                  <a:gd name="connsiteX11" fmla="*/ 994426 w 1368617"/>
                  <a:gd name="connsiteY11" fmla="*/ 1247295 h 1253749"/>
                  <a:gd name="connsiteX12" fmla="*/ 1106551 w 1368617"/>
                  <a:gd name="connsiteY12" fmla="*/ 1198519 h 1253749"/>
                  <a:gd name="connsiteX13" fmla="*/ 1224748 w 1368617"/>
                  <a:gd name="connsiteY13" fmla="*/ 971232 h 1253749"/>
                  <a:gd name="connsiteX14" fmla="*/ 1369256 w 1368617"/>
                  <a:gd name="connsiteY14" fmla="*/ 454525 h 1253749"/>
                  <a:gd name="connsiteX15" fmla="*/ 1367435 w 1368617"/>
                  <a:gd name="connsiteY15" fmla="*/ 448454 h 1253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68617" h="1253749">
                    <a:moveTo>
                      <a:pt x="1367435" y="448454"/>
                    </a:moveTo>
                    <a:cubicBezTo>
                      <a:pt x="1368649" y="401903"/>
                      <a:pt x="1331814" y="389962"/>
                      <a:pt x="1299026" y="370937"/>
                    </a:cubicBezTo>
                    <a:cubicBezTo>
                      <a:pt x="1240535" y="337340"/>
                      <a:pt x="1178805" y="308803"/>
                      <a:pt x="1117885" y="279861"/>
                    </a:cubicBezTo>
                    <a:cubicBezTo>
                      <a:pt x="996450" y="221977"/>
                      <a:pt x="869955" y="170367"/>
                      <a:pt x="743257" y="122602"/>
                    </a:cubicBezTo>
                    <a:cubicBezTo>
                      <a:pt x="618604" y="75243"/>
                      <a:pt x="491280" y="35250"/>
                      <a:pt x="361951" y="2786"/>
                    </a:cubicBezTo>
                    <a:cubicBezTo>
                      <a:pt x="308520" y="-10369"/>
                      <a:pt x="287269" y="21002"/>
                      <a:pt x="255696" y="71802"/>
                    </a:cubicBezTo>
                    <a:cubicBezTo>
                      <a:pt x="215459" y="136487"/>
                      <a:pt x="178645" y="203236"/>
                      <a:pt x="145392" y="271766"/>
                    </a:cubicBezTo>
                    <a:cubicBezTo>
                      <a:pt x="109244" y="347683"/>
                      <a:pt x="78743" y="426150"/>
                      <a:pt x="54113" y="506540"/>
                    </a:cubicBezTo>
                    <a:cubicBezTo>
                      <a:pt x="33874" y="572115"/>
                      <a:pt x="8575" y="639512"/>
                      <a:pt x="1895" y="707516"/>
                    </a:cubicBezTo>
                    <a:cubicBezTo>
                      <a:pt x="-2759" y="754470"/>
                      <a:pt x="5337" y="793734"/>
                      <a:pt x="38731" y="820248"/>
                    </a:cubicBezTo>
                    <a:cubicBezTo>
                      <a:pt x="88114" y="859512"/>
                      <a:pt x="155106" y="880966"/>
                      <a:pt x="211372" y="908288"/>
                    </a:cubicBezTo>
                    <a:cubicBezTo>
                      <a:pt x="466992" y="1029723"/>
                      <a:pt x="726662" y="1154195"/>
                      <a:pt x="994426" y="1247295"/>
                    </a:cubicBezTo>
                    <a:cubicBezTo>
                      <a:pt x="1042191" y="1263891"/>
                      <a:pt x="1074168" y="1247295"/>
                      <a:pt x="1106551" y="1198519"/>
                    </a:cubicBezTo>
                    <a:cubicBezTo>
                      <a:pt x="1152110" y="1126123"/>
                      <a:pt x="1191637" y="1050105"/>
                      <a:pt x="1224748" y="971232"/>
                    </a:cubicBezTo>
                    <a:cubicBezTo>
                      <a:pt x="1295788" y="809319"/>
                      <a:pt x="1355493" y="627166"/>
                      <a:pt x="1369256" y="454525"/>
                    </a:cubicBezTo>
                    <a:cubicBezTo>
                      <a:pt x="1369499" y="452340"/>
                      <a:pt x="1368851" y="450154"/>
                      <a:pt x="1367435" y="448454"/>
                    </a:cubicBezTo>
                    <a:close/>
                  </a:path>
                </a:pathLst>
              </a:custGeom>
              <a:solidFill>
                <a:srgbClr val="FFE21A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DD75718B-2616-4198-B913-D43539B15673}"/>
                  </a:ext>
                </a:extLst>
              </p:cNvPr>
              <p:cNvSpPr/>
              <p:nvPr/>
            </p:nvSpPr>
            <p:spPr>
              <a:xfrm>
                <a:off x="4248057" y="-310198"/>
                <a:ext cx="1370374" cy="1253563"/>
              </a:xfrm>
              <a:custGeom>
                <a:avLst/>
                <a:gdLst>
                  <a:gd name="connsiteX0" fmla="*/ 1368229 w 1370374"/>
                  <a:gd name="connsiteY0" fmla="*/ 454336 h 1253563"/>
                  <a:gd name="connsiteX1" fmla="*/ 1300226 w 1370374"/>
                  <a:gd name="connsiteY1" fmla="*/ 370951 h 1253563"/>
                  <a:gd name="connsiteX2" fmla="*/ 1118073 w 1370374"/>
                  <a:gd name="connsiteY2" fmla="*/ 279874 h 1253563"/>
                  <a:gd name="connsiteX3" fmla="*/ 743445 w 1370374"/>
                  <a:gd name="connsiteY3" fmla="*/ 122615 h 1253563"/>
                  <a:gd name="connsiteX4" fmla="*/ 362138 w 1370374"/>
                  <a:gd name="connsiteY4" fmla="*/ 2799 h 1253563"/>
                  <a:gd name="connsiteX5" fmla="*/ 255882 w 1370374"/>
                  <a:gd name="connsiteY5" fmla="*/ 71613 h 1253563"/>
                  <a:gd name="connsiteX6" fmla="*/ 145579 w 1370374"/>
                  <a:gd name="connsiteY6" fmla="*/ 271779 h 1253563"/>
                  <a:gd name="connsiteX7" fmla="*/ 54300 w 1370374"/>
                  <a:gd name="connsiteY7" fmla="*/ 506351 h 1253563"/>
                  <a:gd name="connsiteX8" fmla="*/ 1880 w 1370374"/>
                  <a:gd name="connsiteY8" fmla="*/ 707326 h 1253563"/>
                  <a:gd name="connsiteX9" fmla="*/ 38918 w 1370374"/>
                  <a:gd name="connsiteY9" fmla="*/ 820261 h 1253563"/>
                  <a:gd name="connsiteX10" fmla="*/ 211357 w 1370374"/>
                  <a:gd name="connsiteY10" fmla="*/ 908099 h 1253563"/>
                  <a:gd name="connsiteX11" fmla="*/ 994613 w 1370374"/>
                  <a:gd name="connsiteY11" fmla="*/ 1247106 h 1253563"/>
                  <a:gd name="connsiteX12" fmla="*/ 1106536 w 1370374"/>
                  <a:gd name="connsiteY12" fmla="*/ 1198532 h 1253563"/>
                  <a:gd name="connsiteX13" fmla="*/ 1226555 w 1370374"/>
                  <a:gd name="connsiteY13" fmla="*/ 971245 h 1253563"/>
                  <a:gd name="connsiteX14" fmla="*/ 1371063 w 1370374"/>
                  <a:gd name="connsiteY14" fmla="*/ 454539 h 1253563"/>
                  <a:gd name="connsiteX15" fmla="*/ 1357907 w 1370374"/>
                  <a:gd name="connsiteY15" fmla="*/ 453324 h 1253563"/>
                  <a:gd name="connsiteX16" fmla="*/ 1236472 w 1370374"/>
                  <a:gd name="connsiteY16" fmla="*/ 866608 h 1253563"/>
                  <a:gd name="connsiteX17" fmla="*/ 1164825 w 1370374"/>
                  <a:gd name="connsiteY17" fmla="*/ 1033784 h 1253563"/>
                  <a:gd name="connsiteX18" fmla="*/ 1115643 w 1370374"/>
                  <a:gd name="connsiteY18" fmla="*/ 1131135 h 1253563"/>
                  <a:gd name="connsiteX19" fmla="*/ 1037318 w 1370374"/>
                  <a:gd name="connsiteY19" fmla="*/ 1232331 h 1253563"/>
                  <a:gd name="connsiteX20" fmla="*/ 868928 w 1370374"/>
                  <a:gd name="connsiteY20" fmla="*/ 1185174 h 1253563"/>
                  <a:gd name="connsiteX21" fmla="*/ 703978 w 1370374"/>
                  <a:gd name="connsiteY21" fmla="*/ 1118384 h 1253563"/>
                  <a:gd name="connsiteX22" fmla="*/ 370841 w 1370374"/>
                  <a:gd name="connsiteY22" fmla="*/ 971448 h 1253563"/>
                  <a:gd name="connsiteX23" fmla="*/ 217428 w 1370374"/>
                  <a:gd name="connsiteY23" fmla="*/ 898384 h 1253563"/>
                  <a:gd name="connsiteX24" fmla="*/ 42966 w 1370374"/>
                  <a:gd name="connsiteY24" fmla="*/ 806093 h 1253563"/>
                  <a:gd name="connsiteX25" fmla="*/ 40335 w 1370374"/>
                  <a:gd name="connsiteY25" fmla="*/ 621512 h 1253563"/>
                  <a:gd name="connsiteX26" fmla="*/ 116839 w 1370374"/>
                  <a:gd name="connsiteY26" fmla="*/ 421751 h 1253563"/>
                  <a:gd name="connsiteX27" fmla="*/ 203666 w 1370374"/>
                  <a:gd name="connsiteY27" fmla="*/ 235955 h 1253563"/>
                  <a:gd name="connsiteX28" fmla="*/ 246977 w 1370374"/>
                  <a:gd name="connsiteY28" fmla="*/ 153784 h 1253563"/>
                  <a:gd name="connsiteX29" fmla="*/ 309112 w 1370374"/>
                  <a:gd name="connsiteY29" fmla="*/ 49147 h 1253563"/>
                  <a:gd name="connsiteX30" fmla="*/ 407271 w 1370374"/>
                  <a:gd name="connsiteY30" fmla="*/ 53195 h 1253563"/>
                  <a:gd name="connsiteX31" fmla="*/ 478109 w 1370374"/>
                  <a:gd name="connsiteY31" fmla="*/ 74649 h 1253563"/>
                  <a:gd name="connsiteX32" fmla="*/ 650142 w 1370374"/>
                  <a:gd name="connsiteY32" fmla="*/ 131116 h 1253563"/>
                  <a:gd name="connsiteX33" fmla="*/ 1000482 w 1370374"/>
                  <a:gd name="connsiteY33" fmla="*/ 266921 h 1253563"/>
                  <a:gd name="connsiteX34" fmla="*/ 1174945 w 1370374"/>
                  <a:gd name="connsiteY34" fmla="*/ 342616 h 1253563"/>
                  <a:gd name="connsiteX35" fmla="*/ 1257318 w 1370374"/>
                  <a:gd name="connsiteY35" fmla="*/ 378642 h 1253563"/>
                  <a:gd name="connsiteX36" fmla="*/ 1359728 w 1370374"/>
                  <a:gd name="connsiteY36" fmla="*/ 455348 h 1253563"/>
                  <a:gd name="connsiteX37" fmla="*/ 1368229 w 1370374"/>
                  <a:gd name="connsiteY37" fmla="*/ 454336 h 1253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370374" h="1253563">
                    <a:moveTo>
                      <a:pt x="1368229" y="454336"/>
                    </a:moveTo>
                    <a:cubicBezTo>
                      <a:pt x="1373086" y="402726"/>
                      <a:pt x="1334429" y="390583"/>
                      <a:pt x="1300226" y="370951"/>
                    </a:cubicBezTo>
                    <a:cubicBezTo>
                      <a:pt x="1241734" y="337151"/>
                      <a:pt x="1180005" y="308614"/>
                      <a:pt x="1118073" y="279874"/>
                    </a:cubicBezTo>
                    <a:cubicBezTo>
                      <a:pt x="996637" y="221788"/>
                      <a:pt x="870142" y="170178"/>
                      <a:pt x="743445" y="122615"/>
                    </a:cubicBezTo>
                    <a:cubicBezTo>
                      <a:pt x="618832" y="75175"/>
                      <a:pt x="491507" y="35162"/>
                      <a:pt x="362138" y="2799"/>
                    </a:cubicBezTo>
                    <a:cubicBezTo>
                      <a:pt x="308707" y="-10356"/>
                      <a:pt x="287254" y="20812"/>
                      <a:pt x="255882" y="71613"/>
                    </a:cubicBezTo>
                    <a:cubicBezTo>
                      <a:pt x="215647" y="136358"/>
                      <a:pt x="178831" y="203168"/>
                      <a:pt x="145579" y="271779"/>
                    </a:cubicBezTo>
                    <a:cubicBezTo>
                      <a:pt x="109432" y="347615"/>
                      <a:pt x="78931" y="426022"/>
                      <a:pt x="54300" y="506351"/>
                    </a:cubicBezTo>
                    <a:cubicBezTo>
                      <a:pt x="34061" y="572128"/>
                      <a:pt x="8762" y="639525"/>
                      <a:pt x="1880" y="707326"/>
                    </a:cubicBezTo>
                    <a:cubicBezTo>
                      <a:pt x="-2774" y="754483"/>
                      <a:pt x="5523" y="793747"/>
                      <a:pt x="38918" y="820261"/>
                    </a:cubicBezTo>
                    <a:cubicBezTo>
                      <a:pt x="88302" y="859525"/>
                      <a:pt x="155294" y="880979"/>
                      <a:pt x="211357" y="908099"/>
                    </a:cubicBezTo>
                    <a:cubicBezTo>
                      <a:pt x="466977" y="1029534"/>
                      <a:pt x="726849" y="1154005"/>
                      <a:pt x="994613" y="1247106"/>
                    </a:cubicBezTo>
                    <a:cubicBezTo>
                      <a:pt x="1042176" y="1263702"/>
                      <a:pt x="1074356" y="1247106"/>
                      <a:pt x="1106536" y="1198532"/>
                    </a:cubicBezTo>
                    <a:cubicBezTo>
                      <a:pt x="1152641" y="1126156"/>
                      <a:pt x="1192775" y="1050138"/>
                      <a:pt x="1226555" y="971245"/>
                    </a:cubicBezTo>
                    <a:cubicBezTo>
                      <a:pt x="1297392" y="809332"/>
                      <a:pt x="1357300" y="628191"/>
                      <a:pt x="1371063" y="454539"/>
                    </a:cubicBezTo>
                    <a:cubicBezTo>
                      <a:pt x="1371063" y="444824"/>
                      <a:pt x="1360335" y="443609"/>
                      <a:pt x="1357907" y="453324"/>
                    </a:cubicBezTo>
                    <a:cubicBezTo>
                      <a:pt x="1321072" y="592772"/>
                      <a:pt x="1288689" y="731006"/>
                      <a:pt x="1236472" y="866608"/>
                    </a:cubicBezTo>
                    <a:cubicBezTo>
                      <a:pt x="1214613" y="923279"/>
                      <a:pt x="1190731" y="979138"/>
                      <a:pt x="1164825" y="1033784"/>
                    </a:cubicBezTo>
                    <a:cubicBezTo>
                      <a:pt x="1149241" y="1066774"/>
                      <a:pt x="1132644" y="1098955"/>
                      <a:pt x="1115643" y="1131135"/>
                    </a:cubicBezTo>
                    <a:cubicBezTo>
                      <a:pt x="1095404" y="1169185"/>
                      <a:pt x="1078809" y="1218973"/>
                      <a:pt x="1037318" y="1232331"/>
                    </a:cubicBezTo>
                    <a:cubicBezTo>
                      <a:pt x="984089" y="1248927"/>
                      <a:pt x="914668" y="1203389"/>
                      <a:pt x="868928" y="1185174"/>
                    </a:cubicBezTo>
                    <a:cubicBezTo>
                      <a:pt x="813735" y="1163457"/>
                      <a:pt x="758766" y="1141194"/>
                      <a:pt x="703978" y="1118384"/>
                    </a:cubicBezTo>
                    <a:cubicBezTo>
                      <a:pt x="591853" y="1072037"/>
                      <a:pt x="481347" y="1022451"/>
                      <a:pt x="370841" y="971448"/>
                    </a:cubicBezTo>
                    <a:cubicBezTo>
                      <a:pt x="319433" y="947565"/>
                      <a:pt x="268229" y="923076"/>
                      <a:pt x="217428" y="898384"/>
                    </a:cubicBezTo>
                    <a:cubicBezTo>
                      <a:pt x="162377" y="871668"/>
                      <a:pt x="87897" y="849203"/>
                      <a:pt x="42966" y="806093"/>
                    </a:cubicBezTo>
                    <a:cubicBezTo>
                      <a:pt x="-6013" y="759139"/>
                      <a:pt x="20500" y="684658"/>
                      <a:pt x="40335" y="621512"/>
                    </a:cubicBezTo>
                    <a:cubicBezTo>
                      <a:pt x="61910" y="553488"/>
                      <a:pt x="87452" y="486780"/>
                      <a:pt x="116839" y="421751"/>
                    </a:cubicBezTo>
                    <a:cubicBezTo>
                      <a:pt x="144972" y="359414"/>
                      <a:pt x="172699" y="296875"/>
                      <a:pt x="203666" y="235955"/>
                    </a:cubicBezTo>
                    <a:cubicBezTo>
                      <a:pt x="217165" y="208167"/>
                      <a:pt x="231596" y="180763"/>
                      <a:pt x="246977" y="153784"/>
                    </a:cubicBezTo>
                    <a:cubicBezTo>
                      <a:pt x="264383" y="122413"/>
                      <a:pt x="284015" y="75256"/>
                      <a:pt x="309112" y="49147"/>
                    </a:cubicBezTo>
                    <a:cubicBezTo>
                      <a:pt x="338863" y="17979"/>
                      <a:pt x="378127" y="43480"/>
                      <a:pt x="407271" y="53195"/>
                    </a:cubicBezTo>
                    <a:cubicBezTo>
                      <a:pt x="430749" y="61088"/>
                      <a:pt x="454631" y="67565"/>
                      <a:pt x="478109" y="74649"/>
                    </a:cubicBezTo>
                    <a:cubicBezTo>
                      <a:pt x="535790" y="92459"/>
                      <a:pt x="593068" y="111484"/>
                      <a:pt x="650142" y="131116"/>
                    </a:cubicBezTo>
                    <a:cubicBezTo>
                      <a:pt x="768541" y="171594"/>
                      <a:pt x="885322" y="217942"/>
                      <a:pt x="1000482" y="266921"/>
                    </a:cubicBezTo>
                    <a:cubicBezTo>
                      <a:pt x="1058974" y="291815"/>
                      <a:pt x="1117060" y="317317"/>
                      <a:pt x="1174945" y="342616"/>
                    </a:cubicBezTo>
                    <a:lnTo>
                      <a:pt x="1257318" y="378642"/>
                    </a:lnTo>
                    <a:cubicBezTo>
                      <a:pt x="1289903" y="393011"/>
                      <a:pt x="1360335" y="403333"/>
                      <a:pt x="1359728" y="455348"/>
                    </a:cubicBezTo>
                    <a:cubicBezTo>
                      <a:pt x="1359526" y="461420"/>
                      <a:pt x="1368229" y="460206"/>
                      <a:pt x="1368229" y="454336"/>
                    </a:cubicBezTo>
                    <a:close/>
                  </a:path>
                </a:pathLst>
              </a:custGeom>
              <a:solidFill>
                <a:srgbClr val="190B0B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6DCA375F-F189-4978-8585-B379027D4522}"/>
                  </a:ext>
                </a:extLst>
              </p:cNvPr>
              <p:cNvSpPr/>
              <p:nvPr/>
            </p:nvSpPr>
            <p:spPr>
              <a:xfrm>
                <a:off x="4558392" y="-298624"/>
                <a:ext cx="1051965" cy="754859"/>
              </a:xfrm>
              <a:custGeom>
                <a:avLst/>
                <a:gdLst>
                  <a:gd name="connsiteX0" fmla="*/ 1051215 w 1051965"/>
                  <a:gd name="connsiteY0" fmla="*/ 414629 h 754859"/>
                  <a:gd name="connsiteX1" fmla="*/ 684278 w 1051965"/>
                  <a:gd name="connsiteY1" fmla="*/ 584841 h 754859"/>
                  <a:gd name="connsiteX2" fmla="*/ 501113 w 1051965"/>
                  <a:gd name="connsiteY2" fmla="*/ 672476 h 754859"/>
                  <a:gd name="connsiteX3" fmla="*/ 411656 w 1051965"/>
                  <a:gd name="connsiteY3" fmla="*/ 718622 h 754859"/>
                  <a:gd name="connsiteX4" fmla="*/ 341628 w 1051965"/>
                  <a:gd name="connsiteY4" fmla="*/ 659726 h 754859"/>
                  <a:gd name="connsiteX5" fmla="*/ 175870 w 1051965"/>
                  <a:gd name="connsiteY5" fmla="*/ 313433 h 754859"/>
                  <a:gd name="connsiteX6" fmla="*/ 98151 w 1051965"/>
                  <a:gd name="connsiteY6" fmla="*/ 155365 h 754859"/>
                  <a:gd name="connsiteX7" fmla="*/ 13956 w 1051965"/>
                  <a:gd name="connsiteY7" fmla="*/ 2154 h 754859"/>
                  <a:gd name="connsiteX8" fmla="*/ 1205 w 1051965"/>
                  <a:gd name="connsiteY8" fmla="*/ 10655 h 754859"/>
                  <a:gd name="connsiteX9" fmla="*/ 77709 w 1051965"/>
                  <a:gd name="connsiteY9" fmla="*/ 172568 h 754859"/>
                  <a:gd name="connsiteX10" fmla="*/ 164738 w 1051965"/>
                  <a:gd name="connsiteY10" fmla="*/ 362817 h 754859"/>
                  <a:gd name="connsiteX11" fmla="*/ 253993 w 1051965"/>
                  <a:gd name="connsiteY11" fmla="*/ 551041 h 754859"/>
                  <a:gd name="connsiteX12" fmla="*/ 346486 w 1051965"/>
                  <a:gd name="connsiteY12" fmla="*/ 731373 h 754859"/>
                  <a:gd name="connsiteX13" fmla="*/ 448896 w 1051965"/>
                  <a:gd name="connsiteY13" fmla="*/ 727932 h 754859"/>
                  <a:gd name="connsiteX14" fmla="*/ 645014 w 1051965"/>
                  <a:gd name="connsiteY14" fmla="*/ 628355 h 754859"/>
                  <a:gd name="connsiteX15" fmla="*/ 1052024 w 1051965"/>
                  <a:gd name="connsiteY15" fmla="*/ 416855 h 754859"/>
                  <a:gd name="connsiteX16" fmla="*/ 1052024 w 1051965"/>
                  <a:gd name="connsiteY16" fmla="*/ 414427 h 754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51965" h="754859">
                    <a:moveTo>
                      <a:pt x="1051215" y="414629"/>
                    </a:moveTo>
                    <a:cubicBezTo>
                      <a:pt x="929780" y="475347"/>
                      <a:pt x="806523" y="528373"/>
                      <a:pt x="684278" y="584841"/>
                    </a:cubicBezTo>
                    <a:cubicBezTo>
                      <a:pt x="623561" y="613176"/>
                      <a:pt x="561831" y="642118"/>
                      <a:pt x="501113" y="672476"/>
                    </a:cubicBezTo>
                    <a:cubicBezTo>
                      <a:pt x="472556" y="690206"/>
                      <a:pt x="442643" y="705628"/>
                      <a:pt x="411656" y="718622"/>
                    </a:cubicBezTo>
                    <a:cubicBezTo>
                      <a:pt x="369761" y="731170"/>
                      <a:pt x="358224" y="692513"/>
                      <a:pt x="341628" y="659726"/>
                    </a:cubicBezTo>
                    <a:cubicBezTo>
                      <a:pt x="283744" y="546184"/>
                      <a:pt x="230515" y="429201"/>
                      <a:pt x="175870" y="313433"/>
                    </a:cubicBezTo>
                    <a:cubicBezTo>
                      <a:pt x="150571" y="260204"/>
                      <a:pt x="124867" y="207582"/>
                      <a:pt x="98151" y="155365"/>
                    </a:cubicBezTo>
                    <a:cubicBezTo>
                      <a:pt x="71435" y="103148"/>
                      <a:pt x="48362" y="45871"/>
                      <a:pt x="13956" y="2154"/>
                    </a:cubicBezTo>
                    <a:cubicBezTo>
                      <a:pt x="9301" y="-3715"/>
                      <a:pt x="-1830" y="2154"/>
                      <a:pt x="1205" y="10655"/>
                    </a:cubicBezTo>
                    <a:cubicBezTo>
                      <a:pt x="23954" y="65887"/>
                      <a:pt x="49496" y="119926"/>
                      <a:pt x="77709" y="172568"/>
                    </a:cubicBezTo>
                    <a:cubicBezTo>
                      <a:pt x="106854" y="235714"/>
                      <a:pt x="135391" y="299468"/>
                      <a:pt x="164738" y="362817"/>
                    </a:cubicBezTo>
                    <a:cubicBezTo>
                      <a:pt x="194085" y="426165"/>
                      <a:pt x="223229" y="488907"/>
                      <a:pt x="253993" y="551041"/>
                    </a:cubicBezTo>
                    <a:cubicBezTo>
                      <a:pt x="281073" y="612994"/>
                      <a:pt x="311978" y="673225"/>
                      <a:pt x="346486" y="731373"/>
                    </a:cubicBezTo>
                    <a:cubicBezTo>
                      <a:pt x="374214" y="773470"/>
                      <a:pt x="408418" y="749790"/>
                      <a:pt x="448896" y="727932"/>
                    </a:cubicBezTo>
                    <a:cubicBezTo>
                      <a:pt x="513661" y="693121"/>
                      <a:pt x="579237" y="660535"/>
                      <a:pt x="645014" y="628355"/>
                    </a:cubicBezTo>
                    <a:cubicBezTo>
                      <a:pt x="782033" y="561161"/>
                      <a:pt x="918243" y="493967"/>
                      <a:pt x="1052024" y="416855"/>
                    </a:cubicBezTo>
                    <a:cubicBezTo>
                      <a:pt x="1053441" y="416855"/>
                      <a:pt x="1052024" y="413819"/>
                      <a:pt x="1052024" y="414427"/>
                    </a:cubicBezTo>
                    <a:close/>
                  </a:path>
                </a:pathLst>
              </a:custGeom>
              <a:solidFill>
                <a:srgbClr val="190B0B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B2457287-27D0-4156-B14F-FDE39C19FEAC}"/>
                  </a:ext>
                </a:extLst>
              </p:cNvPr>
              <p:cNvSpPr/>
              <p:nvPr/>
            </p:nvSpPr>
            <p:spPr>
              <a:xfrm>
                <a:off x="4284045" y="330769"/>
                <a:ext cx="64554" cy="145828"/>
              </a:xfrm>
              <a:custGeom>
                <a:avLst/>
                <a:gdLst>
                  <a:gd name="connsiteX0" fmla="*/ 22218 w 64554"/>
                  <a:gd name="connsiteY0" fmla="*/ 797 h 145828"/>
                  <a:gd name="connsiteX1" fmla="*/ 5622 w 64554"/>
                  <a:gd name="connsiteY1" fmla="*/ 47144 h 145828"/>
                  <a:gd name="connsiteX2" fmla="*/ 1372 w 64554"/>
                  <a:gd name="connsiteY2" fmla="*/ 70622 h 145828"/>
                  <a:gd name="connsiteX3" fmla="*/ 1372 w 64554"/>
                  <a:gd name="connsiteY3" fmla="*/ 95314 h 145828"/>
                  <a:gd name="connsiteX4" fmla="*/ 22826 w 64554"/>
                  <a:gd name="connsiteY4" fmla="*/ 140245 h 145828"/>
                  <a:gd name="connsiteX5" fmla="*/ 63304 w 64554"/>
                  <a:gd name="connsiteY5" fmla="*/ 137411 h 145828"/>
                  <a:gd name="connsiteX6" fmla="*/ 63142 w 64554"/>
                  <a:gd name="connsiteY6" fmla="*/ 127676 h 145828"/>
                  <a:gd name="connsiteX7" fmla="*/ 60470 w 64554"/>
                  <a:gd name="connsiteY7" fmla="*/ 126077 h 145828"/>
                  <a:gd name="connsiteX8" fmla="*/ 50957 w 64554"/>
                  <a:gd name="connsiteY8" fmla="*/ 120005 h 145828"/>
                  <a:gd name="connsiteX9" fmla="*/ 40838 w 64554"/>
                  <a:gd name="connsiteY9" fmla="*/ 108064 h 145828"/>
                  <a:gd name="connsiteX10" fmla="*/ 35577 w 64554"/>
                  <a:gd name="connsiteY10" fmla="*/ 97135 h 145828"/>
                  <a:gd name="connsiteX11" fmla="*/ 31528 w 64554"/>
                  <a:gd name="connsiteY11" fmla="*/ 80337 h 145828"/>
                  <a:gd name="connsiteX12" fmla="*/ 24849 w 64554"/>
                  <a:gd name="connsiteY12" fmla="*/ 42489 h 145828"/>
                  <a:gd name="connsiteX13" fmla="*/ 22218 w 64554"/>
                  <a:gd name="connsiteY13" fmla="*/ 22250 h 145828"/>
                  <a:gd name="connsiteX14" fmla="*/ 24444 w 64554"/>
                  <a:gd name="connsiteY14" fmla="*/ 999 h 145828"/>
                  <a:gd name="connsiteX15" fmla="*/ 23230 w 64554"/>
                  <a:gd name="connsiteY15" fmla="*/ -215 h 145828"/>
                  <a:gd name="connsiteX16" fmla="*/ 22015 w 64554"/>
                  <a:gd name="connsiteY16" fmla="*/ 999 h 145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4554" h="145828">
                    <a:moveTo>
                      <a:pt x="22218" y="797"/>
                    </a:moveTo>
                    <a:cubicBezTo>
                      <a:pt x="17361" y="16583"/>
                      <a:pt x="11289" y="31763"/>
                      <a:pt x="5622" y="47144"/>
                    </a:cubicBezTo>
                    <a:cubicBezTo>
                      <a:pt x="3415" y="54795"/>
                      <a:pt x="1979" y="62668"/>
                      <a:pt x="1372" y="70622"/>
                    </a:cubicBezTo>
                    <a:cubicBezTo>
                      <a:pt x="461" y="78819"/>
                      <a:pt x="461" y="87117"/>
                      <a:pt x="1372" y="95314"/>
                    </a:cubicBezTo>
                    <a:cubicBezTo>
                      <a:pt x="1534" y="112719"/>
                      <a:pt x="9387" y="129174"/>
                      <a:pt x="22826" y="140245"/>
                    </a:cubicBezTo>
                    <a:cubicBezTo>
                      <a:pt x="35454" y="148341"/>
                      <a:pt x="51910" y="147187"/>
                      <a:pt x="63304" y="137411"/>
                    </a:cubicBezTo>
                    <a:cubicBezTo>
                      <a:pt x="65955" y="134679"/>
                      <a:pt x="65874" y="130328"/>
                      <a:pt x="63142" y="127676"/>
                    </a:cubicBezTo>
                    <a:cubicBezTo>
                      <a:pt x="62392" y="126948"/>
                      <a:pt x="61462" y="126401"/>
                      <a:pt x="60470" y="126077"/>
                    </a:cubicBezTo>
                    <a:cubicBezTo>
                      <a:pt x="55208" y="126077"/>
                      <a:pt x="54803" y="123649"/>
                      <a:pt x="50957" y="120005"/>
                    </a:cubicBezTo>
                    <a:cubicBezTo>
                      <a:pt x="47275" y="116302"/>
                      <a:pt x="43894" y="112294"/>
                      <a:pt x="40838" y="108064"/>
                    </a:cubicBezTo>
                    <a:cubicBezTo>
                      <a:pt x="38450" y="104766"/>
                      <a:pt x="36669" y="101062"/>
                      <a:pt x="35577" y="97135"/>
                    </a:cubicBezTo>
                    <a:cubicBezTo>
                      <a:pt x="33916" y="91610"/>
                      <a:pt x="32560" y="86004"/>
                      <a:pt x="31528" y="80337"/>
                    </a:cubicBezTo>
                    <a:cubicBezTo>
                      <a:pt x="29100" y="67788"/>
                      <a:pt x="27075" y="55038"/>
                      <a:pt x="24849" y="42489"/>
                    </a:cubicBezTo>
                    <a:cubicBezTo>
                      <a:pt x="23311" y="35851"/>
                      <a:pt x="22421" y="29071"/>
                      <a:pt x="22218" y="22250"/>
                    </a:cubicBezTo>
                    <a:cubicBezTo>
                      <a:pt x="22360" y="15126"/>
                      <a:pt x="23109" y="8002"/>
                      <a:pt x="24444" y="999"/>
                    </a:cubicBezTo>
                    <a:cubicBezTo>
                      <a:pt x="24444" y="331"/>
                      <a:pt x="23898" y="-215"/>
                      <a:pt x="23230" y="-215"/>
                    </a:cubicBezTo>
                    <a:cubicBezTo>
                      <a:pt x="22563" y="-215"/>
                      <a:pt x="22015" y="331"/>
                      <a:pt x="22015" y="999"/>
                    </a:cubicBezTo>
                    <a:close/>
                  </a:path>
                </a:pathLst>
              </a:custGeom>
              <a:solidFill>
                <a:srgbClr val="000000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246BBC68-7D5D-4922-AD4B-2A35A1879804}"/>
                  </a:ext>
                </a:extLst>
              </p:cNvPr>
              <p:cNvSpPr/>
              <p:nvPr/>
            </p:nvSpPr>
            <p:spPr>
              <a:xfrm>
                <a:off x="4303120" y="270658"/>
                <a:ext cx="18317" cy="37847"/>
              </a:xfrm>
              <a:custGeom>
                <a:avLst/>
                <a:gdLst>
                  <a:gd name="connsiteX0" fmla="*/ 16905 w 18317"/>
                  <a:gd name="connsiteY0" fmla="*/ -215 h 37847"/>
                  <a:gd name="connsiteX1" fmla="*/ 13667 w 18317"/>
                  <a:gd name="connsiteY1" fmla="*/ 3225 h 37847"/>
                  <a:gd name="connsiteX2" fmla="*/ 11036 w 18317"/>
                  <a:gd name="connsiteY2" fmla="*/ 7071 h 37847"/>
                  <a:gd name="connsiteX3" fmla="*/ 12453 w 18317"/>
                  <a:gd name="connsiteY3" fmla="*/ 5654 h 37847"/>
                  <a:gd name="connsiteX4" fmla="*/ 6988 w 18317"/>
                  <a:gd name="connsiteY4" fmla="*/ 12738 h 37847"/>
                  <a:gd name="connsiteX5" fmla="*/ 9013 w 18317"/>
                  <a:gd name="connsiteY5" fmla="*/ 10714 h 37847"/>
                  <a:gd name="connsiteX6" fmla="*/ 3142 w 18317"/>
                  <a:gd name="connsiteY6" fmla="*/ 19214 h 37847"/>
                  <a:gd name="connsiteX7" fmla="*/ 916 w 18317"/>
                  <a:gd name="connsiteY7" fmla="*/ 25691 h 37847"/>
                  <a:gd name="connsiteX8" fmla="*/ 916 w 18317"/>
                  <a:gd name="connsiteY8" fmla="*/ 30548 h 37847"/>
                  <a:gd name="connsiteX9" fmla="*/ 5368 w 18317"/>
                  <a:gd name="connsiteY9" fmla="*/ 36215 h 37847"/>
                  <a:gd name="connsiteX10" fmla="*/ 2940 w 18317"/>
                  <a:gd name="connsiteY10" fmla="*/ 33584 h 37847"/>
                  <a:gd name="connsiteX11" fmla="*/ 9013 w 18317"/>
                  <a:gd name="connsiteY11" fmla="*/ 37632 h 37847"/>
                  <a:gd name="connsiteX12" fmla="*/ 15084 w 18317"/>
                  <a:gd name="connsiteY12" fmla="*/ 33584 h 37847"/>
                  <a:gd name="connsiteX13" fmla="*/ 12453 w 18317"/>
                  <a:gd name="connsiteY13" fmla="*/ 36215 h 37847"/>
                  <a:gd name="connsiteX14" fmla="*/ 17513 w 18317"/>
                  <a:gd name="connsiteY14" fmla="*/ 29941 h 37847"/>
                  <a:gd name="connsiteX15" fmla="*/ 17513 w 18317"/>
                  <a:gd name="connsiteY15" fmla="*/ 23465 h 37847"/>
                  <a:gd name="connsiteX16" fmla="*/ 17513 w 18317"/>
                  <a:gd name="connsiteY16" fmla="*/ 23465 h 37847"/>
                  <a:gd name="connsiteX17" fmla="*/ 17513 w 18317"/>
                  <a:gd name="connsiteY17" fmla="*/ 23060 h 37847"/>
                  <a:gd name="connsiteX18" fmla="*/ 17513 w 18317"/>
                  <a:gd name="connsiteY18" fmla="*/ 20226 h 37847"/>
                  <a:gd name="connsiteX19" fmla="*/ 17513 w 18317"/>
                  <a:gd name="connsiteY19" fmla="*/ 17595 h 37847"/>
                  <a:gd name="connsiteX20" fmla="*/ 17513 w 18317"/>
                  <a:gd name="connsiteY20" fmla="*/ 15167 h 37847"/>
                  <a:gd name="connsiteX21" fmla="*/ 17513 w 18317"/>
                  <a:gd name="connsiteY21" fmla="*/ 15167 h 37847"/>
                  <a:gd name="connsiteX22" fmla="*/ 17513 w 18317"/>
                  <a:gd name="connsiteY22" fmla="*/ 15167 h 37847"/>
                  <a:gd name="connsiteX23" fmla="*/ 17513 w 18317"/>
                  <a:gd name="connsiteY23" fmla="*/ 13750 h 37847"/>
                  <a:gd name="connsiteX24" fmla="*/ 17513 w 18317"/>
                  <a:gd name="connsiteY24" fmla="*/ 9500 h 37847"/>
                  <a:gd name="connsiteX25" fmla="*/ 17513 w 18317"/>
                  <a:gd name="connsiteY25" fmla="*/ 11523 h 37847"/>
                  <a:gd name="connsiteX26" fmla="*/ 18930 w 18317"/>
                  <a:gd name="connsiteY26" fmla="*/ 7476 h 37847"/>
                  <a:gd name="connsiteX27" fmla="*/ 18930 w 18317"/>
                  <a:gd name="connsiteY27" fmla="*/ 3428 h 37847"/>
                  <a:gd name="connsiteX28" fmla="*/ 15488 w 18317"/>
                  <a:gd name="connsiteY28" fmla="*/ 1404 h 37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317" h="37847">
                    <a:moveTo>
                      <a:pt x="16905" y="-215"/>
                    </a:moveTo>
                    <a:cubicBezTo>
                      <a:pt x="15671" y="776"/>
                      <a:pt x="14578" y="1930"/>
                      <a:pt x="13667" y="3225"/>
                    </a:cubicBezTo>
                    <a:cubicBezTo>
                      <a:pt x="12675" y="4419"/>
                      <a:pt x="11785" y="5715"/>
                      <a:pt x="11036" y="7071"/>
                    </a:cubicBezTo>
                    <a:lnTo>
                      <a:pt x="12453" y="5654"/>
                    </a:lnTo>
                    <a:cubicBezTo>
                      <a:pt x="9822" y="6868"/>
                      <a:pt x="8607" y="10512"/>
                      <a:pt x="6988" y="12738"/>
                    </a:cubicBezTo>
                    <a:lnTo>
                      <a:pt x="9013" y="10714"/>
                    </a:lnTo>
                    <a:cubicBezTo>
                      <a:pt x="6421" y="13041"/>
                      <a:pt x="4397" y="15956"/>
                      <a:pt x="3142" y="19214"/>
                    </a:cubicBezTo>
                    <a:cubicBezTo>
                      <a:pt x="2111" y="21258"/>
                      <a:pt x="1361" y="23444"/>
                      <a:pt x="916" y="25691"/>
                    </a:cubicBezTo>
                    <a:cubicBezTo>
                      <a:pt x="612" y="27290"/>
                      <a:pt x="612" y="28949"/>
                      <a:pt x="916" y="30548"/>
                    </a:cubicBezTo>
                    <a:cubicBezTo>
                      <a:pt x="1604" y="32957"/>
                      <a:pt x="3203" y="34981"/>
                      <a:pt x="5368" y="36215"/>
                    </a:cubicBezTo>
                    <a:lnTo>
                      <a:pt x="2940" y="33584"/>
                    </a:lnTo>
                    <a:cubicBezTo>
                      <a:pt x="4094" y="35932"/>
                      <a:pt x="6401" y="37470"/>
                      <a:pt x="9013" y="37632"/>
                    </a:cubicBezTo>
                    <a:cubicBezTo>
                      <a:pt x="11603" y="37430"/>
                      <a:pt x="13890" y="35892"/>
                      <a:pt x="15084" y="33584"/>
                    </a:cubicBezTo>
                    <a:lnTo>
                      <a:pt x="12453" y="36215"/>
                    </a:lnTo>
                    <a:cubicBezTo>
                      <a:pt x="15003" y="35001"/>
                      <a:pt x="16865" y="32694"/>
                      <a:pt x="17513" y="29941"/>
                    </a:cubicBezTo>
                    <a:cubicBezTo>
                      <a:pt x="18018" y="27816"/>
                      <a:pt x="18018" y="25590"/>
                      <a:pt x="17513" y="23465"/>
                    </a:cubicBezTo>
                    <a:cubicBezTo>
                      <a:pt x="17513" y="22048"/>
                      <a:pt x="17513" y="24881"/>
                      <a:pt x="17513" y="23465"/>
                    </a:cubicBezTo>
                    <a:lnTo>
                      <a:pt x="17513" y="23060"/>
                    </a:lnTo>
                    <a:cubicBezTo>
                      <a:pt x="17513" y="22048"/>
                      <a:pt x="17513" y="21238"/>
                      <a:pt x="17513" y="20226"/>
                    </a:cubicBezTo>
                    <a:lnTo>
                      <a:pt x="17513" y="17595"/>
                    </a:lnTo>
                    <a:cubicBezTo>
                      <a:pt x="17513" y="17595"/>
                      <a:pt x="17513" y="15976"/>
                      <a:pt x="17513" y="15167"/>
                    </a:cubicBezTo>
                    <a:lnTo>
                      <a:pt x="17513" y="15167"/>
                    </a:lnTo>
                    <a:cubicBezTo>
                      <a:pt x="17513" y="15167"/>
                      <a:pt x="17513" y="15167"/>
                      <a:pt x="17513" y="15167"/>
                    </a:cubicBezTo>
                    <a:lnTo>
                      <a:pt x="17513" y="13750"/>
                    </a:lnTo>
                    <a:cubicBezTo>
                      <a:pt x="17918" y="12353"/>
                      <a:pt x="17918" y="10896"/>
                      <a:pt x="17513" y="9500"/>
                    </a:cubicBezTo>
                    <a:lnTo>
                      <a:pt x="17513" y="11523"/>
                    </a:lnTo>
                    <a:cubicBezTo>
                      <a:pt x="17897" y="10147"/>
                      <a:pt x="18363" y="8791"/>
                      <a:pt x="18930" y="7476"/>
                    </a:cubicBezTo>
                    <a:cubicBezTo>
                      <a:pt x="19031" y="6119"/>
                      <a:pt x="19031" y="4784"/>
                      <a:pt x="18930" y="3428"/>
                    </a:cubicBezTo>
                    <a:cubicBezTo>
                      <a:pt x="18930" y="1201"/>
                      <a:pt x="17107" y="189"/>
                      <a:pt x="15488" y="1404"/>
                    </a:cubicBezTo>
                    <a:close/>
                  </a:path>
                </a:pathLst>
              </a:custGeom>
              <a:solidFill>
                <a:srgbClr val="000000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1140D8F9-7338-44A1-AF91-066D90B2A053}"/>
                </a:ext>
              </a:extLst>
            </p:cNvPr>
            <p:cNvGrpSpPr/>
            <p:nvPr/>
          </p:nvGrpSpPr>
          <p:grpSpPr>
            <a:xfrm>
              <a:off x="6235065" y="4385444"/>
              <a:ext cx="769439" cy="477016"/>
              <a:chOff x="3736781" y="5995118"/>
              <a:chExt cx="1222642" cy="676808"/>
            </a:xfrm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BEAC1A9D-C9E3-4EFA-BA92-A2FED9DBAD18}"/>
                  </a:ext>
                </a:extLst>
              </p:cNvPr>
              <p:cNvSpPr/>
              <p:nvPr/>
            </p:nvSpPr>
            <p:spPr>
              <a:xfrm>
                <a:off x="3739953" y="6005993"/>
                <a:ext cx="1219470" cy="664111"/>
              </a:xfrm>
              <a:custGeom>
                <a:avLst/>
                <a:gdLst>
                  <a:gd name="connsiteX0" fmla="*/ 1117487 w 1219470"/>
                  <a:gd name="connsiteY0" fmla="*/ 369 h 664111"/>
                  <a:gd name="connsiteX1" fmla="*/ 1045031 w 1219470"/>
                  <a:gd name="connsiteY1" fmla="*/ 31538 h 664111"/>
                  <a:gd name="connsiteX2" fmla="*/ 1045031 w 1219470"/>
                  <a:gd name="connsiteY2" fmla="*/ 31538 h 664111"/>
                  <a:gd name="connsiteX3" fmla="*/ 990588 w 1219470"/>
                  <a:gd name="connsiteY3" fmla="*/ 5429 h 664111"/>
                  <a:gd name="connsiteX4" fmla="*/ 595923 w 1219470"/>
                  <a:gd name="connsiteY4" fmla="*/ 167343 h 664111"/>
                  <a:gd name="connsiteX5" fmla="*/ 408913 w 1219470"/>
                  <a:gd name="connsiteY5" fmla="*/ 241419 h 664111"/>
                  <a:gd name="connsiteX6" fmla="*/ 410734 w 1219470"/>
                  <a:gd name="connsiteY6" fmla="*/ 243442 h 664111"/>
                  <a:gd name="connsiteX7" fmla="*/ 164019 w 1219470"/>
                  <a:gd name="connsiteY7" fmla="*/ 344638 h 664111"/>
                  <a:gd name="connsiteX8" fmla="*/ 146006 w 1219470"/>
                  <a:gd name="connsiteY8" fmla="*/ 428631 h 664111"/>
                  <a:gd name="connsiteX9" fmla="*/ 147423 w 1219470"/>
                  <a:gd name="connsiteY9" fmla="*/ 432072 h 664111"/>
                  <a:gd name="connsiteX10" fmla="*/ 81645 w 1219470"/>
                  <a:gd name="connsiteY10" fmla="*/ 459193 h 664111"/>
                  <a:gd name="connsiteX11" fmla="*/ 81645 w 1219470"/>
                  <a:gd name="connsiteY11" fmla="*/ 459193 h 664111"/>
                  <a:gd name="connsiteX12" fmla="*/ 77800 w 1219470"/>
                  <a:gd name="connsiteY12" fmla="*/ 459193 h 664111"/>
                  <a:gd name="connsiteX13" fmla="*/ 67073 w 1219470"/>
                  <a:gd name="connsiteY13" fmla="*/ 503111 h 664111"/>
                  <a:gd name="connsiteX14" fmla="*/ 62418 w 1219470"/>
                  <a:gd name="connsiteY14" fmla="*/ 506957 h 664111"/>
                  <a:gd name="connsiteX15" fmla="*/ 28213 w 1219470"/>
                  <a:gd name="connsiteY15" fmla="*/ 534685 h 664111"/>
                  <a:gd name="connsiteX16" fmla="*/ 688 w 1219470"/>
                  <a:gd name="connsiteY16" fmla="*/ 587103 h 664111"/>
                  <a:gd name="connsiteX17" fmla="*/ 108361 w 1219470"/>
                  <a:gd name="connsiteY17" fmla="*/ 608760 h 664111"/>
                  <a:gd name="connsiteX18" fmla="*/ 148840 w 1219470"/>
                  <a:gd name="connsiteY18" fmla="*/ 640333 h 664111"/>
                  <a:gd name="connsiteX19" fmla="*/ 148840 w 1219470"/>
                  <a:gd name="connsiteY19" fmla="*/ 640333 h 664111"/>
                  <a:gd name="connsiteX20" fmla="*/ 152280 w 1219470"/>
                  <a:gd name="connsiteY20" fmla="*/ 640333 h 664111"/>
                  <a:gd name="connsiteX21" fmla="*/ 155114 w 1219470"/>
                  <a:gd name="connsiteY21" fmla="*/ 638714 h 664111"/>
                  <a:gd name="connsiteX22" fmla="*/ 221700 w 1219470"/>
                  <a:gd name="connsiteY22" fmla="*/ 611593 h 664111"/>
                  <a:gd name="connsiteX23" fmla="*/ 223522 w 1219470"/>
                  <a:gd name="connsiteY23" fmla="*/ 615844 h 664111"/>
                  <a:gd name="connsiteX24" fmla="*/ 294966 w 1219470"/>
                  <a:gd name="connsiteY24" fmla="*/ 662191 h 664111"/>
                  <a:gd name="connsiteX25" fmla="*/ 294966 w 1219470"/>
                  <a:gd name="connsiteY25" fmla="*/ 662191 h 664111"/>
                  <a:gd name="connsiteX26" fmla="*/ 549778 w 1219470"/>
                  <a:gd name="connsiteY26" fmla="*/ 557352 h 664111"/>
                  <a:gd name="connsiteX27" fmla="*/ 891618 w 1219470"/>
                  <a:gd name="connsiteY27" fmla="*/ 419523 h 664111"/>
                  <a:gd name="connsiteX28" fmla="*/ 891618 w 1219470"/>
                  <a:gd name="connsiteY28" fmla="*/ 416690 h 664111"/>
                  <a:gd name="connsiteX29" fmla="*/ 1121738 w 1219470"/>
                  <a:gd name="connsiteY29" fmla="*/ 322173 h 664111"/>
                  <a:gd name="connsiteX30" fmla="*/ 1141977 w 1219470"/>
                  <a:gd name="connsiteY30" fmla="*/ 256193 h 664111"/>
                  <a:gd name="connsiteX31" fmla="*/ 1045639 w 1219470"/>
                  <a:gd name="connsiteY31" fmla="*/ 29919 h 664111"/>
                  <a:gd name="connsiteX32" fmla="*/ 1112225 w 1219470"/>
                  <a:gd name="connsiteY32" fmla="*/ 140223 h 664111"/>
                  <a:gd name="connsiteX33" fmla="*/ 1141977 w 1219470"/>
                  <a:gd name="connsiteY33" fmla="*/ 256193 h 664111"/>
                  <a:gd name="connsiteX34" fmla="*/ 1210183 w 1219470"/>
                  <a:gd name="connsiteY34" fmla="*/ 228465 h 664111"/>
                  <a:gd name="connsiteX35" fmla="*/ 1200266 w 1219470"/>
                  <a:gd name="connsiteY35" fmla="*/ 101768 h 664111"/>
                  <a:gd name="connsiteX36" fmla="*/ 1117487 w 1219470"/>
                  <a:gd name="connsiteY36" fmla="*/ 369 h 664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19470" h="664111">
                    <a:moveTo>
                      <a:pt x="1117487" y="369"/>
                    </a:moveTo>
                    <a:lnTo>
                      <a:pt x="1045031" y="31538"/>
                    </a:lnTo>
                    <a:lnTo>
                      <a:pt x="1045031" y="31538"/>
                    </a:lnTo>
                    <a:cubicBezTo>
                      <a:pt x="1024792" y="9882"/>
                      <a:pt x="1004553" y="-440"/>
                      <a:pt x="990588" y="5429"/>
                    </a:cubicBezTo>
                    <a:lnTo>
                      <a:pt x="595923" y="167343"/>
                    </a:lnTo>
                    <a:cubicBezTo>
                      <a:pt x="501609" y="204987"/>
                      <a:pt x="408913" y="241419"/>
                      <a:pt x="408913" y="241419"/>
                    </a:cubicBezTo>
                    <a:lnTo>
                      <a:pt x="410734" y="243442"/>
                    </a:lnTo>
                    <a:lnTo>
                      <a:pt x="164019" y="344638"/>
                    </a:lnTo>
                    <a:cubicBezTo>
                      <a:pt x="145601" y="352329"/>
                      <a:pt x="139732" y="385117"/>
                      <a:pt x="146006" y="428631"/>
                    </a:cubicBezTo>
                    <a:lnTo>
                      <a:pt x="147423" y="432072"/>
                    </a:lnTo>
                    <a:lnTo>
                      <a:pt x="81645" y="459193"/>
                    </a:lnTo>
                    <a:lnTo>
                      <a:pt x="81645" y="459193"/>
                    </a:lnTo>
                    <a:cubicBezTo>
                      <a:pt x="80370" y="458990"/>
                      <a:pt x="79075" y="458990"/>
                      <a:pt x="77800" y="459193"/>
                    </a:cubicBezTo>
                    <a:cubicBezTo>
                      <a:pt x="67883" y="463240"/>
                      <a:pt x="64442" y="479432"/>
                      <a:pt x="67073" y="503111"/>
                    </a:cubicBezTo>
                    <a:lnTo>
                      <a:pt x="62418" y="506957"/>
                    </a:lnTo>
                    <a:cubicBezTo>
                      <a:pt x="50052" y="514951"/>
                      <a:pt x="38596" y="524241"/>
                      <a:pt x="28213" y="534685"/>
                    </a:cubicBezTo>
                    <a:cubicBezTo>
                      <a:pt x="12083" y="547516"/>
                      <a:pt x="2105" y="566541"/>
                      <a:pt x="688" y="587103"/>
                    </a:cubicBezTo>
                    <a:cubicBezTo>
                      <a:pt x="2510" y="606331"/>
                      <a:pt x="53108" y="616653"/>
                      <a:pt x="108361" y="608760"/>
                    </a:cubicBezTo>
                    <a:cubicBezTo>
                      <a:pt x="122731" y="628999"/>
                      <a:pt x="137708" y="641547"/>
                      <a:pt x="148840" y="640333"/>
                    </a:cubicBezTo>
                    <a:lnTo>
                      <a:pt x="148840" y="640333"/>
                    </a:lnTo>
                    <a:cubicBezTo>
                      <a:pt x="149973" y="640535"/>
                      <a:pt x="151147" y="640535"/>
                      <a:pt x="152280" y="640333"/>
                    </a:cubicBezTo>
                    <a:lnTo>
                      <a:pt x="155114" y="638714"/>
                    </a:lnTo>
                    <a:lnTo>
                      <a:pt x="221700" y="611593"/>
                    </a:lnTo>
                    <a:lnTo>
                      <a:pt x="223522" y="615844"/>
                    </a:lnTo>
                    <a:cubicBezTo>
                      <a:pt x="249833" y="651060"/>
                      <a:pt x="276549" y="669882"/>
                      <a:pt x="294966" y="662191"/>
                    </a:cubicBezTo>
                    <a:lnTo>
                      <a:pt x="294966" y="662191"/>
                    </a:lnTo>
                    <a:lnTo>
                      <a:pt x="549778" y="557352"/>
                    </a:lnTo>
                    <a:cubicBezTo>
                      <a:pt x="628913" y="524970"/>
                      <a:pt x="891618" y="419523"/>
                      <a:pt x="891618" y="419523"/>
                    </a:cubicBezTo>
                    <a:cubicBezTo>
                      <a:pt x="891618" y="419523"/>
                      <a:pt x="891618" y="419523"/>
                      <a:pt x="891618" y="416690"/>
                    </a:cubicBezTo>
                    <a:lnTo>
                      <a:pt x="1121738" y="322173"/>
                    </a:lnTo>
                    <a:cubicBezTo>
                      <a:pt x="1137524" y="315494"/>
                      <a:pt x="1144001" y="290802"/>
                      <a:pt x="1141977" y="256193"/>
                    </a:cubicBezTo>
                    <a:cubicBezTo>
                      <a:pt x="1131736" y="173213"/>
                      <a:pt x="1098361" y="94806"/>
                      <a:pt x="1045639" y="29919"/>
                    </a:cubicBezTo>
                    <a:cubicBezTo>
                      <a:pt x="1074135" y="62504"/>
                      <a:pt x="1096662" y="99825"/>
                      <a:pt x="1112225" y="140223"/>
                    </a:cubicBezTo>
                    <a:cubicBezTo>
                      <a:pt x="1128052" y="177119"/>
                      <a:pt x="1138091" y="216241"/>
                      <a:pt x="1141977" y="256193"/>
                    </a:cubicBezTo>
                    <a:lnTo>
                      <a:pt x="1210183" y="228465"/>
                    </a:lnTo>
                    <a:cubicBezTo>
                      <a:pt x="1227589" y="221382"/>
                      <a:pt x="1220910" y="151557"/>
                      <a:pt x="1200266" y="101768"/>
                    </a:cubicBezTo>
                    <a:cubicBezTo>
                      <a:pt x="1179622" y="51979"/>
                      <a:pt x="1134691" y="-6714"/>
                      <a:pt x="1117487" y="369"/>
                    </a:cubicBezTo>
                    <a:close/>
                  </a:path>
                </a:pathLst>
              </a:custGeom>
              <a:solidFill>
                <a:srgbClr val="63D1E1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7E15E781-DCCC-439B-A2D3-ADDB05486659}"/>
                  </a:ext>
                </a:extLst>
              </p:cNvPr>
              <p:cNvSpPr/>
              <p:nvPr/>
            </p:nvSpPr>
            <p:spPr>
              <a:xfrm>
                <a:off x="3882905" y="6350220"/>
                <a:ext cx="172166" cy="321706"/>
              </a:xfrm>
              <a:custGeom>
                <a:avLst/>
                <a:gdLst>
                  <a:gd name="connsiteX0" fmla="*/ 3054 w 172166"/>
                  <a:gd name="connsiteY0" fmla="*/ 85416 h 321706"/>
                  <a:gd name="connsiteX1" fmla="*/ 21067 w 172166"/>
                  <a:gd name="connsiteY1" fmla="*/ 1422 h 321706"/>
                  <a:gd name="connsiteX2" fmla="*/ 142502 w 172166"/>
                  <a:gd name="connsiteY2" fmla="*/ 137633 h 321706"/>
                  <a:gd name="connsiteX3" fmla="*/ 152419 w 172166"/>
                  <a:gd name="connsiteY3" fmla="*/ 319786 h 321706"/>
                  <a:gd name="connsiteX4" fmla="*/ 80975 w 172166"/>
                  <a:gd name="connsiteY4" fmla="*/ 273437 h 321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166" h="321706">
                    <a:moveTo>
                      <a:pt x="3054" y="85416"/>
                    </a:moveTo>
                    <a:cubicBezTo>
                      <a:pt x="-3220" y="41497"/>
                      <a:pt x="3054" y="9113"/>
                      <a:pt x="21067" y="1422"/>
                    </a:cubicBezTo>
                    <a:cubicBezTo>
                      <a:pt x="51831" y="-11126"/>
                      <a:pt x="106072" y="49794"/>
                      <a:pt x="142502" y="137633"/>
                    </a:cubicBezTo>
                    <a:cubicBezTo>
                      <a:pt x="178933" y="225471"/>
                      <a:pt x="182981" y="307035"/>
                      <a:pt x="152419" y="319786"/>
                    </a:cubicBezTo>
                    <a:cubicBezTo>
                      <a:pt x="134002" y="327477"/>
                      <a:pt x="107286" y="308653"/>
                      <a:pt x="80975" y="273437"/>
                    </a:cubicBezTo>
                  </a:path>
                </a:pathLst>
              </a:custGeom>
              <a:solidFill>
                <a:srgbClr val="160A0A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9FE5B2CA-36BB-4A84-8A1B-40DFCC94667C}"/>
                  </a:ext>
                </a:extLst>
              </p:cNvPr>
              <p:cNvSpPr/>
              <p:nvPr/>
            </p:nvSpPr>
            <p:spPr>
              <a:xfrm>
                <a:off x="4148380" y="6108179"/>
                <a:ext cx="482707" cy="460239"/>
              </a:xfrm>
              <a:custGeom>
                <a:avLst/>
                <a:gdLst>
                  <a:gd name="connsiteX0" fmla="*/ 688 w 482707"/>
                  <a:gd name="connsiteY0" fmla="*/ 139840 h 460239"/>
                  <a:gd name="connsiteX1" fmla="*/ 133862 w 482707"/>
                  <a:gd name="connsiteY1" fmla="*/ 460024 h 460239"/>
                  <a:gd name="connsiteX2" fmla="*/ 483394 w 482707"/>
                  <a:gd name="connsiteY2" fmla="*/ 318350 h 460239"/>
                  <a:gd name="connsiteX3" fmla="*/ 349410 w 482707"/>
                  <a:gd name="connsiteY3" fmla="*/ -215 h 460239"/>
                  <a:gd name="connsiteX4" fmla="*/ 688 w 482707"/>
                  <a:gd name="connsiteY4" fmla="*/ 139840 h 460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707" h="460239">
                    <a:moveTo>
                      <a:pt x="688" y="139840"/>
                    </a:moveTo>
                    <a:cubicBezTo>
                      <a:pt x="688" y="139840"/>
                      <a:pt x="133053" y="290622"/>
                      <a:pt x="133862" y="460024"/>
                    </a:cubicBezTo>
                    <a:cubicBezTo>
                      <a:pt x="201866" y="432094"/>
                      <a:pt x="483394" y="318350"/>
                      <a:pt x="483394" y="318350"/>
                    </a:cubicBezTo>
                    <a:cubicBezTo>
                      <a:pt x="483394" y="318350"/>
                      <a:pt x="485620" y="106041"/>
                      <a:pt x="349410" y="-215"/>
                    </a:cubicBezTo>
                    <a:cubicBezTo>
                      <a:pt x="252869" y="40263"/>
                      <a:pt x="688" y="139840"/>
                      <a:pt x="688" y="139840"/>
                    </a:cubicBezTo>
                    <a:close/>
                  </a:path>
                </a:pathLst>
              </a:custGeom>
              <a:solidFill>
                <a:srgbClr val="FFE21A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2588D36B-3309-4EBB-985C-39191543BE6C}"/>
                  </a:ext>
                </a:extLst>
              </p:cNvPr>
              <p:cNvSpPr/>
              <p:nvPr/>
            </p:nvSpPr>
            <p:spPr>
              <a:xfrm>
                <a:off x="4784094" y="6006007"/>
                <a:ext cx="174407" cy="258013"/>
              </a:xfrm>
              <a:custGeom>
                <a:avLst/>
                <a:gdLst>
                  <a:gd name="connsiteX0" fmla="*/ 155316 w 174407"/>
                  <a:gd name="connsiteY0" fmla="*/ 103373 h 258013"/>
                  <a:gd name="connsiteX1" fmla="*/ 165233 w 174407"/>
                  <a:gd name="connsiteY1" fmla="*/ 230071 h 258013"/>
                  <a:gd name="connsiteX2" fmla="*/ 97027 w 174407"/>
                  <a:gd name="connsiteY2" fmla="*/ 257798 h 258013"/>
                  <a:gd name="connsiteX3" fmla="*/ 67276 w 174407"/>
                  <a:gd name="connsiteY3" fmla="*/ 141827 h 258013"/>
                  <a:gd name="connsiteX4" fmla="*/ 688 w 174407"/>
                  <a:gd name="connsiteY4" fmla="*/ 31524 h 258013"/>
                  <a:gd name="connsiteX5" fmla="*/ 73145 w 174407"/>
                  <a:gd name="connsiteY5" fmla="*/ 355 h 258013"/>
                  <a:gd name="connsiteX6" fmla="*/ 155316 w 174407"/>
                  <a:gd name="connsiteY6" fmla="*/ 103373 h 258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4407" h="258013">
                    <a:moveTo>
                      <a:pt x="155316" y="103373"/>
                    </a:moveTo>
                    <a:cubicBezTo>
                      <a:pt x="175555" y="153161"/>
                      <a:pt x="182639" y="222986"/>
                      <a:pt x="165233" y="230071"/>
                    </a:cubicBezTo>
                    <a:lnTo>
                      <a:pt x="97027" y="257798"/>
                    </a:lnTo>
                    <a:cubicBezTo>
                      <a:pt x="93141" y="217846"/>
                      <a:pt x="83102" y="178723"/>
                      <a:pt x="67276" y="141827"/>
                    </a:cubicBezTo>
                    <a:cubicBezTo>
                      <a:pt x="51711" y="101430"/>
                      <a:pt x="29185" y="64109"/>
                      <a:pt x="688" y="31524"/>
                    </a:cubicBezTo>
                    <a:lnTo>
                      <a:pt x="73145" y="355"/>
                    </a:lnTo>
                    <a:cubicBezTo>
                      <a:pt x="90551" y="-6728"/>
                      <a:pt x="134065" y="53584"/>
                      <a:pt x="155316" y="103373"/>
                    </a:cubicBezTo>
                    <a:close/>
                  </a:path>
                </a:pathLst>
              </a:custGeom>
              <a:solidFill>
                <a:srgbClr val="160A0A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03233D23-083F-42E6-A173-9724CBEE1F7D}"/>
                  </a:ext>
                </a:extLst>
              </p:cNvPr>
              <p:cNvSpPr/>
              <p:nvPr/>
            </p:nvSpPr>
            <p:spPr>
              <a:xfrm>
                <a:off x="3901462" y="5995118"/>
                <a:ext cx="985446" cy="676721"/>
              </a:xfrm>
              <a:custGeom>
                <a:avLst/>
                <a:gdLst>
                  <a:gd name="connsiteX0" fmla="*/ 132648 w 985446"/>
                  <a:gd name="connsiteY0" fmla="*/ 673066 h 676721"/>
                  <a:gd name="connsiteX1" fmla="*/ 378959 w 985446"/>
                  <a:gd name="connsiteY1" fmla="*/ 558108 h 676721"/>
                  <a:gd name="connsiteX2" fmla="*/ 629723 w 985446"/>
                  <a:gd name="connsiteY2" fmla="*/ 453472 h 676721"/>
                  <a:gd name="connsiteX3" fmla="*/ 884535 w 985446"/>
                  <a:gd name="connsiteY3" fmla="*/ 358752 h 676721"/>
                  <a:gd name="connsiteX4" fmla="*/ 947681 w 985446"/>
                  <a:gd name="connsiteY4" fmla="*/ 333453 h 676721"/>
                  <a:gd name="connsiteX5" fmla="*/ 961443 w 985446"/>
                  <a:gd name="connsiteY5" fmla="*/ 326977 h 676721"/>
                  <a:gd name="connsiteX6" fmla="*/ 969337 w 985446"/>
                  <a:gd name="connsiteY6" fmla="*/ 315440 h 676721"/>
                  <a:gd name="connsiteX7" fmla="*/ 973992 w 985446"/>
                  <a:gd name="connsiteY7" fmla="*/ 284271 h 676721"/>
                  <a:gd name="connsiteX8" fmla="*/ 940192 w 985446"/>
                  <a:gd name="connsiteY8" fmla="*/ 156764 h 676721"/>
                  <a:gd name="connsiteX9" fmla="*/ 908215 w 985446"/>
                  <a:gd name="connsiteY9" fmla="*/ 98678 h 676721"/>
                  <a:gd name="connsiteX10" fmla="*/ 867736 w 985446"/>
                  <a:gd name="connsiteY10" fmla="*/ 48080 h 676721"/>
                  <a:gd name="connsiteX11" fmla="*/ 844461 w 985446"/>
                  <a:gd name="connsiteY11" fmla="*/ 32091 h 676721"/>
                  <a:gd name="connsiteX12" fmla="*/ 835758 w 985446"/>
                  <a:gd name="connsiteY12" fmla="*/ 30674 h 676721"/>
                  <a:gd name="connsiteX13" fmla="*/ 831913 w 985446"/>
                  <a:gd name="connsiteY13" fmla="*/ 32294 h 676721"/>
                  <a:gd name="connsiteX14" fmla="*/ 824222 w 985446"/>
                  <a:gd name="connsiteY14" fmla="*/ 35734 h 676721"/>
                  <a:gd name="connsiteX15" fmla="*/ 761885 w 985446"/>
                  <a:gd name="connsiteY15" fmla="*/ 62653 h 676721"/>
                  <a:gd name="connsiteX16" fmla="*/ 511526 w 985446"/>
                  <a:gd name="connsiteY16" fmla="*/ 168301 h 676721"/>
                  <a:gd name="connsiteX17" fmla="*/ 2105 w 985446"/>
                  <a:gd name="connsiteY17" fmla="*/ 358347 h 676721"/>
                  <a:gd name="connsiteX18" fmla="*/ 688 w 985446"/>
                  <a:gd name="connsiteY18" fmla="*/ 354704 h 676721"/>
                  <a:gd name="connsiteX19" fmla="*/ 496347 w 985446"/>
                  <a:gd name="connsiteY19" fmla="*/ 132073 h 676721"/>
                  <a:gd name="connsiteX20" fmla="*/ 748527 w 985446"/>
                  <a:gd name="connsiteY20" fmla="*/ 30877 h 676721"/>
                  <a:gd name="connsiteX21" fmla="*/ 811673 w 985446"/>
                  <a:gd name="connsiteY21" fmla="*/ 6184 h 676721"/>
                  <a:gd name="connsiteX22" fmla="*/ 819769 w 985446"/>
                  <a:gd name="connsiteY22" fmla="*/ 3149 h 676721"/>
                  <a:gd name="connsiteX23" fmla="*/ 832115 w 985446"/>
                  <a:gd name="connsiteY23" fmla="*/ -90 h 676721"/>
                  <a:gd name="connsiteX24" fmla="*/ 856402 w 985446"/>
                  <a:gd name="connsiteY24" fmla="*/ 4566 h 676721"/>
                  <a:gd name="connsiteX25" fmla="*/ 887976 w 985446"/>
                  <a:gd name="connsiteY25" fmla="*/ 28246 h 676721"/>
                  <a:gd name="connsiteX26" fmla="*/ 910036 w 985446"/>
                  <a:gd name="connsiteY26" fmla="*/ 56985 h 676721"/>
                  <a:gd name="connsiteX27" fmla="*/ 928251 w 985446"/>
                  <a:gd name="connsiteY27" fmla="*/ 86939 h 676721"/>
                  <a:gd name="connsiteX28" fmla="*/ 957396 w 985446"/>
                  <a:gd name="connsiteY28" fmla="*/ 150085 h 676721"/>
                  <a:gd name="connsiteX29" fmla="*/ 977635 w 985446"/>
                  <a:gd name="connsiteY29" fmla="*/ 216470 h 676721"/>
                  <a:gd name="connsiteX30" fmla="*/ 986135 w 985446"/>
                  <a:gd name="connsiteY30" fmla="*/ 285284 h 676721"/>
                  <a:gd name="connsiteX31" fmla="*/ 979861 w 985446"/>
                  <a:gd name="connsiteY31" fmla="*/ 320702 h 676721"/>
                  <a:gd name="connsiteX32" fmla="*/ 968325 w 985446"/>
                  <a:gd name="connsiteY32" fmla="*/ 336894 h 676721"/>
                  <a:gd name="connsiteX33" fmla="*/ 951729 w 985446"/>
                  <a:gd name="connsiteY33" fmla="*/ 344787 h 676721"/>
                  <a:gd name="connsiteX34" fmla="*/ 889190 w 985446"/>
                  <a:gd name="connsiteY34" fmla="*/ 371098 h 676721"/>
                  <a:gd name="connsiteX35" fmla="*/ 641462 w 985446"/>
                  <a:gd name="connsiteY35" fmla="*/ 483425 h 676721"/>
                  <a:gd name="connsiteX36" fmla="*/ 389889 w 985446"/>
                  <a:gd name="connsiteY36" fmla="*/ 584621 h 676721"/>
                  <a:gd name="connsiteX37" fmla="*/ 133863 w 985446"/>
                  <a:gd name="connsiteY37" fmla="*/ 676507 h 676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85446" h="676721">
                    <a:moveTo>
                      <a:pt x="132648" y="673066"/>
                    </a:moveTo>
                    <a:cubicBezTo>
                      <a:pt x="213605" y="632588"/>
                      <a:pt x="295979" y="594538"/>
                      <a:pt x="378959" y="558108"/>
                    </a:cubicBezTo>
                    <a:cubicBezTo>
                      <a:pt x="461940" y="521678"/>
                      <a:pt x="545325" y="486056"/>
                      <a:pt x="629723" y="453472"/>
                    </a:cubicBezTo>
                    <a:cubicBezTo>
                      <a:pt x="714120" y="420885"/>
                      <a:pt x="800137" y="391540"/>
                      <a:pt x="884535" y="358752"/>
                    </a:cubicBezTo>
                    <a:lnTo>
                      <a:pt x="947681" y="333453"/>
                    </a:lnTo>
                    <a:cubicBezTo>
                      <a:pt x="952498" y="331813"/>
                      <a:pt x="957112" y="329647"/>
                      <a:pt x="961443" y="326977"/>
                    </a:cubicBezTo>
                    <a:cubicBezTo>
                      <a:pt x="964986" y="323839"/>
                      <a:pt x="967698" y="319872"/>
                      <a:pt x="969337" y="315440"/>
                    </a:cubicBezTo>
                    <a:cubicBezTo>
                      <a:pt x="972777" y="305422"/>
                      <a:pt x="974356" y="294856"/>
                      <a:pt x="973992" y="284271"/>
                    </a:cubicBezTo>
                    <a:cubicBezTo>
                      <a:pt x="970713" y="240048"/>
                      <a:pt x="959258" y="196818"/>
                      <a:pt x="940192" y="156764"/>
                    </a:cubicBezTo>
                    <a:cubicBezTo>
                      <a:pt x="931024" y="136626"/>
                      <a:pt x="920338" y="117196"/>
                      <a:pt x="908215" y="98678"/>
                    </a:cubicBezTo>
                    <a:cubicBezTo>
                      <a:pt x="896334" y="80584"/>
                      <a:pt x="882794" y="63643"/>
                      <a:pt x="867736" y="48080"/>
                    </a:cubicBezTo>
                    <a:cubicBezTo>
                      <a:pt x="861037" y="41340"/>
                      <a:pt x="853144" y="35937"/>
                      <a:pt x="844461" y="32091"/>
                    </a:cubicBezTo>
                    <a:cubicBezTo>
                      <a:pt x="841709" y="30978"/>
                      <a:pt x="838733" y="30512"/>
                      <a:pt x="835758" y="30674"/>
                    </a:cubicBezTo>
                    <a:lnTo>
                      <a:pt x="831913" y="32294"/>
                    </a:lnTo>
                    <a:lnTo>
                      <a:pt x="824222" y="35734"/>
                    </a:lnTo>
                    <a:lnTo>
                      <a:pt x="761885" y="62653"/>
                    </a:lnTo>
                    <a:cubicBezTo>
                      <a:pt x="678500" y="98273"/>
                      <a:pt x="595519" y="134096"/>
                      <a:pt x="511526" y="168301"/>
                    </a:cubicBezTo>
                    <a:cubicBezTo>
                      <a:pt x="343339" y="235495"/>
                      <a:pt x="174139" y="300261"/>
                      <a:pt x="2105" y="358347"/>
                    </a:cubicBezTo>
                    <a:lnTo>
                      <a:pt x="688" y="354704"/>
                    </a:lnTo>
                    <a:cubicBezTo>
                      <a:pt x="163816" y="273747"/>
                      <a:pt x="329576" y="201898"/>
                      <a:pt x="496347" y="132073"/>
                    </a:cubicBezTo>
                    <a:cubicBezTo>
                      <a:pt x="579935" y="97261"/>
                      <a:pt x="664332" y="64271"/>
                      <a:pt x="748527" y="30877"/>
                    </a:cubicBezTo>
                    <a:lnTo>
                      <a:pt x="811673" y="6184"/>
                    </a:lnTo>
                    <a:lnTo>
                      <a:pt x="819769" y="3149"/>
                    </a:lnTo>
                    <a:cubicBezTo>
                      <a:pt x="823695" y="1448"/>
                      <a:pt x="827865" y="376"/>
                      <a:pt x="832115" y="-90"/>
                    </a:cubicBezTo>
                    <a:cubicBezTo>
                      <a:pt x="840474" y="-696"/>
                      <a:pt x="848853" y="902"/>
                      <a:pt x="856402" y="4566"/>
                    </a:cubicBezTo>
                    <a:cubicBezTo>
                      <a:pt x="868303" y="10435"/>
                      <a:pt x="879009" y="18450"/>
                      <a:pt x="887976" y="28246"/>
                    </a:cubicBezTo>
                    <a:cubicBezTo>
                      <a:pt x="896253" y="37069"/>
                      <a:pt x="903640" y="46704"/>
                      <a:pt x="910036" y="56985"/>
                    </a:cubicBezTo>
                    <a:cubicBezTo>
                      <a:pt x="916512" y="66699"/>
                      <a:pt x="922584" y="77224"/>
                      <a:pt x="928251" y="86939"/>
                    </a:cubicBezTo>
                    <a:cubicBezTo>
                      <a:pt x="939484" y="107259"/>
                      <a:pt x="949219" y="128368"/>
                      <a:pt x="957396" y="150085"/>
                    </a:cubicBezTo>
                    <a:cubicBezTo>
                      <a:pt x="965977" y="171620"/>
                      <a:pt x="972737" y="193822"/>
                      <a:pt x="977635" y="216470"/>
                    </a:cubicBezTo>
                    <a:cubicBezTo>
                      <a:pt x="982917" y="239037"/>
                      <a:pt x="985771" y="262110"/>
                      <a:pt x="986135" y="285284"/>
                    </a:cubicBezTo>
                    <a:cubicBezTo>
                      <a:pt x="986115" y="297366"/>
                      <a:pt x="983990" y="309348"/>
                      <a:pt x="979861" y="320702"/>
                    </a:cubicBezTo>
                    <a:cubicBezTo>
                      <a:pt x="977493" y="327016"/>
                      <a:pt x="973527" y="332602"/>
                      <a:pt x="968325" y="336894"/>
                    </a:cubicBezTo>
                    <a:cubicBezTo>
                      <a:pt x="963083" y="340112"/>
                      <a:pt x="957537" y="342762"/>
                      <a:pt x="951729" y="344787"/>
                    </a:cubicBezTo>
                    <a:lnTo>
                      <a:pt x="889190" y="371098"/>
                    </a:lnTo>
                    <a:cubicBezTo>
                      <a:pt x="806006" y="407326"/>
                      <a:pt x="724240" y="446590"/>
                      <a:pt x="641462" y="483425"/>
                    </a:cubicBezTo>
                    <a:cubicBezTo>
                      <a:pt x="558683" y="520261"/>
                      <a:pt x="474286" y="553048"/>
                      <a:pt x="389889" y="584621"/>
                    </a:cubicBezTo>
                    <a:cubicBezTo>
                      <a:pt x="305491" y="616194"/>
                      <a:pt x="220082" y="648173"/>
                      <a:pt x="133863" y="676507"/>
                    </a:cubicBezTo>
                    <a:close/>
                  </a:path>
                </a:pathLst>
              </a:custGeom>
              <a:solidFill>
                <a:srgbClr val="160A0A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54111BAD-1CDC-4371-BEFF-D494317EB182}"/>
                  </a:ext>
                </a:extLst>
              </p:cNvPr>
              <p:cNvSpPr/>
              <p:nvPr/>
            </p:nvSpPr>
            <p:spPr>
              <a:xfrm>
                <a:off x="3820708" y="6423549"/>
                <a:ext cx="187003" cy="225420"/>
              </a:xfrm>
              <a:custGeom>
                <a:avLst/>
                <a:gdLst>
                  <a:gd name="connsiteX0" fmla="*/ 688 w 187003"/>
                  <a:gd name="connsiteY0" fmla="*/ 42649 h 225420"/>
                  <a:gd name="connsiteX1" fmla="*/ 101884 w 187003"/>
                  <a:gd name="connsiteY1" fmla="*/ 753 h 225420"/>
                  <a:gd name="connsiteX2" fmla="*/ 170496 w 187003"/>
                  <a:gd name="connsiteY2" fmla="*/ 77865 h 225420"/>
                  <a:gd name="connsiteX3" fmla="*/ 176163 w 187003"/>
                  <a:gd name="connsiteY3" fmla="*/ 181084 h 225420"/>
                  <a:gd name="connsiteX4" fmla="*/ 67276 w 187003"/>
                  <a:gd name="connsiteY4" fmla="*/ 225206 h 22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7003" h="225420">
                    <a:moveTo>
                      <a:pt x="688" y="42649"/>
                    </a:moveTo>
                    <a:lnTo>
                      <a:pt x="101884" y="753"/>
                    </a:lnTo>
                    <a:cubicBezTo>
                      <a:pt x="119291" y="-6532"/>
                      <a:pt x="150054" y="28076"/>
                      <a:pt x="170496" y="77865"/>
                    </a:cubicBezTo>
                    <a:cubicBezTo>
                      <a:pt x="190937" y="127654"/>
                      <a:pt x="193568" y="173798"/>
                      <a:pt x="176163" y="181084"/>
                    </a:cubicBezTo>
                    <a:lnTo>
                      <a:pt x="67276" y="225206"/>
                    </a:lnTo>
                  </a:path>
                </a:pathLst>
              </a:custGeom>
              <a:solidFill>
                <a:srgbClr val="FFFFFF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F45E6931-1513-4A78-8427-EB212E16C33F}"/>
                  </a:ext>
                </a:extLst>
              </p:cNvPr>
              <p:cNvSpPr/>
              <p:nvPr/>
            </p:nvSpPr>
            <p:spPr>
              <a:xfrm>
                <a:off x="3820303" y="6416085"/>
                <a:ext cx="197562" cy="233897"/>
              </a:xfrm>
              <a:custGeom>
                <a:avLst/>
                <a:gdLst>
                  <a:gd name="connsiteX0" fmla="*/ 688 w 197562"/>
                  <a:gd name="connsiteY0" fmla="*/ 49302 h 233897"/>
                  <a:gd name="connsiteX1" fmla="*/ 49870 w 197562"/>
                  <a:gd name="connsiteY1" fmla="*/ 22182 h 233897"/>
                  <a:gd name="connsiteX2" fmla="*/ 102289 w 197562"/>
                  <a:gd name="connsiteY2" fmla="*/ 121 h 233897"/>
                  <a:gd name="connsiteX3" fmla="*/ 120707 w 197562"/>
                  <a:gd name="connsiteY3" fmla="*/ 4169 h 233897"/>
                  <a:gd name="connsiteX4" fmla="*/ 132445 w 197562"/>
                  <a:gd name="connsiteY4" fmla="*/ 14289 h 233897"/>
                  <a:gd name="connsiteX5" fmla="*/ 149447 w 197562"/>
                  <a:gd name="connsiteY5" fmla="*/ 37766 h 233897"/>
                  <a:gd name="connsiteX6" fmla="*/ 177983 w 197562"/>
                  <a:gd name="connsiteY6" fmla="*/ 86745 h 233897"/>
                  <a:gd name="connsiteX7" fmla="*/ 196401 w 197562"/>
                  <a:gd name="connsiteY7" fmla="*/ 141391 h 233897"/>
                  <a:gd name="connsiteX8" fmla="*/ 197616 w 197562"/>
                  <a:gd name="connsiteY8" fmla="*/ 171952 h 233897"/>
                  <a:gd name="connsiteX9" fmla="*/ 191544 w 197562"/>
                  <a:gd name="connsiteY9" fmla="*/ 188953 h 233897"/>
                  <a:gd name="connsiteX10" fmla="*/ 182841 w 197562"/>
                  <a:gd name="connsiteY10" fmla="*/ 196847 h 233897"/>
                  <a:gd name="connsiteX11" fmla="*/ 175555 w 197562"/>
                  <a:gd name="connsiteY11" fmla="*/ 199882 h 233897"/>
                  <a:gd name="connsiteX12" fmla="*/ 68692 w 197562"/>
                  <a:gd name="connsiteY12" fmla="*/ 233682 h 233897"/>
                  <a:gd name="connsiteX13" fmla="*/ 68692 w 197562"/>
                  <a:gd name="connsiteY13" fmla="*/ 231860 h 233897"/>
                  <a:gd name="connsiteX14" fmla="*/ 168876 w 197562"/>
                  <a:gd name="connsiteY14" fmla="*/ 181667 h 233897"/>
                  <a:gd name="connsiteX15" fmla="*/ 174341 w 197562"/>
                  <a:gd name="connsiteY15" fmla="*/ 179036 h 233897"/>
                  <a:gd name="connsiteX16" fmla="*/ 175757 w 197562"/>
                  <a:gd name="connsiteY16" fmla="*/ 177619 h 233897"/>
                  <a:gd name="connsiteX17" fmla="*/ 178996 w 197562"/>
                  <a:gd name="connsiteY17" fmla="*/ 168714 h 233897"/>
                  <a:gd name="connsiteX18" fmla="*/ 178996 w 197562"/>
                  <a:gd name="connsiteY18" fmla="*/ 143617 h 233897"/>
                  <a:gd name="connsiteX19" fmla="*/ 168269 w 197562"/>
                  <a:gd name="connsiteY19" fmla="*/ 90793 h 233897"/>
                  <a:gd name="connsiteX20" fmla="*/ 144791 w 197562"/>
                  <a:gd name="connsiteY20" fmla="*/ 41207 h 233897"/>
                  <a:gd name="connsiteX21" fmla="*/ 125767 w 197562"/>
                  <a:gd name="connsiteY21" fmla="*/ 21980 h 233897"/>
                  <a:gd name="connsiteX22" fmla="*/ 106539 w 197562"/>
                  <a:gd name="connsiteY22" fmla="*/ 15098 h 233897"/>
                  <a:gd name="connsiteX23" fmla="*/ 1498 w 197562"/>
                  <a:gd name="connsiteY23" fmla="*/ 50922 h 233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97562" h="233897">
                    <a:moveTo>
                      <a:pt x="688" y="49302"/>
                    </a:moveTo>
                    <a:cubicBezTo>
                      <a:pt x="16495" y="39244"/>
                      <a:pt x="32929" y="30197"/>
                      <a:pt x="49870" y="22182"/>
                    </a:cubicBezTo>
                    <a:cubicBezTo>
                      <a:pt x="66870" y="13743"/>
                      <a:pt x="84377" y="6375"/>
                      <a:pt x="102289" y="121"/>
                    </a:cubicBezTo>
                    <a:cubicBezTo>
                      <a:pt x="108725" y="-931"/>
                      <a:pt x="115303" y="506"/>
                      <a:pt x="120707" y="4169"/>
                    </a:cubicBezTo>
                    <a:cubicBezTo>
                      <a:pt x="125058" y="7003"/>
                      <a:pt x="129005" y="10402"/>
                      <a:pt x="132445" y="14289"/>
                    </a:cubicBezTo>
                    <a:cubicBezTo>
                      <a:pt x="138719" y="21656"/>
                      <a:pt x="144407" y="29509"/>
                      <a:pt x="149447" y="37766"/>
                    </a:cubicBezTo>
                    <a:cubicBezTo>
                      <a:pt x="159829" y="53573"/>
                      <a:pt x="169341" y="69927"/>
                      <a:pt x="177983" y="86745"/>
                    </a:cubicBezTo>
                    <a:cubicBezTo>
                      <a:pt x="186909" y="103888"/>
                      <a:pt x="193123" y="122326"/>
                      <a:pt x="196401" y="141391"/>
                    </a:cubicBezTo>
                    <a:cubicBezTo>
                      <a:pt x="198344" y="151449"/>
                      <a:pt x="198769" y="161752"/>
                      <a:pt x="197616" y="171952"/>
                    </a:cubicBezTo>
                    <a:cubicBezTo>
                      <a:pt x="196887" y="178003"/>
                      <a:pt x="194822" y="183812"/>
                      <a:pt x="191544" y="188953"/>
                    </a:cubicBezTo>
                    <a:cubicBezTo>
                      <a:pt x="189358" y="192272"/>
                      <a:pt x="186363" y="194984"/>
                      <a:pt x="182841" y="196847"/>
                    </a:cubicBezTo>
                    <a:cubicBezTo>
                      <a:pt x="178996" y="198668"/>
                      <a:pt x="177983" y="198870"/>
                      <a:pt x="175555" y="199882"/>
                    </a:cubicBezTo>
                    <a:cubicBezTo>
                      <a:pt x="140703" y="213422"/>
                      <a:pt x="105001" y="224715"/>
                      <a:pt x="68692" y="233682"/>
                    </a:cubicBezTo>
                    <a:lnTo>
                      <a:pt x="68692" y="231860"/>
                    </a:lnTo>
                    <a:cubicBezTo>
                      <a:pt x="100973" y="212997"/>
                      <a:pt x="134449" y="196239"/>
                      <a:pt x="168876" y="181667"/>
                    </a:cubicBezTo>
                    <a:cubicBezTo>
                      <a:pt x="170495" y="181667"/>
                      <a:pt x="173936" y="179440"/>
                      <a:pt x="174341" y="179036"/>
                    </a:cubicBezTo>
                    <a:cubicBezTo>
                      <a:pt x="174746" y="178631"/>
                      <a:pt x="174341" y="179036"/>
                      <a:pt x="175757" y="177619"/>
                    </a:cubicBezTo>
                    <a:cubicBezTo>
                      <a:pt x="177478" y="174927"/>
                      <a:pt x="178591" y="171891"/>
                      <a:pt x="178996" y="168714"/>
                    </a:cubicBezTo>
                    <a:cubicBezTo>
                      <a:pt x="180129" y="160395"/>
                      <a:pt x="180129" y="151936"/>
                      <a:pt x="178996" y="143617"/>
                    </a:cubicBezTo>
                    <a:cubicBezTo>
                      <a:pt x="176870" y="125746"/>
                      <a:pt x="173268" y="108077"/>
                      <a:pt x="168269" y="90793"/>
                    </a:cubicBezTo>
                    <a:cubicBezTo>
                      <a:pt x="163411" y="73022"/>
                      <a:pt x="155458" y="56245"/>
                      <a:pt x="144791" y="41207"/>
                    </a:cubicBezTo>
                    <a:cubicBezTo>
                      <a:pt x="139509" y="33840"/>
                      <a:pt x="133093" y="27343"/>
                      <a:pt x="125767" y="21980"/>
                    </a:cubicBezTo>
                    <a:cubicBezTo>
                      <a:pt x="119088" y="16717"/>
                      <a:pt x="109777" y="13074"/>
                      <a:pt x="106539" y="15098"/>
                    </a:cubicBezTo>
                    <a:cubicBezTo>
                      <a:pt x="72902" y="30764"/>
                      <a:pt x="37686" y="42786"/>
                      <a:pt x="1498" y="50922"/>
                    </a:cubicBezTo>
                    <a:close/>
                  </a:path>
                </a:pathLst>
              </a:custGeom>
              <a:solidFill>
                <a:srgbClr val="160A0A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DCFC0215-9A21-40B6-A7A0-6DEAD728DE64}"/>
                  </a:ext>
                </a:extLst>
              </p:cNvPr>
              <p:cNvSpPr/>
              <p:nvPr/>
            </p:nvSpPr>
            <p:spPr>
              <a:xfrm>
                <a:off x="3805535" y="6466906"/>
                <a:ext cx="97336" cy="182223"/>
              </a:xfrm>
              <a:custGeom>
                <a:avLst/>
                <a:gdLst>
                  <a:gd name="connsiteX0" fmla="*/ 86496 w 97336"/>
                  <a:gd name="connsiteY0" fmla="*/ 181040 h 182223"/>
                  <a:gd name="connsiteX1" fmla="*/ 17885 w 97336"/>
                  <a:gd name="connsiteY1" fmla="*/ 103928 h 182223"/>
                  <a:gd name="connsiteX2" fmla="*/ 12218 w 97336"/>
                  <a:gd name="connsiteY2" fmla="*/ 709 h 182223"/>
                  <a:gd name="connsiteX3" fmla="*/ 80829 w 97336"/>
                  <a:gd name="connsiteY3" fmla="*/ 78022 h 182223"/>
                  <a:gd name="connsiteX4" fmla="*/ 86496 w 97336"/>
                  <a:gd name="connsiteY4" fmla="*/ 181040 h 182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36" h="182223">
                    <a:moveTo>
                      <a:pt x="86496" y="181040"/>
                    </a:moveTo>
                    <a:cubicBezTo>
                      <a:pt x="69090" y="188325"/>
                      <a:pt x="38327" y="153717"/>
                      <a:pt x="17885" y="103928"/>
                    </a:cubicBezTo>
                    <a:cubicBezTo>
                      <a:pt x="-2557" y="54139"/>
                      <a:pt x="-5188" y="7792"/>
                      <a:pt x="12218" y="709"/>
                    </a:cubicBezTo>
                    <a:cubicBezTo>
                      <a:pt x="29624" y="-6376"/>
                      <a:pt x="60388" y="28031"/>
                      <a:pt x="80829" y="78022"/>
                    </a:cubicBezTo>
                    <a:cubicBezTo>
                      <a:pt x="101270" y="128013"/>
                      <a:pt x="103902" y="173956"/>
                      <a:pt x="86496" y="1810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DEEACAAD-9A8A-4494-B74B-ED02F4C9BC81}"/>
                  </a:ext>
                </a:extLst>
              </p:cNvPr>
              <p:cNvSpPr/>
              <p:nvPr/>
            </p:nvSpPr>
            <p:spPr>
              <a:xfrm>
                <a:off x="3802661" y="6462147"/>
                <a:ext cx="104589" cy="188355"/>
              </a:xfrm>
              <a:custGeom>
                <a:avLst/>
                <a:gdLst>
                  <a:gd name="connsiteX0" fmla="*/ 89775 w 104589"/>
                  <a:gd name="connsiteY0" fmla="*/ 186607 h 188355"/>
                  <a:gd name="connsiteX1" fmla="*/ 75607 w 104589"/>
                  <a:gd name="connsiteY1" fmla="*/ 186607 h 188355"/>
                  <a:gd name="connsiteX2" fmla="*/ 63262 w 104589"/>
                  <a:gd name="connsiteY2" fmla="*/ 179727 h 188355"/>
                  <a:gd name="connsiteX3" fmla="*/ 42010 w 104589"/>
                  <a:gd name="connsiteY3" fmla="*/ 160904 h 188355"/>
                  <a:gd name="connsiteX4" fmla="*/ 13473 w 104589"/>
                  <a:gd name="connsiteY4" fmla="*/ 112330 h 188355"/>
                  <a:gd name="connsiteX5" fmla="*/ 2342 w 104589"/>
                  <a:gd name="connsiteY5" fmla="*/ 57481 h 188355"/>
                  <a:gd name="connsiteX6" fmla="*/ 723 w 104589"/>
                  <a:gd name="connsiteY6" fmla="*/ 29552 h 188355"/>
                  <a:gd name="connsiteX7" fmla="*/ 2746 w 104589"/>
                  <a:gd name="connsiteY7" fmla="*/ 14979 h 188355"/>
                  <a:gd name="connsiteX8" fmla="*/ 13271 w 104589"/>
                  <a:gd name="connsiteY8" fmla="*/ 1622 h 188355"/>
                  <a:gd name="connsiteX9" fmla="*/ 30879 w 104589"/>
                  <a:gd name="connsiteY9" fmla="*/ 1622 h 188355"/>
                  <a:gd name="connsiteX10" fmla="*/ 44641 w 104589"/>
                  <a:gd name="connsiteY10" fmla="*/ 9313 h 188355"/>
                  <a:gd name="connsiteX11" fmla="*/ 64881 w 104589"/>
                  <a:gd name="connsiteY11" fmla="*/ 29552 h 188355"/>
                  <a:gd name="connsiteX12" fmla="*/ 93013 w 104589"/>
                  <a:gd name="connsiteY12" fmla="*/ 78936 h 188355"/>
                  <a:gd name="connsiteX13" fmla="*/ 105156 w 104589"/>
                  <a:gd name="connsiteY13" fmla="*/ 134189 h 188355"/>
                  <a:gd name="connsiteX14" fmla="*/ 103335 w 104589"/>
                  <a:gd name="connsiteY14" fmla="*/ 162523 h 188355"/>
                  <a:gd name="connsiteX15" fmla="*/ 89775 w 104589"/>
                  <a:gd name="connsiteY15" fmla="*/ 186607 h 188355"/>
                  <a:gd name="connsiteX16" fmla="*/ 89775 w 104589"/>
                  <a:gd name="connsiteY16" fmla="*/ 184989 h 188355"/>
                  <a:gd name="connsiteX17" fmla="*/ 98882 w 104589"/>
                  <a:gd name="connsiteY17" fmla="*/ 162119 h 188355"/>
                  <a:gd name="connsiteX18" fmla="*/ 93823 w 104589"/>
                  <a:gd name="connsiteY18" fmla="*/ 136009 h 188355"/>
                  <a:gd name="connsiteX19" fmla="*/ 75405 w 104589"/>
                  <a:gd name="connsiteY19" fmla="*/ 86424 h 188355"/>
                  <a:gd name="connsiteX20" fmla="*/ 51523 w 104589"/>
                  <a:gd name="connsiteY20" fmla="*/ 39873 h 188355"/>
                  <a:gd name="connsiteX21" fmla="*/ 35736 w 104589"/>
                  <a:gd name="connsiteY21" fmla="*/ 19634 h 188355"/>
                  <a:gd name="connsiteX22" fmla="*/ 17926 w 104589"/>
                  <a:gd name="connsiteY22" fmla="*/ 9920 h 188355"/>
                  <a:gd name="connsiteX23" fmla="*/ 7806 w 104589"/>
                  <a:gd name="connsiteY23" fmla="*/ 28944 h 188355"/>
                  <a:gd name="connsiteX24" fmla="*/ 9223 w 104589"/>
                  <a:gd name="connsiteY24" fmla="*/ 55458 h 188355"/>
                  <a:gd name="connsiteX25" fmla="*/ 29462 w 104589"/>
                  <a:gd name="connsiteY25" fmla="*/ 105449 h 188355"/>
                  <a:gd name="connsiteX26" fmla="*/ 53142 w 104589"/>
                  <a:gd name="connsiteY26" fmla="*/ 153011 h 188355"/>
                  <a:gd name="connsiteX27" fmla="*/ 67916 w 104589"/>
                  <a:gd name="connsiteY27" fmla="*/ 175072 h 188355"/>
                  <a:gd name="connsiteX28" fmla="*/ 88965 w 104589"/>
                  <a:gd name="connsiteY28" fmla="*/ 184989 h 188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4589" h="188355">
                    <a:moveTo>
                      <a:pt x="89775" y="186607"/>
                    </a:moveTo>
                    <a:cubicBezTo>
                      <a:pt x="85282" y="188652"/>
                      <a:pt x="80101" y="188652"/>
                      <a:pt x="75607" y="186607"/>
                    </a:cubicBezTo>
                    <a:cubicBezTo>
                      <a:pt x="71216" y="184847"/>
                      <a:pt x="67066" y="182520"/>
                      <a:pt x="63262" y="179727"/>
                    </a:cubicBezTo>
                    <a:cubicBezTo>
                      <a:pt x="55490" y="174283"/>
                      <a:pt x="48365" y="167968"/>
                      <a:pt x="42010" y="160904"/>
                    </a:cubicBezTo>
                    <a:cubicBezTo>
                      <a:pt x="29199" y="146879"/>
                      <a:pt x="19484" y="130343"/>
                      <a:pt x="13473" y="112330"/>
                    </a:cubicBezTo>
                    <a:cubicBezTo>
                      <a:pt x="8150" y="94418"/>
                      <a:pt x="4426" y="76061"/>
                      <a:pt x="2342" y="57481"/>
                    </a:cubicBezTo>
                    <a:cubicBezTo>
                      <a:pt x="1086" y="48232"/>
                      <a:pt x="540" y="38882"/>
                      <a:pt x="723" y="29552"/>
                    </a:cubicBezTo>
                    <a:cubicBezTo>
                      <a:pt x="804" y="24633"/>
                      <a:pt x="1492" y="19735"/>
                      <a:pt x="2746" y="14979"/>
                    </a:cubicBezTo>
                    <a:cubicBezTo>
                      <a:pt x="4123" y="9191"/>
                      <a:pt x="7968" y="4314"/>
                      <a:pt x="13271" y="1622"/>
                    </a:cubicBezTo>
                    <a:cubicBezTo>
                      <a:pt x="18877" y="-828"/>
                      <a:pt x="25272" y="-828"/>
                      <a:pt x="30879" y="1622"/>
                    </a:cubicBezTo>
                    <a:cubicBezTo>
                      <a:pt x="35858" y="3402"/>
                      <a:pt x="40512" y="5994"/>
                      <a:pt x="44641" y="9313"/>
                    </a:cubicBezTo>
                    <a:cubicBezTo>
                      <a:pt x="52231" y="15141"/>
                      <a:pt x="59052" y="21963"/>
                      <a:pt x="64881" y="29552"/>
                    </a:cubicBezTo>
                    <a:cubicBezTo>
                      <a:pt x="76417" y="44691"/>
                      <a:pt x="85889" y="61287"/>
                      <a:pt x="93013" y="78936"/>
                    </a:cubicBezTo>
                    <a:cubicBezTo>
                      <a:pt x="100279" y="96503"/>
                      <a:pt x="104387" y="115204"/>
                      <a:pt x="105156" y="134189"/>
                    </a:cubicBezTo>
                    <a:cubicBezTo>
                      <a:pt x="105562" y="143681"/>
                      <a:pt x="104954" y="153173"/>
                      <a:pt x="103335" y="162523"/>
                    </a:cubicBezTo>
                    <a:cubicBezTo>
                      <a:pt x="101312" y="171428"/>
                      <a:pt x="99085" y="182358"/>
                      <a:pt x="89775" y="186607"/>
                    </a:cubicBezTo>
                    <a:close/>
                    <a:moveTo>
                      <a:pt x="89775" y="184989"/>
                    </a:moveTo>
                    <a:cubicBezTo>
                      <a:pt x="96919" y="179727"/>
                      <a:pt x="100461" y="170862"/>
                      <a:pt x="98882" y="162119"/>
                    </a:cubicBezTo>
                    <a:cubicBezTo>
                      <a:pt x="98316" y="153233"/>
                      <a:pt x="96616" y="144470"/>
                      <a:pt x="93823" y="136009"/>
                    </a:cubicBezTo>
                    <a:cubicBezTo>
                      <a:pt x="88156" y="119212"/>
                      <a:pt x="82287" y="102615"/>
                      <a:pt x="75405" y="86424"/>
                    </a:cubicBezTo>
                    <a:cubicBezTo>
                      <a:pt x="68666" y="70314"/>
                      <a:pt x="60691" y="54750"/>
                      <a:pt x="51523" y="39873"/>
                    </a:cubicBezTo>
                    <a:cubicBezTo>
                      <a:pt x="46807" y="32708"/>
                      <a:pt x="41525" y="25949"/>
                      <a:pt x="35736" y="19634"/>
                    </a:cubicBezTo>
                    <a:cubicBezTo>
                      <a:pt x="29867" y="13968"/>
                      <a:pt x="22985" y="8705"/>
                      <a:pt x="17926" y="9920"/>
                    </a:cubicBezTo>
                    <a:cubicBezTo>
                      <a:pt x="12866" y="11134"/>
                      <a:pt x="8413" y="20647"/>
                      <a:pt x="7806" y="28944"/>
                    </a:cubicBezTo>
                    <a:cubicBezTo>
                      <a:pt x="6956" y="37809"/>
                      <a:pt x="7442" y="46735"/>
                      <a:pt x="9223" y="55458"/>
                    </a:cubicBezTo>
                    <a:cubicBezTo>
                      <a:pt x="13736" y="72945"/>
                      <a:pt x="20536" y="89744"/>
                      <a:pt x="29462" y="105449"/>
                    </a:cubicBezTo>
                    <a:lnTo>
                      <a:pt x="53142" y="153011"/>
                    </a:lnTo>
                    <a:cubicBezTo>
                      <a:pt x="57210" y="160904"/>
                      <a:pt x="62169" y="168311"/>
                      <a:pt x="67916" y="175072"/>
                    </a:cubicBezTo>
                    <a:cubicBezTo>
                      <a:pt x="72653" y="181892"/>
                      <a:pt x="80688" y="185677"/>
                      <a:pt x="88965" y="184989"/>
                    </a:cubicBezTo>
                    <a:close/>
                  </a:path>
                </a:pathLst>
              </a:custGeom>
              <a:solidFill>
                <a:srgbClr val="160A0A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490DC233-3FC3-451A-8673-A2DDB2AA1EA8}"/>
                  </a:ext>
                </a:extLst>
              </p:cNvPr>
              <p:cNvSpPr/>
              <p:nvPr/>
            </p:nvSpPr>
            <p:spPr>
              <a:xfrm>
                <a:off x="3739953" y="6503085"/>
                <a:ext cx="132672" cy="116951"/>
              </a:xfrm>
              <a:custGeom>
                <a:avLst/>
                <a:gdLst>
                  <a:gd name="connsiteX0" fmla="*/ 75169 w 132672"/>
                  <a:gd name="connsiteY0" fmla="*/ 2377 h 116951"/>
                  <a:gd name="connsiteX1" fmla="*/ 62418 w 132672"/>
                  <a:gd name="connsiteY1" fmla="*/ 12294 h 116951"/>
                  <a:gd name="connsiteX2" fmla="*/ 28213 w 132672"/>
                  <a:gd name="connsiteY2" fmla="*/ 40021 h 116951"/>
                  <a:gd name="connsiteX3" fmla="*/ 688 w 132672"/>
                  <a:gd name="connsiteY3" fmla="*/ 92440 h 116951"/>
                  <a:gd name="connsiteX4" fmla="*/ 115850 w 132672"/>
                  <a:gd name="connsiteY4" fmla="*/ 112679 h 116951"/>
                  <a:gd name="connsiteX5" fmla="*/ 127385 w 132672"/>
                  <a:gd name="connsiteY5" fmla="*/ 67546 h 116951"/>
                  <a:gd name="connsiteX6" fmla="*/ 107146 w 132672"/>
                  <a:gd name="connsiteY6" fmla="*/ 18973 h 116951"/>
                  <a:gd name="connsiteX7" fmla="*/ 78002 w 132672"/>
                  <a:gd name="connsiteY7" fmla="*/ 960 h 116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672" h="116951">
                    <a:moveTo>
                      <a:pt x="75169" y="2377"/>
                    </a:moveTo>
                    <a:cubicBezTo>
                      <a:pt x="70736" y="5433"/>
                      <a:pt x="66486" y="8752"/>
                      <a:pt x="62418" y="12294"/>
                    </a:cubicBezTo>
                    <a:cubicBezTo>
                      <a:pt x="50052" y="20288"/>
                      <a:pt x="38596" y="29578"/>
                      <a:pt x="28213" y="40021"/>
                    </a:cubicBezTo>
                    <a:cubicBezTo>
                      <a:pt x="12083" y="52852"/>
                      <a:pt x="2105" y="71877"/>
                      <a:pt x="688" y="92440"/>
                    </a:cubicBezTo>
                    <a:cubicBezTo>
                      <a:pt x="2713" y="112679"/>
                      <a:pt x="57763" y="123001"/>
                      <a:pt x="115850" y="112679"/>
                    </a:cubicBezTo>
                    <a:cubicBezTo>
                      <a:pt x="129409" y="109644"/>
                      <a:pt x="140743" y="110049"/>
                      <a:pt x="127385" y="67546"/>
                    </a:cubicBezTo>
                    <a:cubicBezTo>
                      <a:pt x="122650" y="50586"/>
                      <a:pt x="115850" y="34273"/>
                      <a:pt x="107146" y="18973"/>
                    </a:cubicBezTo>
                    <a:cubicBezTo>
                      <a:pt x="101277" y="9257"/>
                      <a:pt x="91158" y="-4303"/>
                      <a:pt x="78002" y="960"/>
                    </a:cubicBezTo>
                    <a:close/>
                  </a:path>
                </a:pathLst>
              </a:custGeom>
              <a:solidFill>
                <a:srgbClr val="160A0A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F3004D8-BC65-4E9F-9249-074E71FA469B}"/>
                  </a:ext>
                </a:extLst>
              </p:cNvPr>
              <p:cNvSpPr/>
              <p:nvPr/>
            </p:nvSpPr>
            <p:spPr>
              <a:xfrm>
                <a:off x="3736781" y="6499273"/>
                <a:ext cx="142869" cy="126675"/>
              </a:xfrm>
              <a:custGeom>
                <a:avLst/>
                <a:gdLst>
                  <a:gd name="connsiteX0" fmla="*/ 77936 w 142869"/>
                  <a:gd name="connsiteY0" fmla="*/ 5378 h 126675"/>
                  <a:gd name="connsiteX1" fmla="*/ 57697 w 142869"/>
                  <a:gd name="connsiteY1" fmla="*/ 19951 h 126675"/>
                  <a:gd name="connsiteX2" fmla="*/ 35434 w 142869"/>
                  <a:gd name="connsiteY2" fmla="*/ 37357 h 126675"/>
                  <a:gd name="connsiteX3" fmla="*/ 4670 w 142869"/>
                  <a:gd name="connsiteY3" fmla="*/ 76013 h 126675"/>
                  <a:gd name="connsiteX4" fmla="*/ 6087 w 142869"/>
                  <a:gd name="connsiteY4" fmla="*/ 107385 h 126675"/>
                  <a:gd name="connsiteX5" fmla="*/ 33814 w 142869"/>
                  <a:gd name="connsiteY5" fmla="*/ 121147 h 126675"/>
                  <a:gd name="connsiteX6" fmla="*/ 82389 w 142869"/>
                  <a:gd name="connsiteY6" fmla="*/ 126410 h 126675"/>
                  <a:gd name="connsiteX7" fmla="*/ 127320 w 142869"/>
                  <a:gd name="connsiteY7" fmla="*/ 121956 h 126675"/>
                  <a:gd name="connsiteX8" fmla="*/ 139058 w 142869"/>
                  <a:gd name="connsiteY8" fmla="*/ 74597 h 126675"/>
                  <a:gd name="connsiteX9" fmla="*/ 113962 w 142869"/>
                  <a:gd name="connsiteY9" fmla="*/ 17320 h 126675"/>
                  <a:gd name="connsiteX10" fmla="*/ 77531 w 142869"/>
                  <a:gd name="connsiteY10" fmla="*/ 3355 h 126675"/>
                  <a:gd name="connsiteX11" fmla="*/ 79959 w 142869"/>
                  <a:gd name="connsiteY11" fmla="*/ 9224 h 126675"/>
                  <a:gd name="connsiteX12" fmla="*/ 106271 w 142869"/>
                  <a:gd name="connsiteY12" fmla="*/ 29463 h 126675"/>
                  <a:gd name="connsiteX13" fmla="*/ 124081 w 142869"/>
                  <a:gd name="connsiteY13" fmla="*/ 72573 h 126675"/>
                  <a:gd name="connsiteX14" fmla="*/ 130153 w 142869"/>
                  <a:gd name="connsiteY14" fmla="*/ 104146 h 126675"/>
                  <a:gd name="connsiteX15" fmla="*/ 123069 w 142869"/>
                  <a:gd name="connsiteY15" fmla="*/ 109408 h 126675"/>
                  <a:gd name="connsiteX16" fmla="*/ 45553 w 142869"/>
                  <a:gd name="connsiteY16" fmla="*/ 113456 h 126675"/>
                  <a:gd name="connsiteX17" fmla="*/ 16004 w 142869"/>
                  <a:gd name="connsiteY17" fmla="*/ 104956 h 126675"/>
                  <a:gd name="connsiteX18" fmla="*/ 9527 w 142869"/>
                  <a:gd name="connsiteY18" fmla="*/ 81478 h 126675"/>
                  <a:gd name="connsiteX19" fmla="*/ 38469 w 142869"/>
                  <a:gd name="connsiteY19" fmla="*/ 40999 h 126675"/>
                  <a:gd name="connsiteX20" fmla="*/ 58709 w 142869"/>
                  <a:gd name="connsiteY20" fmla="*/ 23391 h 126675"/>
                  <a:gd name="connsiteX21" fmla="*/ 78948 w 142869"/>
                  <a:gd name="connsiteY21" fmla="*/ 7403 h 126675"/>
                  <a:gd name="connsiteX22" fmla="*/ 77936 w 142869"/>
                  <a:gd name="connsiteY22" fmla="*/ 5378 h 12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42869" h="126675">
                    <a:moveTo>
                      <a:pt x="77936" y="5378"/>
                    </a:moveTo>
                    <a:cubicBezTo>
                      <a:pt x="70650" y="9426"/>
                      <a:pt x="63971" y="15295"/>
                      <a:pt x="57697" y="19951"/>
                    </a:cubicBezTo>
                    <a:cubicBezTo>
                      <a:pt x="49925" y="25294"/>
                      <a:pt x="42497" y="31102"/>
                      <a:pt x="35434" y="37357"/>
                    </a:cubicBezTo>
                    <a:cubicBezTo>
                      <a:pt x="22480" y="47841"/>
                      <a:pt x="11976" y="61036"/>
                      <a:pt x="4670" y="76013"/>
                    </a:cubicBezTo>
                    <a:cubicBezTo>
                      <a:pt x="-1118" y="85830"/>
                      <a:pt x="-552" y="98135"/>
                      <a:pt x="6087" y="107385"/>
                    </a:cubicBezTo>
                    <a:cubicBezTo>
                      <a:pt x="13879" y="114448"/>
                      <a:pt x="23472" y="119204"/>
                      <a:pt x="33814" y="121147"/>
                    </a:cubicBezTo>
                    <a:cubicBezTo>
                      <a:pt x="49702" y="125012"/>
                      <a:pt x="66035" y="126794"/>
                      <a:pt x="82389" y="126410"/>
                    </a:cubicBezTo>
                    <a:cubicBezTo>
                      <a:pt x="97487" y="126753"/>
                      <a:pt x="112585" y="125256"/>
                      <a:pt x="127320" y="121956"/>
                    </a:cubicBezTo>
                    <a:cubicBezTo>
                      <a:pt x="149785" y="116491"/>
                      <a:pt x="143915" y="91395"/>
                      <a:pt x="139058" y="74597"/>
                    </a:cubicBezTo>
                    <a:cubicBezTo>
                      <a:pt x="133998" y="54216"/>
                      <a:pt x="125498" y="34867"/>
                      <a:pt x="113962" y="17320"/>
                    </a:cubicBezTo>
                    <a:cubicBezTo>
                      <a:pt x="105664" y="5581"/>
                      <a:pt x="91901" y="-6360"/>
                      <a:pt x="77531" y="3355"/>
                    </a:cubicBezTo>
                    <a:cubicBezTo>
                      <a:pt x="74698" y="5378"/>
                      <a:pt x="76317" y="10235"/>
                      <a:pt x="79959" y="9224"/>
                    </a:cubicBezTo>
                    <a:cubicBezTo>
                      <a:pt x="93115" y="5176"/>
                      <a:pt x="100199" y="19343"/>
                      <a:pt x="106271" y="29463"/>
                    </a:cubicBezTo>
                    <a:cubicBezTo>
                      <a:pt x="113334" y="43348"/>
                      <a:pt x="119285" y="57758"/>
                      <a:pt x="124081" y="72573"/>
                    </a:cubicBezTo>
                    <a:cubicBezTo>
                      <a:pt x="128493" y="82490"/>
                      <a:pt x="130578" y="93297"/>
                      <a:pt x="130153" y="104146"/>
                    </a:cubicBezTo>
                    <a:cubicBezTo>
                      <a:pt x="130153" y="107789"/>
                      <a:pt x="127724" y="108194"/>
                      <a:pt x="123069" y="109408"/>
                    </a:cubicBezTo>
                    <a:cubicBezTo>
                      <a:pt x="97689" y="115399"/>
                      <a:pt x="71419" y="116775"/>
                      <a:pt x="45553" y="113456"/>
                    </a:cubicBezTo>
                    <a:cubicBezTo>
                      <a:pt x="35231" y="112687"/>
                      <a:pt x="25172" y="109792"/>
                      <a:pt x="16004" y="104956"/>
                    </a:cubicBezTo>
                    <a:cubicBezTo>
                      <a:pt x="6896" y="99694"/>
                      <a:pt x="6694" y="91395"/>
                      <a:pt x="9527" y="81478"/>
                    </a:cubicBezTo>
                    <a:cubicBezTo>
                      <a:pt x="15761" y="65854"/>
                      <a:pt x="25698" y="51949"/>
                      <a:pt x="38469" y="40999"/>
                    </a:cubicBezTo>
                    <a:cubicBezTo>
                      <a:pt x="44946" y="34725"/>
                      <a:pt x="52232" y="29059"/>
                      <a:pt x="58709" y="23391"/>
                    </a:cubicBezTo>
                    <a:cubicBezTo>
                      <a:pt x="65185" y="17725"/>
                      <a:pt x="71864" y="12058"/>
                      <a:pt x="78948" y="7403"/>
                    </a:cubicBezTo>
                    <a:cubicBezTo>
                      <a:pt x="79758" y="6391"/>
                      <a:pt x="78948" y="4974"/>
                      <a:pt x="77936" y="5378"/>
                    </a:cubicBezTo>
                    <a:close/>
                  </a:path>
                </a:pathLst>
              </a:custGeom>
              <a:solidFill>
                <a:srgbClr val="570D0C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6F771757-D404-45A5-A478-53B28A49C0A7}"/>
                  </a:ext>
                </a:extLst>
              </p:cNvPr>
              <p:cNvSpPr/>
              <p:nvPr/>
            </p:nvSpPr>
            <p:spPr>
              <a:xfrm>
                <a:off x="4152135" y="6256368"/>
                <a:ext cx="137909" cy="310414"/>
              </a:xfrm>
              <a:custGeom>
                <a:avLst/>
                <a:gdLst>
                  <a:gd name="connsiteX0" fmla="*/ 982 w 137909"/>
                  <a:gd name="connsiteY0" fmla="*/ 2580 h 310414"/>
                  <a:gd name="connsiteX1" fmla="*/ 82950 w 137909"/>
                  <a:gd name="connsiteY1" fmla="*/ 149516 h 310414"/>
                  <a:gd name="connsiteX2" fmla="*/ 105415 w 137909"/>
                  <a:gd name="connsiteY2" fmla="*/ 226627 h 310414"/>
                  <a:gd name="connsiteX3" fmla="*/ 125655 w 137909"/>
                  <a:gd name="connsiteY3" fmla="*/ 307584 h 310414"/>
                  <a:gd name="connsiteX4" fmla="*/ 130533 w 137909"/>
                  <a:gd name="connsiteY4" fmla="*/ 309993 h 310414"/>
                  <a:gd name="connsiteX5" fmla="*/ 132941 w 137909"/>
                  <a:gd name="connsiteY5" fmla="*/ 307584 h 310414"/>
                  <a:gd name="connsiteX6" fmla="*/ 106832 w 137909"/>
                  <a:gd name="connsiteY6" fmla="*/ 139396 h 310414"/>
                  <a:gd name="connsiteX7" fmla="*/ 3208 w 137909"/>
                  <a:gd name="connsiteY7" fmla="*/ 353 h 310414"/>
                  <a:gd name="connsiteX8" fmla="*/ 982 w 137909"/>
                  <a:gd name="connsiteY8" fmla="*/ 2580 h 310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7909" h="310414">
                    <a:moveTo>
                      <a:pt x="982" y="2580"/>
                    </a:moveTo>
                    <a:cubicBezTo>
                      <a:pt x="36238" y="46702"/>
                      <a:pt x="63925" y="96348"/>
                      <a:pt x="82950" y="149516"/>
                    </a:cubicBezTo>
                    <a:cubicBezTo>
                      <a:pt x="91653" y="175017"/>
                      <a:pt x="98939" y="200316"/>
                      <a:pt x="105415" y="226627"/>
                    </a:cubicBezTo>
                    <a:cubicBezTo>
                      <a:pt x="111892" y="252939"/>
                      <a:pt x="116547" y="281476"/>
                      <a:pt x="125655" y="307584"/>
                    </a:cubicBezTo>
                    <a:cubicBezTo>
                      <a:pt x="126343" y="309588"/>
                      <a:pt x="128509" y="310681"/>
                      <a:pt x="130533" y="309993"/>
                    </a:cubicBezTo>
                    <a:cubicBezTo>
                      <a:pt x="131666" y="309609"/>
                      <a:pt x="132556" y="308718"/>
                      <a:pt x="132941" y="307584"/>
                    </a:cubicBezTo>
                    <a:cubicBezTo>
                      <a:pt x="148323" y="253546"/>
                      <a:pt x="129905" y="188780"/>
                      <a:pt x="106832" y="139396"/>
                    </a:cubicBezTo>
                    <a:cubicBezTo>
                      <a:pt x="82404" y="86309"/>
                      <a:pt x="47107" y="38929"/>
                      <a:pt x="3208" y="353"/>
                    </a:cubicBezTo>
                    <a:cubicBezTo>
                      <a:pt x="1791" y="-1064"/>
                      <a:pt x="-31" y="353"/>
                      <a:pt x="982" y="2580"/>
                    </a:cubicBezTo>
                    <a:close/>
                  </a:path>
                </a:pathLst>
              </a:custGeom>
              <a:solidFill>
                <a:srgbClr val="160A0A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93D78D8A-3600-4CC9-BAF6-6A2CD8389D8B}"/>
                  </a:ext>
                </a:extLst>
              </p:cNvPr>
              <p:cNvSpPr/>
              <p:nvPr/>
            </p:nvSpPr>
            <p:spPr>
              <a:xfrm>
                <a:off x="4503591" y="6109507"/>
                <a:ext cx="138008" cy="310338"/>
              </a:xfrm>
              <a:custGeom>
                <a:avLst/>
                <a:gdLst>
                  <a:gd name="connsiteX0" fmla="*/ 2092 w 138008"/>
                  <a:gd name="connsiteY0" fmla="*/ 2302 h 310338"/>
                  <a:gd name="connsiteX1" fmla="*/ 83049 w 138008"/>
                  <a:gd name="connsiteY1" fmla="*/ 149441 h 310338"/>
                  <a:gd name="connsiteX2" fmla="*/ 105515 w 138008"/>
                  <a:gd name="connsiteY2" fmla="*/ 226552 h 310338"/>
                  <a:gd name="connsiteX3" fmla="*/ 125754 w 138008"/>
                  <a:gd name="connsiteY3" fmla="*/ 307509 h 310338"/>
                  <a:gd name="connsiteX4" fmla="*/ 130631 w 138008"/>
                  <a:gd name="connsiteY4" fmla="*/ 309917 h 310338"/>
                  <a:gd name="connsiteX5" fmla="*/ 133040 w 138008"/>
                  <a:gd name="connsiteY5" fmla="*/ 307509 h 310338"/>
                  <a:gd name="connsiteX6" fmla="*/ 106931 w 138008"/>
                  <a:gd name="connsiteY6" fmla="*/ 139321 h 310338"/>
                  <a:gd name="connsiteX7" fmla="*/ 3306 w 138008"/>
                  <a:gd name="connsiteY7" fmla="*/ 277 h 310338"/>
                  <a:gd name="connsiteX8" fmla="*/ 1182 w 138008"/>
                  <a:gd name="connsiteY8" fmla="*/ 177 h 310338"/>
                  <a:gd name="connsiteX9" fmla="*/ 1080 w 138008"/>
                  <a:gd name="connsiteY9" fmla="*/ 2302 h 310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8008" h="310338">
                    <a:moveTo>
                      <a:pt x="2092" y="2302"/>
                    </a:moveTo>
                    <a:cubicBezTo>
                      <a:pt x="37025" y="46544"/>
                      <a:pt x="64388" y="96251"/>
                      <a:pt x="83049" y="149441"/>
                    </a:cubicBezTo>
                    <a:cubicBezTo>
                      <a:pt x="91853" y="174740"/>
                      <a:pt x="99362" y="200484"/>
                      <a:pt x="105515" y="226552"/>
                    </a:cubicBezTo>
                    <a:cubicBezTo>
                      <a:pt x="111991" y="253470"/>
                      <a:pt x="116848" y="281400"/>
                      <a:pt x="125754" y="307509"/>
                    </a:cubicBezTo>
                    <a:cubicBezTo>
                      <a:pt x="126442" y="309513"/>
                      <a:pt x="128607" y="310605"/>
                      <a:pt x="130631" y="309917"/>
                    </a:cubicBezTo>
                    <a:cubicBezTo>
                      <a:pt x="131765" y="309533"/>
                      <a:pt x="132655" y="308642"/>
                      <a:pt x="133040" y="307509"/>
                    </a:cubicBezTo>
                    <a:cubicBezTo>
                      <a:pt x="148422" y="253267"/>
                      <a:pt x="130004" y="188705"/>
                      <a:pt x="106931" y="139321"/>
                    </a:cubicBezTo>
                    <a:cubicBezTo>
                      <a:pt x="82442" y="86274"/>
                      <a:pt x="47145" y="38915"/>
                      <a:pt x="3306" y="277"/>
                    </a:cubicBezTo>
                    <a:cubicBezTo>
                      <a:pt x="2740" y="-330"/>
                      <a:pt x="1789" y="-390"/>
                      <a:pt x="1182" y="177"/>
                    </a:cubicBezTo>
                    <a:cubicBezTo>
                      <a:pt x="574" y="743"/>
                      <a:pt x="513" y="1694"/>
                      <a:pt x="1080" y="2302"/>
                    </a:cubicBezTo>
                    <a:close/>
                  </a:path>
                </a:pathLst>
              </a:custGeom>
              <a:solidFill>
                <a:srgbClr val="160A0A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55E7B166-DD69-42DC-AC57-08EC48C7A3F0}"/>
                  </a:ext>
                </a:extLst>
              </p:cNvPr>
              <p:cNvSpPr/>
              <p:nvPr/>
            </p:nvSpPr>
            <p:spPr>
              <a:xfrm>
                <a:off x="4022552" y="6143997"/>
                <a:ext cx="499798" cy="280830"/>
              </a:xfrm>
              <a:custGeom>
                <a:avLst/>
                <a:gdLst>
                  <a:gd name="connsiteX0" fmla="*/ 458439 w 499798"/>
                  <a:gd name="connsiteY0" fmla="*/ 75687 h 280830"/>
                  <a:gd name="connsiteX1" fmla="*/ 497703 w 499798"/>
                  <a:gd name="connsiteY1" fmla="*/ 3028 h 280830"/>
                  <a:gd name="connsiteX2" fmla="*/ 457225 w 499798"/>
                  <a:gd name="connsiteY2" fmla="*/ 5254 h 280830"/>
                  <a:gd name="connsiteX3" fmla="*/ 104658 w 499798"/>
                  <a:gd name="connsiteY3" fmla="*/ 139036 h 280830"/>
                  <a:gd name="connsiteX4" fmla="*/ 52845 w 499798"/>
                  <a:gd name="connsiteY4" fmla="*/ 162310 h 280830"/>
                  <a:gd name="connsiteX5" fmla="*/ 11355 w 499798"/>
                  <a:gd name="connsiteY5" fmla="*/ 199551 h 280830"/>
                  <a:gd name="connsiteX6" fmla="*/ 31595 w 499798"/>
                  <a:gd name="connsiteY6" fmla="*/ 280508 h 280830"/>
                  <a:gd name="connsiteX7" fmla="*/ 79561 w 499798"/>
                  <a:gd name="connsiteY7" fmla="*/ 258649 h 280830"/>
                  <a:gd name="connsiteX8" fmla="*/ 132588 w 499798"/>
                  <a:gd name="connsiteY8" fmla="*/ 233147 h 280830"/>
                  <a:gd name="connsiteX9" fmla="*/ 340445 w 499798"/>
                  <a:gd name="connsiteY9" fmla="*/ 133166 h 280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9798" h="280830">
                    <a:moveTo>
                      <a:pt x="458439" y="75687"/>
                    </a:moveTo>
                    <a:cubicBezTo>
                      <a:pt x="482727" y="63948"/>
                      <a:pt x="509240" y="44114"/>
                      <a:pt x="497703" y="3028"/>
                    </a:cubicBezTo>
                    <a:cubicBezTo>
                      <a:pt x="484507" y="-1971"/>
                      <a:pt x="469794" y="-1161"/>
                      <a:pt x="457225" y="5254"/>
                    </a:cubicBezTo>
                    <a:lnTo>
                      <a:pt x="104658" y="139036"/>
                    </a:lnTo>
                    <a:cubicBezTo>
                      <a:pt x="86666" y="145086"/>
                      <a:pt x="69321" y="152879"/>
                      <a:pt x="52845" y="162310"/>
                    </a:cubicBezTo>
                    <a:cubicBezTo>
                      <a:pt x="36877" y="172106"/>
                      <a:pt x="22811" y="184715"/>
                      <a:pt x="11355" y="199551"/>
                    </a:cubicBezTo>
                    <a:cubicBezTo>
                      <a:pt x="-1395" y="215945"/>
                      <a:pt x="-10503" y="275852"/>
                      <a:pt x="31595" y="280508"/>
                    </a:cubicBezTo>
                    <a:cubicBezTo>
                      <a:pt x="48798" y="282126"/>
                      <a:pt x="66001" y="265126"/>
                      <a:pt x="79561" y="258649"/>
                    </a:cubicBezTo>
                    <a:lnTo>
                      <a:pt x="132588" y="233147"/>
                    </a:lnTo>
                    <a:lnTo>
                      <a:pt x="340445" y="133166"/>
                    </a:lnTo>
                    <a:close/>
                  </a:path>
                </a:pathLst>
              </a:custGeom>
              <a:solidFill>
                <a:srgbClr val="000000">
                  <a:alpha val="8000"/>
                </a:srgbClr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D2856DF-60E4-464E-8010-0125278AF59B}"/>
                  </a:ext>
                </a:extLst>
              </p:cNvPr>
              <p:cNvSpPr/>
              <p:nvPr/>
            </p:nvSpPr>
            <p:spPr>
              <a:xfrm>
                <a:off x="4043421" y="6461949"/>
                <a:ext cx="94494" cy="160116"/>
              </a:xfrm>
              <a:custGeom>
                <a:avLst/>
                <a:gdLst>
                  <a:gd name="connsiteX0" fmla="*/ 35013 w 94494"/>
                  <a:gd name="connsiteY0" fmla="*/ 146935 h 160116"/>
                  <a:gd name="connsiteX1" fmla="*/ 27322 w 94494"/>
                  <a:gd name="connsiteY1" fmla="*/ 86217 h 160116"/>
                  <a:gd name="connsiteX2" fmla="*/ 4249 w 94494"/>
                  <a:gd name="connsiteY2" fmla="*/ 28940 h 160116"/>
                  <a:gd name="connsiteX3" fmla="*/ 1416 w 94494"/>
                  <a:gd name="connsiteY3" fmla="*/ 9915 h 160116"/>
                  <a:gd name="connsiteX4" fmla="*/ 19631 w 94494"/>
                  <a:gd name="connsiteY4" fmla="*/ -204 h 160116"/>
                  <a:gd name="connsiteX5" fmla="*/ 66788 w 94494"/>
                  <a:gd name="connsiteY5" fmla="*/ 28940 h 160116"/>
                  <a:gd name="connsiteX6" fmla="*/ 95123 w 94494"/>
                  <a:gd name="connsiteY6" fmla="*/ 120219 h 160116"/>
                  <a:gd name="connsiteX7" fmla="*/ 91885 w 94494"/>
                  <a:gd name="connsiteY7" fmla="*/ 137422 h 160116"/>
                  <a:gd name="connsiteX8" fmla="*/ 69015 w 94494"/>
                  <a:gd name="connsiteY8" fmla="*/ 156043 h 160116"/>
                  <a:gd name="connsiteX9" fmla="*/ 38656 w 94494"/>
                  <a:gd name="connsiteY9" fmla="*/ 159888 h 160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4494" h="160116">
                    <a:moveTo>
                      <a:pt x="35013" y="146935"/>
                    </a:moveTo>
                    <a:cubicBezTo>
                      <a:pt x="36692" y="126392"/>
                      <a:pt x="34062" y="105708"/>
                      <a:pt x="27322" y="86217"/>
                    </a:cubicBezTo>
                    <a:cubicBezTo>
                      <a:pt x="21048" y="65978"/>
                      <a:pt x="12345" y="47965"/>
                      <a:pt x="4249" y="28940"/>
                    </a:cubicBezTo>
                    <a:cubicBezTo>
                      <a:pt x="849" y="23213"/>
                      <a:pt x="-163" y="16392"/>
                      <a:pt x="1416" y="9915"/>
                    </a:cubicBezTo>
                    <a:cubicBezTo>
                      <a:pt x="5160" y="3438"/>
                      <a:pt x="12163" y="-447"/>
                      <a:pt x="19631" y="-204"/>
                    </a:cubicBezTo>
                    <a:cubicBezTo>
                      <a:pt x="39122" y="1354"/>
                      <a:pt x="56689" y="12203"/>
                      <a:pt x="66788" y="28940"/>
                    </a:cubicBezTo>
                    <a:cubicBezTo>
                      <a:pt x="86076" y="55393"/>
                      <a:pt x="96054" y="87492"/>
                      <a:pt x="95123" y="120219"/>
                    </a:cubicBezTo>
                    <a:cubicBezTo>
                      <a:pt x="95164" y="126109"/>
                      <a:pt x="94071" y="131958"/>
                      <a:pt x="91885" y="137422"/>
                    </a:cubicBezTo>
                    <a:cubicBezTo>
                      <a:pt x="87290" y="146631"/>
                      <a:pt x="78952" y="153412"/>
                      <a:pt x="69015" y="156043"/>
                    </a:cubicBezTo>
                    <a:cubicBezTo>
                      <a:pt x="59118" y="158754"/>
                      <a:pt x="48897" y="160050"/>
                      <a:pt x="38656" y="159888"/>
                    </a:cubicBezTo>
                  </a:path>
                </a:pathLst>
              </a:custGeom>
              <a:solidFill>
                <a:srgbClr val="FFFFFF">
                  <a:alpha val="40000"/>
                </a:srgbClr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5B20CA1-CCFA-42D7-9928-7A658889DDB7}"/>
                </a:ext>
              </a:extLst>
            </p:cNvPr>
            <p:cNvGrpSpPr/>
            <p:nvPr/>
          </p:nvGrpSpPr>
          <p:grpSpPr>
            <a:xfrm>
              <a:off x="6776302" y="5999048"/>
              <a:ext cx="1030319" cy="761328"/>
              <a:chOff x="5928790" y="5863083"/>
              <a:chExt cx="1479647" cy="1132233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21F9904B-83AB-4BE8-BB84-54AC971002B8}"/>
                  </a:ext>
                </a:extLst>
              </p:cNvPr>
              <p:cNvSpPr/>
              <p:nvPr/>
            </p:nvSpPr>
            <p:spPr>
              <a:xfrm>
                <a:off x="6765309" y="6540893"/>
                <a:ext cx="626457" cy="437576"/>
              </a:xfrm>
              <a:custGeom>
                <a:avLst/>
                <a:gdLst>
                  <a:gd name="connsiteX0" fmla="*/ 688 w 626457"/>
                  <a:gd name="connsiteY0" fmla="*/ 103815 h 437576"/>
                  <a:gd name="connsiteX1" fmla="*/ 549374 w 626457"/>
                  <a:gd name="connsiteY1" fmla="*/ 424606 h 437576"/>
                  <a:gd name="connsiteX2" fmla="*/ 587828 w 626457"/>
                  <a:gd name="connsiteY2" fmla="*/ 437356 h 437576"/>
                  <a:gd name="connsiteX3" fmla="*/ 624461 w 626457"/>
                  <a:gd name="connsiteY3" fmla="*/ 364090 h 437576"/>
                  <a:gd name="connsiteX4" fmla="*/ 565160 w 626457"/>
                  <a:gd name="connsiteY4" fmla="*/ 303373 h 437576"/>
                  <a:gd name="connsiteX5" fmla="*/ 50679 w 626457"/>
                  <a:gd name="connsiteY5" fmla="*/ -215 h 437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6457" h="437576">
                    <a:moveTo>
                      <a:pt x="688" y="103815"/>
                    </a:moveTo>
                    <a:cubicBezTo>
                      <a:pt x="194378" y="219987"/>
                      <a:pt x="355482" y="308433"/>
                      <a:pt x="549374" y="424606"/>
                    </a:cubicBezTo>
                    <a:cubicBezTo>
                      <a:pt x="560404" y="433045"/>
                      <a:pt x="573944" y="437538"/>
                      <a:pt x="587828" y="437356"/>
                    </a:cubicBezTo>
                    <a:cubicBezTo>
                      <a:pt x="617377" y="433916"/>
                      <a:pt x="633973" y="392425"/>
                      <a:pt x="624461" y="364090"/>
                    </a:cubicBezTo>
                    <a:cubicBezTo>
                      <a:pt x="612297" y="337597"/>
                      <a:pt x="591350" y="316143"/>
                      <a:pt x="565160" y="303373"/>
                    </a:cubicBezTo>
                    <a:cubicBezTo>
                      <a:pt x="383007" y="189021"/>
                      <a:pt x="239713" y="103612"/>
                      <a:pt x="50679" y="-215"/>
                    </a:cubicBezTo>
                  </a:path>
                </a:pathLst>
              </a:custGeom>
              <a:solidFill>
                <a:srgbClr val="EB871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E9DF2A76-3BFB-43E9-8AB7-B29A6AA1816A}"/>
                  </a:ext>
                </a:extLst>
              </p:cNvPr>
              <p:cNvSpPr/>
              <p:nvPr/>
            </p:nvSpPr>
            <p:spPr>
              <a:xfrm>
                <a:off x="6761553" y="6531151"/>
                <a:ext cx="646884" cy="464165"/>
              </a:xfrm>
              <a:custGeom>
                <a:avLst/>
                <a:gdLst>
                  <a:gd name="connsiteX0" fmla="*/ 2623 w 646884"/>
                  <a:gd name="connsiteY0" fmla="*/ 116795 h 464165"/>
                  <a:gd name="connsiteX1" fmla="*/ 136606 w 646884"/>
                  <a:gd name="connsiteY1" fmla="*/ 210300 h 464165"/>
                  <a:gd name="connsiteX2" fmla="*/ 269983 w 646884"/>
                  <a:gd name="connsiteY2" fmla="*/ 289030 h 464165"/>
                  <a:gd name="connsiteX3" fmla="*/ 541997 w 646884"/>
                  <a:gd name="connsiteY3" fmla="*/ 448313 h 464165"/>
                  <a:gd name="connsiteX4" fmla="*/ 604334 w 646884"/>
                  <a:gd name="connsiteY4" fmla="*/ 462075 h 464165"/>
                  <a:gd name="connsiteX5" fmla="*/ 642181 w 646884"/>
                  <a:gd name="connsiteY5" fmla="*/ 423014 h 464165"/>
                  <a:gd name="connsiteX6" fmla="*/ 609394 w 646884"/>
                  <a:gd name="connsiteY6" fmla="*/ 319996 h 464165"/>
                  <a:gd name="connsiteX7" fmla="*/ 548676 w 646884"/>
                  <a:gd name="connsiteY7" fmla="*/ 279517 h 464165"/>
                  <a:gd name="connsiteX8" fmla="*/ 483102 w 646884"/>
                  <a:gd name="connsiteY8" fmla="*/ 239039 h 464165"/>
                  <a:gd name="connsiteX9" fmla="*/ 356201 w 646884"/>
                  <a:gd name="connsiteY9" fmla="*/ 161928 h 464165"/>
                  <a:gd name="connsiteX10" fmla="*/ 216754 w 646884"/>
                  <a:gd name="connsiteY10" fmla="*/ 80971 h 464165"/>
                  <a:gd name="connsiteX11" fmla="*/ 59293 w 646884"/>
                  <a:gd name="connsiteY11" fmla="*/ 1027 h 464165"/>
                  <a:gd name="connsiteX12" fmla="*/ 45044 w 646884"/>
                  <a:gd name="connsiteY12" fmla="*/ 5358 h 464165"/>
                  <a:gd name="connsiteX13" fmla="*/ 48768 w 646884"/>
                  <a:gd name="connsiteY13" fmla="*/ 19241 h 464165"/>
                  <a:gd name="connsiteX14" fmla="*/ 527020 w 646884"/>
                  <a:gd name="connsiteY14" fmla="*/ 307853 h 464165"/>
                  <a:gd name="connsiteX15" fmla="*/ 582881 w 646884"/>
                  <a:gd name="connsiteY15" fmla="*/ 343879 h 464165"/>
                  <a:gd name="connsiteX16" fmla="*/ 612834 w 646884"/>
                  <a:gd name="connsiteY16" fmla="*/ 385369 h 464165"/>
                  <a:gd name="connsiteX17" fmla="*/ 599882 w 646884"/>
                  <a:gd name="connsiteY17" fmla="*/ 424228 h 464165"/>
                  <a:gd name="connsiteX18" fmla="*/ 552926 w 646884"/>
                  <a:gd name="connsiteY18" fmla="*/ 413906 h 464165"/>
                  <a:gd name="connsiteX19" fmla="*/ 299127 w 646884"/>
                  <a:gd name="connsiteY19" fmla="*/ 265755 h 464165"/>
                  <a:gd name="connsiteX20" fmla="*/ 158667 w 646884"/>
                  <a:gd name="connsiteY20" fmla="*/ 186012 h 464165"/>
                  <a:gd name="connsiteX21" fmla="*/ 5861 w 646884"/>
                  <a:gd name="connsiteY21" fmla="*/ 110520 h 464165"/>
                  <a:gd name="connsiteX22" fmla="*/ 1024 w 646884"/>
                  <a:gd name="connsiteY22" fmla="*/ 112302 h 464165"/>
                  <a:gd name="connsiteX23" fmla="*/ 2218 w 646884"/>
                  <a:gd name="connsiteY23" fmla="*/ 116795 h 464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46884" h="464165">
                    <a:moveTo>
                      <a:pt x="2623" y="116795"/>
                    </a:moveTo>
                    <a:cubicBezTo>
                      <a:pt x="46542" y="149177"/>
                      <a:pt x="90259" y="181358"/>
                      <a:pt x="136606" y="210300"/>
                    </a:cubicBezTo>
                    <a:cubicBezTo>
                      <a:pt x="182954" y="239242"/>
                      <a:pt x="225254" y="263124"/>
                      <a:pt x="269983" y="289030"/>
                    </a:cubicBezTo>
                    <a:cubicBezTo>
                      <a:pt x="360857" y="341652"/>
                      <a:pt x="452136" y="394274"/>
                      <a:pt x="541997" y="448313"/>
                    </a:cubicBezTo>
                    <a:cubicBezTo>
                      <a:pt x="559666" y="461995"/>
                      <a:pt x="582537" y="467055"/>
                      <a:pt x="604334" y="462075"/>
                    </a:cubicBezTo>
                    <a:cubicBezTo>
                      <a:pt x="621963" y="455072"/>
                      <a:pt x="635745" y="440865"/>
                      <a:pt x="642181" y="423014"/>
                    </a:cubicBezTo>
                    <a:cubicBezTo>
                      <a:pt x="656025" y="385207"/>
                      <a:pt x="642546" y="342846"/>
                      <a:pt x="609394" y="319996"/>
                    </a:cubicBezTo>
                    <a:cubicBezTo>
                      <a:pt x="589944" y="305343"/>
                      <a:pt x="569685" y="291823"/>
                      <a:pt x="548676" y="279517"/>
                    </a:cubicBezTo>
                    <a:lnTo>
                      <a:pt x="483102" y="239039"/>
                    </a:lnTo>
                    <a:cubicBezTo>
                      <a:pt x="441004" y="212991"/>
                      <a:pt x="398704" y="187288"/>
                      <a:pt x="356201" y="161928"/>
                    </a:cubicBezTo>
                    <a:cubicBezTo>
                      <a:pt x="310056" y="134403"/>
                      <a:pt x="263506" y="107080"/>
                      <a:pt x="216754" y="80971"/>
                    </a:cubicBezTo>
                    <a:cubicBezTo>
                      <a:pt x="165548" y="51826"/>
                      <a:pt x="112522" y="26123"/>
                      <a:pt x="59293" y="1027"/>
                    </a:cubicBezTo>
                    <a:cubicBezTo>
                      <a:pt x="54172" y="-1706"/>
                      <a:pt x="47796" y="217"/>
                      <a:pt x="45044" y="5358"/>
                    </a:cubicBezTo>
                    <a:cubicBezTo>
                      <a:pt x="42433" y="10235"/>
                      <a:pt x="44072" y="16306"/>
                      <a:pt x="48768" y="19241"/>
                    </a:cubicBezTo>
                    <a:cubicBezTo>
                      <a:pt x="206431" y="118211"/>
                      <a:pt x="368952" y="209085"/>
                      <a:pt x="527020" y="307853"/>
                    </a:cubicBezTo>
                    <a:cubicBezTo>
                      <a:pt x="545641" y="319592"/>
                      <a:pt x="565273" y="330521"/>
                      <a:pt x="582881" y="343879"/>
                    </a:cubicBezTo>
                    <a:cubicBezTo>
                      <a:pt x="597756" y="353411"/>
                      <a:pt x="608463" y="368247"/>
                      <a:pt x="612834" y="385369"/>
                    </a:cubicBezTo>
                    <a:cubicBezTo>
                      <a:pt x="614757" y="399637"/>
                      <a:pt x="609981" y="413966"/>
                      <a:pt x="599882" y="424228"/>
                    </a:cubicBezTo>
                    <a:cubicBezTo>
                      <a:pt x="585107" y="437384"/>
                      <a:pt x="566284" y="422002"/>
                      <a:pt x="552926" y="413906"/>
                    </a:cubicBezTo>
                    <a:cubicBezTo>
                      <a:pt x="468731" y="363713"/>
                      <a:pt x="383929" y="314735"/>
                      <a:pt x="299127" y="265755"/>
                    </a:cubicBezTo>
                    <a:cubicBezTo>
                      <a:pt x="252374" y="239039"/>
                      <a:pt x="205824" y="211716"/>
                      <a:pt x="158667" y="186012"/>
                    </a:cubicBezTo>
                    <a:cubicBezTo>
                      <a:pt x="111510" y="160309"/>
                      <a:pt x="57471" y="135010"/>
                      <a:pt x="5861" y="110520"/>
                    </a:cubicBezTo>
                    <a:cubicBezTo>
                      <a:pt x="4039" y="109671"/>
                      <a:pt x="1874" y="110460"/>
                      <a:pt x="1024" y="112302"/>
                    </a:cubicBezTo>
                    <a:cubicBezTo>
                      <a:pt x="295" y="113880"/>
                      <a:pt x="781" y="115783"/>
                      <a:pt x="2218" y="116795"/>
                    </a:cubicBezTo>
                    <a:close/>
                  </a:path>
                </a:pathLst>
              </a:custGeom>
              <a:solidFill>
                <a:srgbClr val="190B0B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6A4FDC1A-5006-4432-8574-5B81F67B31A2}"/>
                  </a:ext>
                </a:extLst>
              </p:cNvPr>
              <p:cNvSpPr/>
              <p:nvPr/>
            </p:nvSpPr>
            <p:spPr>
              <a:xfrm>
                <a:off x="5930427" y="5870795"/>
                <a:ext cx="909497" cy="974020"/>
              </a:xfrm>
              <a:custGeom>
                <a:avLst/>
                <a:gdLst>
                  <a:gd name="connsiteX0" fmla="*/ 28431 w 909497"/>
                  <a:gd name="connsiteY0" fmla="*/ 382891 h 974020"/>
                  <a:gd name="connsiteX1" fmla="*/ 21348 w 909497"/>
                  <a:gd name="connsiteY1" fmla="*/ 682431 h 974020"/>
                  <a:gd name="connsiteX2" fmla="*/ 773234 w 909497"/>
                  <a:gd name="connsiteY2" fmla="*/ 848797 h 974020"/>
                  <a:gd name="connsiteX3" fmla="*/ 684789 w 909497"/>
                  <a:gd name="connsiteY3" fmla="*/ 77278 h 974020"/>
                  <a:gd name="connsiteX4" fmla="*/ 638643 w 909497"/>
                  <a:gd name="connsiteY4" fmla="*/ 47527 h 974020"/>
                  <a:gd name="connsiteX5" fmla="*/ 28431 w 909497"/>
                  <a:gd name="connsiteY5" fmla="*/ 382891 h 974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9497" h="974020">
                    <a:moveTo>
                      <a:pt x="28431" y="382891"/>
                    </a:moveTo>
                    <a:cubicBezTo>
                      <a:pt x="-5955" y="479412"/>
                      <a:pt x="-8445" y="584412"/>
                      <a:pt x="21348" y="682431"/>
                    </a:cubicBezTo>
                    <a:cubicBezTo>
                      <a:pt x="127198" y="992091"/>
                      <a:pt x="544936" y="1066976"/>
                      <a:pt x="773234" y="848797"/>
                    </a:cubicBezTo>
                    <a:cubicBezTo>
                      <a:pt x="1001532" y="630619"/>
                      <a:pt x="925432" y="252145"/>
                      <a:pt x="684789" y="77278"/>
                    </a:cubicBezTo>
                    <a:cubicBezTo>
                      <a:pt x="669974" y="66512"/>
                      <a:pt x="654551" y="56595"/>
                      <a:pt x="638643" y="47527"/>
                    </a:cubicBezTo>
                    <a:cubicBezTo>
                      <a:pt x="376545" y="-101433"/>
                      <a:pt x="113031" y="122614"/>
                      <a:pt x="28431" y="382891"/>
                    </a:cubicBezTo>
                    <a:close/>
                  </a:path>
                </a:pathLst>
              </a:custGeom>
              <a:solidFill>
                <a:srgbClr val="EB871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111C3687-77A3-4059-B148-07C2F9F7055B}"/>
                  </a:ext>
                </a:extLst>
              </p:cNvPr>
              <p:cNvSpPr/>
              <p:nvPr/>
            </p:nvSpPr>
            <p:spPr>
              <a:xfrm>
                <a:off x="5928790" y="5863083"/>
                <a:ext cx="915767" cy="988647"/>
              </a:xfrm>
              <a:custGeom>
                <a:avLst/>
                <a:gdLst>
                  <a:gd name="connsiteX0" fmla="*/ 31080 w 915767"/>
                  <a:gd name="connsiteY0" fmla="*/ 390805 h 988647"/>
                  <a:gd name="connsiteX1" fmla="*/ 4769 w 915767"/>
                  <a:gd name="connsiteY1" fmla="*/ 571744 h 988647"/>
                  <a:gd name="connsiteX2" fmla="*/ 53140 w 915767"/>
                  <a:gd name="connsiteY2" fmla="*/ 746003 h 988647"/>
                  <a:gd name="connsiteX3" fmla="*/ 333453 w 915767"/>
                  <a:gd name="connsiteY3" fmla="*/ 959324 h 988647"/>
                  <a:gd name="connsiteX4" fmla="*/ 686830 w 915767"/>
                  <a:gd name="connsiteY4" fmla="*/ 918845 h 988647"/>
                  <a:gd name="connsiteX5" fmla="*/ 761108 w 915767"/>
                  <a:gd name="connsiteY5" fmla="*/ 865818 h 988647"/>
                  <a:gd name="connsiteX6" fmla="*/ 792883 w 915767"/>
                  <a:gd name="connsiteY6" fmla="*/ 833234 h 988647"/>
                  <a:gd name="connsiteX7" fmla="*/ 808265 w 915767"/>
                  <a:gd name="connsiteY7" fmla="*/ 816232 h 988647"/>
                  <a:gd name="connsiteX8" fmla="*/ 821826 w 915767"/>
                  <a:gd name="connsiteY8" fmla="*/ 797815 h 988647"/>
                  <a:gd name="connsiteX9" fmla="*/ 846922 w 915767"/>
                  <a:gd name="connsiteY9" fmla="*/ 759563 h 988647"/>
                  <a:gd name="connsiteX10" fmla="*/ 867161 w 915767"/>
                  <a:gd name="connsiteY10" fmla="*/ 719084 h 988647"/>
                  <a:gd name="connsiteX11" fmla="*/ 882543 w 915767"/>
                  <a:gd name="connsiteY11" fmla="*/ 676177 h 988647"/>
                  <a:gd name="connsiteX12" fmla="*/ 893674 w 915767"/>
                  <a:gd name="connsiteY12" fmla="*/ 632056 h 988647"/>
                  <a:gd name="connsiteX13" fmla="*/ 896913 w 915767"/>
                  <a:gd name="connsiteY13" fmla="*/ 451117 h 988647"/>
                  <a:gd name="connsiteX14" fmla="*/ 839029 w 915767"/>
                  <a:gd name="connsiteY14" fmla="*/ 279691 h 988647"/>
                  <a:gd name="connsiteX15" fmla="*/ 579562 w 915767"/>
                  <a:gd name="connsiteY15" fmla="*/ 38845 h 988647"/>
                  <a:gd name="connsiteX16" fmla="*/ 536857 w 915767"/>
                  <a:gd name="connsiteY16" fmla="*/ 25689 h 988647"/>
                  <a:gd name="connsiteX17" fmla="*/ 492533 w 915767"/>
                  <a:gd name="connsiteY17" fmla="*/ 18606 h 988647"/>
                  <a:gd name="connsiteX18" fmla="*/ 447805 w 915767"/>
                  <a:gd name="connsiteY18" fmla="*/ 18606 h 988647"/>
                  <a:gd name="connsiteX19" fmla="*/ 403278 w 915767"/>
                  <a:gd name="connsiteY19" fmla="*/ 24070 h 988647"/>
                  <a:gd name="connsiteX20" fmla="*/ 239948 w 915767"/>
                  <a:gd name="connsiteY20" fmla="*/ 98146 h 988647"/>
                  <a:gd name="connsiteX21" fmla="*/ 31080 w 915767"/>
                  <a:gd name="connsiteY21" fmla="*/ 390805 h 988647"/>
                  <a:gd name="connsiteX22" fmla="*/ 29258 w 915767"/>
                  <a:gd name="connsiteY22" fmla="*/ 390805 h 988647"/>
                  <a:gd name="connsiteX23" fmla="*/ 110215 w 915767"/>
                  <a:gd name="connsiteY23" fmla="*/ 225247 h 988647"/>
                  <a:gd name="connsiteX24" fmla="*/ 234079 w 915767"/>
                  <a:gd name="connsiteY24" fmla="*/ 88026 h 988647"/>
                  <a:gd name="connsiteX25" fmla="*/ 401052 w 915767"/>
                  <a:gd name="connsiteY25" fmla="*/ 7069 h 988647"/>
                  <a:gd name="connsiteX26" fmla="*/ 587253 w 915767"/>
                  <a:gd name="connsiteY26" fmla="*/ 21844 h 988647"/>
                  <a:gd name="connsiteX27" fmla="*/ 855017 w 915767"/>
                  <a:gd name="connsiteY27" fmla="*/ 272202 h 988647"/>
                  <a:gd name="connsiteX28" fmla="*/ 904401 w 915767"/>
                  <a:gd name="connsiteY28" fmla="*/ 634282 h 988647"/>
                  <a:gd name="connsiteX29" fmla="*/ 892056 w 915767"/>
                  <a:gd name="connsiteY29" fmla="*/ 679214 h 988647"/>
                  <a:gd name="connsiteX30" fmla="*/ 875257 w 915767"/>
                  <a:gd name="connsiteY30" fmla="*/ 722525 h 988647"/>
                  <a:gd name="connsiteX31" fmla="*/ 853399 w 915767"/>
                  <a:gd name="connsiteY31" fmla="*/ 763003 h 988647"/>
                  <a:gd name="connsiteX32" fmla="*/ 827492 w 915767"/>
                  <a:gd name="connsiteY32" fmla="*/ 801458 h 988647"/>
                  <a:gd name="connsiteX33" fmla="*/ 813730 w 915767"/>
                  <a:gd name="connsiteY33" fmla="*/ 820078 h 988647"/>
                  <a:gd name="connsiteX34" fmla="*/ 797943 w 915767"/>
                  <a:gd name="connsiteY34" fmla="*/ 837079 h 988647"/>
                  <a:gd name="connsiteX35" fmla="*/ 765358 w 915767"/>
                  <a:gd name="connsiteY35" fmla="*/ 870069 h 988647"/>
                  <a:gd name="connsiteX36" fmla="*/ 690473 w 915767"/>
                  <a:gd name="connsiteY36" fmla="*/ 924310 h 988647"/>
                  <a:gd name="connsiteX37" fmla="*/ 330418 w 915767"/>
                  <a:gd name="connsiteY37" fmla="*/ 974503 h 988647"/>
                  <a:gd name="connsiteX38" fmla="*/ 162432 w 915767"/>
                  <a:gd name="connsiteY38" fmla="*/ 894760 h 988647"/>
                  <a:gd name="connsiteX39" fmla="*/ 43831 w 915767"/>
                  <a:gd name="connsiteY39" fmla="*/ 752074 h 988647"/>
                  <a:gd name="connsiteX40" fmla="*/ 721 w 915767"/>
                  <a:gd name="connsiteY40" fmla="*/ 572755 h 988647"/>
                  <a:gd name="connsiteX41" fmla="*/ 29258 w 915767"/>
                  <a:gd name="connsiteY41" fmla="*/ 390197 h 988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15767" h="988647">
                    <a:moveTo>
                      <a:pt x="31080" y="390805"/>
                    </a:moveTo>
                    <a:cubicBezTo>
                      <a:pt x="11893" y="449134"/>
                      <a:pt x="2988" y="510358"/>
                      <a:pt x="4769" y="571744"/>
                    </a:cubicBezTo>
                    <a:cubicBezTo>
                      <a:pt x="7136" y="632805"/>
                      <a:pt x="23693" y="692470"/>
                      <a:pt x="53140" y="746003"/>
                    </a:cubicBezTo>
                    <a:cubicBezTo>
                      <a:pt x="113069" y="852805"/>
                      <a:pt x="214548" y="930037"/>
                      <a:pt x="333453" y="959324"/>
                    </a:cubicBezTo>
                    <a:cubicBezTo>
                      <a:pt x="452035" y="992132"/>
                      <a:pt x="578732" y="977620"/>
                      <a:pt x="686830" y="918845"/>
                    </a:cubicBezTo>
                    <a:cubicBezTo>
                      <a:pt x="713546" y="904091"/>
                      <a:pt x="738460" y="886280"/>
                      <a:pt x="761108" y="865818"/>
                    </a:cubicBezTo>
                    <a:cubicBezTo>
                      <a:pt x="772401" y="855679"/>
                      <a:pt x="783026" y="844790"/>
                      <a:pt x="792883" y="833234"/>
                    </a:cubicBezTo>
                    <a:lnTo>
                      <a:pt x="808265" y="816232"/>
                    </a:lnTo>
                    <a:cubicBezTo>
                      <a:pt x="813183" y="810404"/>
                      <a:pt x="817717" y="804251"/>
                      <a:pt x="821826" y="797815"/>
                    </a:cubicBezTo>
                    <a:cubicBezTo>
                      <a:pt x="830974" y="785591"/>
                      <a:pt x="839353" y="772820"/>
                      <a:pt x="846922" y="759563"/>
                    </a:cubicBezTo>
                    <a:lnTo>
                      <a:pt x="867161" y="719084"/>
                    </a:lnTo>
                    <a:lnTo>
                      <a:pt x="882543" y="676177"/>
                    </a:lnTo>
                    <a:cubicBezTo>
                      <a:pt x="886996" y="661666"/>
                      <a:pt x="890699" y="646931"/>
                      <a:pt x="893674" y="632056"/>
                    </a:cubicBezTo>
                    <a:cubicBezTo>
                      <a:pt x="905474" y="572411"/>
                      <a:pt x="906567" y="511147"/>
                      <a:pt x="896913" y="451117"/>
                    </a:cubicBezTo>
                    <a:cubicBezTo>
                      <a:pt x="886894" y="391250"/>
                      <a:pt x="867364" y="333366"/>
                      <a:pt x="839029" y="279691"/>
                    </a:cubicBezTo>
                    <a:cubicBezTo>
                      <a:pt x="783897" y="171129"/>
                      <a:pt x="691910" y="85759"/>
                      <a:pt x="579562" y="38845"/>
                    </a:cubicBezTo>
                    <a:cubicBezTo>
                      <a:pt x="565395" y="34594"/>
                      <a:pt x="551227" y="29332"/>
                      <a:pt x="536857" y="25689"/>
                    </a:cubicBezTo>
                    <a:lnTo>
                      <a:pt x="492533" y="18606"/>
                    </a:lnTo>
                    <a:lnTo>
                      <a:pt x="447805" y="18606"/>
                    </a:lnTo>
                    <a:lnTo>
                      <a:pt x="403278" y="24070"/>
                    </a:lnTo>
                    <a:cubicBezTo>
                      <a:pt x="344018" y="36356"/>
                      <a:pt x="288239" y="61655"/>
                      <a:pt x="239948" y="98146"/>
                    </a:cubicBezTo>
                    <a:cubicBezTo>
                      <a:pt x="142436" y="172444"/>
                      <a:pt x="69635" y="274449"/>
                      <a:pt x="31080" y="390805"/>
                    </a:cubicBezTo>
                    <a:close/>
                    <a:moveTo>
                      <a:pt x="29258" y="390805"/>
                    </a:moveTo>
                    <a:cubicBezTo>
                      <a:pt x="48667" y="332212"/>
                      <a:pt x="75889" y="276533"/>
                      <a:pt x="110215" y="225247"/>
                    </a:cubicBezTo>
                    <a:cubicBezTo>
                      <a:pt x="144116" y="173355"/>
                      <a:pt x="185910" y="127047"/>
                      <a:pt x="234079" y="88026"/>
                    </a:cubicBezTo>
                    <a:cubicBezTo>
                      <a:pt x="282673" y="48417"/>
                      <a:pt x="339849" y="20690"/>
                      <a:pt x="401052" y="7069"/>
                    </a:cubicBezTo>
                    <a:cubicBezTo>
                      <a:pt x="463227" y="-6309"/>
                      <a:pt x="527972" y="-1189"/>
                      <a:pt x="587253" y="21844"/>
                    </a:cubicBezTo>
                    <a:cubicBezTo>
                      <a:pt x="704195" y="69629"/>
                      <a:pt x="799481" y="158742"/>
                      <a:pt x="855017" y="272202"/>
                    </a:cubicBezTo>
                    <a:cubicBezTo>
                      <a:pt x="913408" y="383377"/>
                      <a:pt x="930894" y="511531"/>
                      <a:pt x="904401" y="634282"/>
                    </a:cubicBezTo>
                    <a:cubicBezTo>
                      <a:pt x="901102" y="649461"/>
                      <a:pt x="896973" y="664459"/>
                      <a:pt x="892056" y="679214"/>
                    </a:cubicBezTo>
                    <a:lnTo>
                      <a:pt x="875257" y="722525"/>
                    </a:lnTo>
                    <a:lnTo>
                      <a:pt x="853399" y="763003"/>
                    </a:lnTo>
                    <a:cubicBezTo>
                      <a:pt x="845485" y="776301"/>
                      <a:pt x="836843" y="789132"/>
                      <a:pt x="827492" y="801458"/>
                    </a:cubicBezTo>
                    <a:cubicBezTo>
                      <a:pt x="823242" y="807914"/>
                      <a:pt x="818648" y="814127"/>
                      <a:pt x="813730" y="820078"/>
                    </a:cubicBezTo>
                    <a:lnTo>
                      <a:pt x="797943" y="837079"/>
                    </a:lnTo>
                    <a:cubicBezTo>
                      <a:pt x="787803" y="848777"/>
                      <a:pt x="776915" y="859788"/>
                      <a:pt x="765358" y="870069"/>
                    </a:cubicBezTo>
                    <a:cubicBezTo>
                      <a:pt x="742326" y="890673"/>
                      <a:pt x="717229" y="908847"/>
                      <a:pt x="690473" y="924310"/>
                    </a:cubicBezTo>
                    <a:cubicBezTo>
                      <a:pt x="581181" y="986160"/>
                      <a:pt x="452460" y="1004093"/>
                      <a:pt x="330418" y="974503"/>
                    </a:cubicBezTo>
                    <a:cubicBezTo>
                      <a:pt x="269538" y="959729"/>
                      <a:pt x="212362" y="932588"/>
                      <a:pt x="162432" y="894760"/>
                    </a:cubicBezTo>
                    <a:cubicBezTo>
                      <a:pt x="112421" y="856995"/>
                      <a:pt x="71821" y="808157"/>
                      <a:pt x="43831" y="752074"/>
                    </a:cubicBezTo>
                    <a:cubicBezTo>
                      <a:pt x="15779" y="696436"/>
                      <a:pt x="1024" y="635052"/>
                      <a:pt x="721" y="572755"/>
                    </a:cubicBezTo>
                    <a:cubicBezTo>
                      <a:pt x="53" y="510742"/>
                      <a:pt x="9687" y="449053"/>
                      <a:pt x="29258" y="390197"/>
                    </a:cubicBezTo>
                    <a:close/>
                  </a:path>
                </a:pathLst>
              </a:custGeom>
              <a:solidFill>
                <a:srgbClr val="190B0B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35F75696-1E13-47E1-9EB5-419CDBA4711E}"/>
                  </a:ext>
                </a:extLst>
              </p:cNvPr>
              <p:cNvSpPr/>
              <p:nvPr/>
            </p:nvSpPr>
            <p:spPr>
              <a:xfrm>
                <a:off x="6243340" y="6822622"/>
                <a:ext cx="2023" cy="2024"/>
              </a:xfrm>
              <a:custGeom>
                <a:avLst/>
                <a:gdLst>
                  <a:gd name="connsiteX0" fmla="*/ 1700 w 2023"/>
                  <a:gd name="connsiteY0" fmla="*/ 1810 h 2024"/>
                  <a:gd name="connsiteX1" fmla="*/ 2712 w 2023"/>
                  <a:gd name="connsiteY1" fmla="*/ 797 h 2024"/>
                  <a:gd name="connsiteX2" fmla="*/ 1700 w 2023"/>
                  <a:gd name="connsiteY2" fmla="*/ -215 h 2024"/>
                  <a:gd name="connsiteX3" fmla="*/ 688 w 2023"/>
                  <a:gd name="connsiteY3" fmla="*/ 797 h 2024"/>
                  <a:gd name="connsiteX4" fmla="*/ 1700 w 2023"/>
                  <a:gd name="connsiteY4" fmla="*/ 1810 h 2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3" h="2024">
                    <a:moveTo>
                      <a:pt x="1700" y="1810"/>
                    </a:moveTo>
                    <a:cubicBezTo>
                      <a:pt x="2267" y="1810"/>
                      <a:pt x="2712" y="1364"/>
                      <a:pt x="2712" y="797"/>
                    </a:cubicBezTo>
                    <a:cubicBezTo>
                      <a:pt x="2712" y="231"/>
                      <a:pt x="2267" y="-215"/>
                      <a:pt x="1700" y="-215"/>
                    </a:cubicBezTo>
                    <a:cubicBezTo>
                      <a:pt x="1134" y="-215"/>
                      <a:pt x="688" y="231"/>
                      <a:pt x="688" y="797"/>
                    </a:cubicBezTo>
                    <a:cubicBezTo>
                      <a:pt x="688" y="1364"/>
                      <a:pt x="1134" y="1810"/>
                      <a:pt x="1700" y="181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0" name="Graphic 71">
                <a:extLst>
                  <a:ext uri="{FF2B5EF4-FFF2-40B4-BE49-F238E27FC236}">
                    <a16:creationId xmlns:a16="http://schemas.microsoft.com/office/drawing/2014/main" id="{B3BD0D28-27FB-471E-9CB3-251E0EEB0F0B}"/>
                  </a:ext>
                </a:extLst>
              </p:cNvPr>
              <p:cNvGrpSpPr/>
              <p:nvPr/>
            </p:nvGrpSpPr>
            <p:grpSpPr>
              <a:xfrm>
                <a:off x="6007687" y="5943998"/>
                <a:ext cx="762993" cy="829389"/>
                <a:chOff x="6007687" y="5943998"/>
                <a:chExt cx="762993" cy="829389"/>
              </a:xfrm>
            </p:grpSpPr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8D1444E8-E2D1-4548-8CBD-F132A21F0CA5}"/>
                    </a:ext>
                  </a:extLst>
                </p:cNvPr>
                <p:cNvSpPr/>
                <p:nvPr/>
              </p:nvSpPr>
              <p:spPr>
                <a:xfrm>
                  <a:off x="6012284" y="5961383"/>
                  <a:ext cx="747642" cy="801120"/>
                </a:xfrm>
                <a:custGeom>
                  <a:avLst/>
                  <a:gdLst>
                    <a:gd name="connsiteX0" fmla="*/ 23484 w 747642"/>
                    <a:gd name="connsiteY0" fmla="*/ 314768 h 801120"/>
                    <a:gd name="connsiteX1" fmla="*/ 17614 w 747642"/>
                    <a:gd name="connsiteY1" fmla="*/ 561079 h 801120"/>
                    <a:gd name="connsiteX2" fmla="*/ 635719 w 747642"/>
                    <a:gd name="connsiteY2" fmla="*/ 697896 h 801120"/>
                    <a:gd name="connsiteX3" fmla="*/ 563061 w 747642"/>
                    <a:gd name="connsiteY3" fmla="*/ 63600 h 801120"/>
                    <a:gd name="connsiteX4" fmla="*/ 525214 w 747642"/>
                    <a:gd name="connsiteY4" fmla="*/ 39111 h 801120"/>
                    <a:gd name="connsiteX5" fmla="*/ 23484 w 747642"/>
                    <a:gd name="connsiteY5" fmla="*/ 314768 h 801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47642" h="801120">
                      <a:moveTo>
                        <a:pt x="23484" y="314768"/>
                      </a:moveTo>
                      <a:cubicBezTo>
                        <a:pt x="-4750" y="394127"/>
                        <a:pt x="-6815" y="480467"/>
                        <a:pt x="17614" y="561079"/>
                      </a:cubicBezTo>
                      <a:cubicBezTo>
                        <a:pt x="104643" y="815689"/>
                        <a:pt x="448102" y="877823"/>
                        <a:pt x="635719" y="697896"/>
                      </a:cubicBezTo>
                      <a:cubicBezTo>
                        <a:pt x="823337" y="517970"/>
                        <a:pt x="761000" y="207298"/>
                        <a:pt x="563061" y="63600"/>
                      </a:cubicBezTo>
                      <a:cubicBezTo>
                        <a:pt x="550897" y="54756"/>
                        <a:pt x="538268" y="46579"/>
                        <a:pt x="525214" y="39111"/>
                      </a:cubicBezTo>
                      <a:cubicBezTo>
                        <a:pt x="309666" y="-83539"/>
                        <a:pt x="93107" y="100840"/>
                        <a:pt x="23484" y="3147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02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1AEE3F6F-5AE9-49CE-9685-8FB5B2D07853}"/>
                    </a:ext>
                  </a:extLst>
                </p:cNvPr>
                <p:cNvSpPr/>
                <p:nvPr/>
              </p:nvSpPr>
              <p:spPr>
                <a:xfrm>
                  <a:off x="6007687" y="5943998"/>
                  <a:ext cx="762993" cy="829389"/>
                </a:xfrm>
                <a:custGeom>
                  <a:avLst/>
                  <a:gdLst>
                    <a:gd name="connsiteX0" fmla="*/ 29699 w 762993"/>
                    <a:gd name="connsiteY0" fmla="*/ 332760 h 829389"/>
                    <a:gd name="connsiteX1" fmla="*/ 9460 w 762993"/>
                    <a:gd name="connsiteY1" fmla="*/ 481113 h 829389"/>
                    <a:gd name="connsiteX2" fmla="*/ 22616 w 762993"/>
                    <a:gd name="connsiteY2" fmla="*/ 554177 h 829389"/>
                    <a:gd name="connsiteX3" fmla="*/ 35973 w 762993"/>
                    <a:gd name="connsiteY3" fmla="*/ 588381 h 829389"/>
                    <a:gd name="connsiteX4" fmla="*/ 52165 w 762993"/>
                    <a:gd name="connsiteY4" fmla="*/ 621371 h 829389"/>
                    <a:gd name="connsiteX5" fmla="*/ 279249 w 762993"/>
                    <a:gd name="connsiteY5" fmla="*/ 791178 h 829389"/>
                    <a:gd name="connsiteX6" fmla="*/ 424768 w 762993"/>
                    <a:gd name="connsiteY6" fmla="*/ 805346 h 829389"/>
                    <a:gd name="connsiteX7" fmla="*/ 566443 w 762993"/>
                    <a:gd name="connsiteY7" fmla="*/ 763045 h 829389"/>
                    <a:gd name="connsiteX8" fmla="*/ 733416 w 762993"/>
                    <a:gd name="connsiteY8" fmla="*/ 528474 h 829389"/>
                    <a:gd name="connsiteX9" fmla="*/ 733416 w 762993"/>
                    <a:gd name="connsiteY9" fmla="*/ 382143 h 829389"/>
                    <a:gd name="connsiteX10" fmla="*/ 685449 w 762993"/>
                    <a:gd name="connsiteY10" fmla="*/ 244314 h 829389"/>
                    <a:gd name="connsiteX11" fmla="*/ 476783 w 762993"/>
                    <a:gd name="connsiteY11" fmla="*/ 52245 h 829389"/>
                    <a:gd name="connsiteX12" fmla="*/ 337335 w 762993"/>
                    <a:gd name="connsiteY12" fmla="*/ 39090 h 829389"/>
                    <a:gd name="connsiteX13" fmla="*/ 205173 w 762993"/>
                    <a:gd name="connsiteY13" fmla="*/ 95962 h 829389"/>
                    <a:gd name="connsiteX14" fmla="*/ 29699 w 762993"/>
                    <a:gd name="connsiteY14" fmla="*/ 332760 h 829389"/>
                    <a:gd name="connsiteX15" fmla="*/ 26461 w 762993"/>
                    <a:gd name="connsiteY15" fmla="*/ 331545 h 829389"/>
                    <a:gd name="connsiteX16" fmla="*/ 191208 w 762993"/>
                    <a:gd name="connsiteY16" fmla="*/ 77746 h 829389"/>
                    <a:gd name="connsiteX17" fmla="*/ 330656 w 762993"/>
                    <a:gd name="connsiteY17" fmla="*/ 6504 h 829389"/>
                    <a:gd name="connsiteX18" fmla="*/ 489332 w 762993"/>
                    <a:gd name="connsiteY18" fmla="*/ 17636 h 829389"/>
                    <a:gd name="connsiteX19" fmla="*/ 714189 w 762993"/>
                    <a:gd name="connsiteY19" fmla="*/ 229338 h 829389"/>
                    <a:gd name="connsiteX20" fmla="*/ 751834 w 762993"/>
                    <a:gd name="connsiteY20" fmla="*/ 532926 h 829389"/>
                    <a:gd name="connsiteX21" fmla="*/ 740905 w 762993"/>
                    <a:gd name="connsiteY21" fmla="*/ 570166 h 829389"/>
                    <a:gd name="connsiteX22" fmla="*/ 726535 w 762993"/>
                    <a:gd name="connsiteY22" fmla="*/ 605989 h 829389"/>
                    <a:gd name="connsiteX23" fmla="*/ 707712 w 762993"/>
                    <a:gd name="connsiteY23" fmla="*/ 639789 h 829389"/>
                    <a:gd name="connsiteX24" fmla="*/ 686057 w 762993"/>
                    <a:gd name="connsiteY24" fmla="*/ 671565 h 829389"/>
                    <a:gd name="connsiteX25" fmla="*/ 661365 w 762993"/>
                    <a:gd name="connsiteY25" fmla="*/ 700911 h 829389"/>
                    <a:gd name="connsiteX26" fmla="*/ 634042 w 762993"/>
                    <a:gd name="connsiteY26" fmla="*/ 727829 h 829389"/>
                    <a:gd name="connsiteX27" fmla="*/ 604290 w 762993"/>
                    <a:gd name="connsiteY27" fmla="*/ 752319 h 829389"/>
                    <a:gd name="connsiteX28" fmla="*/ 572110 w 762993"/>
                    <a:gd name="connsiteY28" fmla="*/ 772558 h 829389"/>
                    <a:gd name="connsiteX29" fmla="*/ 427602 w 762993"/>
                    <a:gd name="connsiteY29" fmla="*/ 824371 h 829389"/>
                    <a:gd name="connsiteX30" fmla="*/ 272569 w 762993"/>
                    <a:gd name="connsiteY30" fmla="*/ 818906 h 829389"/>
                    <a:gd name="connsiteX31" fmla="*/ 33342 w 762993"/>
                    <a:gd name="connsiteY31" fmla="*/ 631288 h 829389"/>
                    <a:gd name="connsiteX32" fmla="*/ 19175 w 762993"/>
                    <a:gd name="connsiteY32" fmla="*/ 594858 h 829389"/>
                    <a:gd name="connsiteX33" fmla="*/ 8245 w 762993"/>
                    <a:gd name="connsiteY33" fmla="*/ 557618 h 829389"/>
                    <a:gd name="connsiteX34" fmla="*/ 757 w 762993"/>
                    <a:gd name="connsiteY34" fmla="*/ 481113 h 829389"/>
                    <a:gd name="connsiteX35" fmla="*/ 26461 w 762993"/>
                    <a:gd name="connsiteY35" fmla="*/ 331545 h 829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62993" h="829389">
                      <a:moveTo>
                        <a:pt x="29699" y="332760"/>
                      </a:moveTo>
                      <a:cubicBezTo>
                        <a:pt x="13609" y="380484"/>
                        <a:pt x="6748" y="430819"/>
                        <a:pt x="9460" y="481113"/>
                      </a:cubicBezTo>
                      <a:cubicBezTo>
                        <a:pt x="10978" y="505907"/>
                        <a:pt x="15390" y="530417"/>
                        <a:pt x="22616" y="554177"/>
                      </a:cubicBezTo>
                      <a:cubicBezTo>
                        <a:pt x="26036" y="565956"/>
                        <a:pt x="30509" y="577392"/>
                        <a:pt x="35973" y="588381"/>
                      </a:cubicBezTo>
                      <a:cubicBezTo>
                        <a:pt x="41438" y="599513"/>
                        <a:pt x="46295" y="610847"/>
                        <a:pt x="52165" y="621371"/>
                      </a:cubicBezTo>
                      <a:cubicBezTo>
                        <a:pt x="102763" y="705465"/>
                        <a:pt x="184286" y="766405"/>
                        <a:pt x="279249" y="791178"/>
                      </a:cubicBezTo>
                      <a:cubicBezTo>
                        <a:pt x="326467" y="804800"/>
                        <a:pt x="375810" y="809596"/>
                        <a:pt x="424768" y="805346"/>
                      </a:cubicBezTo>
                      <a:cubicBezTo>
                        <a:pt x="474354" y="800892"/>
                        <a:pt x="522544" y="786502"/>
                        <a:pt x="566443" y="763045"/>
                      </a:cubicBezTo>
                      <a:cubicBezTo>
                        <a:pt x="654484" y="713885"/>
                        <a:pt x="715788" y="627767"/>
                        <a:pt x="733416" y="528474"/>
                      </a:cubicBezTo>
                      <a:cubicBezTo>
                        <a:pt x="741815" y="480061"/>
                        <a:pt x="741815" y="430556"/>
                        <a:pt x="733416" y="382143"/>
                      </a:cubicBezTo>
                      <a:cubicBezTo>
                        <a:pt x="724855" y="333954"/>
                        <a:pt x="708663" y="287424"/>
                        <a:pt x="685449" y="244314"/>
                      </a:cubicBezTo>
                      <a:cubicBezTo>
                        <a:pt x="640599" y="157772"/>
                        <a:pt x="566726" y="89789"/>
                        <a:pt x="476783" y="52245"/>
                      </a:cubicBezTo>
                      <a:cubicBezTo>
                        <a:pt x="432459" y="34880"/>
                        <a:pt x="384128" y="30325"/>
                        <a:pt x="337335" y="39090"/>
                      </a:cubicBezTo>
                      <a:cubicBezTo>
                        <a:pt x="289793" y="48582"/>
                        <a:pt x="244761" y="67950"/>
                        <a:pt x="205173" y="95962"/>
                      </a:cubicBezTo>
                      <a:cubicBezTo>
                        <a:pt x="123022" y="154251"/>
                        <a:pt x="61555" y="237190"/>
                        <a:pt x="29699" y="332760"/>
                      </a:cubicBezTo>
                      <a:close/>
                      <a:moveTo>
                        <a:pt x="26461" y="331545"/>
                      </a:moveTo>
                      <a:cubicBezTo>
                        <a:pt x="57265" y="233528"/>
                        <a:pt x="114218" y="145790"/>
                        <a:pt x="191208" y="77746"/>
                      </a:cubicBezTo>
                      <a:cubicBezTo>
                        <a:pt x="231221" y="43016"/>
                        <a:pt x="279087" y="18567"/>
                        <a:pt x="330656" y="6504"/>
                      </a:cubicBezTo>
                      <a:cubicBezTo>
                        <a:pt x="383501" y="-5335"/>
                        <a:pt x="438653" y="-1470"/>
                        <a:pt x="489332" y="17636"/>
                      </a:cubicBezTo>
                      <a:cubicBezTo>
                        <a:pt x="587856" y="58033"/>
                        <a:pt x="667942" y="133424"/>
                        <a:pt x="714189" y="229338"/>
                      </a:cubicBezTo>
                      <a:cubicBezTo>
                        <a:pt x="762783" y="322722"/>
                        <a:pt x="776141" y="430496"/>
                        <a:pt x="751834" y="532926"/>
                      </a:cubicBezTo>
                      <a:cubicBezTo>
                        <a:pt x="748838" y="545515"/>
                        <a:pt x="745195" y="557942"/>
                        <a:pt x="740905" y="570166"/>
                      </a:cubicBezTo>
                      <a:lnTo>
                        <a:pt x="726535" y="605989"/>
                      </a:lnTo>
                      <a:lnTo>
                        <a:pt x="707712" y="639789"/>
                      </a:lnTo>
                      <a:cubicBezTo>
                        <a:pt x="701094" y="650778"/>
                        <a:pt x="693869" y="661384"/>
                        <a:pt x="686057" y="671565"/>
                      </a:cubicBezTo>
                      <a:cubicBezTo>
                        <a:pt x="678669" y="682028"/>
                        <a:pt x="670412" y="691844"/>
                        <a:pt x="661365" y="700911"/>
                      </a:cubicBezTo>
                      <a:cubicBezTo>
                        <a:pt x="653026" y="710626"/>
                        <a:pt x="643878" y="719633"/>
                        <a:pt x="634042" y="727829"/>
                      </a:cubicBezTo>
                      <a:cubicBezTo>
                        <a:pt x="623922" y="735925"/>
                        <a:pt x="613803" y="744628"/>
                        <a:pt x="604290" y="752319"/>
                      </a:cubicBezTo>
                      <a:lnTo>
                        <a:pt x="572110" y="772558"/>
                      </a:lnTo>
                      <a:cubicBezTo>
                        <a:pt x="527300" y="798060"/>
                        <a:pt x="478402" y="815586"/>
                        <a:pt x="427602" y="824371"/>
                      </a:cubicBezTo>
                      <a:cubicBezTo>
                        <a:pt x="376032" y="832264"/>
                        <a:pt x="323451" y="830422"/>
                        <a:pt x="272569" y="818906"/>
                      </a:cubicBezTo>
                      <a:cubicBezTo>
                        <a:pt x="168257" y="796421"/>
                        <a:pt x="80054" y="727242"/>
                        <a:pt x="33342" y="631288"/>
                      </a:cubicBezTo>
                      <a:cubicBezTo>
                        <a:pt x="27877" y="619347"/>
                        <a:pt x="23830" y="607002"/>
                        <a:pt x="19175" y="594858"/>
                      </a:cubicBezTo>
                      <a:cubicBezTo>
                        <a:pt x="14317" y="582836"/>
                        <a:pt x="10654" y="570369"/>
                        <a:pt x="8245" y="557618"/>
                      </a:cubicBezTo>
                      <a:cubicBezTo>
                        <a:pt x="2740" y="532501"/>
                        <a:pt x="231" y="506817"/>
                        <a:pt x="757" y="481113"/>
                      </a:cubicBezTo>
                      <a:cubicBezTo>
                        <a:pt x="1749" y="430252"/>
                        <a:pt x="10431" y="379816"/>
                        <a:pt x="26461" y="331545"/>
                      </a:cubicBezTo>
                      <a:close/>
                    </a:path>
                  </a:pathLst>
                </a:custGeom>
                <a:solidFill>
                  <a:srgbClr val="280E0E"/>
                </a:solidFill>
                <a:ln w="202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161380AB-3474-4A97-81D6-BFF2183801A8}"/>
                  </a:ext>
                </a:extLst>
              </p:cNvPr>
              <p:cNvSpPr/>
              <p:nvPr/>
            </p:nvSpPr>
            <p:spPr>
              <a:xfrm>
                <a:off x="6077988" y="6451784"/>
                <a:ext cx="134547" cy="192125"/>
              </a:xfrm>
              <a:custGeom>
                <a:avLst/>
                <a:gdLst>
                  <a:gd name="connsiteX0" fmla="*/ 2306 w 134547"/>
                  <a:gd name="connsiteY0" fmla="*/ 852 h 192125"/>
                  <a:gd name="connsiteX1" fmla="*/ 27402 w 134547"/>
                  <a:gd name="connsiteY1" fmla="*/ 115407 h 192125"/>
                  <a:gd name="connsiteX2" fmla="*/ 66666 w 134547"/>
                  <a:gd name="connsiteY2" fmla="*/ 163980 h 192125"/>
                  <a:gd name="connsiteX3" fmla="*/ 91965 w 134547"/>
                  <a:gd name="connsiteY3" fmla="*/ 184220 h 192125"/>
                  <a:gd name="connsiteX4" fmla="*/ 122122 w 134547"/>
                  <a:gd name="connsiteY4" fmla="*/ 191911 h 192125"/>
                  <a:gd name="connsiteX5" fmla="*/ 133456 w 134547"/>
                  <a:gd name="connsiteY5" fmla="*/ 177339 h 192125"/>
                  <a:gd name="connsiteX6" fmla="*/ 118883 w 134547"/>
                  <a:gd name="connsiteY6" fmla="*/ 157100 h 192125"/>
                  <a:gd name="connsiteX7" fmla="*/ 96215 w 134547"/>
                  <a:gd name="connsiteY7" fmla="*/ 136860 h 192125"/>
                  <a:gd name="connsiteX8" fmla="*/ 60392 w 134547"/>
                  <a:gd name="connsiteY8" fmla="*/ 96382 h 192125"/>
                  <a:gd name="connsiteX9" fmla="*/ 31450 w 134547"/>
                  <a:gd name="connsiteY9" fmla="*/ 50035 h 192125"/>
                  <a:gd name="connsiteX10" fmla="*/ 6151 w 134547"/>
                  <a:gd name="connsiteY10" fmla="*/ 852 h 192125"/>
                  <a:gd name="connsiteX11" fmla="*/ 2306 w 134547"/>
                  <a:gd name="connsiteY11" fmla="*/ 852 h 192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4547" h="192125">
                    <a:moveTo>
                      <a:pt x="2306" y="852"/>
                    </a:moveTo>
                    <a:cubicBezTo>
                      <a:pt x="-3260" y="40805"/>
                      <a:pt x="5645" y="81425"/>
                      <a:pt x="27402" y="115407"/>
                    </a:cubicBezTo>
                    <a:cubicBezTo>
                      <a:pt x="38534" y="133076"/>
                      <a:pt x="51709" y="149389"/>
                      <a:pt x="66666" y="163980"/>
                    </a:cubicBezTo>
                    <a:cubicBezTo>
                      <a:pt x="74114" y="171874"/>
                      <a:pt x="82635" y="178674"/>
                      <a:pt x="91965" y="184220"/>
                    </a:cubicBezTo>
                    <a:cubicBezTo>
                      <a:pt x="101538" y="188410"/>
                      <a:pt x="111719" y="191000"/>
                      <a:pt x="122122" y="191911"/>
                    </a:cubicBezTo>
                    <a:cubicBezTo>
                      <a:pt x="129408" y="191911"/>
                      <a:pt x="139325" y="185232"/>
                      <a:pt x="133456" y="177339"/>
                    </a:cubicBezTo>
                    <a:cubicBezTo>
                      <a:pt x="127586" y="169445"/>
                      <a:pt x="123741" y="163779"/>
                      <a:pt x="118883" y="157100"/>
                    </a:cubicBezTo>
                    <a:cubicBezTo>
                      <a:pt x="112043" y="149590"/>
                      <a:pt x="104433" y="142811"/>
                      <a:pt x="96215" y="136860"/>
                    </a:cubicBezTo>
                    <a:cubicBezTo>
                      <a:pt x="82858" y="124696"/>
                      <a:pt x="70856" y="111116"/>
                      <a:pt x="60392" y="96382"/>
                    </a:cubicBezTo>
                    <a:cubicBezTo>
                      <a:pt x="49868" y="81405"/>
                      <a:pt x="41367" y="65415"/>
                      <a:pt x="31450" y="50035"/>
                    </a:cubicBezTo>
                    <a:cubicBezTo>
                      <a:pt x="21856" y="34267"/>
                      <a:pt x="13417" y="17834"/>
                      <a:pt x="6151" y="852"/>
                    </a:cubicBezTo>
                    <a:cubicBezTo>
                      <a:pt x="6151" y="-766"/>
                      <a:pt x="2710" y="-362"/>
                      <a:pt x="2306" y="85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FBC6DB1B-9437-42D4-A962-5DBF8BC33924}"/>
                  </a:ext>
                </a:extLst>
              </p:cNvPr>
              <p:cNvSpPr/>
              <p:nvPr/>
            </p:nvSpPr>
            <p:spPr>
              <a:xfrm>
                <a:off x="6062180" y="6384596"/>
                <a:ext cx="40138" cy="49029"/>
              </a:xfrm>
              <a:custGeom>
                <a:avLst/>
                <a:gdLst>
                  <a:gd name="connsiteX0" fmla="*/ 3946 w 40138"/>
                  <a:gd name="connsiteY0" fmla="*/ 8942 h 49029"/>
                  <a:gd name="connsiteX1" fmla="*/ 1922 w 40138"/>
                  <a:gd name="connsiteY1" fmla="*/ 13396 h 49029"/>
                  <a:gd name="connsiteX2" fmla="*/ 1922 w 40138"/>
                  <a:gd name="connsiteY2" fmla="*/ 13396 h 49029"/>
                  <a:gd name="connsiteX3" fmla="*/ 1922 w 40138"/>
                  <a:gd name="connsiteY3" fmla="*/ 15217 h 49029"/>
                  <a:gd name="connsiteX4" fmla="*/ 708 w 40138"/>
                  <a:gd name="connsiteY4" fmla="*/ 23919 h 49029"/>
                  <a:gd name="connsiteX5" fmla="*/ 708 w 40138"/>
                  <a:gd name="connsiteY5" fmla="*/ 18657 h 49029"/>
                  <a:gd name="connsiteX6" fmla="*/ 708 w 40138"/>
                  <a:gd name="connsiteY6" fmla="*/ 21896 h 49029"/>
                  <a:gd name="connsiteX7" fmla="*/ 708 w 40138"/>
                  <a:gd name="connsiteY7" fmla="*/ 23515 h 49029"/>
                  <a:gd name="connsiteX8" fmla="*/ 708 w 40138"/>
                  <a:gd name="connsiteY8" fmla="*/ 23515 h 49029"/>
                  <a:gd name="connsiteX9" fmla="*/ 708 w 40138"/>
                  <a:gd name="connsiteY9" fmla="*/ 28979 h 49029"/>
                  <a:gd name="connsiteX10" fmla="*/ 2529 w 40138"/>
                  <a:gd name="connsiteY10" fmla="*/ 37075 h 49029"/>
                  <a:gd name="connsiteX11" fmla="*/ 5363 w 40138"/>
                  <a:gd name="connsiteY11" fmla="*/ 41730 h 49029"/>
                  <a:gd name="connsiteX12" fmla="*/ 8804 w 40138"/>
                  <a:gd name="connsiteY12" fmla="*/ 45171 h 49029"/>
                  <a:gd name="connsiteX13" fmla="*/ 15685 w 40138"/>
                  <a:gd name="connsiteY13" fmla="*/ 48814 h 49029"/>
                  <a:gd name="connsiteX14" fmla="*/ 20745 w 40138"/>
                  <a:gd name="connsiteY14" fmla="*/ 48814 h 49029"/>
                  <a:gd name="connsiteX15" fmla="*/ 26210 w 40138"/>
                  <a:gd name="connsiteY15" fmla="*/ 48814 h 49029"/>
                  <a:gd name="connsiteX16" fmla="*/ 30864 w 40138"/>
                  <a:gd name="connsiteY16" fmla="*/ 46790 h 49029"/>
                  <a:gd name="connsiteX17" fmla="*/ 34912 w 40138"/>
                  <a:gd name="connsiteY17" fmla="*/ 43755 h 49029"/>
                  <a:gd name="connsiteX18" fmla="*/ 36734 w 40138"/>
                  <a:gd name="connsiteY18" fmla="*/ 41326 h 49029"/>
                  <a:gd name="connsiteX19" fmla="*/ 38353 w 40138"/>
                  <a:gd name="connsiteY19" fmla="*/ 39301 h 49029"/>
                  <a:gd name="connsiteX20" fmla="*/ 39365 w 40138"/>
                  <a:gd name="connsiteY20" fmla="*/ 36670 h 49029"/>
                  <a:gd name="connsiteX21" fmla="*/ 40782 w 40138"/>
                  <a:gd name="connsiteY21" fmla="*/ 31610 h 49029"/>
                  <a:gd name="connsiteX22" fmla="*/ 40782 w 40138"/>
                  <a:gd name="connsiteY22" fmla="*/ 28170 h 49029"/>
                  <a:gd name="connsiteX23" fmla="*/ 39770 w 40138"/>
                  <a:gd name="connsiteY23" fmla="*/ 20074 h 49029"/>
                  <a:gd name="connsiteX24" fmla="*/ 39770 w 40138"/>
                  <a:gd name="connsiteY24" fmla="*/ 16836 h 49029"/>
                  <a:gd name="connsiteX25" fmla="*/ 37544 w 40138"/>
                  <a:gd name="connsiteY25" fmla="*/ 11168 h 49029"/>
                  <a:gd name="connsiteX26" fmla="*/ 37544 w 40138"/>
                  <a:gd name="connsiteY26" fmla="*/ 9550 h 49029"/>
                  <a:gd name="connsiteX27" fmla="*/ 34103 w 40138"/>
                  <a:gd name="connsiteY27" fmla="*/ 5097 h 49029"/>
                  <a:gd name="connsiteX28" fmla="*/ 34103 w 40138"/>
                  <a:gd name="connsiteY28" fmla="*/ 5097 h 49029"/>
                  <a:gd name="connsiteX29" fmla="*/ 30257 w 40138"/>
                  <a:gd name="connsiteY29" fmla="*/ 2263 h 49029"/>
                  <a:gd name="connsiteX30" fmla="*/ 23983 w 40138"/>
                  <a:gd name="connsiteY30" fmla="*/ 240 h 49029"/>
                  <a:gd name="connsiteX31" fmla="*/ 17507 w 40138"/>
                  <a:gd name="connsiteY31" fmla="*/ 240 h 49029"/>
                  <a:gd name="connsiteX32" fmla="*/ 13459 w 40138"/>
                  <a:gd name="connsiteY32" fmla="*/ 1859 h 49029"/>
                  <a:gd name="connsiteX33" fmla="*/ 7387 w 40138"/>
                  <a:gd name="connsiteY33" fmla="*/ 7931 h 49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40138" h="49029">
                    <a:moveTo>
                      <a:pt x="3946" y="8942"/>
                    </a:moveTo>
                    <a:cubicBezTo>
                      <a:pt x="3198" y="10379"/>
                      <a:pt x="2509" y="11878"/>
                      <a:pt x="1922" y="13396"/>
                    </a:cubicBezTo>
                    <a:lnTo>
                      <a:pt x="1922" y="13396"/>
                    </a:lnTo>
                    <a:cubicBezTo>
                      <a:pt x="1922" y="13396"/>
                      <a:pt x="1922" y="14610"/>
                      <a:pt x="1922" y="15217"/>
                    </a:cubicBezTo>
                    <a:cubicBezTo>
                      <a:pt x="1315" y="18091"/>
                      <a:pt x="911" y="20985"/>
                      <a:pt x="708" y="23919"/>
                    </a:cubicBezTo>
                    <a:lnTo>
                      <a:pt x="708" y="18657"/>
                    </a:lnTo>
                    <a:lnTo>
                      <a:pt x="708" y="21896"/>
                    </a:lnTo>
                    <a:cubicBezTo>
                      <a:pt x="789" y="22422"/>
                      <a:pt x="789" y="22989"/>
                      <a:pt x="708" y="23515"/>
                    </a:cubicBezTo>
                    <a:lnTo>
                      <a:pt x="708" y="23515"/>
                    </a:lnTo>
                    <a:lnTo>
                      <a:pt x="708" y="28979"/>
                    </a:lnTo>
                    <a:cubicBezTo>
                      <a:pt x="567" y="31793"/>
                      <a:pt x="1194" y="34586"/>
                      <a:pt x="2529" y="37075"/>
                    </a:cubicBezTo>
                    <a:cubicBezTo>
                      <a:pt x="3198" y="38775"/>
                      <a:pt x="4149" y="40354"/>
                      <a:pt x="5363" y="41730"/>
                    </a:cubicBezTo>
                    <a:cubicBezTo>
                      <a:pt x="6193" y="43168"/>
                      <a:pt x="7367" y="44341"/>
                      <a:pt x="8804" y="45171"/>
                    </a:cubicBezTo>
                    <a:cubicBezTo>
                      <a:pt x="10747" y="46972"/>
                      <a:pt x="13115" y="48228"/>
                      <a:pt x="15685" y="48814"/>
                    </a:cubicBezTo>
                    <a:lnTo>
                      <a:pt x="20745" y="48814"/>
                    </a:lnTo>
                    <a:lnTo>
                      <a:pt x="26210" y="48814"/>
                    </a:lnTo>
                    <a:lnTo>
                      <a:pt x="30864" y="46790"/>
                    </a:lnTo>
                    <a:lnTo>
                      <a:pt x="34912" y="43755"/>
                    </a:lnTo>
                    <a:cubicBezTo>
                      <a:pt x="35560" y="42985"/>
                      <a:pt x="36167" y="42176"/>
                      <a:pt x="36734" y="41326"/>
                    </a:cubicBezTo>
                    <a:lnTo>
                      <a:pt x="38353" y="39301"/>
                    </a:lnTo>
                    <a:cubicBezTo>
                      <a:pt x="38818" y="38471"/>
                      <a:pt x="39162" y="37582"/>
                      <a:pt x="39365" y="36670"/>
                    </a:cubicBezTo>
                    <a:cubicBezTo>
                      <a:pt x="40316" y="35152"/>
                      <a:pt x="40822" y="33392"/>
                      <a:pt x="40782" y="31610"/>
                    </a:cubicBezTo>
                    <a:cubicBezTo>
                      <a:pt x="40842" y="30456"/>
                      <a:pt x="40842" y="29324"/>
                      <a:pt x="40782" y="28170"/>
                    </a:cubicBezTo>
                    <a:cubicBezTo>
                      <a:pt x="40782" y="25336"/>
                      <a:pt x="40782" y="22705"/>
                      <a:pt x="39770" y="20074"/>
                    </a:cubicBezTo>
                    <a:cubicBezTo>
                      <a:pt x="39891" y="19002"/>
                      <a:pt x="39891" y="17908"/>
                      <a:pt x="39770" y="16836"/>
                    </a:cubicBezTo>
                    <a:cubicBezTo>
                      <a:pt x="39143" y="14893"/>
                      <a:pt x="38414" y="13010"/>
                      <a:pt x="37544" y="11168"/>
                    </a:cubicBezTo>
                    <a:lnTo>
                      <a:pt x="37544" y="9550"/>
                    </a:lnTo>
                    <a:cubicBezTo>
                      <a:pt x="36531" y="7972"/>
                      <a:pt x="35378" y="6473"/>
                      <a:pt x="34103" y="5097"/>
                    </a:cubicBezTo>
                    <a:lnTo>
                      <a:pt x="34103" y="5097"/>
                    </a:lnTo>
                    <a:cubicBezTo>
                      <a:pt x="32909" y="4044"/>
                      <a:pt x="31613" y="3093"/>
                      <a:pt x="30257" y="2263"/>
                    </a:cubicBezTo>
                    <a:cubicBezTo>
                      <a:pt x="28355" y="1090"/>
                      <a:pt x="26210" y="382"/>
                      <a:pt x="23983" y="240"/>
                    </a:cubicBezTo>
                    <a:cubicBezTo>
                      <a:pt x="21858" y="-367"/>
                      <a:pt x="19632" y="-367"/>
                      <a:pt x="17507" y="240"/>
                    </a:cubicBezTo>
                    <a:lnTo>
                      <a:pt x="13459" y="1859"/>
                    </a:lnTo>
                    <a:cubicBezTo>
                      <a:pt x="10868" y="3235"/>
                      <a:pt x="8763" y="5340"/>
                      <a:pt x="7387" y="7931"/>
                    </a:cubicBezTo>
                    <a:close/>
                  </a:path>
                </a:pathLst>
              </a:custGeom>
              <a:solidFill>
                <a:srgbClr val="280E0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629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AD988FD-9C4C-4ECC-A519-AC5A5E2A8B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925" r="7123"/>
          <a:stretch/>
        </p:blipFill>
        <p:spPr>
          <a:xfrm>
            <a:off x="5268079" y="-9833"/>
            <a:ext cx="6923922" cy="6959549"/>
          </a:xfrm>
          <a:prstGeom prst="rect">
            <a:avLst/>
          </a:prstGeom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F28A3B13-67F4-433A-8A9F-8E5BED8919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09318" y="2764848"/>
            <a:ext cx="3184525" cy="4064459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E91A0287-0C70-4AE6-9BBF-9FE1A05F888E}"/>
              </a:ext>
            </a:extLst>
          </p:cNvPr>
          <p:cNvSpPr txBox="1"/>
          <p:nvPr/>
        </p:nvSpPr>
        <p:spPr>
          <a:xfrm>
            <a:off x="181958" y="1474242"/>
            <a:ext cx="737632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ln w="19050">
                  <a:solidFill>
                    <a:schemeClr val="accent2"/>
                  </a:solidFill>
                  <a:prstDash val="solid"/>
                </a:ln>
                <a:gradFill>
                  <a:gsLst>
                    <a:gs pos="43000">
                      <a:schemeClr val="accent1">
                        <a:lumMod val="5000"/>
                        <a:lumOff val="95000"/>
                      </a:schemeClr>
                    </a:gs>
                    <a:gs pos="95000">
                      <a:schemeClr val="accent1">
                        <a:lumMod val="45000"/>
                        <a:lumOff val="55000"/>
                      </a:schemeClr>
                    </a:gs>
                    <a:gs pos="62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UVN Binh Duong" pitchFamily="2" charset="0"/>
                <a:cs typeface="2005_iannnnnMTV" panose="02000000000000000000" pitchFamily="2" charset="0"/>
              </a:rPr>
              <a:t>HÌNH </a:t>
            </a:r>
          </a:p>
          <a:p>
            <a:pPr algn="ctr"/>
            <a:r>
              <a:rPr lang="en-US" sz="8800" b="1">
                <a:ln w="19050">
                  <a:solidFill>
                    <a:schemeClr val="accent2"/>
                  </a:solidFill>
                  <a:prstDash val="solid"/>
                </a:ln>
                <a:gradFill>
                  <a:gsLst>
                    <a:gs pos="43000">
                      <a:schemeClr val="accent1">
                        <a:lumMod val="5000"/>
                        <a:lumOff val="95000"/>
                      </a:schemeClr>
                    </a:gs>
                    <a:gs pos="95000">
                      <a:schemeClr val="accent1">
                        <a:lumMod val="45000"/>
                        <a:lumOff val="55000"/>
                      </a:schemeClr>
                    </a:gs>
                    <a:gs pos="62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UVN Binh Duong" pitchFamily="2" charset="0"/>
                <a:cs typeface="2005_iannnnnMTV" panose="02000000000000000000" pitchFamily="2" charset="0"/>
              </a:rPr>
              <a:t>BÌNH HÀNH</a:t>
            </a:r>
            <a:endParaRPr lang="en-US" sz="8800" b="1" dirty="0">
              <a:ln w="19050">
                <a:solidFill>
                  <a:schemeClr val="accent2"/>
                </a:solidFill>
                <a:prstDash val="solid"/>
              </a:ln>
              <a:gradFill>
                <a:gsLst>
                  <a:gs pos="43000">
                    <a:schemeClr val="accent1">
                      <a:lumMod val="5000"/>
                      <a:lumOff val="95000"/>
                    </a:schemeClr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62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effectLst>
                <a:outerShdw dist="38100" dir="2700000" algn="tl" rotWithShape="0">
                  <a:schemeClr val="accent2"/>
                </a:outerShdw>
              </a:effectLst>
              <a:latin typeface="UVN Binh Duong" pitchFamily="2" charset="0"/>
              <a:cs typeface="2005_iannnnnMTV" panose="02000000000000000000" pitchFamily="2" charset="0"/>
            </a:endParaRPr>
          </a:p>
        </p:txBody>
      </p:sp>
      <p:pic>
        <p:nvPicPr>
          <p:cNvPr id="80" name="Graphic 79">
            <a:extLst>
              <a:ext uri="{FF2B5EF4-FFF2-40B4-BE49-F238E27FC236}">
                <a16:creationId xmlns:a16="http://schemas.microsoft.com/office/drawing/2014/main" id="{132B5CA8-36D0-4B92-995D-71B538EA73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27731" y="8073"/>
            <a:ext cx="3342276" cy="695954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7E64B3A-7B41-4B7E-B3BA-7AAACB3BA8DF}"/>
              </a:ext>
            </a:extLst>
          </p:cNvPr>
          <p:cNvGrpSpPr/>
          <p:nvPr/>
        </p:nvGrpSpPr>
        <p:grpSpPr>
          <a:xfrm>
            <a:off x="59243" y="625916"/>
            <a:ext cx="6249777" cy="5133417"/>
            <a:chOff x="108597" y="548404"/>
            <a:chExt cx="6249777" cy="5133417"/>
          </a:xfrm>
        </p:grpSpPr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60039F31-AE28-4452-B515-EFC8192BF9A8}"/>
                </a:ext>
              </a:extLst>
            </p:cNvPr>
            <p:cNvSpPr/>
            <p:nvPr/>
          </p:nvSpPr>
          <p:spPr>
            <a:xfrm>
              <a:off x="4735927" y="1013234"/>
              <a:ext cx="405500" cy="353720"/>
            </a:xfrm>
            <a:custGeom>
              <a:avLst/>
              <a:gdLst>
                <a:gd name="connsiteX0" fmla="*/ 390695 w 405500"/>
                <a:gd name="connsiteY0" fmla="*/ 124184 h 353720"/>
                <a:gd name="connsiteX1" fmla="*/ 278368 w 405500"/>
                <a:gd name="connsiteY1" fmla="*/ 261203 h 353720"/>
                <a:gd name="connsiteX2" fmla="*/ 203685 w 405500"/>
                <a:gd name="connsiteY2" fmla="*/ 321921 h 353720"/>
                <a:gd name="connsiteX3" fmla="*/ 174743 w 405500"/>
                <a:gd name="connsiteY3" fmla="*/ 342160 h 353720"/>
                <a:gd name="connsiteX4" fmla="*/ 59380 w 405500"/>
                <a:gd name="connsiteY4" fmla="*/ 339934 h 353720"/>
                <a:gd name="connsiteX5" fmla="*/ 5543 w 405500"/>
                <a:gd name="connsiteY5" fmla="*/ 298039 h 353720"/>
                <a:gd name="connsiteX6" fmla="*/ 8782 w 405500"/>
                <a:gd name="connsiteY6" fmla="*/ 232666 h 353720"/>
                <a:gd name="connsiteX7" fmla="*/ 72737 w 405500"/>
                <a:gd name="connsiteY7" fmla="*/ 135113 h 353720"/>
                <a:gd name="connsiteX8" fmla="*/ 90345 w 405500"/>
                <a:gd name="connsiteY8" fmla="*/ 114874 h 353720"/>
                <a:gd name="connsiteX9" fmla="*/ 162195 w 405500"/>
                <a:gd name="connsiteY9" fmla="*/ 46668 h 353720"/>
                <a:gd name="connsiteX10" fmla="*/ 311965 w 405500"/>
                <a:gd name="connsiteY10" fmla="*/ 118 h 353720"/>
                <a:gd name="connsiteX11" fmla="*/ 405470 w 405500"/>
                <a:gd name="connsiteY11" fmla="*/ 55978 h 353720"/>
                <a:gd name="connsiteX12" fmla="*/ 390695 w 405500"/>
                <a:gd name="connsiteY12" fmla="*/ 124184 h 35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5500" h="353720">
                  <a:moveTo>
                    <a:pt x="390695" y="124184"/>
                  </a:moveTo>
                  <a:cubicBezTo>
                    <a:pt x="362300" y="176583"/>
                    <a:pt x="324190" y="223093"/>
                    <a:pt x="278368" y="261203"/>
                  </a:cubicBezTo>
                  <a:cubicBezTo>
                    <a:pt x="254283" y="282657"/>
                    <a:pt x="228782" y="302694"/>
                    <a:pt x="203685" y="321921"/>
                  </a:cubicBezTo>
                  <a:cubicBezTo>
                    <a:pt x="194719" y="329592"/>
                    <a:pt x="185025" y="336352"/>
                    <a:pt x="174743" y="342160"/>
                  </a:cubicBezTo>
                  <a:cubicBezTo>
                    <a:pt x="137746" y="358028"/>
                    <a:pt x="95730" y="357218"/>
                    <a:pt x="59380" y="339934"/>
                  </a:cubicBezTo>
                  <a:cubicBezTo>
                    <a:pt x="36753" y="333316"/>
                    <a:pt x="17505" y="318339"/>
                    <a:pt x="5543" y="298039"/>
                  </a:cubicBezTo>
                  <a:cubicBezTo>
                    <a:pt x="-1904" y="276646"/>
                    <a:pt x="-751" y="253209"/>
                    <a:pt x="8782" y="232666"/>
                  </a:cubicBezTo>
                  <a:cubicBezTo>
                    <a:pt x="23981" y="196519"/>
                    <a:pt x="45658" y="163468"/>
                    <a:pt x="72737" y="135113"/>
                  </a:cubicBezTo>
                  <a:lnTo>
                    <a:pt x="90345" y="114874"/>
                  </a:lnTo>
                  <a:cubicBezTo>
                    <a:pt x="112386" y="90202"/>
                    <a:pt x="136410" y="67393"/>
                    <a:pt x="162195" y="46668"/>
                  </a:cubicBezTo>
                  <a:cubicBezTo>
                    <a:pt x="204920" y="13719"/>
                    <a:pt x="258068" y="-2817"/>
                    <a:pt x="311965" y="118"/>
                  </a:cubicBezTo>
                  <a:cubicBezTo>
                    <a:pt x="347181" y="1737"/>
                    <a:pt x="397982" y="15702"/>
                    <a:pt x="405470" y="55978"/>
                  </a:cubicBezTo>
                  <a:cubicBezTo>
                    <a:pt x="408222" y="79718"/>
                    <a:pt x="403021" y="103702"/>
                    <a:pt x="390695" y="12418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468A78A1-30B3-4866-AABB-96D9B416BA77}"/>
                </a:ext>
              </a:extLst>
            </p:cNvPr>
            <p:cNvSpPr/>
            <p:nvPr/>
          </p:nvSpPr>
          <p:spPr>
            <a:xfrm>
              <a:off x="4787534" y="1091690"/>
              <a:ext cx="185391" cy="141877"/>
            </a:xfrm>
            <a:custGeom>
              <a:avLst/>
              <a:gdLst>
                <a:gd name="connsiteX0" fmla="*/ 688 w 185391"/>
                <a:gd name="connsiteY0" fmla="*/ -215 h 141877"/>
                <a:gd name="connsiteX1" fmla="*/ 135077 w 185391"/>
                <a:gd name="connsiteY1" fmla="*/ 46335 h 141877"/>
                <a:gd name="connsiteX2" fmla="*/ 166853 w 185391"/>
                <a:gd name="connsiteY2" fmla="*/ 70825 h 141877"/>
                <a:gd name="connsiteX3" fmla="*/ 175151 w 185391"/>
                <a:gd name="connsiteY3" fmla="*/ 93492 h 141877"/>
                <a:gd name="connsiteX4" fmla="*/ 186080 w 185391"/>
                <a:gd name="connsiteY4" fmla="*/ 141662 h 141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391" h="141877">
                  <a:moveTo>
                    <a:pt x="688" y="-215"/>
                  </a:moveTo>
                  <a:cubicBezTo>
                    <a:pt x="46814" y="11180"/>
                    <a:pt x="91785" y="26764"/>
                    <a:pt x="135077" y="46335"/>
                  </a:cubicBezTo>
                  <a:cubicBezTo>
                    <a:pt x="147727" y="51395"/>
                    <a:pt x="158737" y="59876"/>
                    <a:pt x="166853" y="70825"/>
                  </a:cubicBezTo>
                  <a:cubicBezTo>
                    <a:pt x="170738" y="77929"/>
                    <a:pt x="173531" y="85559"/>
                    <a:pt x="175151" y="93492"/>
                  </a:cubicBezTo>
                  <a:cubicBezTo>
                    <a:pt x="179198" y="109279"/>
                    <a:pt x="182841" y="125471"/>
                    <a:pt x="186080" y="14166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5A02FAE1-3AAE-4063-887B-4B9B78293A87}"/>
                </a:ext>
              </a:extLst>
            </p:cNvPr>
            <p:cNvSpPr/>
            <p:nvPr/>
          </p:nvSpPr>
          <p:spPr>
            <a:xfrm>
              <a:off x="4674475" y="1062141"/>
              <a:ext cx="321523" cy="283159"/>
            </a:xfrm>
            <a:custGeom>
              <a:avLst/>
              <a:gdLst>
                <a:gd name="connsiteX0" fmla="*/ 111319 w 321523"/>
                <a:gd name="connsiteY0" fmla="*/ 26298 h 283159"/>
                <a:gd name="connsiteX1" fmla="*/ 138845 w 321523"/>
                <a:gd name="connsiteY1" fmla="*/ 36215 h 283159"/>
                <a:gd name="connsiteX2" fmla="*/ 250161 w 321523"/>
                <a:gd name="connsiteY2" fmla="*/ 76694 h 283159"/>
                <a:gd name="connsiteX3" fmla="*/ 252994 w 321523"/>
                <a:gd name="connsiteY3" fmla="*/ 77706 h 283159"/>
                <a:gd name="connsiteX4" fmla="*/ 254208 w 321523"/>
                <a:gd name="connsiteY4" fmla="*/ 78718 h 283159"/>
                <a:gd name="connsiteX5" fmla="*/ 278293 w 321523"/>
                <a:gd name="connsiteY5" fmla="*/ 98957 h 283159"/>
                <a:gd name="connsiteX6" fmla="*/ 281126 w 321523"/>
                <a:gd name="connsiteY6" fmla="*/ 101385 h 283159"/>
                <a:gd name="connsiteX7" fmla="*/ 285174 w 321523"/>
                <a:gd name="connsiteY7" fmla="*/ 105029 h 283159"/>
                <a:gd name="connsiteX8" fmla="*/ 291448 w 321523"/>
                <a:gd name="connsiteY8" fmla="*/ 135388 h 283159"/>
                <a:gd name="connsiteX9" fmla="*/ 296103 w 321523"/>
                <a:gd name="connsiteY9" fmla="*/ 157650 h 283159"/>
                <a:gd name="connsiteX10" fmla="*/ 298734 w 321523"/>
                <a:gd name="connsiteY10" fmla="*/ 168378 h 283159"/>
                <a:gd name="connsiteX11" fmla="*/ 298734 w 321523"/>
                <a:gd name="connsiteY11" fmla="*/ 169997 h 283159"/>
                <a:gd name="connsiteX12" fmla="*/ 298734 w 321523"/>
                <a:gd name="connsiteY12" fmla="*/ 169997 h 283159"/>
                <a:gd name="connsiteX13" fmla="*/ 224052 w 321523"/>
                <a:gd name="connsiteY13" fmla="*/ 230714 h 283159"/>
                <a:gd name="connsiteX14" fmla="*/ 195312 w 321523"/>
                <a:gd name="connsiteY14" fmla="*/ 250953 h 283159"/>
                <a:gd name="connsiteX15" fmla="*/ 145726 w 321523"/>
                <a:gd name="connsiteY15" fmla="*/ 262490 h 283159"/>
                <a:gd name="connsiteX16" fmla="*/ 79949 w 321523"/>
                <a:gd name="connsiteY16" fmla="*/ 248727 h 283159"/>
                <a:gd name="connsiteX17" fmla="*/ 25910 w 321523"/>
                <a:gd name="connsiteY17" fmla="*/ 206630 h 283159"/>
                <a:gd name="connsiteX18" fmla="*/ 29351 w 321523"/>
                <a:gd name="connsiteY18" fmla="*/ 141459 h 283159"/>
                <a:gd name="connsiteX19" fmla="*/ 93104 w 321523"/>
                <a:gd name="connsiteY19" fmla="*/ 43704 h 283159"/>
                <a:gd name="connsiteX20" fmla="*/ 110712 w 321523"/>
                <a:gd name="connsiteY20" fmla="*/ 23465 h 283159"/>
                <a:gd name="connsiteX21" fmla="*/ 104843 w 321523"/>
                <a:gd name="connsiteY21" fmla="*/ -215 h 283159"/>
                <a:gd name="connsiteX22" fmla="*/ 95735 w 321523"/>
                <a:gd name="connsiteY22" fmla="*/ 9904 h 283159"/>
                <a:gd name="connsiteX23" fmla="*/ 77925 w 321523"/>
                <a:gd name="connsiteY23" fmla="*/ 30144 h 283159"/>
                <a:gd name="connsiteX24" fmla="*/ 10326 w 321523"/>
                <a:gd name="connsiteY24" fmla="*/ 133971 h 283159"/>
                <a:gd name="connsiteX25" fmla="*/ 7290 w 321523"/>
                <a:gd name="connsiteY25" fmla="*/ 214928 h 283159"/>
                <a:gd name="connsiteX26" fmla="*/ 72460 w 321523"/>
                <a:gd name="connsiteY26" fmla="*/ 267752 h 283159"/>
                <a:gd name="connsiteX27" fmla="*/ 145726 w 321523"/>
                <a:gd name="connsiteY27" fmla="*/ 282931 h 283159"/>
                <a:gd name="connsiteX28" fmla="*/ 204622 w 321523"/>
                <a:gd name="connsiteY28" fmla="*/ 268966 h 283159"/>
                <a:gd name="connsiteX29" fmla="*/ 236195 w 321523"/>
                <a:gd name="connsiteY29" fmla="*/ 247311 h 283159"/>
                <a:gd name="connsiteX30" fmla="*/ 312295 w 321523"/>
                <a:gd name="connsiteY30" fmla="*/ 184973 h 283159"/>
                <a:gd name="connsiteX31" fmla="*/ 322212 w 321523"/>
                <a:gd name="connsiteY31" fmla="*/ 176068 h 283159"/>
                <a:gd name="connsiteX32" fmla="*/ 317962 w 321523"/>
                <a:gd name="connsiteY32" fmla="*/ 163723 h 283159"/>
                <a:gd name="connsiteX33" fmla="*/ 317962 w 321523"/>
                <a:gd name="connsiteY33" fmla="*/ 163723 h 283159"/>
                <a:gd name="connsiteX34" fmla="*/ 315128 w 321523"/>
                <a:gd name="connsiteY34" fmla="*/ 152793 h 283159"/>
                <a:gd name="connsiteX35" fmla="*/ 310676 w 321523"/>
                <a:gd name="connsiteY35" fmla="*/ 131340 h 283159"/>
                <a:gd name="connsiteX36" fmla="*/ 304401 w 321523"/>
                <a:gd name="connsiteY36" fmla="*/ 100778 h 283159"/>
                <a:gd name="connsiteX37" fmla="*/ 302985 w 321523"/>
                <a:gd name="connsiteY37" fmla="*/ 94302 h 283159"/>
                <a:gd name="connsiteX38" fmla="*/ 297925 w 321523"/>
                <a:gd name="connsiteY38" fmla="*/ 89647 h 283159"/>
                <a:gd name="connsiteX39" fmla="*/ 293877 w 321523"/>
                <a:gd name="connsiteY39" fmla="*/ 86206 h 283159"/>
                <a:gd name="connsiteX40" fmla="*/ 290841 w 321523"/>
                <a:gd name="connsiteY40" fmla="*/ 83575 h 283159"/>
                <a:gd name="connsiteX41" fmla="*/ 266959 w 321523"/>
                <a:gd name="connsiteY41" fmla="*/ 63336 h 283159"/>
                <a:gd name="connsiteX42" fmla="*/ 266959 w 321523"/>
                <a:gd name="connsiteY42" fmla="*/ 63336 h 283159"/>
                <a:gd name="connsiteX43" fmla="*/ 266959 w 321523"/>
                <a:gd name="connsiteY43" fmla="*/ 63336 h 283159"/>
                <a:gd name="connsiteX44" fmla="*/ 265744 w 321523"/>
                <a:gd name="connsiteY44" fmla="*/ 62324 h 283159"/>
                <a:gd name="connsiteX45" fmla="*/ 263113 w 321523"/>
                <a:gd name="connsiteY45" fmla="*/ 60098 h 283159"/>
                <a:gd name="connsiteX46" fmla="*/ 260078 w 321523"/>
                <a:gd name="connsiteY46" fmla="*/ 60098 h 283159"/>
                <a:gd name="connsiteX47" fmla="*/ 257244 w 321523"/>
                <a:gd name="connsiteY47" fmla="*/ 59086 h 283159"/>
                <a:gd name="connsiteX48" fmla="*/ 145929 w 321523"/>
                <a:gd name="connsiteY48" fmla="*/ 18607 h 283159"/>
                <a:gd name="connsiteX49" fmla="*/ 118403 w 321523"/>
                <a:gd name="connsiteY49" fmla="*/ 8690 h 283159"/>
                <a:gd name="connsiteX50" fmla="*/ 105652 w 321523"/>
                <a:gd name="connsiteY50" fmla="*/ 4035 h 283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21523" h="283159">
                  <a:moveTo>
                    <a:pt x="111319" y="26298"/>
                  </a:moveTo>
                  <a:lnTo>
                    <a:pt x="138845" y="36215"/>
                  </a:lnTo>
                  <a:lnTo>
                    <a:pt x="250161" y="76694"/>
                  </a:lnTo>
                  <a:lnTo>
                    <a:pt x="252994" y="77706"/>
                  </a:lnTo>
                  <a:lnTo>
                    <a:pt x="254208" y="78718"/>
                  </a:lnTo>
                  <a:lnTo>
                    <a:pt x="278293" y="98957"/>
                  </a:lnTo>
                  <a:lnTo>
                    <a:pt x="281126" y="101385"/>
                  </a:lnTo>
                  <a:lnTo>
                    <a:pt x="285174" y="105029"/>
                  </a:lnTo>
                  <a:lnTo>
                    <a:pt x="291448" y="135388"/>
                  </a:lnTo>
                  <a:lnTo>
                    <a:pt x="296103" y="157650"/>
                  </a:lnTo>
                  <a:lnTo>
                    <a:pt x="298734" y="168378"/>
                  </a:lnTo>
                  <a:lnTo>
                    <a:pt x="298734" y="169997"/>
                  </a:lnTo>
                  <a:lnTo>
                    <a:pt x="298734" y="169997"/>
                  </a:lnTo>
                  <a:cubicBezTo>
                    <a:pt x="274650" y="191248"/>
                    <a:pt x="249351" y="211487"/>
                    <a:pt x="224052" y="230714"/>
                  </a:cubicBezTo>
                  <a:cubicBezTo>
                    <a:pt x="215086" y="238284"/>
                    <a:pt x="205452" y="245044"/>
                    <a:pt x="195312" y="250953"/>
                  </a:cubicBezTo>
                  <a:cubicBezTo>
                    <a:pt x="179971" y="258765"/>
                    <a:pt x="162949" y="262712"/>
                    <a:pt x="145726" y="262490"/>
                  </a:cubicBezTo>
                  <a:cubicBezTo>
                    <a:pt x="123160" y="261903"/>
                    <a:pt x="100856" y="257248"/>
                    <a:pt x="79949" y="248727"/>
                  </a:cubicBezTo>
                  <a:cubicBezTo>
                    <a:pt x="57321" y="241907"/>
                    <a:pt x="38053" y="226909"/>
                    <a:pt x="25910" y="206630"/>
                  </a:cubicBezTo>
                  <a:cubicBezTo>
                    <a:pt x="18624" y="185277"/>
                    <a:pt x="19859" y="161921"/>
                    <a:pt x="29351" y="141459"/>
                  </a:cubicBezTo>
                  <a:cubicBezTo>
                    <a:pt x="44408" y="105231"/>
                    <a:pt x="66004" y="72079"/>
                    <a:pt x="93104" y="43704"/>
                  </a:cubicBezTo>
                  <a:lnTo>
                    <a:pt x="110712" y="23465"/>
                  </a:lnTo>
                  <a:moveTo>
                    <a:pt x="104843" y="-215"/>
                  </a:moveTo>
                  <a:lnTo>
                    <a:pt x="95735" y="9904"/>
                  </a:lnTo>
                  <a:lnTo>
                    <a:pt x="77925" y="30144"/>
                  </a:lnTo>
                  <a:cubicBezTo>
                    <a:pt x="49286" y="60381"/>
                    <a:pt x="26396" y="95557"/>
                    <a:pt x="10326" y="133971"/>
                  </a:cubicBezTo>
                  <a:cubicBezTo>
                    <a:pt x="-1372" y="159492"/>
                    <a:pt x="-2465" y="188617"/>
                    <a:pt x="7290" y="214928"/>
                  </a:cubicBezTo>
                  <a:cubicBezTo>
                    <a:pt x="21053" y="240571"/>
                    <a:pt x="44530" y="259596"/>
                    <a:pt x="72460" y="267752"/>
                  </a:cubicBezTo>
                  <a:cubicBezTo>
                    <a:pt x="95756" y="277224"/>
                    <a:pt x="120589" y="282365"/>
                    <a:pt x="145726" y="282931"/>
                  </a:cubicBezTo>
                  <a:cubicBezTo>
                    <a:pt x="166208" y="283235"/>
                    <a:pt x="186447" y="278438"/>
                    <a:pt x="204622" y="268966"/>
                  </a:cubicBezTo>
                  <a:cubicBezTo>
                    <a:pt x="215855" y="262834"/>
                    <a:pt x="226440" y="255588"/>
                    <a:pt x="236195" y="247311"/>
                  </a:cubicBezTo>
                  <a:cubicBezTo>
                    <a:pt x="262709" y="227071"/>
                    <a:pt x="288008" y="206832"/>
                    <a:pt x="312295" y="184973"/>
                  </a:cubicBezTo>
                  <a:lnTo>
                    <a:pt x="322212" y="176068"/>
                  </a:lnTo>
                  <a:lnTo>
                    <a:pt x="317962" y="163723"/>
                  </a:lnTo>
                  <a:lnTo>
                    <a:pt x="317962" y="163723"/>
                  </a:lnTo>
                  <a:lnTo>
                    <a:pt x="315128" y="152793"/>
                  </a:lnTo>
                  <a:lnTo>
                    <a:pt x="310676" y="131340"/>
                  </a:lnTo>
                  <a:lnTo>
                    <a:pt x="304401" y="100778"/>
                  </a:lnTo>
                  <a:lnTo>
                    <a:pt x="302985" y="94302"/>
                  </a:lnTo>
                  <a:lnTo>
                    <a:pt x="297925" y="89647"/>
                  </a:lnTo>
                  <a:lnTo>
                    <a:pt x="293877" y="86206"/>
                  </a:lnTo>
                  <a:lnTo>
                    <a:pt x="290841" y="83575"/>
                  </a:lnTo>
                  <a:lnTo>
                    <a:pt x="266959" y="63336"/>
                  </a:lnTo>
                  <a:lnTo>
                    <a:pt x="266959" y="63336"/>
                  </a:lnTo>
                  <a:lnTo>
                    <a:pt x="266959" y="63336"/>
                  </a:lnTo>
                  <a:lnTo>
                    <a:pt x="265744" y="62324"/>
                  </a:lnTo>
                  <a:lnTo>
                    <a:pt x="263113" y="60098"/>
                  </a:lnTo>
                  <a:lnTo>
                    <a:pt x="260078" y="60098"/>
                  </a:lnTo>
                  <a:lnTo>
                    <a:pt x="257244" y="59086"/>
                  </a:lnTo>
                  <a:lnTo>
                    <a:pt x="145929" y="18607"/>
                  </a:lnTo>
                  <a:lnTo>
                    <a:pt x="118403" y="8690"/>
                  </a:lnTo>
                  <a:lnTo>
                    <a:pt x="105652" y="4035"/>
                  </a:ln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E77372C-A4D4-477E-9685-F3D123518FD3}"/>
                </a:ext>
              </a:extLst>
            </p:cNvPr>
            <p:cNvGrpSpPr/>
            <p:nvPr/>
          </p:nvGrpSpPr>
          <p:grpSpPr>
            <a:xfrm>
              <a:off x="108597" y="548404"/>
              <a:ext cx="6249777" cy="5133417"/>
              <a:chOff x="108597" y="548404"/>
              <a:chExt cx="6249777" cy="5133417"/>
            </a:xfrm>
          </p:grpSpPr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F1F65A9A-BEF3-403A-B08B-9F44B796A0A8}"/>
                  </a:ext>
                </a:extLst>
              </p:cNvPr>
              <p:cNvSpPr/>
              <p:nvPr/>
            </p:nvSpPr>
            <p:spPr>
              <a:xfrm>
                <a:off x="4695610" y="972752"/>
                <a:ext cx="405506" cy="353773"/>
              </a:xfrm>
              <a:custGeom>
                <a:avLst/>
                <a:gdLst>
                  <a:gd name="connsiteX0" fmla="*/ 390736 w 405506"/>
                  <a:gd name="connsiteY0" fmla="*/ 124187 h 353773"/>
                  <a:gd name="connsiteX1" fmla="*/ 278206 w 405506"/>
                  <a:gd name="connsiteY1" fmla="*/ 261409 h 353773"/>
                  <a:gd name="connsiteX2" fmla="*/ 203524 w 405506"/>
                  <a:gd name="connsiteY2" fmla="*/ 322127 h 353773"/>
                  <a:gd name="connsiteX3" fmla="*/ 174784 w 405506"/>
                  <a:gd name="connsiteY3" fmla="*/ 342366 h 353773"/>
                  <a:gd name="connsiteX4" fmla="*/ 59421 w 405506"/>
                  <a:gd name="connsiteY4" fmla="*/ 340139 h 353773"/>
                  <a:gd name="connsiteX5" fmla="*/ 5382 w 405506"/>
                  <a:gd name="connsiteY5" fmla="*/ 298042 h 353773"/>
                  <a:gd name="connsiteX6" fmla="*/ 8823 w 405506"/>
                  <a:gd name="connsiteY6" fmla="*/ 232872 h 353773"/>
                  <a:gd name="connsiteX7" fmla="*/ 72576 w 405506"/>
                  <a:gd name="connsiteY7" fmla="*/ 135116 h 353773"/>
                  <a:gd name="connsiteX8" fmla="*/ 90184 w 405506"/>
                  <a:gd name="connsiteY8" fmla="*/ 114877 h 353773"/>
                  <a:gd name="connsiteX9" fmla="*/ 162236 w 405506"/>
                  <a:gd name="connsiteY9" fmla="*/ 46873 h 353773"/>
                  <a:gd name="connsiteX10" fmla="*/ 311804 w 405506"/>
                  <a:gd name="connsiteY10" fmla="*/ 121 h 353773"/>
                  <a:gd name="connsiteX11" fmla="*/ 405511 w 405506"/>
                  <a:gd name="connsiteY11" fmla="*/ 55981 h 353773"/>
                  <a:gd name="connsiteX12" fmla="*/ 390736 w 405506"/>
                  <a:gd name="connsiteY12" fmla="*/ 124187 h 353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5506" h="353773">
                    <a:moveTo>
                      <a:pt x="390736" y="124187"/>
                    </a:moveTo>
                    <a:cubicBezTo>
                      <a:pt x="362219" y="176627"/>
                      <a:pt x="324049" y="223177"/>
                      <a:pt x="278206" y="261409"/>
                    </a:cubicBezTo>
                    <a:cubicBezTo>
                      <a:pt x="254122" y="282660"/>
                      <a:pt x="228823" y="302899"/>
                      <a:pt x="203524" y="322127"/>
                    </a:cubicBezTo>
                    <a:cubicBezTo>
                      <a:pt x="194558" y="329696"/>
                      <a:pt x="184924" y="336456"/>
                      <a:pt x="174784" y="342366"/>
                    </a:cubicBezTo>
                    <a:cubicBezTo>
                      <a:pt x="137746" y="358031"/>
                      <a:pt x="95811" y="357221"/>
                      <a:pt x="59421" y="340139"/>
                    </a:cubicBezTo>
                    <a:cubicBezTo>
                      <a:pt x="36793" y="333318"/>
                      <a:pt x="17525" y="318321"/>
                      <a:pt x="5382" y="298042"/>
                    </a:cubicBezTo>
                    <a:cubicBezTo>
                      <a:pt x="-1904" y="276690"/>
                      <a:pt x="-669" y="253333"/>
                      <a:pt x="8823" y="232872"/>
                    </a:cubicBezTo>
                    <a:cubicBezTo>
                      <a:pt x="23880" y="196643"/>
                      <a:pt x="45476" y="163491"/>
                      <a:pt x="72576" y="135116"/>
                    </a:cubicBezTo>
                    <a:lnTo>
                      <a:pt x="90184" y="114877"/>
                    </a:lnTo>
                    <a:cubicBezTo>
                      <a:pt x="112286" y="90266"/>
                      <a:pt x="136391" y="67517"/>
                      <a:pt x="162236" y="46873"/>
                    </a:cubicBezTo>
                    <a:cubicBezTo>
                      <a:pt x="204839" y="13782"/>
                      <a:pt x="257947" y="-2834"/>
                      <a:pt x="311804" y="121"/>
                    </a:cubicBezTo>
                    <a:cubicBezTo>
                      <a:pt x="347020" y="1740"/>
                      <a:pt x="397820" y="15705"/>
                      <a:pt x="405511" y="55981"/>
                    </a:cubicBezTo>
                    <a:cubicBezTo>
                      <a:pt x="408183" y="79721"/>
                      <a:pt x="402981" y="103685"/>
                      <a:pt x="390736" y="124187"/>
                    </a:cubicBezTo>
                    <a:close/>
                  </a:path>
                </a:pathLst>
              </a:custGeom>
              <a:solidFill>
                <a:srgbClr val="EB871E"/>
              </a:solidFill>
              <a:ln w="17806" cap="rnd">
                <a:solidFill>
                  <a:srgbClr val="190B0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C94BEC67-6715-41E7-839E-EEB062F72EE4}"/>
                  </a:ext>
                </a:extLst>
              </p:cNvPr>
              <p:cNvSpPr/>
              <p:nvPr/>
            </p:nvSpPr>
            <p:spPr>
              <a:xfrm>
                <a:off x="4685247" y="1077523"/>
                <a:ext cx="297797" cy="259668"/>
              </a:xfrm>
              <a:custGeom>
                <a:avLst/>
                <a:gdLst>
                  <a:gd name="connsiteX0" fmla="*/ 135561 w 297797"/>
                  <a:gd name="connsiteY0" fmla="*/ 259454 h 259668"/>
                  <a:gd name="connsiteX1" fmla="*/ 66140 w 297797"/>
                  <a:gd name="connsiteY1" fmla="*/ 244881 h 259668"/>
                  <a:gd name="connsiteX2" fmla="*/ 6434 w 297797"/>
                  <a:gd name="connsiteY2" fmla="*/ 197522 h 259668"/>
                  <a:gd name="connsiteX3" fmla="*/ 9673 w 297797"/>
                  <a:gd name="connsiteY3" fmla="*/ 124458 h 259668"/>
                  <a:gd name="connsiteX4" fmla="*/ 75450 w 297797"/>
                  <a:gd name="connsiteY4" fmla="*/ 23262 h 259668"/>
                  <a:gd name="connsiteX5" fmla="*/ 95689 w 297797"/>
                  <a:gd name="connsiteY5" fmla="*/ -215 h 259668"/>
                  <a:gd name="connsiteX6" fmla="*/ 103178 w 297797"/>
                  <a:gd name="connsiteY6" fmla="*/ -215 h 259668"/>
                  <a:gd name="connsiteX7" fmla="*/ 246472 w 297797"/>
                  <a:gd name="connsiteY7" fmla="*/ 52002 h 259668"/>
                  <a:gd name="connsiteX8" fmla="*/ 249305 w 297797"/>
                  <a:gd name="connsiteY8" fmla="*/ 54228 h 259668"/>
                  <a:gd name="connsiteX9" fmla="*/ 282699 w 297797"/>
                  <a:gd name="connsiteY9" fmla="*/ 83777 h 259668"/>
                  <a:gd name="connsiteX10" fmla="*/ 294438 w 297797"/>
                  <a:gd name="connsiteY10" fmla="*/ 139840 h 259668"/>
                  <a:gd name="connsiteX11" fmla="*/ 298486 w 297797"/>
                  <a:gd name="connsiteY11" fmla="*/ 156032 h 259668"/>
                  <a:gd name="connsiteX12" fmla="*/ 294438 w 297797"/>
                  <a:gd name="connsiteY12" fmla="*/ 162508 h 259668"/>
                  <a:gd name="connsiteX13" fmla="*/ 219351 w 297797"/>
                  <a:gd name="connsiteY13" fmla="*/ 224238 h 259668"/>
                  <a:gd name="connsiteX14" fmla="*/ 188992 w 297797"/>
                  <a:gd name="connsiteY14" fmla="*/ 244477 h 259668"/>
                  <a:gd name="connsiteX15" fmla="*/ 135561 w 297797"/>
                  <a:gd name="connsiteY15" fmla="*/ 259454 h 259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7797" h="259668">
                    <a:moveTo>
                      <a:pt x="135561" y="259454"/>
                    </a:moveTo>
                    <a:cubicBezTo>
                      <a:pt x="111719" y="259008"/>
                      <a:pt x="88160" y="254050"/>
                      <a:pt x="66140" y="244881"/>
                    </a:cubicBezTo>
                    <a:cubicBezTo>
                      <a:pt x="40679" y="237778"/>
                      <a:pt x="19144" y="220695"/>
                      <a:pt x="6434" y="197522"/>
                    </a:cubicBezTo>
                    <a:cubicBezTo>
                      <a:pt x="-2228" y="173700"/>
                      <a:pt x="-1054" y="147410"/>
                      <a:pt x="9673" y="124458"/>
                    </a:cubicBezTo>
                    <a:cubicBezTo>
                      <a:pt x="25237" y="86995"/>
                      <a:pt x="47520" y="52690"/>
                      <a:pt x="75450" y="23262"/>
                    </a:cubicBezTo>
                    <a:lnTo>
                      <a:pt x="95689" y="-215"/>
                    </a:lnTo>
                    <a:lnTo>
                      <a:pt x="103178" y="-215"/>
                    </a:lnTo>
                    <a:lnTo>
                      <a:pt x="246472" y="52002"/>
                    </a:lnTo>
                    <a:lnTo>
                      <a:pt x="249305" y="54228"/>
                    </a:lnTo>
                    <a:lnTo>
                      <a:pt x="282699" y="83777"/>
                    </a:lnTo>
                    <a:lnTo>
                      <a:pt x="294438" y="139840"/>
                    </a:lnTo>
                    <a:lnTo>
                      <a:pt x="298486" y="156032"/>
                    </a:lnTo>
                    <a:lnTo>
                      <a:pt x="294438" y="162508"/>
                    </a:lnTo>
                    <a:cubicBezTo>
                      <a:pt x="270556" y="183759"/>
                      <a:pt x="245257" y="202986"/>
                      <a:pt x="219351" y="224238"/>
                    </a:cubicBezTo>
                    <a:cubicBezTo>
                      <a:pt x="209838" y="231867"/>
                      <a:pt x="199678" y="238648"/>
                      <a:pt x="188992" y="244477"/>
                    </a:cubicBezTo>
                    <a:cubicBezTo>
                      <a:pt x="172679" y="253787"/>
                      <a:pt x="154322" y="258927"/>
                      <a:pt x="135561" y="259454"/>
                    </a:cubicBezTo>
                    <a:close/>
                  </a:path>
                </a:pathLst>
              </a:custGeom>
              <a:solidFill>
                <a:srgbClr val="63D1E1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A2453A06-6D2C-45C4-9F21-E5F51BEBBB19}"/>
                  </a:ext>
                </a:extLst>
              </p:cNvPr>
              <p:cNvGrpSpPr/>
              <p:nvPr/>
            </p:nvGrpSpPr>
            <p:grpSpPr>
              <a:xfrm>
                <a:off x="108597" y="548404"/>
                <a:ext cx="6249777" cy="5133417"/>
                <a:chOff x="108597" y="548404"/>
                <a:chExt cx="6249777" cy="5133417"/>
              </a:xfrm>
            </p:grpSpPr>
            <p:grpSp>
              <p:nvGrpSpPr>
                <p:cNvPr id="229" name="Group 228">
                  <a:extLst>
                    <a:ext uri="{FF2B5EF4-FFF2-40B4-BE49-F238E27FC236}">
                      <a16:creationId xmlns:a16="http://schemas.microsoft.com/office/drawing/2014/main" id="{F280A90B-D0B9-4134-8165-4748E9CCA9A0}"/>
                    </a:ext>
                  </a:extLst>
                </p:cNvPr>
                <p:cNvGrpSpPr/>
                <p:nvPr/>
              </p:nvGrpSpPr>
              <p:grpSpPr>
                <a:xfrm>
                  <a:off x="1615899" y="5380084"/>
                  <a:ext cx="247023" cy="301737"/>
                  <a:chOff x="1615899" y="5380084"/>
                  <a:chExt cx="247023" cy="301737"/>
                </a:xfrm>
              </p:grpSpPr>
              <p:sp>
                <p:nvSpPr>
                  <p:cNvPr id="88" name="Freeform: Shape 87">
                    <a:extLst>
                      <a:ext uri="{FF2B5EF4-FFF2-40B4-BE49-F238E27FC236}">
                        <a16:creationId xmlns:a16="http://schemas.microsoft.com/office/drawing/2014/main" id="{EA835375-17FA-409B-B1EA-C7600AF2D86A}"/>
                      </a:ext>
                    </a:extLst>
                  </p:cNvPr>
                  <p:cNvSpPr/>
                  <p:nvPr/>
                </p:nvSpPr>
                <p:spPr>
                  <a:xfrm>
                    <a:off x="1621161" y="5389214"/>
                    <a:ext cx="241761" cy="292607"/>
                  </a:xfrm>
                  <a:custGeom>
                    <a:avLst/>
                    <a:gdLst>
                      <a:gd name="connsiteX0" fmla="*/ 170041 w 241761"/>
                      <a:gd name="connsiteY0" fmla="*/ 70285 h 292607"/>
                      <a:gd name="connsiteX1" fmla="*/ 64190 w 241761"/>
                      <a:gd name="connsiteY1" fmla="*/ 201637 h 292607"/>
                      <a:gd name="connsiteX2" fmla="*/ 52249 w 241761"/>
                      <a:gd name="connsiteY2" fmla="*/ 238878 h 292607"/>
                      <a:gd name="connsiteX3" fmla="*/ 114788 w 241761"/>
                      <a:gd name="connsiteY3" fmla="*/ 218638 h 292607"/>
                      <a:gd name="connsiteX4" fmla="*/ 158910 w 241761"/>
                      <a:gd name="connsiteY4" fmla="*/ 167838 h 292607"/>
                      <a:gd name="connsiteX5" fmla="*/ 222663 w 241761"/>
                      <a:gd name="connsiteY5" fmla="*/ 79190 h 292607"/>
                      <a:gd name="connsiteX6" fmla="*/ 238247 w 241761"/>
                      <a:gd name="connsiteY6" fmla="*/ 17056 h 292607"/>
                      <a:gd name="connsiteX7" fmla="*/ 203638 w 241761"/>
                      <a:gd name="connsiteY7" fmla="*/ -148 h 292607"/>
                      <a:gd name="connsiteX8" fmla="*/ 165386 w 241761"/>
                      <a:gd name="connsiteY8" fmla="*/ 12603 h 292607"/>
                      <a:gd name="connsiteX9" fmla="*/ 26545 w 241761"/>
                      <a:gd name="connsiteY9" fmla="*/ 171076 h 292607"/>
                      <a:gd name="connsiteX10" fmla="*/ 6305 w 241761"/>
                      <a:gd name="connsiteY10" fmla="*/ 263569 h 292607"/>
                      <a:gd name="connsiteX11" fmla="*/ 71881 w 241761"/>
                      <a:gd name="connsiteY11" fmla="*/ 291095 h 292607"/>
                      <a:gd name="connsiteX12" fmla="*/ 138265 w 241761"/>
                      <a:gd name="connsiteY12" fmla="*/ 256486 h 292607"/>
                      <a:gd name="connsiteX13" fmla="*/ 235616 w 241761"/>
                      <a:gd name="connsiteY13" fmla="*/ 152658 h 292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41761" h="292607">
                        <a:moveTo>
                          <a:pt x="170041" y="70285"/>
                        </a:moveTo>
                        <a:lnTo>
                          <a:pt x="64190" y="201637"/>
                        </a:lnTo>
                        <a:cubicBezTo>
                          <a:pt x="55488" y="212364"/>
                          <a:pt x="46380" y="226329"/>
                          <a:pt x="52249" y="238878"/>
                        </a:cubicBezTo>
                        <a:cubicBezTo>
                          <a:pt x="74998" y="241002"/>
                          <a:pt x="97605" y="233676"/>
                          <a:pt x="114788" y="218638"/>
                        </a:cubicBezTo>
                        <a:cubicBezTo>
                          <a:pt x="131748" y="203803"/>
                          <a:pt x="146584" y="186701"/>
                          <a:pt x="158910" y="167838"/>
                        </a:cubicBezTo>
                        <a:lnTo>
                          <a:pt x="222663" y="79190"/>
                        </a:lnTo>
                        <a:cubicBezTo>
                          <a:pt x="235818" y="60975"/>
                          <a:pt x="249581" y="36688"/>
                          <a:pt x="238247" y="17056"/>
                        </a:cubicBezTo>
                        <a:cubicBezTo>
                          <a:pt x="230577" y="5580"/>
                          <a:pt x="217401" y="-957"/>
                          <a:pt x="203638" y="-148"/>
                        </a:cubicBezTo>
                        <a:cubicBezTo>
                          <a:pt x="190037" y="945"/>
                          <a:pt x="176923" y="5317"/>
                          <a:pt x="165386" y="12603"/>
                        </a:cubicBezTo>
                        <a:cubicBezTo>
                          <a:pt x="104669" y="47617"/>
                          <a:pt x="64190" y="110561"/>
                          <a:pt x="26545" y="171076"/>
                        </a:cubicBezTo>
                        <a:cubicBezTo>
                          <a:pt x="9139" y="199208"/>
                          <a:pt x="-8671" y="234425"/>
                          <a:pt x="6305" y="263569"/>
                        </a:cubicBezTo>
                        <a:cubicBezTo>
                          <a:pt x="20393" y="285407"/>
                          <a:pt x="46440" y="296337"/>
                          <a:pt x="71881" y="291095"/>
                        </a:cubicBezTo>
                        <a:cubicBezTo>
                          <a:pt x="96613" y="285448"/>
                          <a:pt x="119463" y="273527"/>
                          <a:pt x="138265" y="256486"/>
                        </a:cubicBezTo>
                        <a:cubicBezTo>
                          <a:pt x="175567" y="226754"/>
                          <a:pt x="208354" y="191780"/>
                          <a:pt x="235616" y="152658"/>
                        </a:cubicBezTo>
                      </a:path>
                    </a:pathLst>
                  </a:custGeom>
                  <a:noFill/>
                  <a:ln w="20234" cap="flat">
                    <a:solidFill>
                      <a:srgbClr val="DD912C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id="{2CD94D7E-1E35-4C1F-ABE9-5B82A156D580}"/>
                      </a:ext>
                    </a:extLst>
                  </p:cNvPr>
                  <p:cNvSpPr/>
                  <p:nvPr/>
                </p:nvSpPr>
                <p:spPr>
                  <a:xfrm>
                    <a:off x="1615899" y="5380084"/>
                    <a:ext cx="241791" cy="292475"/>
                  </a:xfrm>
                  <a:custGeom>
                    <a:avLst/>
                    <a:gdLst>
                      <a:gd name="connsiteX0" fmla="*/ 170243 w 241791"/>
                      <a:gd name="connsiteY0" fmla="*/ 70106 h 292475"/>
                      <a:gd name="connsiteX1" fmla="*/ 64393 w 241791"/>
                      <a:gd name="connsiteY1" fmla="*/ 201255 h 292475"/>
                      <a:gd name="connsiteX2" fmla="*/ 52248 w 241791"/>
                      <a:gd name="connsiteY2" fmla="*/ 238698 h 292475"/>
                      <a:gd name="connsiteX3" fmla="*/ 114788 w 241791"/>
                      <a:gd name="connsiteY3" fmla="*/ 218459 h 292475"/>
                      <a:gd name="connsiteX4" fmla="*/ 158909 w 241791"/>
                      <a:gd name="connsiteY4" fmla="*/ 167659 h 292475"/>
                      <a:gd name="connsiteX5" fmla="*/ 222663 w 241791"/>
                      <a:gd name="connsiteY5" fmla="*/ 79213 h 292475"/>
                      <a:gd name="connsiteX6" fmla="*/ 238247 w 241791"/>
                      <a:gd name="connsiteY6" fmla="*/ 17079 h 292475"/>
                      <a:gd name="connsiteX7" fmla="*/ 203638 w 241791"/>
                      <a:gd name="connsiteY7" fmla="*/ -124 h 292475"/>
                      <a:gd name="connsiteX8" fmla="*/ 165386 w 241791"/>
                      <a:gd name="connsiteY8" fmla="*/ 12626 h 292475"/>
                      <a:gd name="connsiteX9" fmla="*/ 26545 w 241791"/>
                      <a:gd name="connsiteY9" fmla="*/ 170897 h 292475"/>
                      <a:gd name="connsiteX10" fmla="*/ 6306 w 241791"/>
                      <a:gd name="connsiteY10" fmla="*/ 263592 h 292475"/>
                      <a:gd name="connsiteX11" fmla="*/ 71881 w 241791"/>
                      <a:gd name="connsiteY11" fmla="*/ 290915 h 292475"/>
                      <a:gd name="connsiteX12" fmla="*/ 138265 w 241791"/>
                      <a:gd name="connsiteY12" fmla="*/ 256509 h 292475"/>
                      <a:gd name="connsiteX13" fmla="*/ 235615 w 241791"/>
                      <a:gd name="connsiteY13" fmla="*/ 152479 h 292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41791" h="292475">
                        <a:moveTo>
                          <a:pt x="170243" y="70106"/>
                        </a:moveTo>
                        <a:lnTo>
                          <a:pt x="64393" y="201255"/>
                        </a:lnTo>
                        <a:cubicBezTo>
                          <a:pt x="55690" y="211983"/>
                          <a:pt x="46379" y="226150"/>
                          <a:pt x="52248" y="238698"/>
                        </a:cubicBezTo>
                        <a:cubicBezTo>
                          <a:pt x="74998" y="240823"/>
                          <a:pt x="97605" y="233497"/>
                          <a:pt x="114788" y="218459"/>
                        </a:cubicBezTo>
                        <a:cubicBezTo>
                          <a:pt x="131788" y="203664"/>
                          <a:pt x="146644" y="186562"/>
                          <a:pt x="158909" y="167659"/>
                        </a:cubicBezTo>
                        <a:lnTo>
                          <a:pt x="222663" y="79213"/>
                        </a:lnTo>
                        <a:cubicBezTo>
                          <a:pt x="236021" y="60796"/>
                          <a:pt x="249580" y="36711"/>
                          <a:pt x="238247" y="17079"/>
                        </a:cubicBezTo>
                        <a:cubicBezTo>
                          <a:pt x="230678" y="5502"/>
                          <a:pt x="217440" y="-1076"/>
                          <a:pt x="203638" y="-124"/>
                        </a:cubicBezTo>
                        <a:cubicBezTo>
                          <a:pt x="190038" y="968"/>
                          <a:pt x="176922" y="5340"/>
                          <a:pt x="165386" y="12626"/>
                        </a:cubicBezTo>
                        <a:cubicBezTo>
                          <a:pt x="104668" y="47640"/>
                          <a:pt x="64190" y="110584"/>
                          <a:pt x="26545" y="170897"/>
                        </a:cubicBezTo>
                        <a:cubicBezTo>
                          <a:pt x="9139" y="199029"/>
                          <a:pt x="-8672" y="234448"/>
                          <a:pt x="6306" y="263592"/>
                        </a:cubicBezTo>
                        <a:cubicBezTo>
                          <a:pt x="20412" y="285390"/>
                          <a:pt x="46481" y="296258"/>
                          <a:pt x="71881" y="290915"/>
                        </a:cubicBezTo>
                        <a:cubicBezTo>
                          <a:pt x="96593" y="285329"/>
                          <a:pt x="119464" y="273489"/>
                          <a:pt x="138265" y="256509"/>
                        </a:cubicBezTo>
                        <a:cubicBezTo>
                          <a:pt x="175525" y="226656"/>
                          <a:pt x="208293" y="191622"/>
                          <a:pt x="235615" y="152479"/>
                        </a:cubicBezTo>
                      </a:path>
                    </a:pathLst>
                  </a:custGeom>
                  <a:noFill/>
                  <a:ln w="20234" cap="rnd">
                    <a:solidFill>
                      <a:srgbClr val="FFE21A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35BE843F-51EE-4940-A867-F8611D1E73B1}"/>
                    </a:ext>
                  </a:extLst>
                </p:cNvPr>
                <p:cNvSpPr/>
                <p:nvPr/>
              </p:nvSpPr>
              <p:spPr>
                <a:xfrm>
                  <a:off x="310990" y="548404"/>
                  <a:ext cx="219307" cy="313099"/>
                </a:xfrm>
                <a:custGeom>
                  <a:avLst/>
                  <a:gdLst>
                    <a:gd name="connsiteX0" fmla="*/ 55777 w 219307"/>
                    <a:gd name="connsiteY0" fmla="*/ 84046 h 313099"/>
                    <a:gd name="connsiteX1" fmla="*/ 131674 w 219307"/>
                    <a:gd name="connsiteY1" fmla="*/ 234626 h 313099"/>
                    <a:gd name="connsiteX2" fmla="*/ 160819 w 219307"/>
                    <a:gd name="connsiteY2" fmla="*/ 260936 h 313099"/>
                    <a:gd name="connsiteX3" fmla="*/ 168307 w 219307"/>
                    <a:gd name="connsiteY3" fmla="*/ 195766 h 313099"/>
                    <a:gd name="connsiteX4" fmla="*/ 140174 w 219307"/>
                    <a:gd name="connsiteY4" fmla="*/ 135049 h 313099"/>
                    <a:gd name="connsiteX5" fmla="*/ 85934 w 219307"/>
                    <a:gd name="connsiteY5" fmla="*/ 40329 h 313099"/>
                    <a:gd name="connsiteX6" fmla="*/ 35741 w 219307"/>
                    <a:gd name="connsiteY6" fmla="*/ -149 h 313099"/>
                    <a:gd name="connsiteX7" fmla="*/ 5787 w 219307"/>
                    <a:gd name="connsiteY7" fmla="*/ 24543 h 313099"/>
                    <a:gd name="connsiteX8" fmla="*/ 1536 w 219307"/>
                    <a:gd name="connsiteY8" fmla="*/ 65021 h 313099"/>
                    <a:gd name="connsiteX9" fmla="*/ 88565 w 219307"/>
                    <a:gd name="connsiteY9" fmla="*/ 256889 h 313099"/>
                    <a:gd name="connsiteX10" fmla="*/ 164867 w 219307"/>
                    <a:gd name="connsiteY10" fmla="*/ 312749 h 313099"/>
                    <a:gd name="connsiteX11" fmla="*/ 216882 w 219307"/>
                    <a:gd name="connsiteY11" fmla="*/ 264377 h 313099"/>
                    <a:gd name="connsiteX12" fmla="*/ 213036 w 219307"/>
                    <a:gd name="connsiteY12" fmla="*/ 189492 h 313099"/>
                    <a:gd name="connsiteX13" fmla="*/ 158390 w 219307"/>
                    <a:gd name="connsiteY13" fmla="*/ 58140 h 313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19307" h="313099">
                      <a:moveTo>
                        <a:pt x="55777" y="84046"/>
                      </a:moveTo>
                      <a:lnTo>
                        <a:pt x="131674" y="234626"/>
                      </a:lnTo>
                      <a:cubicBezTo>
                        <a:pt x="137746" y="246972"/>
                        <a:pt x="146854" y="261139"/>
                        <a:pt x="160819" y="260936"/>
                      </a:cubicBezTo>
                      <a:cubicBezTo>
                        <a:pt x="172153" y="241163"/>
                        <a:pt x="174865" y="217604"/>
                        <a:pt x="168307" y="195766"/>
                      </a:cubicBezTo>
                      <a:cubicBezTo>
                        <a:pt x="161831" y="174313"/>
                        <a:pt x="152359" y="153871"/>
                        <a:pt x="140174" y="135049"/>
                      </a:cubicBezTo>
                      <a:lnTo>
                        <a:pt x="85934" y="40329"/>
                      </a:lnTo>
                      <a:cubicBezTo>
                        <a:pt x="74600" y="20090"/>
                        <a:pt x="58206" y="-1566"/>
                        <a:pt x="35741" y="-149"/>
                      </a:cubicBezTo>
                      <a:cubicBezTo>
                        <a:pt x="22058" y="2138"/>
                        <a:pt x="10644" y="11549"/>
                        <a:pt x="5787" y="24543"/>
                      </a:cubicBezTo>
                      <a:cubicBezTo>
                        <a:pt x="1030" y="37476"/>
                        <a:pt x="-426" y="51380"/>
                        <a:pt x="1536" y="65021"/>
                      </a:cubicBezTo>
                      <a:cubicBezTo>
                        <a:pt x="8013" y="135858"/>
                        <a:pt x="48897" y="197993"/>
                        <a:pt x="88565" y="256889"/>
                      </a:cubicBezTo>
                      <a:cubicBezTo>
                        <a:pt x="107184" y="284414"/>
                        <a:pt x="131877" y="315178"/>
                        <a:pt x="164867" y="312749"/>
                      </a:cubicBezTo>
                      <a:cubicBezTo>
                        <a:pt x="190591" y="309045"/>
                        <a:pt x="211316" y="289778"/>
                        <a:pt x="216882" y="264377"/>
                      </a:cubicBezTo>
                      <a:cubicBezTo>
                        <a:pt x="222082" y="239503"/>
                        <a:pt x="220747" y="213698"/>
                        <a:pt x="213036" y="189492"/>
                      </a:cubicBezTo>
                      <a:cubicBezTo>
                        <a:pt x="201155" y="143327"/>
                        <a:pt x="182758" y="99104"/>
                        <a:pt x="158390" y="58140"/>
                      </a:cubicBezTo>
                    </a:path>
                  </a:pathLst>
                </a:custGeom>
                <a:noFill/>
                <a:ln w="20234" cap="rnd">
                  <a:solidFill>
                    <a:srgbClr val="EE5B3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57EF14B3-9E06-403D-9FDE-9FF1006A45F5}"/>
                    </a:ext>
                  </a:extLst>
                </p:cNvPr>
                <p:cNvSpPr/>
                <p:nvPr/>
              </p:nvSpPr>
              <p:spPr>
                <a:xfrm>
                  <a:off x="2820650" y="1357972"/>
                  <a:ext cx="219307" cy="313099"/>
                </a:xfrm>
                <a:custGeom>
                  <a:avLst/>
                  <a:gdLst>
                    <a:gd name="connsiteX0" fmla="*/ 55777 w 219307"/>
                    <a:gd name="connsiteY0" fmla="*/ 84046 h 313099"/>
                    <a:gd name="connsiteX1" fmla="*/ 131674 w 219307"/>
                    <a:gd name="connsiteY1" fmla="*/ 234626 h 313099"/>
                    <a:gd name="connsiteX2" fmla="*/ 160819 w 219307"/>
                    <a:gd name="connsiteY2" fmla="*/ 260936 h 313099"/>
                    <a:gd name="connsiteX3" fmla="*/ 168307 w 219307"/>
                    <a:gd name="connsiteY3" fmla="*/ 195766 h 313099"/>
                    <a:gd name="connsiteX4" fmla="*/ 140174 w 219307"/>
                    <a:gd name="connsiteY4" fmla="*/ 135049 h 313099"/>
                    <a:gd name="connsiteX5" fmla="*/ 85934 w 219307"/>
                    <a:gd name="connsiteY5" fmla="*/ 40329 h 313099"/>
                    <a:gd name="connsiteX6" fmla="*/ 35741 w 219307"/>
                    <a:gd name="connsiteY6" fmla="*/ -149 h 313099"/>
                    <a:gd name="connsiteX7" fmla="*/ 5787 w 219307"/>
                    <a:gd name="connsiteY7" fmla="*/ 24543 h 313099"/>
                    <a:gd name="connsiteX8" fmla="*/ 1536 w 219307"/>
                    <a:gd name="connsiteY8" fmla="*/ 65021 h 313099"/>
                    <a:gd name="connsiteX9" fmla="*/ 88565 w 219307"/>
                    <a:gd name="connsiteY9" fmla="*/ 256889 h 313099"/>
                    <a:gd name="connsiteX10" fmla="*/ 164867 w 219307"/>
                    <a:gd name="connsiteY10" fmla="*/ 312749 h 313099"/>
                    <a:gd name="connsiteX11" fmla="*/ 216882 w 219307"/>
                    <a:gd name="connsiteY11" fmla="*/ 264377 h 313099"/>
                    <a:gd name="connsiteX12" fmla="*/ 213036 w 219307"/>
                    <a:gd name="connsiteY12" fmla="*/ 189492 h 313099"/>
                    <a:gd name="connsiteX13" fmla="*/ 158390 w 219307"/>
                    <a:gd name="connsiteY13" fmla="*/ 58140 h 313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19307" h="313099">
                      <a:moveTo>
                        <a:pt x="55777" y="84046"/>
                      </a:moveTo>
                      <a:lnTo>
                        <a:pt x="131674" y="234626"/>
                      </a:lnTo>
                      <a:cubicBezTo>
                        <a:pt x="137746" y="246972"/>
                        <a:pt x="146854" y="261139"/>
                        <a:pt x="160819" y="260936"/>
                      </a:cubicBezTo>
                      <a:cubicBezTo>
                        <a:pt x="172153" y="241163"/>
                        <a:pt x="174865" y="217604"/>
                        <a:pt x="168307" y="195766"/>
                      </a:cubicBezTo>
                      <a:cubicBezTo>
                        <a:pt x="161831" y="174313"/>
                        <a:pt x="152359" y="153871"/>
                        <a:pt x="140174" y="135049"/>
                      </a:cubicBezTo>
                      <a:lnTo>
                        <a:pt x="85934" y="40329"/>
                      </a:lnTo>
                      <a:cubicBezTo>
                        <a:pt x="74600" y="20090"/>
                        <a:pt x="58206" y="-1566"/>
                        <a:pt x="35741" y="-149"/>
                      </a:cubicBezTo>
                      <a:cubicBezTo>
                        <a:pt x="22058" y="2138"/>
                        <a:pt x="10644" y="11549"/>
                        <a:pt x="5787" y="24543"/>
                      </a:cubicBezTo>
                      <a:cubicBezTo>
                        <a:pt x="1030" y="37476"/>
                        <a:pt x="-426" y="51380"/>
                        <a:pt x="1536" y="65021"/>
                      </a:cubicBezTo>
                      <a:cubicBezTo>
                        <a:pt x="8013" y="135858"/>
                        <a:pt x="48897" y="197993"/>
                        <a:pt x="88565" y="256889"/>
                      </a:cubicBezTo>
                      <a:cubicBezTo>
                        <a:pt x="107184" y="284414"/>
                        <a:pt x="131877" y="315178"/>
                        <a:pt x="164867" y="312749"/>
                      </a:cubicBezTo>
                      <a:cubicBezTo>
                        <a:pt x="190591" y="309045"/>
                        <a:pt x="211316" y="289778"/>
                        <a:pt x="216882" y="264377"/>
                      </a:cubicBezTo>
                      <a:cubicBezTo>
                        <a:pt x="222082" y="239503"/>
                        <a:pt x="220747" y="213698"/>
                        <a:pt x="213036" y="189492"/>
                      </a:cubicBezTo>
                      <a:cubicBezTo>
                        <a:pt x="201155" y="143327"/>
                        <a:pt x="182758" y="99104"/>
                        <a:pt x="158390" y="58140"/>
                      </a:cubicBezTo>
                    </a:path>
                  </a:pathLst>
                </a:custGeom>
                <a:noFill/>
                <a:ln w="20234" cap="rnd">
                  <a:solidFill>
                    <a:srgbClr val="EE5B3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2FD8D002-4C84-4FE9-A9CC-DA25C46960F6}"/>
                    </a:ext>
                  </a:extLst>
                </p:cNvPr>
                <p:cNvSpPr/>
                <p:nvPr/>
              </p:nvSpPr>
              <p:spPr>
                <a:xfrm>
                  <a:off x="108597" y="4312895"/>
                  <a:ext cx="219307" cy="313099"/>
                </a:xfrm>
                <a:custGeom>
                  <a:avLst/>
                  <a:gdLst>
                    <a:gd name="connsiteX0" fmla="*/ 55777 w 219307"/>
                    <a:gd name="connsiteY0" fmla="*/ 84046 h 313099"/>
                    <a:gd name="connsiteX1" fmla="*/ 131674 w 219307"/>
                    <a:gd name="connsiteY1" fmla="*/ 234626 h 313099"/>
                    <a:gd name="connsiteX2" fmla="*/ 160819 w 219307"/>
                    <a:gd name="connsiteY2" fmla="*/ 260936 h 313099"/>
                    <a:gd name="connsiteX3" fmla="*/ 168307 w 219307"/>
                    <a:gd name="connsiteY3" fmla="*/ 195766 h 313099"/>
                    <a:gd name="connsiteX4" fmla="*/ 140174 w 219307"/>
                    <a:gd name="connsiteY4" fmla="*/ 135049 h 313099"/>
                    <a:gd name="connsiteX5" fmla="*/ 85934 w 219307"/>
                    <a:gd name="connsiteY5" fmla="*/ 40329 h 313099"/>
                    <a:gd name="connsiteX6" fmla="*/ 35741 w 219307"/>
                    <a:gd name="connsiteY6" fmla="*/ -149 h 313099"/>
                    <a:gd name="connsiteX7" fmla="*/ 5787 w 219307"/>
                    <a:gd name="connsiteY7" fmla="*/ 24543 h 313099"/>
                    <a:gd name="connsiteX8" fmla="*/ 1536 w 219307"/>
                    <a:gd name="connsiteY8" fmla="*/ 65021 h 313099"/>
                    <a:gd name="connsiteX9" fmla="*/ 88565 w 219307"/>
                    <a:gd name="connsiteY9" fmla="*/ 256889 h 313099"/>
                    <a:gd name="connsiteX10" fmla="*/ 164867 w 219307"/>
                    <a:gd name="connsiteY10" fmla="*/ 312749 h 313099"/>
                    <a:gd name="connsiteX11" fmla="*/ 216882 w 219307"/>
                    <a:gd name="connsiteY11" fmla="*/ 264377 h 313099"/>
                    <a:gd name="connsiteX12" fmla="*/ 213036 w 219307"/>
                    <a:gd name="connsiteY12" fmla="*/ 189492 h 313099"/>
                    <a:gd name="connsiteX13" fmla="*/ 158390 w 219307"/>
                    <a:gd name="connsiteY13" fmla="*/ 58140 h 313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19307" h="313099">
                      <a:moveTo>
                        <a:pt x="55777" y="84046"/>
                      </a:moveTo>
                      <a:lnTo>
                        <a:pt x="131674" y="234626"/>
                      </a:lnTo>
                      <a:cubicBezTo>
                        <a:pt x="137746" y="246972"/>
                        <a:pt x="146854" y="261139"/>
                        <a:pt x="160819" y="260936"/>
                      </a:cubicBezTo>
                      <a:cubicBezTo>
                        <a:pt x="172153" y="241163"/>
                        <a:pt x="174865" y="217604"/>
                        <a:pt x="168307" y="195766"/>
                      </a:cubicBezTo>
                      <a:cubicBezTo>
                        <a:pt x="161831" y="174313"/>
                        <a:pt x="152359" y="153871"/>
                        <a:pt x="140174" y="135049"/>
                      </a:cubicBezTo>
                      <a:lnTo>
                        <a:pt x="85934" y="40329"/>
                      </a:lnTo>
                      <a:cubicBezTo>
                        <a:pt x="74600" y="20090"/>
                        <a:pt x="58206" y="-1566"/>
                        <a:pt x="35741" y="-149"/>
                      </a:cubicBezTo>
                      <a:cubicBezTo>
                        <a:pt x="22058" y="2138"/>
                        <a:pt x="10644" y="11549"/>
                        <a:pt x="5787" y="24543"/>
                      </a:cubicBezTo>
                      <a:cubicBezTo>
                        <a:pt x="1030" y="37476"/>
                        <a:pt x="-426" y="51380"/>
                        <a:pt x="1536" y="65021"/>
                      </a:cubicBezTo>
                      <a:cubicBezTo>
                        <a:pt x="8013" y="135858"/>
                        <a:pt x="48897" y="197993"/>
                        <a:pt x="88565" y="256889"/>
                      </a:cubicBezTo>
                      <a:cubicBezTo>
                        <a:pt x="107184" y="284414"/>
                        <a:pt x="131877" y="315178"/>
                        <a:pt x="164867" y="312749"/>
                      </a:cubicBezTo>
                      <a:cubicBezTo>
                        <a:pt x="190591" y="309045"/>
                        <a:pt x="211316" y="289778"/>
                        <a:pt x="216882" y="264377"/>
                      </a:cubicBezTo>
                      <a:cubicBezTo>
                        <a:pt x="222082" y="239503"/>
                        <a:pt x="220747" y="213698"/>
                        <a:pt x="213036" y="189492"/>
                      </a:cubicBezTo>
                      <a:cubicBezTo>
                        <a:pt x="201155" y="143327"/>
                        <a:pt x="182758" y="99104"/>
                        <a:pt x="158390" y="58140"/>
                      </a:cubicBezTo>
                    </a:path>
                  </a:pathLst>
                </a:custGeom>
                <a:noFill/>
                <a:ln w="20234" cap="rnd">
                  <a:solidFill>
                    <a:srgbClr val="EE5B3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31A5AECF-E33E-48F1-BE31-EBE09C7136F8}"/>
                    </a:ext>
                  </a:extLst>
                </p:cNvPr>
                <p:cNvSpPr/>
                <p:nvPr/>
              </p:nvSpPr>
              <p:spPr>
                <a:xfrm>
                  <a:off x="4741794" y="1038056"/>
                  <a:ext cx="310469" cy="243108"/>
                </a:xfrm>
                <a:custGeom>
                  <a:avLst/>
                  <a:gdLst>
                    <a:gd name="connsiteX0" fmla="*/ 311158 w 310469"/>
                    <a:gd name="connsiteY0" fmla="*/ -215 h 243108"/>
                    <a:gd name="connsiteX1" fmla="*/ 293752 w 310469"/>
                    <a:gd name="connsiteY1" fmla="*/ 28120 h 243108"/>
                    <a:gd name="connsiteX2" fmla="*/ 201461 w 310469"/>
                    <a:gd name="connsiteY2" fmla="*/ 133768 h 243108"/>
                    <a:gd name="connsiteX3" fmla="*/ 47441 w 310469"/>
                    <a:gd name="connsiteY3" fmla="*/ 242858 h 243108"/>
                    <a:gd name="connsiteX4" fmla="*/ 688 w 310469"/>
                    <a:gd name="connsiteY4" fmla="*/ 236584 h 243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0469" h="243108">
                      <a:moveTo>
                        <a:pt x="311158" y="-215"/>
                      </a:moveTo>
                      <a:cubicBezTo>
                        <a:pt x="306503" y="9884"/>
                        <a:pt x="300653" y="19397"/>
                        <a:pt x="293752" y="28120"/>
                      </a:cubicBezTo>
                      <a:cubicBezTo>
                        <a:pt x="265862" y="65744"/>
                        <a:pt x="234998" y="101082"/>
                        <a:pt x="201461" y="133768"/>
                      </a:cubicBezTo>
                      <a:cubicBezTo>
                        <a:pt x="160983" y="174247"/>
                        <a:pt x="108766" y="238608"/>
                        <a:pt x="47441" y="242858"/>
                      </a:cubicBezTo>
                      <a:cubicBezTo>
                        <a:pt x="31634" y="243202"/>
                        <a:pt x="15847" y="241077"/>
                        <a:pt x="688" y="236584"/>
                      </a:cubicBezTo>
                    </a:path>
                  </a:pathLst>
                </a:custGeom>
                <a:noFill/>
                <a:ln w="20234" cap="rnd">
                  <a:solidFill>
                    <a:srgbClr val="190B0B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9" name="Freeform: Shape 218">
                  <a:extLst>
                    <a:ext uri="{FF2B5EF4-FFF2-40B4-BE49-F238E27FC236}">
                      <a16:creationId xmlns:a16="http://schemas.microsoft.com/office/drawing/2014/main" id="{8B7183D1-0BDD-4D82-A42F-32BF9EBE054D}"/>
                    </a:ext>
                  </a:extLst>
                </p:cNvPr>
                <p:cNvSpPr/>
                <p:nvPr/>
              </p:nvSpPr>
              <p:spPr>
                <a:xfrm>
                  <a:off x="1531130" y="1656021"/>
                  <a:ext cx="544788" cy="268099"/>
                </a:xfrm>
                <a:custGeom>
                  <a:avLst/>
                  <a:gdLst>
                    <a:gd name="connsiteX0" fmla="*/ 139649 w 544788"/>
                    <a:gd name="connsiteY0" fmla="*/ 184506 h 268099"/>
                    <a:gd name="connsiteX1" fmla="*/ 408426 w 544788"/>
                    <a:gd name="connsiteY1" fmla="*/ 150707 h 268099"/>
                    <a:gd name="connsiteX2" fmla="*/ 464084 w 544788"/>
                    <a:gd name="connsiteY2" fmla="*/ 120956 h 268099"/>
                    <a:gd name="connsiteX3" fmla="*/ 369566 w 544788"/>
                    <a:gd name="connsiteY3" fmla="*/ 74202 h 268099"/>
                    <a:gd name="connsiteX4" fmla="*/ 261894 w 544788"/>
                    <a:gd name="connsiteY4" fmla="*/ 83917 h 268099"/>
                    <a:gd name="connsiteX5" fmla="*/ 89253 w 544788"/>
                    <a:gd name="connsiteY5" fmla="*/ 115288 h 268099"/>
                    <a:gd name="connsiteX6" fmla="*/ 1820 w 544788"/>
                    <a:gd name="connsiteY6" fmla="*/ 169731 h 268099"/>
                    <a:gd name="connsiteX7" fmla="*/ 22059 w 544788"/>
                    <a:gd name="connsiteY7" fmla="*/ 228426 h 268099"/>
                    <a:gd name="connsiteX8" fmla="*/ 80551 w 544788"/>
                    <a:gd name="connsiteY8" fmla="*/ 256153 h 268099"/>
                    <a:gd name="connsiteX9" fmla="*/ 417938 w 544788"/>
                    <a:gd name="connsiteY9" fmla="*/ 227616 h 268099"/>
                    <a:gd name="connsiteX10" fmla="*/ 543624 w 544788"/>
                    <a:gd name="connsiteY10" fmla="*/ 142206 h 268099"/>
                    <a:gd name="connsiteX11" fmla="*/ 498288 w 544788"/>
                    <a:gd name="connsiteY11" fmla="*/ 37368 h 268099"/>
                    <a:gd name="connsiteX12" fmla="*/ 382722 w 544788"/>
                    <a:gd name="connsiteY12" fmla="*/ 3163 h 268099"/>
                    <a:gd name="connsiteX13" fmla="*/ 154424 w 544788"/>
                    <a:gd name="connsiteY13" fmla="*/ 15104 h 268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44788" h="268099">
                      <a:moveTo>
                        <a:pt x="139649" y="184506"/>
                      </a:moveTo>
                      <a:lnTo>
                        <a:pt x="408426" y="150707"/>
                      </a:lnTo>
                      <a:cubicBezTo>
                        <a:pt x="430486" y="147873"/>
                        <a:pt x="456797" y="142004"/>
                        <a:pt x="464084" y="120956"/>
                      </a:cubicBezTo>
                      <a:cubicBezTo>
                        <a:pt x="440303" y="93086"/>
                        <a:pt x="406138" y="76186"/>
                        <a:pt x="369566" y="74202"/>
                      </a:cubicBezTo>
                      <a:cubicBezTo>
                        <a:pt x="333399" y="72381"/>
                        <a:pt x="297150" y="75640"/>
                        <a:pt x="261894" y="83917"/>
                      </a:cubicBezTo>
                      <a:lnTo>
                        <a:pt x="89253" y="115288"/>
                      </a:lnTo>
                      <a:cubicBezTo>
                        <a:pt x="53430" y="121765"/>
                        <a:pt x="10725" y="134515"/>
                        <a:pt x="1820" y="169731"/>
                      </a:cubicBezTo>
                      <a:cubicBezTo>
                        <a:pt x="-2390" y="191509"/>
                        <a:pt x="5322" y="213873"/>
                        <a:pt x="22059" y="228426"/>
                      </a:cubicBezTo>
                      <a:cubicBezTo>
                        <a:pt x="39040" y="242228"/>
                        <a:pt x="59117" y="251741"/>
                        <a:pt x="80551" y="256153"/>
                      </a:cubicBezTo>
                      <a:cubicBezTo>
                        <a:pt x="191057" y="284488"/>
                        <a:pt x="307230" y="256153"/>
                        <a:pt x="417938" y="227616"/>
                      </a:cubicBezTo>
                      <a:cubicBezTo>
                        <a:pt x="469346" y="214461"/>
                        <a:pt x="529253" y="193412"/>
                        <a:pt x="543624" y="142206"/>
                      </a:cubicBezTo>
                      <a:cubicBezTo>
                        <a:pt x="551557" y="101262"/>
                        <a:pt x="533565" y="59630"/>
                        <a:pt x="498288" y="37368"/>
                      </a:cubicBezTo>
                      <a:cubicBezTo>
                        <a:pt x="463335" y="16258"/>
                        <a:pt x="423545" y="4479"/>
                        <a:pt x="382722" y="3163"/>
                      </a:cubicBezTo>
                      <a:cubicBezTo>
                        <a:pt x="306441" y="-3900"/>
                        <a:pt x="229552" y="127"/>
                        <a:pt x="154424" y="15104"/>
                      </a:cubicBezTo>
                    </a:path>
                  </a:pathLst>
                </a:custGeom>
                <a:noFill/>
                <a:ln w="20234" cap="rnd">
                  <a:solidFill>
                    <a:srgbClr val="190B0B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0" name="Freeform: Shape 219">
                  <a:extLst>
                    <a:ext uri="{FF2B5EF4-FFF2-40B4-BE49-F238E27FC236}">
                      <a16:creationId xmlns:a16="http://schemas.microsoft.com/office/drawing/2014/main" id="{8033956F-32BD-44FD-BB4D-09A9A16EB7D4}"/>
                    </a:ext>
                  </a:extLst>
                </p:cNvPr>
                <p:cNvSpPr/>
                <p:nvPr/>
              </p:nvSpPr>
              <p:spPr>
                <a:xfrm>
                  <a:off x="5979959" y="5091624"/>
                  <a:ext cx="378415" cy="186832"/>
                </a:xfrm>
                <a:custGeom>
                  <a:avLst/>
                  <a:gdLst>
                    <a:gd name="connsiteX0" fmla="*/ 97096 w 378415"/>
                    <a:gd name="connsiteY0" fmla="*/ 128244 h 186832"/>
                    <a:gd name="connsiteX1" fmla="*/ 283499 w 378415"/>
                    <a:gd name="connsiteY1" fmla="*/ 104766 h 186832"/>
                    <a:gd name="connsiteX2" fmla="*/ 322156 w 378415"/>
                    <a:gd name="connsiteY2" fmla="*/ 84527 h 186832"/>
                    <a:gd name="connsiteX3" fmla="*/ 256581 w 378415"/>
                    <a:gd name="connsiteY3" fmla="*/ 52144 h 186832"/>
                    <a:gd name="connsiteX4" fmla="*/ 181696 w 378415"/>
                    <a:gd name="connsiteY4" fmla="*/ 58823 h 186832"/>
                    <a:gd name="connsiteX5" fmla="*/ 62082 w 378415"/>
                    <a:gd name="connsiteY5" fmla="*/ 80681 h 186832"/>
                    <a:gd name="connsiteX6" fmla="*/ 1365 w 378415"/>
                    <a:gd name="connsiteY6" fmla="*/ 118528 h 186832"/>
                    <a:gd name="connsiteX7" fmla="*/ 15937 w 378415"/>
                    <a:gd name="connsiteY7" fmla="*/ 159007 h 186832"/>
                    <a:gd name="connsiteX8" fmla="*/ 56415 w 378415"/>
                    <a:gd name="connsiteY8" fmla="*/ 178234 h 186832"/>
                    <a:gd name="connsiteX9" fmla="*/ 290583 w 378415"/>
                    <a:gd name="connsiteY9" fmla="*/ 157995 h 186832"/>
                    <a:gd name="connsiteX10" fmla="*/ 377814 w 378415"/>
                    <a:gd name="connsiteY10" fmla="*/ 98694 h 186832"/>
                    <a:gd name="connsiteX11" fmla="*/ 346443 w 378415"/>
                    <a:gd name="connsiteY11" fmla="*/ 25833 h 186832"/>
                    <a:gd name="connsiteX12" fmla="*/ 265486 w 378415"/>
                    <a:gd name="connsiteY12" fmla="*/ 2153 h 186832"/>
                    <a:gd name="connsiteX13" fmla="*/ 107013 w 378415"/>
                    <a:gd name="connsiteY13" fmla="*/ 10451 h 1868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78415" h="186832">
                      <a:moveTo>
                        <a:pt x="97096" y="128244"/>
                      </a:moveTo>
                      <a:lnTo>
                        <a:pt x="283499" y="104766"/>
                      </a:lnTo>
                      <a:cubicBezTo>
                        <a:pt x="298881" y="102742"/>
                        <a:pt x="317096" y="98694"/>
                        <a:pt x="322156" y="84527"/>
                      </a:cubicBezTo>
                      <a:cubicBezTo>
                        <a:pt x="305580" y="65300"/>
                        <a:pt x="281920" y="53602"/>
                        <a:pt x="256581" y="52144"/>
                      </a:cubicBezTo>
                      <a:cubicBezTo>
                        <a:pt x="231424" y="51031"/>
                        <a:pt x="206246" y="53277"/>
                        <a:pt x="181696" y="58823"/>
                      </a:cubicBezTo>
                      <a:lnTo>
                        <a:pt x="62082" y="80681"/>
                      </a:lnTo>
                      <a:cubicBezTo>
                        <a:pt x="37188" y="85337"/>
                        <a:pt x="7436" y="94039"/>
                        <a:pt x="1365" y="118528"/>
                      </a:cubicBezTo>
                      <a:cubicBezTo>
                        <a:pt x="-1348" y="133647"/>
                        <a:pt x="4218" y="149070"/>
                        <a:pt x="15937" y="159007"/>
                      </a:cubicBezTo>
                      <a:cubicBezTo>
                        <a:pt x="27675" y="168581"/>
                        <a:pt x="41559" y="175178"/>
                        <a:pt x="56415" y="178234"/>
                      </a:cubicBezTo>
                      <a:cubicBezTo>
                        <a:pt x="133324" y="198474"/>
                        <a:pt x="213876" y="178234"/>
                        <a:pt x="290583" y="157995"/>
                      </a:cubicBezTo>
                      <a:cubicBezTo>
                        <a:pt x="326406" y="148685"/>
                        <a:pt x="367897" y="134113"/>
                        <a:pt x="377814" y="98694"/>
                      </a:cubicBezTo>
                      <a:cubicBezTo>
                        <a:pt x="383319" y="70258"/>
                        <a:pt x="370892" y="41357"/>
                        <a:pt x="346443" y="25833"/>
                      </a:cubicBezTo>
                      <a:cubicBezTo>
                        <a:pt x="321994" y="11018"/>
                        <a:pt x="294084" y="2841"/>
                        <a:pt x="265486" y="2153"/>
                      </a:cubicBezTo>
                      <a:cubicBezTo>
                        <a:pt x="212540" y="-2785"/>
                        <a:pt x="159149" y="8"/>
                        <a:pt x="107013" y="10451"/>
                      </a:cubicBezTo>
                    </a:path>
                  </a:pathLst>
                </a:custGeom>
                <a:noFill/>
                <a:ln w="20234" cap="rnd">
                  <a:solidFill>
                    <a:srgbClr val="190B0B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81FDC707-F922-46E9-AD6F-346B87D1F4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490" y="347651"/>
            <a:ext cx="4200739" cy="233589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549458D-C705-4D9B-A3FC-C6D24C3767C7}"/>
              </a:ext>
            </a:extLst>
          </p:cNvPr>
          <p:cNvGrpSpPr/>
          <p:nvPr/>
        </p:nvGrpSpPr>
        <p:grpSpPr>
          <a:xfrm>
            <a:off x="-465563" y="-350021"/>
            <a:ext cx="9450027" cy="7098862"/>
            <a:chOff x="-118784" y="-338486"/>
            <a:chExt cx="7925405" cy="7098862"/>
          </a:xfrm>
        </p:grpSpPr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293664DA-E0C3-4AE9-AD5E-2298F02C812C}"/>
                </a:ext>
              </a:extLst>
            </p:cNvPr>
            <p:cNvGrpSpPr/>
            <p:nvPr/>
          </p:nvGrpSpPr>
          <p:grpSpPr>
            <a:xfrm>
              <a:off x="5925382" y="1956347"/>
              <a:ext cx="792256" cy="943047"/>
              <a:chOff x="1951270" y="5756012"/>
              <a:chExt cx="678158" cy="1198324"/>
            </a:xfrm>
          </p:grpSpPr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5EC29B8C-F4F5-45D1-B402-E9D19528BC6F}"/>
                  </a:ext>
                </a:extLst>
              </p:cNvPr>
              <p:cNvSpPr/>
              <p:nvPr/>
            </p:nvSpPr>
            <p:spPr>
              <a:xfrm>
                <a:off x="1963560" y="5778844"/>
                <a:ext cx="657393" cy="1175492"/>
              </a:xfrm>
              <a:custGeom>
                <a:avLst/>
                <a:gdLst>
                  <a:gd name="connsiteX0" fmla="*/ 288083 w 657393"/>
                  <a:gd name="connsiteY0" fmla="*/ 1175277 h 1175492"/>
                  <a:gd name="connsiteX1" fmla="*/ 280595 w 657393"/>
                  <a:gd name="connsiteY1" fmla="*/ 1174063 h 1175492"/>
                  <a:gd name="connsiteX2" fmla="*/ 1497 w 657393"/>
                  <a:gd name="connsiteY2" fmla="*/ 1041091 h 1175492"/>
                  <a:gd name="connsiteX3" fmla="*/ 353658 w 657393"/>
                  <a:gd name="connsiteY3" fmla="*/ 25691 h 1175492"/>
                  <a:gd name="connsiteX4" fmla="*/ 380374 w 657393"/>
                  <a:gd name="connsiteY4" fmla="*/ 999 h 1175492"/>
                  <a:gd name="connsiteX5" fmla="*/ 389482 w 657393"/>
                  <a:gd name="connsiteY5" fmla="*/ -215 h 1175492"/>
                  <a:gd name="connsiteX6" fmla="*/ 409721 w 657393"/>
                  <a:gd name="connsiteY6" fmla="*/ 3630 h 1175492"/>
                  <a:gd name="connsiteX7" fmla="*/ 633769 w 657393"/>
                  <a:gd name="connsiteY7" fmla="*/ 73051 h 1175492"/>
                  <a:gd name="connsiteX8" fmla="*/ 654009 w 657393"/>
                  <a:gd name="connsiteY8" fmla="*/ 86003 h 1175492"/>
                  <a:gd name="connsiteX9" fmla="*/ 655627 w 657393"/>
                  <a:gd name="connsiteY9" fmla="*/ 115553 h 1175492"/>
                  <a:gd name="connsiteX10" fmla="*/ 352039 w 657393"/>
                  <a:gd name="connsiteY10" fmla="*/ 1046556 h 1175492"/>
                  <a:gd name="connsiteX11" fmla="*/ 325728 w 657393"/>
                  <a:gd name="connsiteY11" fmla="*/ 1115977 h 1175492"/>
                  <a:gd name="connsiteX12" fmla="*/ 322894 w 657393"/>
                  <a:gd name="connsiteY12" fmla="*/ 1124276 h 1175492"/>
                  <a:gd name="connsiteX13" fmla="*/ 299012 w 657393"/>
                  <a:gd name="connsiteY13" fmla="*/ 1171837 h 1175492"/>
                  <a:gd name="connsiteX14" fmla="*/ 290512 w 657393"/>
                  <a:gd name="connsiteY14" fmla="*/ 1175277 h 1175492"/>
                  <a:gd name="connsiteX15" fmla="*/ 441700 w 657393"/>
                  <a:gd name="connsiteY15" fmla="*/ 108874 h 1175492"/>
                  <a:gd name="connsiteX16" fmla="*/ 439877 w 657393"/>
                  <a:gd name="connsiteY16" fmla="*/ 108874 h 1175492"/>
                  <a:gd name="connsiteX17" fmla="*/ 425507 w 657393"/>
                  <a:gd name="connsiteY17" fmla="*/ 139638 h 1175492"/>
                  <a:gd name="connsiteX18" fmla="*/ 442914 w 657393"/>
                  <a:gd name="connsiteY18" fmla="*/ 157651 h 1175492"/>
                  <a:gd name="connsiteX19" fmla="*/ 442914 w 657393"/>
                  <a:gd name="connsiteY19" fmla="*/ 157651 h 1175492"/>
                  <a:gd name="connsiteX20" fmla="*/ 446152 w 657393"/>
                  <a:gd name="connsiteY20" fmla="*/ 157651 h 1175492"/>
                  <a:gd name="connsiteX21" fmla="*/ 451819 w 657393"/>
                  <a:gd name="connsiteY21" fmla="*/ 152186 h 1175492"/>
                  <a:gd name="connsiteX22" fmla="*/ 462748 w 657393"/>
                  <a:gd name="connsiteY22" fmla="*/ 135590 h 1175492"/>
                  <a:gd name="connsiteX23" fmla="*/ 462748 w 657393"/>
                  <a:gd name="connsiteY23" fmla="*/ 122232 h 1175492"/>
                  <a:gd name="connsiteX24" fmla="*/ 441700 w 657393"/>
                  <a:gd name="connsiteY24" fmla="*/ 108874 h 117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57393" h="1175492">
                    <a:moveTo>
                      <a:pt x="288083" y="1175277"/>
                    </a:moveTo>
                    <a:cubicBezTo>
                      <a:pt x="285534" y="1175258"/>
                      <a:pt x="283024" y="1174853"/>
                      <a:pt x="280595" y="1174063"/>
                    </a:cubicBezTo>
                    <a:cubicBezTo>
                      <a:pt x="230604" y="1160908"/>
                      <a:pt x="24771" y="1084201"/>
                      <a:pt x="1497" y="1041091"/>
                    </a:cubicBezTo>
                    <a:cubicBezTo>
                      <a:pt x="-17528" y="1004661"/>
                      <a:pt x="305085" y="104826"/>
                      <a:pt x="353658" y="25691"/>
                    </a:cubicBezTo>
                    <a:cubicBezTo>
                      <a:pt x="358961" y="14256"/>
                      <a:pt x="368555" y="5391"/>
                      <a:pt x="380374" y="999"/>
                    </a:cubicBezTo>
                    <a:cubicBezTo>
                      <a:pt x="383349" y="189"/>
                      <a:pt x="386405" y="-215"/>
                      <a:pt x="389482" y="-215"/>
                    </a:cubicBezTo>
                    <a:cubicBezTo>
                      <a:pt x="396384" y="48"/>
                      <a:pt x="403204" y="1343"/>
                      <a:pt x="409721" y="3630"/>
                    </a:cubicBezTo>
                    <a:lnTo>
                      <a:pt x="633769" y="73051"/>
                    </a:lnTo>
                    <a:cubicBezTo>
                      <a:pt x="641825" y="74852"/>
                      <a:pt x="649009" y="79427"/>
                      <a:pt x="654009" y="86003"/>
                    </a:cubicBezTo>
                    <a:cubicBezTo>
                      <a:pt x="658805" y="95152"/>
                      <a:pt x="659392" y="105940"/>
                      <a:pt x="655627" y="115553"/>
                    </a:cubicBezTo>
                    <a:cubicBezTo>
                      <a:pt x="626887" y="223023"/>
                      <a:pt x="364790" y="1008912"/>
                      <a:pt x="352039" y="1046556"/>
                    </a:cubicBezTo>
                    <a:cubicBezTo>
                      <a:pt x="343539" y="1070439"/>
                      <a:pt x="334633" y="1093714"/>
                      <a:pt x="325728" y="1115977"/>
                    </a:cubicBezTo>
                    <a:lnTo>
                      <a:pt x="322894" y="1124276"/>
                    </a:lnTo>
                    <a:cubicBezTo>
                      <a:pt x="319090" y="1141903"/>
                      <a:pt x="310872" y="1158256"/>
                      <a:pt x="299012" y="1171837"/>
                    </a:cubicBezTo>
                    <a:cubicBezTo>
                      <a:pt x="296605" y="1173841"/>
                      <a:pt x="293629" y="1175035"/>
                      <a:pt x="290512" y="1175277"/>
                    </a:cubicBezTo>
                    <a:close/>
                    <a:moveTo>
                      <a:pt x="441700" y="108874"/>
                    </a:moveTo>
                    <a:lnTo>
                      <a:pt x="439877" y="108874"/>
                    </a:lnTo>
                    <a:cubicBezTo>
                      <a:pt x="431356" y="116929"/>
                      <a:pt x="426216" y="127939"/>
                      <a:pt x="425507" y="139638"/>
                    </a:cubicBezTo>
                    <a:cubicBezTo>
                      <a:pt x="426458" y="148948"/>
                      <a:pt x="433644" y="156396"/>
                      <a:pt x="442914" y="157651"/>
                    </a:cubicBezTo>
                    <a:lnTo>
                      <a:pt x="442914" y="157651"/>
                    </a:lnTo>
                    <a:cubicBezTo>
                      <a:pt x="443986" y="157833"/>
                      <a:pt x="445079" y="157833"/>
                      <a:pt x="446152" y="157651"/>
                    </a:cubicBezTo>
                    <a:cubicBezTo>
                      <a:pt x="448378" y="156213"/>
                      <a:pt x="450301" y="154351"/>
                      <a:pt x="451819" y="152186"/>
                    </a:cubicBezTo>
                    <a:cubicBezTo>
                      <a:pt x="456392" y="147329"/>
                      <a:pt x="460097" y="141722"/>
                      <a:pt x="462748" y="135590"/>
                    </a:cubicBezTo>
                    <a:cubicBezTo>
                      <a:pt x="464812" y="131380"/>
                      <a:pt x="464812" y="126442"/>
                      <a:pt x="462748" y="122232"/>
                    </a:cubicBezTo>
                    <a:cubicBezTo>
                      <a:pt x="457668" y="115270"/>
                      <a:pt x="450159" y="110493"/>
                      <a:pt x="441700" y="108874"/>
                    </a:cubicBezTo>
                    <a:close/>
                  </a:path>
                </a:pathLst>
              </a:custGeom>
              <a:solidFill>
                <a:srgbClr val="63D1E1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2E1FB447-AA68-4D61-B513-35BB9753069C}"/>
                  </a:ext>
                </a:extLst>
              </p:cNvPr>
              <p:cNvSpPr/>
              <p:nvPr/>
            </p:nvSpPr>
            <p:spPr>
              <a:xfrm>
                <a:off x="1951270" y="5756012"/>
                <a:ext cx="678158" cy="1196950"/>
              </a:xfrm>
              <a:custGeom>
                <a:avLst/>
                <a:gdLst>
                  <a:gd name="connsiteX0" fmla="*/ 401772 w 678158"/>
                  <a:gd name="connsiteY0" fmla="*/ 20433 h 1196950"/>
                  <a:gd name="connsiteX1" fmla="*/ 418369 w 678158"/>
                  <a:gd name="connsiteY1" fmla="*/ 23874 h 1196950"/>
                  <a:gd name="connsiteX2" fmla="*/ 642417 w 678158"/>
                  <a:gd name="connsiteY2" fmla="*/ 93093 h 1196950"/>
                  <a:gd name="connsiteX3" fmla="*/ 657191 w 678158"/>
                  <a:gd name="connsiteY3" fmla="*/ 101795 h 1196950"/>
                  <a:gd name="connsiteX4" fmla="*/ 657191 w 678158"/>
                  <a:gd name="connsiteY4" fmla="*/ 122034 h 1196950"/>
                  <a:gd name="connsiteX5" fmla="*/ 353603 w 678158"/>
                  <a:gd name="connsiteY5" fmla="*/ 1053038 h 1196950"/>
                  <a:gd name="connsiteX6" fmla="*/ 327696 w 678158"/>
                  <a:gd name="connsiteY6" fmla="*/ 1121850 h 1196950"/>
                  <a:gd name="connsiteX7" fmla="*/ 304624 w 678158"/>
                  <a:gd name="connsiteY7" fmla="*/ 1173056 h 1196950"/>
                  <a:gd name="connsiteX8" fmla="*/ 301588 w 678158"/>
                  <a:gd name="connsiteY8" fmla="*/ 1174473 h 1196950"/>
                  <a:gd name="connsiteX9" fmla="*/ 300374 w 678158"/>
                  <a:gd name="connsiteY9" fmla="*/ 1174473 h 1196950"/>
                  <a:gd name="connsiteX10" fmla="*/ 295719 w 678158"/>
                  <a:gd name="connsiteY10" fmla="*/ 1174473 h 1196950"/>
                  <a:gd name="connsiteX11" fmla="*/ 23299 w 678158"/>
                  <a:gd name="connsiteY11" fmla="*/ 1046561 h 1196950"/>
                  <a:gd name="connsiteX12" fmla="*/ 375056 w 678158"/>
                  <a:gd name="connsiteY12" fmla="*/ 42089 h 1196950"/>
                  <a:gd name="connsiteX13" fmla="*/ 395296 w 678158"/>
                  <a:gd name="connsiteY13" fmla="*/ 21850 h 1196950"/>
                  <a:gd name="connsiteX14" fmla="*/ 401367 w 678158"/>
                  <a:gd name="connsiteY14" fmla="*/ 21850 h 1196950"/>
                  <a:gd name="connsiteX15" fmla="*/ 456013 w 678158"/>
                  <a:gd name="connsiteY15" fmla="*/ 179918 h 1196950"/>
                  <a:gd name="connsiteX16" fmla="*/ 463096 w 678158"/>
                  <a:gd name="connsiteY16" fmla="*/ 178704 h 1196950"/>
                  <a:gd name="connsiteX17" fmla="*/ 473015 w 678158"/>
                  <a:gd name="connsiteY17" fmla="*/ 170001 h 1196950"/>
                  <a:gd name="connsiteX18" fmla="*/ 485563 w 678158"/>
                  <a:gd name="connsiteY18" fmla="*/ 149762 h 1196950"/>
                  <a:gd name="connsiteX19" fmla="*/ 484349 w 678158"/>
                  <a:gd name="connsiteY19" fmla="*/ 127094 h 1196950"/>
                  <a:gd name="connsiteX20" fmla="*/ 453585 w 678158"/>
                  <a:gd name="connsiteY20" fmla="*/ 108878 h 1196950"/>
                  <a:gd name="connsiteX21" fmla="*/ 446703 w 678158"/>
                  <a:gd name="connsiteY21" fmla="*/ 110295 h 1196950"/>
                  <a:gd name="connsiteX22" fmla="*/ 426464 w 678158"/>
                  <a:gd name="connsiteY22" fmla="*/ 150774 h 1196950"/>
                  <a:gd name="connsiteX23" fmla="*/ 453787 w 678158"/>
                  <a:gd name="connsiteY23" fmla="*/ 179310 h 1196950"/>
                  <a:gd name="connsiteX24" fmla="*/ 455811 w 678158"/>
                  <a:gd name="connsiteY24" fmla="*/ 179310 h 1196950"/>
                  <a:gd name="connsiteX25" fmla="*/ 401165 w 678158"/>
                  <a:gd name="connsiteY25" fmla="*/ -211 h 1196950"/>
                  <a:gd name="connsiteX26" fmla="*/ 389224 w 678158"/>
                  <a:gd name="connsiteY26" fmla="*/ 1408 h 1196950"/>
                  <a:gd name="connsiteX27" fmla="*/ 356032 w 678158"/>
                  <a:gd name="connsiteY27" fmla="*/ 30958 h 1196950"/>
                  <a:gd name="connsiteX28" fmla="*/ 148580 w 678158"/>
                  <a:gd name="connsiteY28" fmla="*/ 573166 h 1196950"/>
                  <a:gd name="connsiteX29" fmla="*/ 43336 w 678158"/>
                  <a:gd name="connsiteY29" fmla="*/ 891327 h 1196950"/>
                  <a:gd name="connsiteX30" fmla="*/ 2857 w 678158"/>
                  <a:gd name="connsiteY30" fmla="*/ 1056681 h 1196950"/>
                  <a:gd name="connsiteX31" fmla="*/ 288837 w 678158"/>
                  <a:gd name="connsiteY31" fmla="*/ 1195319 h 1196950"/>
                  <a:gd name="connsiteX32" fmla="*/ 298957 w 678158"/>
                  <a:gd name="connsiteY32" fmla="*/ 1196736 h 1196950"/>
                  <a:gd name="connsiteX33" fmla="*/ 302600 w 678158"/>
                  <a:gd name="connsiteY33" fmla="*/ 1196736 h 1196950"/>
                  <a:gd name="connsiteX34" fmla="*/ 316565 w 678158"/>
                  <a:gd name="connsiteY34" fmla="*/ 1190867 h 1196950"/>
                  <a:gd name="connsiteX35" fmla="*/ 343483 w 678158"/>
                  <a:gd name="connsiteY35" fmla="*/ 1138244 h 1196950"/>
                  <a:gd name="connsiteX36" fmla="*/ 346115 w 678158"/>
                  <a:gd name="connsiteY36" fmla="*/ 1130756 h 1196950"/>
                  <a:gd name="connsiteX37" fmla="*/ 372628 w 678158"/>
                  <a:gd name="connsiteY37" fmla="*/ 1060930 h 1196950"/>
                  <a:gd name="connsiteX38" fmla="*/ 676216 w 678158"/>
                  <a:gd name="connsiteY38" fmla="*/ 129927 h 1196950"/>
                  <a:gd name="connsiteX39" fmla="*/ 672977 w 678158"/>
                  <a:gd name="connsiteY39" fmla="*/ 91676 h 1196950"/>
                  <a:gd name="connsiteX40" fmla="*/ 646666 w 678158"/>
                  <a:gd name="connsiteY40" fmla="*/ 74269 h 1196950"/>
                  <a:gd name="connsiteX41" fmla="*/ 422417 w 678158"/>
                  <a:gd name="connsiteY41" fmla="*/ 4849 h 1196950"/>
                  <a:gd name="connsiteX42" fmla="*/ 399546 w 678158"/>
                  <a:gd name="connsiteY42" fmla="*/ 599 h 1196950"/>
                  <a:gd name="connsiteX43" fmla="*/ 454596 w 678158"/>
                  <a:gd name="connsiteY43" fmla="*/ 157656 h 1196950"/>
                  <a:gd name="connsiteX44" fmla="*/ 447917 w 678158"/>
                  <a:gd name="connsiteY44" fmla="*/ 150166 h 1196950"/>
                  <a:gd name="connsiteX45" fmla="*/ 455405 w 678158"/>
                  <a:gd name="connsiteY45" fmla="*/ 129927 h 1196950"/>
                  <a:gd name="connsiteX46" fmla="*/ 465930 w 678158"/>
                  <a:gd name="connsiteY46" fmla="*/ 137214 h 1196950"/>
                  <a:gd name="connsiteX47" fmla="*/ 465930 w 678158"/>
                  <a:gd name="connsiteY47" fmla="*/ 141059 h 1196950"/>
                  <a:gd name="connsiteX48" fmla="*/ 456822 w 678158"/>
                  <a:gd name="connsiteY48" fmla="*/ 154417 h 1196950"/>
                  <a:gd name="connsiteX49" fmla="*/ 455204 w 678158"/>
                  <a:gd name="connsiteY49" fmla="*/ 156643 h 1196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678158" h="1196950">
                    <a:moveTo>
                      <a:pt x="401772" y="20433"/>
                    </a:moveTo>
                    <a:cubicBezTo>
                      <a:pt x="407460" y="20676"/>
                      <a:pt x="413065" y="21850"/>
                      <a:pt x="418369" y="23874"/>
                    </a:cubicBezTo>
                    <a:lnTo>
                      <a:pt x="642417" y="93093"/>
                    </a:lnTo>
                    <a:cubicBezTo>
                      <a:pt x="648204" y="94206"/>
                      <a:pt x="653426" y="97281"/>
                      <a:pt x="657191" y="101795"/>
                    </a:cubicBezTo>
                    <a:cubicBezTo>
                      <a:pt x="659964" y="108251"/>
                      <a:pt x="659964" y="115577"/>
                      <a:pt x="657191" y="122034"/>
                    </a:cubicBezTo>
                    <a:cubicBezTo>
                      <a:pt x="629261" y="226063"/>
                      <a:pt x="369997" y="1004666"/>
                      <a:pt x="353603" y="1053038"/>
                    </a:cubicBezTo>
                    <a:cubicBezTo>
                      <a:pt x="345507" y="1075908"/>
                      <a:pt x="336804" y="1098980"/>
                      <a:pt x="327696" y="1121850"/>
                    </a:cubicBezTo>
                    <a:cubicBezTo>
                      <a:pt x="324256" y="1130149"/>
                      <a:pt x="314744" y="1165568"/>
                      <a:pt x="304624" y="1173056"/>
                    </a:cubicBezTo>
                    <a:cubicBezTo>
                      <a:pt x="303794" y="1173845"/>
                      <a:pt x="302722" y="1174351"/>
                      <a:pt x="301588" y="1174473"/>
                    </a:cubicBezTo>
                    <a:lnTo>
                      <a:pt x="300374" y="1174473"/>
                    </a:lnTo>
                    <a:cubicBezTo>
                      <a:pt x="298836" y="1174676"/>
                      <a:pt x="297257" y="1174676"/>
                      <a:pt x="295719" y="1174473"/>
                    </a:cubicBezTo>
                    <a:cubicBezTo>
                      <a:pt x="239454" y="1159496"/>
                      <a:pt x="43336" y="1084003"/>
                      <a:pt x="23299" y="1046561"/>
                    </a:cubicBezTo>
                    <a:cubicBezTo>
                      <a:pt x="13382" y="1027536"/>
                      <a:pt x="306648" y="156036"/>
                      <a:pt x="375056" y="42089"/>
                    </a:cubicBezTo>
                    <a:cubicBezTo>
                      <a:pt x="379105" y="33102"/>
                      <a:pt x="386309" y="25898"/>
                      <a:pt x="395296" y="21850"/>
                    </a:cubicBezTo>
                    <a:cubicBezTo>
                      <a:pt x="397299" y="21546"/>
                      <a:pt x="399363" y="21546"/>
                      <a:pt x="401367" y="21850"/>
                    </a:cubicBezTo>
                    <a:moveTo>
                      <a:pt x="456013" y="179918"/>
                    </a:moveTo>
                    <a:cubicBezTo>
                      <a:pt x="458422" y="179938"/>
                      <a:pt x="460830" y="179534"/>
                      <a:pt x="463096" y="178704"/>
                    </a:cubicBezTo>
                    <a:cubicBezTo>
                      <a:pt x="467023" y="176599"/>
                      <a:pt x="470423" y="173623"/>
                      <a:pt x="473015" y="170001"/>
                    </a:cubicBezTo>
                    <a:cubicBezTo>
                      <a:pt x="478297" y="163990"/>
                      <a:pt x="482527" y="157149"/>
                      <a:pt x="485563" y="149762"/>
                    </a:cubicBezTo>
                    <a:cubicBezTo>
                      <a:pt x="488720" y="142435"/>
                      <a:pt x="488274" y="134035"/>
                      <a:pt x="484349" y="127094"/>
                    </a:cubicBezTo>
                    <a:cubicBezTo>
                      <a:pt x="477204" y="116873"/>
                      <a:pt x="465991" y="110235"/>
                      <a:pt x="453585" y="108878"/>
                    </a:cubicBezTo>
                    <a:cubicBezTo>
                      <a:pt x="451217" y="108838"/>
                      <a:pt x="448868" y="109324"/>
                      <a:pt x="446703" y="110295"/>
                    </a:cubicBezTo>
                    <a:cubicBezTo>
                      <a:pt x="434478" y="120273"/>
                      <a:pt x="427112" y="135008"/>
                      <a:pt x="426464" y="150774"/>
                    </a:cubicBezTo>
                    <a:cubicBezTo>
                      <a:pt x="427375" y="165690"/>
                      <a:pt x="438931" y="177753"/>
                      <a:pt x="453787" y="179310"/>
                    </a:cubicBezTo>
                    <a:lnTo>
                      <a:pt x="455811" y="179310"/>
                    </a:lnTo>
                    <a:moveTo>
                      <a:pt x="401165" y="-211"/>
                    </a:moveTo>
                    <a:cubicBezTo>
                      <a:pt x="397118" y="-272"/>
                      <a:pt x="393109" y="275"/>
                      <a:pt x="389224" y="1408"/>
                    </a:cubicBezTo>
                    <a:cubicBezTo>
                      <a:pt x="374753" y="6610"/>
                      <a:pt x="362873" y="17195"/>
                      <a:pt x="356032" y="30958"/>
                    </a:cubicBezTo>
                    <a:cubicBezTo>
                      <a:pt x="310493" y="106652"/>
                      <a:pt x="185820" y="465088"/>
                      <a:pt x="148580" y="573166"/>
                    </a:cubicBezTo>
                    <a:cubicBezTo>
                      <a:pt x="108101" y="688529"/>
                      <a:pt x="70659" y="804500"/>
                      <a:pt x="43336" y="891327"/>
                    </a:cubicBezTo>
                    <a:cubicBezTo>
                      <a:pt x="-4226" y="1041704"/>
                      <a:pt x="-1392" y="1046965"/>
                      <a:pt x="2857" y="1056681"/>
                    </a:cubicBezTo>
                    <a:cubicBezTo>
                      <a:pt x="30382" y="1108088"/>
                      <a:pt x="255038" y="1186413"/>
                      <a:pt x="288837" y="1195319"/>
                    </a:cubicBezTo>
                    <a:cubicBezTo>
                      <a:pt x="292137" y="1196250"/>
                      <a:pt x="295536" y="1196736"/>
                      <a:pt x="298957" y="1196736"/>
                    </a:cubicBezTo>
                    <a:lnTo>
                      <a:pt x="302600" y="1196736"/>
                    </a:lnTo>
                    <a:cubicBezTo>
                      <a:pt x="307700" y="1196048"/>
                      <a:pt x="312517" y="1194024"/>
                      <a:pt x="316565" y="1190867"/>
                    </a:cubicBezTo>
                    <a:cubicBezTo>
                      <a:pt x="330004" y="1175990"/>
                      <a:pt x="339293" y="1157856"/>
                      <a:pt x="343483" y="1138244"/>
                    </a:cubicBezTo>
                    <a:cubicBezTo>
                      <a:pt x="344698" y="1135006"/>
                      <a:pt x="345507" y="1132375"/>
                      <a:pt x="346115" y="1130756"/>
                    </a:cubicBezTo>
                    <a:cubicBezTo>
                      <a:pt x="355222" y="1108493"/>
                      <a:pt x="364128" y="1085015"/>
                      <a:pt x="372628" y="1060930"/>
                    </a:cubicBezTo>
                    <a:cubicBezTo>
                      <a:pt x="385783" y="1023285"/>
                      <a:pt x="648083" y="236588"/>
                      <a:pt x="676216" y="129927"/>
                    </a:cubicBezTo>
                    <a:cubicBezTo>
                      <a:pt x="680628" y="117298"/>
                      <a:pt x="679454" y="103374"/>
                      <a:pt x="672977" y="91676"/>
                    </a:cubicBezTo>
                    <a:cubicBezTo>
                      <a:pt x="666642" y="82831"/>
                      <a:pt x="657292" y="76637"/>
                      <a:pt x="646666" y="74269"/>
                    </a:cubicBezTo>
                    <a:lnTo>
                      <a:pt x="422417" y="4849"/>
                    </a:lnTo>
                    <a:cubicBezTo>
                      <a:pt x="415049" y="2279"/>
                      <a:pt x="407337" y="842"/>
                      <a:pt x="399546" y="599"/>
                    </a:cubicBezTo>
                    <a:close/>
                    <a:moveTo>
                      <a:pt x="454596" y="157656"/>
                    </a:moveTo>
                    <a:cubicBezTo>
                      <a:pt x="451096" y="156683"/>
                      <a:pt x="448484" y="153748"/>
                      <a:pt x="447917" y="150166"/>
                    </a:cubicBezTo>
                    <a:cubicBezTo>
                      <a:pt x="448687" y="142901"/>
                      <a:pt x="451257" y="135938"/>
                      <a:pt x="455405" y="129927"/>
                    </a:cubicBezTo>
                    <a:cubicBezTo>
                      <a:pt x="459413" y="131526"/>
                      <a:pt x="463016" y="134016"/>
                      <a:pt x="465930" y="137214"/>
                    </a:cubicBezTo>
                    <a:cubicBezTo>
                      <a:pt x="466113" y="138489"/>
                      <a:pt x="466113" y="139783"/>
                      <a:pt x="465930" y="141059"/>
                    </a:cubicBezTo>
                    <a:cubicBezTo>
                      <a:pt x="463623" y="145977"/>
                      <a:pt x="460547" y="150491"/>
                      <a:pt x="456822" y="154417"/>
                    </a:cubicBezTo>
                    <a:lnTo>
                      <a:pt x="455204" y="156643"/>
                    </a:lnTo>
                    <a:close/>
                  </a:path>
                </a:pathLst>
              </a:custGeom>
              <a:solidFill>
                <a:srgbClr val="190B0B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DD11B0A6-9D5A-4247-9D14-C063F8AB0F58}"/>
                  </a:ext>
                </a:extLst>
              </p:cNvPr>
              <p:cNvSpPr/>
              <p:nvPr/>
            </p:nvSpPr>
            <p:spPr>
              <a:xfrm>
                <a:off x="2225656" y="6848730"/>
                <a:ext cx="43918" cy="16394"/>
              </a:xfrm>
              <a:custGeom>
                <a:avLst/>
                <a:gdLst>
                  <a:gd name="connsiteX0" fmla="*/ 688 w 43918"/>
                  <a:gd name="connsiteY0" fmla="*/ -215 h 16394"/>
                  <a:gd name="connsiteX1" fmla="*/ 44607 w 43918"/>
                  <a:gd name="connsiteY1" fmla="*/ 16180 h 16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918" h="16394">
                    <a:moveTo>
                      <a:pt x="688" y="-215"/>
                    </a:moveTo>
                    <a:lnTo>
                      <a:pt x="44607" y="16180"/>
                    </a:lnTo>
                  </a:path>
                </a:pathLst>
              </a:custGeom>
              <a:noFill/>
              <a:ln w="21448" cap="rnd">
                <a:solidFill>
                  <a:srgbClr val="190B0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693AE928-9B2A-449C-8EAA-161B1237C3A3}"/>
                  </a:ext>
                </a:extLst>
              </p:cNvPr>
              <p:cNvSpPr/>
              <p:nvPr/>
            </p:nvSpPr>
            <p:spPr>
              <a:xfrm>
                <a:off x="2185178" y="6778703"/>
                <a:ext cx="101196" cy="41895"/>
              </a:xfrm>
              <a:custGeom>
                <a:avLst/>
                <a:gdLst>
                  <a:gd name="connsiteX0" fmla="*/ 688 w 101196"/>
                  <a:gd name="connsiteY0" fmla="*/ -215 h 41895"/>
                  <a:gd name="connsiteX1" fmla="*/ 101884 w 101196"/>
                  <a:gd name="connsiteY1" fmla="*/ 41680 h 41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1196" h="41895">
                    <a:moveTo>
                      <a:pt x="688" y="-215"/>
                    </a:moveTo>
                    <a:lnTo>
                      <a:pt x="101884" y="41680"/>
                    </a:lnTo>
                  </a:path>
                </a:pathLst>
              </a:custGeom>
              <a:noFill/>
              <a:ln w="21448" cap="rnd">
                <a:solidFill>
                  <a:srgbClr val="190B0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DB707980-A465-407D-9F18-5C3DB1498130}"/>
                  </a:ext>
                </a:extLst>
              </p:cNvPr>
              <p:cNvSpPr/>
              <p:nvPr/>
            </p:nvSpPr>
            <p:spPr>
              <a:xfrm>
                <a:off x="2268158" y="6735999"/>
                <a:ext cx="43919" cy="16393"/>
              </a:xfrm>
              <a:custGeom>
                <a:avLst/>
                <a:gdLst>
                  <a:gd name="connsiteX0" fmla="*/ 688 w 43919"/>
                  <a:gd name="connsiteY0" fmla="*/ -215 h 16393"/>
                  <a:gd name="connsiteX1" fmla="*/ 44608 w 43919"/>
                  <a:gd name="connsiteY1" fmla="*/ 16179 h 16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919" h="16393">
                    <a:moveTo>
                      <a:pt x="688" y="-215"/>
                    </a:moveTo>
                    <a:lnTo>
                      <a:pt x="44608" y="16179"/>
                    </a:lnTo>
                  </a:path>
                </a:pathLst>
              </a:custGeom>
              <a:noFill/>
              <a:ln w="21448" cap="rnd">
                <a:solidFill>
                  <a:srgbClr val="190B0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33CB1CBC-ABE9-404E-A904-25D9396F0D7E}"/>
                  </a:ext>
                </a:extLst>
              </p:cNvPr>
              <p:cNvSpPr/>
              <p:nvPr/>
            </p:nvSpPr>
            <p:spPr>
              <a:xfrm>
                <a:off x="2227680" y="6665768"/>
                <a:ext cx="101196" cy="41895"/>
              </a:xfrm>
              <a:custGeom>
                <a:avLst/>
                <a:gdLst>
                  <a:gd name="connsiteX0" fmla="*/ 688 w 101196"/>
                  <a:gd name="connsiteY0" fmla="*/ -215 h 41895"/>
                  <a:gd name="connsiteX1" fmla="*/ 101884 w 101196"/>
                  <a:gd name="connsiteY1" fmla="*/ 41680 h 41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1196" h="41895">
                    <a:moveTo>
                      <a:pt x="688" y="-215"/>
                    </a:moveTo>
                    <a:lnTo>
                      <a:pt x="101884" y="41680"/>
                    </a:lnTo>
                  </a:path>
                </a:pathLst>
              </a:custGeom>
              <a:noFill/>
              <a:ln w="21448" cap="rnd">
                <a:solidFill>
                  <a:srgbClr val="190B0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33F82144-D0D3-4AAB-B771-0F5F36192E03}"/>
                  </a:ext>
                </a:extLst>
              </p:cNvPr>
              <p:cNvSpPr/>
              <p:nvPr/>
            </p:nvSpPr>
            <p:spPr>
              <a:xfrm>
                <a:off x="2309851" y="6623064"/>
                <a:ext cx="43919" cy="16393"/>
              </a:xfrm>
              <a:custGeom>
                <a:avLst/>
                <a:gdLst>
                  <a:gd name="connsiteX0" fmla="*/ 688 w 43919"/>
                  <a:gd name="connsiteY0" fmla="*/ -215 h 16393"/>
                  <a:gd name="connsiteX1" fmla="*/ 44608 w 43919"/>
                  <a:gd name="connsiteY1" fmla="*/ 16179 h 16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919" h="16393">
                    <a:moveTo>
                      <a:pt x="688" y="-215"/>
                    </a:moveTo>
                    <a:lnTo>
                      <a:pt x="44608" y="16179"/>
                    </a:lnTo>
                  </a:path>
                </a:pathLst>
              </a:custGeom>
              <a:noFill/>
              <a:ln w="21448" cap="rnd">
                <a:solidFill>
                  <a:srgbClr val="190B0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2C792E23-4591-40F7-B8A8-BB62259FD81F}"/>
                  </a:ext>
                </a:extLst>
              </p:cNvPr>
              <p:cNvSpPr/>
              <p:nvPr/>
            </p:nvSpPr>
            <p:spPr>
              <a:xfrm>
                <a:off x="2269372" y="6553036"/>
                <a:ext cx="101196" cy="41692"/>
              </a:xfrm>
              <a:custGeom>
                <a:avLst/>
                <a:gdLst>
                  <a:gd name="connsiteX0" fmla="*/ 688 w 101196"/>
                  <a:gd name="connsiteY0" fmla="*/ -215 h 41692"/>
                  <a:gd name="connsiteX1" fmla="*/ 101884 w 101196"/>
                  <a:gd name="connsiteY1" fmla="*/ 41478 h 41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1196" h="41692">
                    <a:moveTo>
                      <a:pt x="688" y="-215"/>
                    </a:moveTo>
                    <a:lnTo>
                      <a:pt x="101884" y="41478"/>
                    </a:lnTo>
                  </a:path>
                </a:pathLst>
              </a:custGeom>
              <a:noFill/>
              <a:ln w="21448" cap="rnd">
                <a:solidFill>
                  <a:srgbClr val="190B0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E254DBEB-51DC-404C-9B6B-877553470ECF}"/>
                  </a:ext>
                </a:extLst>
              </p:cNvPr>
              <p:cNvSpPr/>
              <p:nvPr/>
            </p:nvSpPr>
            <p:spPr>
              <a:xfrm>
                <a:off x="2351543" y="6510331"/>
                <a:ext cx="43919" cy="16393"/>
              </a:xfrm>
              <a:custGeom>
                <a:avLst/>
                <a:gdLst>
                  <a:gd name="connsiteX0" fmla="*/ 688 w 43919"/>
                  <a:gd name="connsiteY0" fmla="*/ -215 h 16393"/>
                  <a:gd name="connsiteX1" fmla="*/ 44608 w 43919"/>
                  <a:gd name="connsiteY1" fmla="*/ 16179 h 16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919" h="16393">
                    <a:moveTo>
                      <a:pt x="688" y="-215"/>
                    </a:moveTo>
                    <a:lnTo>
                      <a:pt x="44608" y="16179"/>
                    </a:lnTo>
                  </a:path>
                </a:pathLst>
              </a:custGeom>
              <a:noFill/>
              <a:ln w="21448" cap="rnd">
                <a:solidFill>
                  <a:srgbClr val="190B0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638B1C23-6BD6-4B6F-BF27-0F99284847C2}"/>
                  </a:ext>
                </a:extLst>
              </p:cNvPr>
              <p:cNvSpPr/>
              <p:nvPr/>
            </p:nvSpPr>
            <p:spPr>
              <a:xfrm>
                <a:off x="2311065" y="6440102"/>
                <a:ext cx="101196" cy="41692"/>
              </a:xfrm>
              <a:custGeom>
                <a:avLst/>
                <a:gdLst>
                  <a:gd name="connsiteX0" fmla="*/ 688 w 101196"/>
                  <a:gd name="connsiteY0" fmla="*/ -215 h 41692"/>
                  <a:gd name="connsiteX1" fmla="*/ 101884 w 101196"/>
                  <a:gd name="connsiteY1" fmla="*/ 41478 h 41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1196" h="41692">
                    <a:moveTo>
                      <a:pt x="688" y="-215"/>
                    </a:moveTo>
                    <a:lnTo>
                      <a:pt x="101884" y="41478"/>
                    </a:lnTo>
                  </a:path>
                </a:pathLst>
              </a:custGeom>
              <a:noFill/>
              <a:ln w="21448" cap="rnd">
                <a:solidFill>
                  <a:srgbClr val="190B0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58956DE6-B1E0-4A23-BAC4-B28C9DCAD2FB}"/>
                  </a:ext>
                </a:extLst>
              </p:cNvPr>
              <p:cNvSpPr/>
              <p:nvPr/>
            </p:nvSpPr>
            <p:spPr>
              <a:xfrm>
                <a:off x="2389998" y="6396992"/>
                <a:ext cx="43717" cy="16393"/>
              </a:xfrm>
              <a:custGeom>
                <a:avLst/>
                <a:gdLst>
                  <a:gd name="connsiteX0" fmla="*/ 688 w 43717"/>
                  <a:gd name="connsiteY0" fmla="*/ -215 h 16393"/>
                  <a:gd name="connsiteX1" fmla="*/ 44406 w 43717"/>
                  <a:gd name="connsiteY1" fmla="*/ 16179 h 16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717" h="16393">
                    <a:moveTo>
                      <a:pt x="688" y="-215"/>
                    </a:moveTo>
                    <a:lnTo>
                      <a:pt x="44406" y="16179"/>
                    </a:lnTo>
                  </a:path>
                </a:pathLst>
              </a:custGeom>
              <a:noFill/>
              <a:ln w="21448" cap="rnd">
                <a:solidFill>
                  <a:srgbClr val="190B0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EE5CED74-667C-4AA2-8227-AEA6E8DAC3B7}"/>
                  </a:ext>
                </a:extLst>
              </p:cNvPr>
              <p:cNvSpPr/>
              <p:nvPr/>
            </p:nvSpPr>
            <p:spPr>
              <a:xfrm>
                <a:off x="2347091" y="6328179"/>
                <a:ext cx="101196" cy="41692"/>
              </a:xfrm>
              <a:custGeom>
                <a:avLst/>
                <a:gdLst>
                  <a:gd name="connsiteX0" fmla="*/ 688 w 101196"/>
                  <a:gd name="connsiteY0" fmla="*/ -215 h 41692"/>
                  <a:gd name="connsiteX1" fmla="*/ 101884 w 101196"/>
                  <a:gd name="connsiteY1" fmla="*/ 41478 h 41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1196" h="41692">
                    <a:moveTo>
                      <a:pt x="688" y="-215"/>
                    </a:moveTo>
                    <a:lnTo>
                      <a:pt x="101884" y="41478"/>
                    </a:lnTo>
                  </a:path>
                </a:pathLst>
              </a:custGeom>
              <a:noFill/>
              <a:ln w="21448" cap="rnd">
                <a:solidFill>
                  <a:srgbClr val="190B0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99EB9D68-50B9-4889-8AE3-71C24D8C6CF8}"/>
                  </a:ext>
                </a:extLst>
              </p:cNvPr>
              <p:cNvSpPr/>
              <p:nvPr/>
            </p:nvSpPr>
            <p:spPr>
              <a:xfrm>
                <a:off x="2422583" y="6283855"/>
                <a:ext cx="43919" cy="16393"/>
              </a:xfrm>
              <a:custGeom>
                <a:avLst/>
                <a:gdLst>
                  <a:gd name="connsiteX0" fmla="*/ 688 w 43919"/>
                  <a:gd name="connsiteY0" fmla="*/ -215 h 16393"/>
                  <a:gd name="connsiteX1" fmla="*/ 44608 w 43919"/>
                  <a:gd name="connsiteY1" fmla="*/ 16179 h 16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919" h="16393">
                    <a:moveTo>
                      <a:pt x="688" y="-215"/>
                    </a:moveTo>
                    <a:lnTo>
                      <a:pt x="44608" y="16179"/>
                    </a:lnTo>
                  </a:path>
                </a:pathLst>
              </a:custGeom>
              <a:noFill/>
              <a:ln w="21448" cap="rnd">
                <a:solidFill>
                  <a:srgbClr val="190B0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166026A3-2123-4D2E-8374-5984B29A6837}"/>
                  </a:ext>
                </a:extLst>
              </p:cNvPr>
              <p:cNvSpPr/>
              <p:nvPr/>
            </p:nvSpPr>
            <p:spPr>
              <a:xfrm>
                <a:off x="2382713" y="6209981"/>
                <a:ext cx="101196" cy="41692"/>
              </a:xfrm>
              <a:custGeom>
                <a:avLst/>
                <a:gdLst>
                  <a:gd name="connsiteX0" fmla="*/ 688 w 101196"/>
                  <a:gd name="connsiteY0" fmla="*/ -215 h 41692"/>
                  <a:gd name="connsiteX1" fmla="*/ 101884 w 101196"/>
                  <a:gd name="connsiteY1" fmla="*/ 41478 h 41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1196" h="41692">
                    <a:moveTo>
                      <a:pt x="688" y="-215"/>
                    </a:moveTo>
                    <a:lnTo>
                      <a:pt x="101884" y="41478"/>
                    </a:lnTo>
                  </a:path>
                </a:pathLst>
              </a:custGeom>
              <a:noFill/>
              <a:ln w="21448" cap="rnd">
                <a:solidFill>
                  <a:srgbClr val="190B0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9E41E42A-8E09-488E-B049-CB39BEA0122E}"/>
                  </a:ext>
                </a:extLst>
              </p:cNvPr>
              <p:cNvSpPr/>
              <p:nvPr/>
            </p:nvSpPr>
            <p:spPr>
              <a:xfrm>
                <a:off x="2460229" y="6174765"/>
                <a:ext cx="43918" cy="16393"/>
              </a:xfrm>
              <a:custGeom>
                <a:avLst/>
                <a:gdLst>
                  <a:gd name="connsiteX0" fmla="*/ 688 w 43918"/>
                  <a:gd name="connsiteY0" fmla="*/ -215 h 16393"/>
                  <a:gd name="connsiteX1" fmla="*/ 44607 w 43918"/>
                  <a:gd name="connsiteY1" fmla="*/ 16179 h 16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918" h="16393">
                    <a:moveTo>
                      <a:pt x="688" y="-215"/>
                    </a:moveTo>
                    <a:lnTo>
                      <a:pt x="44607" y="16179"/>
                    </a:lnTo>
                  </a:path>
                </a:pathLst>
              </a:custGeom>
              <a:noFill/>
              <a:ln w="21448" cap="rnd">
                <a:solidFill>
                  <a:srgbClr val="190B0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B0AB8711-A8B6-4CC8-906E-6C997A27649D}"/>
                  </a:ext>
                </a:extLst>
              </p:cNvPr>
              <p:cNvSpPr/>
              <p:nvPr/>
            </p:nvSpPr>
            <p:spPr>
              <a:xfrm>
                <a:off x="2414892" y="6096237"/>
                <a:ext cx="101196" cy="41692"/>
              </a:xfrm>
              <a:custGeom>
                <a:avLst/>
                <a:gdLst>
                  <a:gd name="connsiteX0" fmla="*/ 688 w 101196"/>
                  <a:gd name="connsiteY0" fmla="*/ -215 h 41692"/>
                  <a:gd name="connsiteX1" fmla="*/ 101884 w 101196"/>
                  <a:gd name="connsiteY1" fmla="*/ 41478 h 41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1196" h="41692">
                    <a:moveTo>
                      <a:pt x="688" y="-215"/>
                    </a:moveTo>
                    <a:lnTo>
                      <a:pt x="101884" y="41478"/>
                    </a:lnTo>
                  </a:path>
                </a:pathLst>
              </a:custGeom>
              <a:noFill/>
              <a:ln w="21448" cap="rnd">
                <a:solidFill>
                  <a:srgbClr val="190B0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44685117-7F32-411C-9DE9-0BB741C9D256}"/>
                  </a:ext>
                </a:extLst>
              </p:cNvPr>
              <p:cNvSpPr/>
              <p:nvPr/>
            </p:nvSpPr>
            <p:spPr>
              <a:xfrm>
                <a:off x="2497063" y="6053330"/>
                <a:ext cx="43919" cy="16393"/>
              </a:xfrm>
              <a:custGeom>
                <a:avLst/>
                <a:gdLst>
                  <a:gd name="connsiteX0" fmla="*/ 688 w 43919"/>
                  <a:gd name="connsiteY0" fmla="*/ -215 h 16393"/>
                  <a:gd name="connsiteX1" fmla="*/ 44608 w 43919"/>
                  <a:gd name="connsiteY1" fmla="*/ 16179 h 16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919" h="16393">
                    <a:moveTo>
                      <a:pt x="688" y="-215"/>
                    </a:moveTo>
                    <a:lnTo>
                      <a:pt x="44608" y="16179"/>
                    </a:lnTo>
                  </a:path>
                </a:pathLst>
              </a:custGeom>
              <a:noFill/>
              <a:ln w="21448" cap="rnd">
                <a:solidFill>
                  <a:srgbClr val="190B0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F9468412-0492-4F59-90B8-A48BB0CE0461}"/>
                  </a:ext>
                </a:extLst>
              </p:cNvPr>
              <p:cNvSpPr/>
              <p:nvPr/>
            </p:nvSpPr>
            <p:spPr>
              <a:xfrm>
                <a:off x="2456585" y="5984112"/>
                <a:ext cx="101196" cy="41692"/>
              </a:xfrm>
              <a:custGeom>
                <a:avLst/>
                <a:gdLst>
                  <a:gd name="connsiteX0" fmla="*/ 688 w 101196"/>
                  <a:gd name="connsiteY0" fmla="*/ -215 h 41692"/>
                  <a:gd name="connsiteX1" fmla="*/ 101884 w 101196"/>
                  <a:gd name="connsiteY1" fmla="*/ 41478 h 41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1196" h="41692">
                    <a:moveTo>
                      <a:pt x="688" y="-215"/>
                    </a:moveTo>
                    <a:lnTo>
                      <a:pt x="101884" y="41478"/>
                    </a:lnTo>
                  </a:path>
                </a:pathLst>
              </a:custGeom>
              <a:noFill/>
              <a:ln w="21448" cap="rnd">
                <a:solidFill>
                  <a:srgbClr val="190B0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7D672330-D2ED-4756-BBD0-4270E850F483}"/>
                  </a:ext>
                </a:extLst>
              </p:cNvPr>
              <p:cNvSpPr/>
              <p:nvPr/>
            </p:nvSpPr>
            <p:spPr>
              <a:xfrm>
                <a:off x="2538756" y="5940396"/>
                <a:ext cx="43919" cy="16393"/>
              </a:xfrm>
              <a:custGeom>
                <a:avLst/>
                <a:gdLst>
                  <a:gd name="connsiteX0" fmla="*/ 688 w 43919"/>
                  <a:gd name="connsiteY0" fmla="*/ -215 h 16393"/>
                  <a:gd name="connsiteX1" fmla="*/ 44608 w 43919"/>
                  <a:gd name="connsiteY1" fmla="*/ 16179 h 16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919" h="16393">
                    <a:moveTo>
                      <a:pt x="688" y="-215"/>
                    </a:moveTo>
                    <a:lnTo>
                      <a:pt x="44608" y="16179"/>
                    </a:lnTo>
                  </a:path>
                </a:pathLst>
              </a:custGeom>
              <a:noFill/>
              <a:ln w="21448" cap="rnd">
                <a:solidFill>
                  <a:srgbClr val="190B0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id="{8656BFE0-996C-422E-BD62-91B89B96CF38}"/>
                </a:ext>
              </a:extLst>
            </p:cNvPr>
            <p:cNvGrpSpPr/>
            <p:nvPr/>
          </p:nvGrpSpPr>
          <p:grpSpPr>
            <a:xfrm>
              <a:off x="1404475" y="200516"/>
              <a:ext cx="1127415" cy="880576"/>
              <a:chOff x="937505" y="123244"/>
              <a:chExt cx="1127415" cy="880576"/>
            </a:xfrm>
          </p:grpSpPr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6D8013CF-55FA-4FBB-9C29-79BA67B2B36B}"/>
                  </a:ext>
                </a:extLst>
              </p:cNvPr>
              <p:cNvSpPr/>
              <p:nvPr/>
            </p:nvSpPr>
            <p:spPr>
              <a:xfrm>
                <a:off x="1075707" y="157422"/>
                <a:ext cx="989213" cy="654770"/>
              </a:xfrm>
              <a:custGeom>
                <a:avLst/>
                <a:gdLst>
                  <a:gd name="connsiteX0" fmla="*/ 989735 w 989213"/>
                  <a:gd name="connsiteY0" fmla="*/ 302185 h 654770"/>
                  <a:gd name="connsiteX1" fmla="*/ 827822 w 989213"/>
                  <a:gd name="connsiteY1" fmla="*/ 107484 h 654770"/>
                  <a:gd name="connsiteX2" fmla="*/ 593857 w 989213"/>
                  <a:gd name="connsiteY2" fmla="*/ 12158 h 654770"/>
                  <a:gd name="connsiteX3" fmla="*/ 31207 w 989213"/>
                  <a:gd name="connsiteY3" fmla="*/ 253207 h 654770"/>
                  <a:gd name="connsiteX4" fmla="*/ 848 w 989213"/>
                  <a:gd name="connsiteY4" fmla="*/ 394881 h 654770"/>
                  <a:gd name="connsiteX5" fmla="*/ 41327 w 989213"/>
                  <a:gd name="connsiteY5" fmla="*/ 627429 h 654770"/>
                  <a:gd name="connsiteX6" fmla="*/ 104676 w 989213"/>
                  <a:gd name="connsiteY6" fmla="*/ 650300 h 654770"/>
                  <a:gd name="connsiteX7" fmla="*/ 216194 w 989213"/>
                  <a:gd name="connsiteY7" fmla="*/ 623786 h 654770"/>
                  <a:gd name="connsiteX8" fmla="*/ 985283 w 989213"/>
                  <a:gd name="connsiteY8" fmla="*/ 313317 h 654770"/>
                  <a:gd name="connsiteX9" fmla="*/ 988926 w 989213"/>
                  <a:gd name="connsiteY9" fmla="*/ 308257 h 654770"/>
                  <a:gd name="connsiteX10" fmla="*/ 989735 w 989213"/>
                  <a:gd name="connsiteY10" fmla="*/ 302185 h 654770"/>
                  <a:gd name="connsiteX11" fmla="*/ 767104 w 989213"/>
                  <a:gd name="connsiteY11" fmla="*/ 302185 h 654770"/>
                  <a:gd name="connsiteX12" fmla="*/ 764473 w 989213"/>
                  <a:gd name="connsiteY12" fmla="*/ 305424 h 654770"/>
                  <a:gd name="connsiteX13" fmla="*/ 263149 w 989213"/>
                  <a:gd name="connsiteY13" fmla="*/ 507815 h 654770"/>
                  <a:gd name="connsiteX14" fmla="*/ 190490 w 989213"/>
                  <a:gd name="connsiteY14" fmla="*/ 525019 h 654770"/>
                  <a:gd name="connsiteX15" fmla="*/ 150011 w 989213"/>
                  <a:gd name="connsiteY15" fmla="*/ 510244 h 654770"/>
                  <a:gd name="connsiteX16" fmla="*/ 123093 w 989213"/>
                  <a:gd name="connsiteY16" fmla="*/ 358653 h 654770"/>
                  <a:gd name="connsiteX17" fmla="*/ 143332 w 989213"/>
                  <a:gd name="connsiteY17" fmla="*/ 266362 h 654770"/>
                  <a:gd name="connsiteX18" fmla="*/ 509662 w 989213"/>
                  <a:gd name="connsiteY18" fmla="*/ 109306 h 654770"/>
                  <a:gd name="connsiteX19" fmla="*/ 662265 w 989213"/>
                  <a:gd name="connsiteY19" fmla="*/ 171440 h 654770"/>
                  <a:gd name="connsiteX20" fmla="*/ 767307 w 989213"/>
                  <a:gd name="connsiteY20" fmla="*/ 298340 h 654770"/>
                  <a:gd name="connsiteX21" fmla="*/ 767307 w 989213"/>
                  <a:gd name="connsiteY21" fmla="*/ 301173 h 654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89213" h="654770">
                    <a:moveTo>
                      <a:pt x="989735" y="302185"/>
                    </a:moveTo>
                    <a:cubicBezTo>
                      <a:pt x="950269" y="224062"/>
                      <a:pt x="903516" y="155451"/>
                      <a:pt x="827822" y="107484"/>
                    </a:cubicBezTo>
                    <a:cubicBezTo>
                      <a:pt x="756318" y="61683"/>
                      <a:pt x="677020" y="29381"/>
                      <a:pt x="593857" y="12158"/>
                    </a:cubicBezTo>
                    <a:cubicBezTo>
                      <a:pt x="381953" y="-31559"/>
                      <a:pt x="123093" y="38671"/>
                      <a:pt x="31207" y="253207"/>
                    </a:cubicBezTo>
                    <a:cubicBezTo>
                      <a:pt x="12284" y="298117"/>
                      <a:pt x="2002" y="346165"/>
                      <a:pt x="848" y="394881"/>
                    </a:cubicBezTo>
                    <a:cubicBezTo>
                      <a:pt x="-974" y="474299"/>
                      <a:pt x="12790" y="553293"/>
                      <a:pt x="41327" y="627429"/>
                    </a:cubicBezTo>
                    <a:cubicBezTo>
                      <a:pt x="54078" y="661229"/>
                      <a:pt x="71280" y="656169"/>
                      <a:pt x="104676" y="650300"/>
                    </a:cubicBezTo>
                    <a:cubicBezTo>
                      <a:pt x="142320" y="643621"/>
                      <a:pt x="179561" y="633906"/>
                      <a:pt x="216194" y="623786"/>
                    </a:cubicBezTo>
                    <a:cubicBezTo>
                      <a:pt x="317390" y="596059"/>
                      <a:pt x="850692" y="423823"/>
                      <a:pt x="985283" y="313317"/>
                    </a:cubicBezTo>
                    <a:cubicBezTo>
                      <a:pt x="986983" y="312042"/>
                      <a:pt x="988258" y="310281"/>
                      <a:pt x="988926" y="308257"/>
                    </a:cubicBezTo>
                    <a:cubicBezTo>
                      <a:pt x="989837" y="306375"/>
                      <a:pt x="990120" y="304250"/>
                      <a:pt x="989735" y="302185"/>
                    </a:cubicBezTo>
                    <a:close/>
                    <a:moveTo>
                      <a:pt x="767104" y="302185"/>
                    </a:moveTo>
                    <a:cubicBezTo>
                      <a:pt x="766660" y="303541"/>
                      <a:pt x="765708" y="304695"/>
                      <a:pt x="764473" y="305424"/>
                    </a:cubicBezTo>
                    <a:cubicBezTo>
                      <a:pt x="676433" y="377475"/>
                      <a:pt x="329533" y="489803"/>
                      <a:pt x="263149" y="507815"/>
                    </a:cubicBezTo>
                    <a:cubicBezTo>
                      <a:pt x="239064" y="514292"/>
                      <a:pt x="214979" y="520769"/>
                      <a:pt x="190490" y="525019"/>
                    </a:cubicBezTo>
                    <a:cubicBezTo>
                      <a:pt x="166000" y="529269"/>
                      <a:pt x="157500" y="532103"/>
                      <a:pt x="150011" y="510244"/>
                    </a:cubicBezTo>
                    <a:cubicBezTo>
                      <a:pt x="131331" y="461933"/>
                      <a:pt x="122202" y="410445"/>
                      <a:pt x="123093" y="358653"/>
                    </a:cubicBezTo>
                    <a:cubicBezTo>
                      <a:pt x="123983" y="326897"/>
                      <a:pt x="130844" y="295587"/>
                      <a:pt x="143332" y="266362"/>
                    </a:cubicBezTo>
                    <a:cubicBezTo>
                      <a:pt x="204050" y="126712"/>
                      <a:pt x="371833" y="80768"/>
                      <a:pt x="509662" y="109306"/>
                    </a:cubicBezTo>
                    <a:cubicBezTo>
                      <a:pt x="563903" y="120518"/>
                      <a:pt x="615614" y="141567"/>
                      <a:pt x="662265" y="171440"/>
                    </a:cubicBezTo>
                    <a:cubicBezTo>
                      <a:pt x="708371" y="203175"/>
                      <a:pt x="744740" y="247114"/>
                      <a:pt x="767307" y="298340"/>
                    </a:cubicBezTo>
                    <a:cubicBezTo>
                      <a:pt x="766093" y="299352"/>
                      <a:pt x="767712" y="301173"/>
                      <a:pt x="767307" y="301173"/>
                    </a:cubicBezTo>
                    <a:close/>
                  </a:path>
                </a:pathLst>
              </a:custGeom>
              <a:solidFill>
                <a:srgbClr val="000000">
                  <a:alpha val="15000"/>
                </a:srgbClr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AE0564A2-679C-4857-97E5-A55789DF0CA4}"/>
                  </a:ext>
                </a:extLst>
              </p:cNvPr>
              <p:cNvSpPr/>
              <p:nvPr/>
            </p:nvSpPr>
            <p:spPr>
              <a:xfrm>
                <a:off x="947017" y="133566"/>
                <a:ext cx="1010246" cy="674977"/>
              </a:xfrm>
              <a:custGeom>
                <a:avLst/>
                <a:gdLst>
                  <a:gd name="connsiteX0" fmla="*/ 83393 w 1010246"/>
                  <a:gd name="connsiteY0" fmla="*/ 674762 h 674977"/>
                  <a:gd name="connsiteX1" fmla="*/ 42915 w 1010246"/>
                  <a:gd name="connsiteY1" fmla="*/ 641165 h 674977"/>
                  <a:gd name="connsiteX2" fmla="*/ 818 w 1010246"/>
                  <a:gd name="connsiteY2" fmla="*/ 404772 h 674977"/>
                  <a:gd name="connsiteX3" fmla="*/ 31986 w 1010246"/>
                  <a:gd name="connsiteY3" fmla="*/ 259454 h 674977"/>
                  <a:gd name="connsiteX4" fmla="*/ 481499 w 1010246"/>
                  <a:gd name="connsiteY4" fmla="*/ -215 h 674977"/>
                  <a:gd name="connsiteX5" fmla="*/ 605969 w 1010246"/>
                  <a:gd name="connsiteY5" fmla="*/ 12333 h 674977"/>
                  <a:gd name="connsiteX6" fmla="*/ 843376 w 1010246"/>
                  <a:gd name="connsiteY6" fmla="*/ 109077 h 674977"/>
                  <a:gd name="connsiteX7" fmla="*/ 1008122 w 1010246"/>
                  <a:gd name="connsiteY7" fmla="*/ 307826 h 674977"/>
                  <a:gd name="connsiteX8" fmla="*/ 1010753 w 1010246"/>
                  <a:gd name="connsiteY8" fmla="*/ 320172 h 674977"/>
                  <a:gd name="connsiteX9" fmla="*/ 1003670 w 1010246"/>
                  <a:gd name="connsiteY9" fmla="*/ 331101 h 674977"/>
                  <a:gd name="connsiteX10" fmla="*/ 229926 w 1010246"/>
                  <a:gd name="connsiteY10" fmla="*/ 643796 h 674977"/>
                  <a:gd name="connsiteX11" fmla="*/ 117396 w 1010246"/>
                  <a:gd name="connsiteY11" fmla="*/ 670512 h 674977"/>
                  <a:gd name="connsiteX12" fmla="*/ 112134 w 1010246"/>
                  <a:gd name="connsiteY12" fmla="*/ 670512 h 674977"/>
                  <a:gd name="connsiteX13" fmla="*/ 84406 w 1010246"/>
                  <a:gd name="connsiteY13" fmla="*/ 673953 h 674977"/>
                  <a:gd name="connsiteX14" fmla="*/ 437579 w 1010246"/>
                  <a:gd name="connsiteY14" fmla="*/ 121220 h 674977"/>
                  <a:gd name="connsiteX15" fmla="*/ 160100 w 1010246"/>
                  <a:gd name="connsiteY15" fmla="*/ 280300 h 674977"/>
                  <a:gd name="connsiteX16" fmla="*/ 141076 w 1010246"/>
                  <a:gd name="connsiteY16" fmla="*/ 368948 h 674977"/>
                  <a:gd name="connsiteX17" fmla="*/ 167386 w 1010246"/>
                  <a:gd name="connsiteY17" fmla="*/ 516694 h 674977"/>
                  <a:gd name="connsiteX18" fmla="*/ 178923 w 1010246"/>
                  <a:gd name="connsiteY18" fmla="*/ 527624 h 674977"/>
                  <a:gd name="connsiteX19" fmla="*/ 194102 w 1010246"/>
                  <a:gd name="connsiteY19" fmla="*/ 525600 h 674977"/>
                  <a:gd name="connsiteX20" fmla="*/ 197542 w 1010246"/>
                  <a:gd name="connsiteY20" fmla="*/ 525600 h 674977"/>
                  <a:gd name="connsiteX21" fmla="*/ 269190 w 1010246"/>
                  <a:gd name="connsiteY21" fmla="*/ 508599 h 674977"/>
                  <a:gd name="connsiteX22" fmla="*/ 764240 w 1010246"/>
                  <a:gd name="connsiteY22" fmla="*/ 310255 h 674977"/>
                  <a:gd name="connsiteX23" fmla="*/ 664258 w 1010246"/>
                  <a:gd name="connsiteY23" fmla="*/ 190438 h 674977"/>
                  <a:gd name="connsiteX24" fmla="*/ 515096 w 1010246"/>
                  <a:gd name="connsiteY24" fmla="*/ 129721 h 674977"/>
                  <a:gd name="connsiteX25" fmla="*/ 437579 w 1010246"/>
                  <a:gd name="connsiteY25" fmla="*/ 121220 h 674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10246" h="674977">
                    <a:moveTo>
                      <a:pt x="83393" y="674762"/>
                    </a:moveTo>
                    <a:cubicBezTo>
                      <a:pt x="63154" y="674762"/>
                      <a:pt x="50606" y="664845"/>
                      <a:pt x="42915" y="641165"/>
                    </a:cubicBezTo>
                    <a:cubicBezTo>
                      <a:pt x="13468" y="565896"/>
                      <a:pt x="-842" y="485567"/>
                      <a:pt x="818" y="404772"/>
                    </a:cubicBezTo>
                    <a:cubicBezTo>
                      <a:pt x="2052" y="354821"/>
                      <a:pt x="12618" y="305518"/>
                      <a:pt x="31986" y="259454"/>
                    </a:cubicBezTo>
                    <a:cubicBezTo>
                      <a:pt x="112943" y="67991"/>
                      <a:pt x="317966" y="-215"/>
                      <a:pt x="481499" y="-215"/>
                    </a:cubicBezTo>
                    <a:cubicBezTo>
                      <a:pt x="523313" y="-235"/>
                      <a:pt x="565006" y="3974"/>
                      <a:pt x="605969" y="12333"/>
                    </a:cubicBezTo>
                    <a:cubicBezTo>
                      <a:pt x="690368" y="29780"/>
                      <a:pt x="770838" y="62567"/>
                      <a:pt x="843376" y="109077"/>
                    </a:cubicBezTo>
                    <a:cubicBezTo>
                      <a:pt x="927976" y="163318"/>
                      <a:pt x="975943" y="243870"/>
                      <a:pt x="1008122" y="307826"/>
                    </a:cubicBezTo>
                    <a:cubicBezTo>
                      <a:pt x="1010430" y="311509"/>
                      <a:pt x="1011361" y="315881"/>
                      <a:pt x="1010753" y="320172"/>
                    </a:cubicBezTo>
                    <a:cubicBezTo>
                      <a:pt x="1009661" y="324503"/>
                      <a:pt x="1007171" y="328328"/>
                      <a:pt x="1003670" y="331101"/>
                    </a:cubicBezTo>
                    <a:cubicBezTo>
                      <a:pt x="865032" y="444238"/>
                      <a:pt x="333348" y="615462"/>
                      <a:pt x="229926" y="643796"/>
                    </a:cubicBezTo>
                    <a:cubicBezTo>
                      <a:pt x="192280" y="653916"/>
                      <a:pt x="155445" y="664036"/>
                      <a:pt x="117396" y="670512"/>
                    </a:cubicBezTo>
                    <a:lnTo>
                      <a:pt x="112134" y="670512"/>
                    </a:lnTo>
                    <a:cubicBezTo>
                      <a:pt x="103006" y="672415"/>
                      <a:pt x="93736" y="673569"/>
                      <a:pt x="84406" y="673953"/>
                    </a:cubicBezTo>
                    <a:close/>
                    <a:moveTo>
                      <a:pt x="437579" y="121220"/>
                    </a:moveTo>
                    <a:cubicBezTo>
                      <a:pt x="336383" y="121220"/>
                      <a:pt x="210293" y="163115"/>
                      <a:pt x="160100" y="280300"/>
                    </a:cubicBezTo>
                    <a:cubicBezTo>
                      <a:pt x="148260" y="308392"/>
                      <a:pt x="141804" y="338468"/>
                      <a:pt x="141076" y="368948"/>
                    </a:cubicBezTo>
                    <a:cubicBezTo>
                      <a:pt x="140185" y="419445"/>
                      <a:pt x="149131" y="469618"/>
                      <a:pt x="167386" y="516694"/>
                    </a:cubicBezTo>
                    <a:cubicBezTo>
                      <a:pt x="171434" y="527624"/>
                      <a:pt x="174875" y="527624"/>
                      <a:pt x="178923" y="527624"/>
                    </a:cubicBezTo>
                    <a:cubicBezTo>
                      <a:pt x="184043" y="527401"/>
                      <a:pt x="189123" y="526733"/>
                      <a:pt x="194102" y="525600"/>
                    </a:cubicBezTo>
                    <a:lnTo>
                      <a:pt x="197542" y="525600"/>
                    </a:lnTo>
                    <a:cubicBezTo>
                      <a:pt x="221627" y="521350"/>
                      <a:pt x="245914" y="514873"/>
                      <a:pt x="269190" y="508599"/>
                    </a:cubicBezTo>
                    <a:cubicBezTo>
                      <a:pt x="332740" y="491395"/>
                      <a:pt x="673974" y="381294"/>
                      <a:pt x="764240" y="310255"/>
                    </a:cubicBezTo>
                    <a:cubicBezTo>
                      <a:pt x="742625" y="261842"/>
                      <a:pt x="708015" y="220372"/>
                      <a:pt x="664258" y="190438"/>
                    </a:cubicBezTo>
                    <a:cubicBezTo>
                      <a:pt x="618619" y="161334"/>
                      <a:pt x="568081" y="140751"/>
                      <a:pt x="515096" y="129721"/>
                    </a:cubicBezTo>
                    <a:cubicBezTo>
                      <a:pt x="489594" y="124337"/>
                      <a:pt x="463628" y="121483"/>
                      <a:pt x="437579" y="121220"/>
                    </a:cubicBezTo>
                    <a:close/>
                  </a:path>
                </a:pathLst>
              </a:custGeom>
              <a:solidFill>
                <a:srgbClr val="63D1E1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5FB9E9C6-384E-4D06-A69B-135DEF50B70B}"/>
                  </a:ext>
                </a:extLst>
              </p:cNvPr>
              <p:cNvSpPr/>
              <p:nvPr/>
            </p:nvSpPr>
            <p:spPr>
              <a:xfrm>
                <a:off x="937505" y="123244"/>
                <a:ext cx="1030203" cy="695418"/>
              </a:xfrm>
              <a:custGeom>
                <a:avLst/>
                <a:gdLst>
                  <a:gd name="connsiteX0" fmla="*/ 489999 w 1030203"/>
                  <a:gd name="connsiteY0" fmla="*/ 20226 h 695418"/>
                  <a:gd name="connsiteX1" fmla="*/ 612446 w 1030203"/>
                  <a:gd name="connsiteY1" fmla="*/ 32572 h 695418"/>
                  <a:gd name="connsiteX2" fmla="*/ 846411 w 1030203"/>
                  <a:gd name="connsiteY2" fmla="*/ 127899 h 695418"/>
                  <a:gd name="connsiteX3" fmla="*/ 1008324 w 1030203"/>
                  <a:gd name="connsiteY3" fmla="*/ 322803 h 695418"/>
                  <a:gd name="connsiteX4" fmla="*/ 1009741 w 1030203"/>
                  <a:gd name="connsiteY4" fmla="*/ 328874 h 695418"/>
                  <a:gd name="connsiteX5" fmla="*/ 1006098 w 1030203"/>
                  <a:gd name="connsiteY5" fmla="*/ 333732 h 695418"/>
                  <a:gd name="connsiteX6" fmla="*/ 237009 w 1030203"/>
                  <a:gd name="connsiteY6" fmla="*/ 644201 h 695418"/>
                  <a:gd name="connsiteX7" fmla="*/ 125288 w 1030203"/>
                  <a:gd name="connsiteY7" fmla="*/ 670715 h 695418"/>
                  <a:gd name="connsiteX8" fmla="*/ 94119 w 1030203"/>
                  <a:gd name="connsiteY8" fmla="*/ 674965 h 695418"/>
                  <a:gd name="connsiteX9" fmla="*/ 61939 w 1030203"/>
                  <a:gd name="connsiteY9" fmla="*/ 647844 h 695418"/>
                  <a:gd name="connsiteX10" fmla="*/ 21461 w 1030203"/>
                  <a:gd name="connsiteY10" fmla="*/ 415498 h 695418"/>
                  <a:gd name="connsiteX11" fmla="*/ 51819 w 1030203"/>
                  <a:gd name="connsiteY11" fmla="*/ 273824 h 695418"/>
                  <a:gd name="connsiteX12" fmla="*/ 492022 w 1030203"/>
                  <a:gd name="connsiteY12" fmla="*/ 20226 h 695418"/>
                  <a:gd name="connsiteX13" fmla="*/ 190457 w 1030203"/>
                  <a:gd name="connsiteY13" fmla="*/ 548065 h 695418"/>
                  <a:gd name="connsiteX14" fmla="*/ 210697 w 1030203"/>
                  <a:gd name="connsiteY14" fmla="*/ 545231 h 695418"/>
                  <a:gd name="connsiteX15" fmla="*/ 283153 w 1030203"/>
                  <a:gd name="connsiteY15" fmla="*/ 528028 h 695418"/>
                  <a:gd name="connsiteX16" fmla="*/ 784681 w 1030203"/>
                  <a:gd name="connsiteY16" fmla="*/ 325636 h 695418"/>
                  <a:gd name="connsiteX17" fmla="*/ 787110 w 1030203"/>
                  <a:gd name="connsiteY17" fmla="*/ 322398 h 695418"/>
                  <a:gd name="connsiteX18" fmla="*/ 787110 w 1030203"/>
                  <a:gd name="connsiteY18" fmla="*/ 318552 h 695418"/>
                  <a:gd name="connsiteX19" fmla="*/ 682068 w 1030203"/>
                  <a:gd name="connsiteY19" fmla="*/ 191450 h 695418"/>
                  <a:gd name="connsiteX20" fmla="*/ 529667 w 1030203"/>
                  <a:gd name="connsiteY20" fmla="*/ 129316 h 695418"/>
                  <a:gd name="connsiteX21" fmla="*/ 449924 w 1030203"/>
                  <a:gd name="connsiteY21" fmla="*/ 121220 h 695418"/>
                  <a:gd name="connsiteX22" fmla="*/ 163135 w 1030203"/>
                  <a:gd name="connsiteY22" fmla="*/ 286372 h 695418"/>
                  <a:gd name="connsiteX23" fmla="*/ 142896 w 1030203"/>
                  <a:gd name="connsiteY23" fmla="*/ 378663 h 695418"/>
                  <a:gd name="connsiteX24" fmla="*/ 169814 w 1030203"/>
                  <a:gd name="connsiteY24" fmla="*/ 530254 h 695418"/>
                  <a:gd name="connsiteX25" fmla="*/ 190054 w 1030203"/>
                  <a:gd name="connsiteY25" fmla="*/ 547862 h 695418"/>
                  <a:gd name="connsiteX26" fmla="*/ 491617 w 1030203"/>
                  <a:gd name="connsiteY26" fmla="*/ -215 h 695418"/>
                  <a:gd name="connsiteX27" fmla="*/ 32795 w 1030203"/>
                  <a:gd name="connsiteY27" fmla="*/ 265526 h 695418"/>
                  <a:gd name="connsiteX28" fmla="*/ 816 w 1030203"/>
                  <a:gd name="connsiteY28" fmla="*/ 414486 h 695418"/>
                  <a:gd name="connsiteX29" fmla="*/ 43521 w 1030203"/>
                  <a:gd name="connsiteY29" fmla="*/ 654725 h 695418"/>
                  <a:gd name="connsiteX30" fmla="*/ 94524 w 1030203"/>
                  <a:gd name="connsiteY30" fmla="*/ 695204 h 695418"/>
                  <a:gd name="connsiteX31" fmla="*/ 124074 w 1030203"/>
                  <a:gd name="connsiteY31" fmla="*/ 691763 h 695418"/>
                  <a:gd name="connsiteX32" fmla="*/ 129133 w 1030203"/>
                  <a:gd name="connsiteY32" fmla="*/ 690751 h 695418"/>
                  <a:gd name="connsiteX33" fmla="*/ 242675 w 1030203"/>
                  <a:gd name="connsiteY33" fmla="*/ 663833 h 695418"/>
                  <a:gd name="connsiteX34" fmla="*/ 1019861 w 1030203"/>
                  <a:gd name="connsiteY34" fmla="*/ 349518 h 695418"/>
                  <a:gd name="connsiteX35" fmla="*/ 1030587 w 1030203"/>
                  <a:gd name="connsiteY35" fmla="*/ 333327 h 695418"/>
                  <a:gd name="connsiteX36" fmla="*/ 1030587 w 1030203"/>
                  <a:gd name="connsiteY36" fmla="*/ 332315 h 695418"/>
                  <a:gd name="connsiteX37" fmla="*/ 1027147 w 1030203"/>
                  <a:gd name="connsiteY37" fmla="*/ 313492 h 695418"/>
                  <a:gd name="connsiteX38" fmla="*/ 858756 w 1030203"/>
                  <a:gd name="connsiteY38" fmla="*/ 111100 h 695418"/>
                  <a:gd name="connsiteX39" fmla="*/ 617909 w 1030203"/>
                  <a:gd name="connsiteY39" fmla="*/ 12941 h 695418"/>
                  <a:gd name="connsiteX40" fmla="*/ 491414 w 1030203"/>
                  <a:gd name="connsiteY40" fmla="*/ 190 h 695418"/>
                  <a:gd name="connsiteX41" fmla="*/ 190054 w 1030203"/>
                  <a:gd name="connsiteY41" fmla="*/ 527623 h 695418"/>
                  <a:gd name="connsiteX42" fmla="*/ 188029 w 1030203"/>
                  <a:gd name="connsiteY42" fmla="*/ 523171 h 695418"/>
                  <a:gd name="connsiteX43" fmla="*/ 162326 w 1030203"/>
                  <a:gd name="connsiteY43" fmla="*/ 379472 h 695418"/>
                  <a:gd name="connsiteX44" fmla="*/ 180540 w 1030203"/>
                  <a:gd name="connsiteY44" fmla="*/ 294468 h 695418"/>
                  <a:gd name="connsiteX45" fmla="*/ 448710 w 1030203"/>
                  <a:gd name="connsiteY45" fmla="*/ 141459 h 695418"/>
                  <a:gd name="connsiteX46" fmla="*/ 524202 w 1030203"/>
                  <a:gd name="connsiteY46" fmla="*/ 149150 h 695418"/>
                  <a:gd name="connsiteX47" fmla="*/ 669924 w 1030203"/>
                  <a:gd name="connsiteY47" fmla="*/ 208654 h 695418"/>
                  <a:gd name="connsiteX48" fmla="*/ 762418 w 1030203"/>
                  <a:gd name="connsiteY48" fmla="*/ 316933 h 695418"/>
                  <a:gd name="connsiteX49" fmla="*/ 277688 w 1030203"/>
                  <a:gd name="connsiteY49" fmla="*/ 508396 h 695418"/>
                  <a:gd name="connsiteX50" fmla="*/ 206851 w 1030203"/>
                  <a:gd name="connsiteY50" fmla="*/ 525195 h 695418"/>
                  <a:gd name="connsiteX51" fmla="*/ 203411 w 1030203"/>
                  <a:gd name="connsiteY51" fmla="*/ 525195 h 695418"/>
                  <a:gd name="connsiteX52" fmla="*/ 190054 w 1030203"/>
                  <a:gd name="connsiteY52" fmla="*/ 527016 h 695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030203" h="695418">
                    <a:moveTo>
                      <a:pt x="489999" y="20226"/>
                    </a:moveTo>
                    <a:cubicBezTo>
                      <a:pt x="531124" y="20226"/>
                      <a:pt x="572149" y="24375"/>
                      <a:pt x="612446" y="32572"/>
                    </a:cubicBezTo>
                    <a:cubicBezTo>
                      <a:pt x="695568" y="49877"/>
                      <a:pt x="774845" y="82179"/>
                      <a:pt x="846411" y="127899"/>
                    </a:cubicBezTo>
                    <a:cubicBezTo>
                      <a:pt x="921497" y="176068"/>
                      <a:pt x="967846" y="244679"/>
                      <a:pt x="1008324" y="322803"/>
                    </a:cubicBezTo>
                    <a:cubicBezTo>
                      <a:pt x="1009478" y="324604"/>
                      <a:pt x="1009983" y="326749"/>
                      <a:pt x="1009741" y="328874"/>
                    </a:cubicBezTo>
                    <a:cubicBezTo>
                      <a:pt x="1009133" y="330878"/>
                      <a:pt x="1007839" y="332598"/>
                      <a:pt x="1006098" y="333732"/>
                    </a:cubicBezTo>
                    <a:cubicBezTo>
                      <a:pt x="870698" y="444440"/>
                      <a:pt x="338205" y="617081"/>
                      <a:pt x="237009" y="644201"/>
                    </a:cubicBezTo>
                    <a:cubicBezTo>
                      <a:pt x="200173" y="654321"/>
                      <a:pt x="163135" y="664440"/>
                      <a:pt x="125288" y="670715"/>
                    </a:cubicBezTo>
                    <a:cubicBezTo>
                      <a:pt x="115026" y="672981"/>
                      <a:pt x="104603" y="674398"/>
                      <a:pt x="94119" y="674965"/>
                    </a:cubicBezTo>
                    <a:cubicBezTo>
                      <a:pt x="79750" y="674965"/>
                      <a:pt x="70035" y="669095"/>
                      <a:pt x="61939" y="647844"/>
                    </a:cubicBezTo>
                    <a:cubicBezTo>
                      <a:pt x="33381" y="573789"/>
                      <a:pt x="19639" y="494856"/>
                      <a:pt x="21461" y="415498"/>
                    </a:cubicBezTo>
                    <a:cubicBezTo>
                      <a:pt x="22755" y="366803"/>
                      <a:pt x="33058" y="318775"/>
                      <a:pt x="51819" y="273824"/>
                    </a:cubicBezTo>
                    <a:cubicBezTo>
                      <a:pt x="126502" y="99362"/>
                      <a:pt x="311489" y="20226"/>
                      <a:pt x="492022" y="20226"/>
                    </a:cubicBezTo>
                    <a:moveTo>
                      <a:pt x="190457" y="548065"/>
                    </a:moveTo>
                    <a:cubicBezTo>
                      <a:pt x="197279" y="547721"/>
                      <a:pt x="204038" y="546770"/>
                      <a:pt x="210697" y="545231"/>
                    </a:cubicBezTo>
                    <a:cubicBezTo>
                      <a:pt x="234984" y="540981"/>
                      <a:pt x="259271" y="534505"/>
                      <a:pt x="283153" y="528028"/>
                    </a:cubicBezTo>
                    <a:cubicBezTo>
                      <a:pt x="349539" y="510015"/>
                      <a:pt x="696438" y="397890"/>
                      <a:pt x="784681" y="325636"/>
                    </a:cubicBezTo>
                    <a:cubicBezTo>
                      <a:pt x="785773" y="324786"/>
                      <a:pt x="786603" y="323673"/>
                      <a:pt x="787110" y="322398"/>
                    </a:cubicBezTo>
                    <a:cubicBezTo>
                      <a:pt x="787615" y="321163"/>
                      <a:pt x="787615" y="319787"/>
                      <a:pt x="787110" y="318552"/>
                    </a:cubicBezTo>
                    <a:cubicBezTo>
                      <a:pt x="764503" y="267307"/>
                      <a:pt x="728133" y="223307"/>
                      <a:pt x="682068" y="191450"/>
                    </a:cubicBezTo>
                    <a:cubicBezTo>
                      <a:pt x="635437" y="161698"/>
                      <a:pt x="583806" y="140650"/>
                      <a:pt x="529667" y="129316"/>
                    </a:cubicBezTo>
                    <a:cubicBezTo>
                      <a:pt x="503416" y="123973"/>
                      <a:pt x="476701" y="121261"/>
                      <a:pt x="449924" y="121220"/>
                    </a:cubicBezTo>
                    <a:cubicBezTo>
                      <a:pt x="332334" y="121220"/>
                      <a:pt x="211710" y="172830"/>
                      <a:pt x="163135" y="286372"/>
                    </a:cubicBezTo>
                    <a:cubicBezTo>
                      <a:pt x="150708" y="315597"/>
                      <a:pt x="143827" y="346907"/>
                      <a:pt x="142896" y="378663"/>
                    </a:cubicBezTo>
                    <a:cubicBezTo>
                      <a:pt x="141985" y="430455"/>
                      <a:pt x="151113" y="481944"/>
                      <a:pt x="169814" y="530254"/>
                    </a:cubicBezTo>
                    <a:cubicBezTo>
                      <a:pt x="175075" y="544017"/>
                      <a:pt x="181351" y="547862"/>
                      <a:pt x="190054" y="547862"/>
                    </a:cubicBezTo>
                    <a:moveTo>
                      <a:pt x="491617" y="-215"/>
                    </a:moveTo>
                    <a:cubicBezTo>
                      <a:pt x="324846" y="-215"/>
                      <a:pt x="116788" y="69610"/>
                      <a:pt x="32795" y="265526"/>
                    </a:cubicBezTo>
                    <a:cubicBezTo>
                      <a:pt x="13062" y="312784"/>
                      <a:pt x="2213" y="363281"/>
                      <a:pt x="816" y="414486"/>
                    </a:cubicBezTo>
                    <a:cubicBezTo>
                      <a:pt x="-843" y="496597"/>
                      <a:pt x="13668" y="578221"/>
                      <a:pt x="43521" y="654725"/>
                    </a:cubicBezTo>
                    <a:cubicBezTo>
                      <a:pt x="49128" y="678385"/>
                      <a:pt x="70217" y="695103"/>
                      <a:pt x="94524" y="695204"/>
                    </a:cubicBezTo>
                    <a:cubicBezTo>
                      <a:pt x="104441" y="694860"/>
                      <a:pt x="114338" y="693706"/>
                      <a:pt x="124074" y="691763"/>
                    </a:cubicBezTo>
                    <a:lnTo>
                      <a:pt x="129133" y="690751"/>
                    </a:lnTo>
                    <a:cubicBezTo>
                      <a:pt x="167587" y="684073"/>
                      <a:pt x="204828" y="674155"/>
                      <a:pt x="242675" y="663833"/>
                    </a:cubicBezTo>
                    <a:cubicBezTo>
                      <a:pt x="346502" y="635498"/>
                      <a:pt x="880412" y="463465"/>
                      <a:pt x="1019861" y="349518"/>
                    </a:cubicBezTo>
                    <a:cubicBezTo>
                      <a:pt x="1025082" y="345410"/>
                      <a:pt x="1028846" y="339743"/>
                      <a:pt x="1030587" y="333327"/>
                    </a:cubicBezTo>
                    <a:lnTo>
                      <a:pt x="1030587" y="332315"/>
                    </a:lnTo>
                    <a:cubicBezTo>
                      <a:pt x="1031518" y="325838"/>
                      <a:pt x="1030304" y="319220"/>
                      <a:pt x="1027147" y="313492"/>
                    </a:cubicBezTo>
                    <a:cubicBezTo>
                      <a:pt x="994359" y="248322"/>
                      <a:pt x="946190" y="166353"/>
                      <a:pt x="858756" y="111100"/>
                    </a:cubicBezTo>
                    <a:cubicBezTo>
                      <a:pt x="785187" y="63862"/>
                      <a:pt x="703542" y="30589"/>
                      <a:pt x="617909" y="12941"/>
                    </a:cubicBezTo>
                    <a:cubicBezTo>
                      <a:pt x="576278" y="4399"/>
                      <a:pt x="533896" y="129"/>
                      <a:pt x="491414" y="190"/>
                    </a:cubicBezTo>
                    <a:close/>
                    <a:moveTo>
                      <a:pt x="190054" y="527623"/>
                    </a:moveTo>
                    <a:cubicBezTo>
                      <a:pt x="189243" y="526206"/>
                      <a:pt x="188555" y="524709"/>
                      <a:pt x="188029" y="523171"/>
                    </a:cubicBezTo>
                    <a:cubicBezTo>
                      <a:pt x="170198" y="477410"/>
                      <a:pt x="161455" y="428593"/>
                      <a:pt x="162326" y="379472"/>
                    </a:cubicBezTo>
                    <a:cubicBezTo>
                      <a:pt x="162952" y="350247"/>
                      <a:pt x="169146" y="321386"/>
                      <a:pt x="180540" y="294468"/>
                    </a:cubicBezTo>
                    <a:cubicBezTo>
                      <a:pt x="228710" y="181735"/>
                      <a:pt x="350753" y="141662"/>
                      <a:pt x="448710" y="141459"/>
                    </a:cubicBezTo>
                    <a:cubicBezTo>
                      <a:pt x="474069" y="141459"/>
                      <a:pt x="499368" y="144030"/>
                      <a:pt x="524202" y="149150"/>
                    </a:cubicBezTo>
                    <a:cubicBezTo>
                      <a:pt x="576015" y="159917"/>
                      <a:pt x="625398" y="180076"/>
                      <a:pt x="669924" y="208654"/>
                    </a:cubicBezTo>
                    <a:cubicBezTo>
                      <a:pt x="709978" y="235713"/>
                      <a:pt x="741936" y="273135"/>
                      <a:pt x="762418" y="316933"/>
                    </a:cubicBezTo>
                    <a:cubicBezTo>
                      <a:pt x="662841" y="387366"/>
                      <a:pt x="339419" y="491598"/>
                      <a:pt x="277688" y="508396"/>
                    </a:cubicBezTo>
                    <a:cubicBezTo>
                      <a:pt x="254617" y="514670"/>
                      <a:pt x="230532" y="520945"/>
                      <a:pt x="206851" y="525195"/>
                    </a:cubicBezTo>
                    <a:lnTo>
                      <a:pt x="203411" y="525195"/>
                    </a:lnTo>
                    <a:cubicBezTo>
                      <a:pt x="199019" y="526146"/>
                      <a:pt x="194546" y="526753"/>
                      <a:pt x="190054" y="527016"/>
                    </a:cubicBezTo>
                    <a:close/>
                  </a:path>
                </a:pathLst>
              </a:custGeom>
              <a:solidFill>
                <a:srgbClr val="190B0B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7CDDBFA4-BE47-4B59-9E09-ECC98C8330AC}"/>
                  </a:ext>
                </a:extLst>
              </p:cNvPr>
              <p:cNvSpPr/>
              <p:nvPr/>
            </p:nvSpPr>
            <p:spPr>
              <a:xfrm>
                <a:off x="1051373" y="152591"/>
                <a:ext cx="894779" cy="641919"/>
              </a:xfrm>
              <a:custGeom>
                <a:avLst/>
                <a:gdLst>
                  <a:gd name="connsiteX0" fmla="*/ 893849 w 894779"/>
                  <a:gd name="connsiteY0" fmla="*/ 293456 h 641919"/>
                  <a:gd name="connsiteX1" fmla="*/ 731935 w 894779"/>
                  <a:gd name="connsiteY1" fmla="*/ 98552 h 641919"/>
                  <a:gd name="connsiteX2" fmla="*/ 498578 w 894779"/>
                  <a:gd name="connsiteY2" fmla="*/ 2416 h 641919"/>
                  <a:gd name="connsiteX3" fmla="*/ 484207 w 894779"/>
                  <a:gd name="connsiteY3" fmla="*/ -215 h 641919"/>
                  <a:gd name="connsiteX4" fmla="*/ 663123 w 894779"/>
                  <a:gd name="connsiteY4" fmla="*/ 80742 h 641919"/>
                  <a:gd name="connsiteX5" fmla="*/ 825036 w 894779"/>
                  <a:gd name="connsiteY5" fmla="*/ 275443 h 641919"/>
                  <a:gd name="connsiteX6" fmla="*/ 826654 w 894779"/>
                  <a:gd name="connsiteY6" fmla="*/ 281717 h 641919"/>
                  <a:gd name="connsiteX7" fmla="*/ 822809 w 894779"/>
                  <a:gd name="connsiteY7" fmla="*/ 286574 h 641919"/>
                  <a:gd name="connsiteX8" fmla="*/ 60601 w 894779"/>
                  <a:gd name="connsiteY8" fmla="*/ 627403 h 641919"/>
                  <a:gd name="connsiteX9" fmla="*/ 11015 w 894779"/>
                  <a:gd name="connsiteY9" fmla="*/ 639951 h 641919"/>
                  <a:gd name="connsiteX10" fmla="*/ 122736 w 894779"/>
                  <a:gd name="connsiteY10" fmla="*/ 613438 h 641919"/>
                  <a:gd name="connsiteX11" fmla="*/ 891825 w 894779"/>
                  <a:gd name="connsiteY11" fmla="*/ 302968 h 641919"/>
                  <a:gd name="connsiteX12" fmla="*/ 895468 w 894779"/>
                  <a:gd name="connsiteY12" fmla="*/ 298111 h 641919"/>
                  <a:gd name="connsiteX13" fmla="*/ 893849 w 894779"/>
                  <a:gd name="connsiteY13" fmla="*/ 293456 h 641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94779" h="641919">
                    <a:moveTo>
                      <a:pt x="893849" y="293456"/>
                    </a:moveTo>
                    <a:cubicBezTo>
                      <a:pt x="853370" y="215333"/>
                      <a:pt x="807630" y="146722"/>
                      <a:pt x="731935" y="98552"/>
                    </a:cubicBezTo>
                    <a:cubicBezTo>
                      <a:pt x="660612" y="52630"/>
                      <a:pt x="581558" y="20044"/>
                      <a:pt x="498578" y="2416"/>
                    </a:cubicBezTo>
                    <a:lnTo>
                      <a:pt x="484207" y="-215"/>
                    </a:lnTo>
                    <a:cubicBezTo>
                      <a:pt x="547354" y="18243"/>
                      <a:pt x="607586" y="45505"/>
                      <a:pt x="663123" y="80742"/>
                    </a:cubicBezTo>
                    <a:cubicBezTo>
                      <a:pt x="738209" y="128709"/>
                      <a:pt x="784558" y="197522"/>
                      <a:pt x="825036" y="275443"/>
                    </a:cubicBezTo>
                    <a:cubicBezTo>
                      <a:pt x="826250" y="277305"/>
                      <a:pt x="826816" y="279511"/>
                      <a:pt x="826654" y="281717"/>
                    </a:cubicBezTo>
                    <a:cubicBezTo>
                      <a:pt x="825987" y="283741"/>
                      <a:pt x="824611" y="285461"/>
                      <a:pt x="822809" y="286574"/>
                    </a:cubicBezTo>
                    <a:cubicBezTo>
                      <a:pt x="687409" y="397080"/>
                      <a:pt x="162404" y="599473"/>
                      <a:pt x="60601" y="627403"/>
                    </a:cubicBezTo>
                    <a:cubicBezTo>
                      <a:pt x="26599" y="636510"/>
                      <a:pt x="-20356" y="645618"/>
                      <a:pt x="11015" y="639951"/>
                    </a:cubicBezTo>
                    <a:cubicBezTo>
                      <a:pt x="48862" y="633474"/>
                      <a:pt x="85900" y="623557"/>
                      <a:pt x="122736" y="613438"/>
                    </a:cubicBezTo>
                    <a:cubicBezTo>
                      <a:pt x="223932" y="585710"/>
                      <a:pt x="757032" y="413677"/>
                      <a:pt x="891825" y="302968"/>
                    </a:cubicBezTo>
                    <a:cubicBezTo>
                      <a:pt x="893566" y="301835"/>
                      <a:pt x="894860" y="300114"/>
                      <a:pt x="895468" y="298111"/>
                    </a:cubicBezTo>
                    <a:cubicBezTo>
                      <a:pt x="895367" y="296451"/>
                      <a:pt x="894800" y="294832"/>
                      <a:pt x="893849" y="293456"/>
                    </a:cubicBezTo>
                    <a:close/>
                  </a:path>
                </a:pathLst>
              </a:custGeom>
              <a:solidFill>
                <a:srgbClr val="1EBAC6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64E9601A-F612-4B6A-B587-EBDD43C51F9F}"/>
                  </a:ext>
                </a:extLst>
              </p:cNvPr>
              <p:cNvSpPr/>
              <p:nvPr/>
            </p:nvSpPr>
            <p:spPr>
              <a:xfrm>
                <a:off x="997744" y="442214"/>
                <a:ext cx="970064" cy="415106"/>
              </a:xfrm>
              <a:custGeom>
                <a:avLst/>
                <a:gdLst>
                  <a:gd name="connsiteX0" fmla="*/ 952537 w 970064"/>
                  <a:gd name="connsiteY0" fmla="*/ -215 h 415106"/>
                  <a:gd name="connsiteX1" fmla="*/ 970753 w 970064"/>
                  <a:gd name="connsiteY1" fmla="*/ 70015 h 415106"/>
                  <a:gd name="connsiteX2" fmla="*/ 956586 w 970064"/>
                  <a:gd name="connsiteY2" fmla="*/ 82968 h 415106"/>
                  <a:gd name="connsiteX3" fmla="*/ 895868 w 970064"/>
                  <a:gd name="connsiteY3" fmla="*/ 115756 h 415106"/>
                  <a:gd name="connsiteX4" fmla="*/ 135886 w 970064"/>
                  <a:gd name="connsiteY4" fmla="*/ 405986 h 415106"/>
                  <a:gd name="connsiteX5" fmla="*/ 95408 w 970064"/>
                  <a:gd name="connsiteY5" fmla="*/ 414891 h 415106"/>
                  <a:gd name="connsiteX6" fmla="*/ 688 w 970064"/>
                  <a:gd name="connsiteY6" fmla="*/ 345268 h 415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0064" h="415106">
                    <a:moveTo>
                      <a:pt x="952537" y="-215"/>
                    </a:moveTo>
                    <a:cubicBezTo>
                      <a:pt x="962637" y="21967"/>
                      <a:pt x="968790" y="45728"/>
                      <a:pt x="970753" y="70015"/>
                    </a:cubicBezTo>
                    <a:cubicBezTo>
                      <a:pt x="967717" y="75864"/>
                      <a:pt x="962698" y="80458"/>
                      <a:pt x="956586" y="82968"/>
                    </a:cubicBezTo>
                    <a:cubicBezTo>
                      <a:pt x="936346" y="93897"/>
                      <a:pt x="916107" y="105029"/>
                      <a:pt x="895868" y="115756"/>
                    </a:cubicBezTo>
                    <a:cubicBezTo>
                      <a:pt x="656034" y="242858"/>
                      <a:pt x="393531" y="320374"/>
                      <a:pt x="135886" y="405986"/>
                    </a:cubicBezTo>
                    <a:cubicBezTo>
                      <a:pt x="122953" y="411126"/>
                      <a:pt x="109291" y="414122"/>
                      <a:pt x="95408" y="414891"/>
                    </a:cubicBezTo>
                    <a:cubicBezTo>
                      <a:pt x="52784" y="412645"/>
                      <a:pt x="15564" y="385281"/>
                      <a:pt x="688" y="345268"/>
                    </a:cubicBezTo>
                  </a:path>
                </a:pathLst>
              </a:custGeom>
              <a:noFill/>
              <a:ln w="20234" cap="flat">
                <a:solidFill>
                  <a:srgbClr val="190B0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2E963BBB-FAEE-4E23-BFDC-358C42D58E4E}"/>
                  </a:ext>
                </a:extLst>
              </p:cNvPr>
              <p:cNvSpPr/>
              <p:nvPr/>
            </p:nvSpPr>
            <p:spPr>
              <a:xfrm>
                <a:off x="1115941" y="797817"/>
                <a:ext cx="20239" cy="40478"/>
              </a:xfrm>
              <a:custGeom>
                <a:avLst/>
                <a:gdLst>
                  <a:gd name="connsiteX0" fmla="*/ 688 w 20239"/>
                  <a:gd name="connsiteY0" fmla="*/ -215 h 40478"/>
                  <a:gd name="connsiteX1" fmla="*/ 20928 w 20239"/>
                  <a:gd name="connsiteY1" fmla="*/ 40263 h 4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239" h="40478">
                    <a:moveTo>
                      <a:pt x="688" y="-215"/>
                    </a:moveTo>
                    <a:cubicBezTo>
                      <a:pt x="7023" y="13284"/>
                      <a:pt x="13784" y="26764"/>
                      <a:pt x="20928" y="40263"/>
                    </a:cubicBezTo>
                  </a:path>
                </a:pathLst>
              </a:custGeom>
              <a:noFill/>
              <a:ln w="20234" cap="rnd">
                <a:solidFill>
                  <a:srgbClr val="190B0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6A4C71A4-8716-474B-98E7-611AE10313B2}"/>
                  </a:ext>
                </a:extLst>
              </p:cNvPr>
              <p:cNvSpPr/>
              <p:nvPr/>
            </p:nvSpPr>
            <p:spPr>
              <a:xfrm>
                <a:off x="1187183" y="776970"/>
                <a:ext cx="20239" cy="40478"/>
              </a:xfrm>
              <a:custGeom>
                <a:avLst/>
                <a:gdLst>
                  <a:gd name="connsiteX0" fmla="*/ 688 w 20239"/>
                  <a:gd name="connsiteY0" fmla="*/ -215 h 40478"/>
                  <a:gd name="connsiteX1" fmla="*/ 20928 w 20239"/>
                  <a:gd name="connsiteY1" fmla="*/ 40263 h 4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239" h="40478">
                    <a:moveTo>
                      <a:pt x="688" y="-215"/>
                    </a:moveTo>
                    <a:cubicBezTo>
                      <a:pt x="6760" y="13750"/>
                      <a:pt x="13642" y="27512"/>
                      <a:pt x="20928" y="40263"/>
                    </a:cubicBezTo>
                  </a:path>
                </a:pathLst>
              </a:custGeom>
              <a:noFill/>
              <a:ln w="20234" cap="rnd">
                <a:solidFill>
                  <a:srgbClr val="190B0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A493B2DD-FC10-417A-A533-6806E234FA51}"/>
                  </a:ext>
                </a:extLst>
              </p:cNvPr>
              <p:cNvSpPr/>
              <p:nvPr/>
            </p:nvSpPr>
            <p:spPr>
              <a:xfrm>
                <a:off x="1259842" y="755921"/>
                <a:ext cx="20239" cy="40478"/>
              </a:xfrm>
              <a:custGeom>
                <a:avLst/>
                <a:gdLst>
                  <a:gd name="connsiteX0" fmla="*/ 688 w 20239"/>
                  <a:gd name="connsiteY0" fmla="*/ -215 h 40478"/>
                  <a:gd name="connsiteX1" fmla="*/ 20928 w 20239"/>
                  <a:gd name="connsiteY1" fmla="*/ 40263 h 4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239" h="40478">
                    <a:moveTo>
                      <a:pt x="688" y="-215"/>
                    </a:moveTo>
                    <a:cubicBezTo>
                      <a:pt x="6963" y="13750"/>
                      <a:pt x="13641" y="27310"/>
                      <a:pt x="20928" y="40263"/>
                    </a:cubicBezTo>
                  </a:path>
                </a:pathLst>
              </a:custGeom>
              <a:noFill/>
              <a:ln w="20234" cap="rnd">
                <a:solidFill>
                  <a:srgbClr val="190B0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A004FAC6-548D-4784-9CDD-03D8137A83D7}"/>
                  </a:ext>
                </a:extLst>
              </p:cNvPr>
              <p:cNvSpPr/>
              <p:nvPr/>
            </p:nvSpPr>
            <p:spPr>
              <a:xfrm>
                <a:off x="1329464" y="732039"/>
                <a:ext cx="20239" cy="40478"/>
              </a:xfrm>
              <a:custGeom>
                <a:avLst/>
                <a:gdLst>
                  <a:gd name="connsiteX0" fmla="*/ 688 w 20239"/>
                  <a:gd name="connsiteY0" fmla="*/ -215 h 40478"/>
                  <a:gd name="connsiteX1" fmla="*/ 20928 w 20239"/>
                  <a:gd name="connsiteY1" fmla="*/ 40263 h 4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239" h="40478">
                    <a:moveTo>
                      <a:pt x="688" y="-215"/>
                    </a:moveTo>
                    <a:cubicBezTo>
                      <a:pt x="6761" y="13284"/>
                      <a:pt x="13501" y="26764"/>
                      <a:pt x="20928" y="40263"/>
                    </a:cubicBezTo>
                  </a:path>
                </a:pathLst>
              </a:custGeom>
              <a:noFill/>
              <a:ln w="20234" cap="rnd">
                <a:solidFill>
                  <a:srgbClr val="190B0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FEC4619A-B7B3-4E22-B767-489FC70FB666}"/>
                  </a:ext>
                </a:extLst>
              </p:cNvPr>
              <p:cNvSpPr/>
              <p:nvPr/>
            </p:nvSpPr>
            <p:spPr>
              <a:xfrm>
                <a:off x="1399087" y="708764"/>
                <a:ext cx="20239" cy="40478"/>
              </a:xfrm>
              <a:custGeom>
                <a:avLst/>
                <a:gdLst>
                  <a:gd name="connsiteX0" fmla="*/ 688 w 20239"/>
                  <a:gd name="connsiteY0" fmla="*/ -215 h 40478"/>
                  <a:gd name="connsiteX1" fmla="*/ 20928 w 20239"/>
                  <a:gd name="connsiteY1" fmla="*/ 40263 h 4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239" h="40478">
                    <a:moveTo>
                      <a:pt x="688" y="-215"/>
                    </a:moveTo>
                    <a:cubicBezTo>
                      <a:pt x="7024" y="13284"/>
                      <a:pt x="13784" y="26764"/>
                      <a:pt x="20928" y="40263"/>
                    </a:cubicBezTo>
                  </a:path>
                </a:pathLst>
              </a:custGeom>
              <a:noFill/>
              <a:ln w="20234" cap="rnd">
                <a:solidFill>
                  <a:srgbClr val="190B0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36A0C72B-EE53-4A80-B778-786C1FEEC84C}"/>
                  </a:ext>
                </a:extLst>
              </p:cNvPr>
              <p:cNvSpPr/>
              <p:nvPr/>
            </p:nvSpPr>
            <p:spPr>
              <a:xfrm>
                <a:off x="1470937" y="683060"/>
                <a:ext cx="20239" cy="40478"/>
              </a:xfrm>
              <a:custGeom>
                <a:avLst/>
                <a:gdLst>
                  <a:gd name="connsiteX0" fmla="*/ 688 w 20239"/>
                  <a:gd name="connsiteY0" fmla="*/ -215 h 40478"/>
                  <a:gd name="connsiteX1" fmla="*/ 20928 w 20239"/>
                  <a:gd name="connsiteY1" fmla="*/ 40263 h 4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239" h="40478">
                    <a:moveTo>
                      <a:pt x="688" y="-215"/>
                    </a:moveTo>
                    <a:cubicBezTo>
                      <a:pt x="6760" y="13285"/>
                      <a:pt x="13500" y="26764"/>
                      <a:pt x="20928" y="40263"/>
                    </a:cubicBezTo>
                  </a:path>
                </a:pathLst>
              </a:custGeom>
              <a:noFill/>
              <a:ln w="20234" cap="rnd">
                <a:solidFill>
                  <a:srgbClr val="190B0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6CDE6BC9-9BF0-49BB-88F4-AED80AC74BF4}"/>
                  </a:ext>
                </a:extLst>
              </p:cNvPr>
              <p:cNvSpPr/>
              <p:nvPr/>
            </p:nvSpPr>
            <p:spPr>
              <a:xfrm>
                <a:off x="1537523" y="656345"/>
                <a:ext cx="20239" cy="40478"/>
              </a:xfrm>
              <a:custGeom>
                <a:avLst/>
                <a:gdLst>
                  <a:gd name="connsiteX0" fmla="*/ 688 w 20239"/>
                  <a:gd name="connsiteY0" fmla="*/ -215 h 40478"/>
                  <a:gd name="connsiteX1" fmla="*/ 20928 w 20239"/>
                  <a:gd name="connsiteY1" fmla="*/ 40263 h 4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239" h="40478">
                    <a:moveTo>
                      <a:pt x="688" y="-215"/>
                    </a:moveTo>
                    <a:cubicBezTo>
                      <a:pt x="6760" y="13750"/>
                      <a:pt x="13439" y="27512"/>
                      <a:pt x="20928" y="40263"/>
                    </a:cubicBezTo>
                  </a:path>
                </a:pathLst>
              </a:custGeom>
              <a:noFill/>
              <a:ln w="20234" cap="rnd">
                <a:solidFill>
                  <a:srgbClr val="190B0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17666673-03B0-4596-9A5D-658F2FF176B6}"/>
                  </a:ext>
                </a:extLst>
              </p:cNvPr>
              <p:cNvSpPr/>
              <p:nvPr/>
            </p:nvSpPr>
            <p:spPr>
              <a:xfrm>
                <a:off x="1605932" y="628010"/>
                <a:ext cx="20239" cy="40478"/>
              </a:xfrm>
              <a:custGeom>
                <a:avLst/>
                <a:gdLst>
                  <a:gd name="connsiteX0" fmla="*/ 688 w 20239"/>
                  <a:gd name="connsiteY0" fmla="*/ -215 h 40478"/>
                  <a:gd name="connsiteX1" fmla="*/ 20928 w 20239"/>
                  <a:gd name="connsiteY1" fmla="*/ 40263 h 4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239" h="40478">
                    <a:moveTo>
                      <a:pt x="688" y="-215"/>
                    </a:moveTo>
                    <a:cubicBezTo>
                      <a:pt x="6760" y="13285"/>
                      <a:pt x="13500" y="26764"/>
                      <a:pt x="20928" y="40263"/>
                    </a:cubicBezTo>
                  </a:path>
                </a:pathLst>
              </a:custGeom>
              <a:noFill/>
              <a:ln w="20234" cap="rnd">
                <a:solidFill>
                  <a:srgbClr val="190B0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36DDA966-8A50-4E4D-B507-1E5AFE41D78A}"/>
                  </a:ext>
                </a:extLst>
              </p:cNvPr>
              <p:cNvSpPr/>
              <p:nvPr/>
            </p:nvSpPr>
            <p:spPr>
              <a:xfrm>
                <a:off x="1672721" y="600484"/>
                <a:ext cx="20239" cy="40478"/>
              </a:xfrm>
              <a:custGeom>
                <a:avLst/>
                <a:gdLst>
                  <a:gd name="connsiteX0" fmla="*/ 688 w 20239"/>
                  <a:gd name="connsiteY0" fmla="*/ -215 h 40478"/>
                  <a:gd name="connsiteX1" fmla="*/ 20928 w 20239"/>
                  <a:gd name="connsiteY1" fmla="*/ 40263 h 4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239" h="40478">
                    <a:moveTo>
                      <a:pt x="688" y="-215"/>
                    </a:moveTo>
                    <a:cubicBezTo>
                      <a:pt x="6760" y="13284"/>
                      <a:pt x="13500" y="26764"/>
                      <a:pt x="20928" y="40263"/>
                    </a:cubicBezTo>
                  </a:path>
                </a:pathLst>
              </a:custGeom>
              <a:noFill/>
              <a:ln w="20234" cap="rnd">
                <a:solidFill>
                  <a:srgbClr val="190B0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F4A0450A-384A-4651-AE5A-DBDFE440B1B7}"/>
                  </a:ext>
                </a:extLst>
              </p:cNvPr>
              <p:cNvSpPr/>
              <p:nvPr/>
            </p:nvSpPr>
            <p:spPr>
              <a:xfrm>
                <a:off x="1745583" y="569923"/>
                <a:ext cx="20239" cy="40478"/>
              </a:xfrm>
              <a:custGeom>
                <a:avLst/>
                <a:gdLst>
                  <a:gd name="connsiteX0" fmla="*/ 688 w 20239"/>
                  <a:gd name="connsiteY0" fmla="*/ -215 h 40478"/>
                  <a:gd name="connsiteX1" fmla="*/ 20928 w 20239"/>
                  <a:gd name="connsiteY1" fmla="*/ 40263 h 4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239" h="40478">
                    <a:moveTo>
                      <a:pt x="688" y="-215"/>
                    </a:moveTo>
                    <a:cubicBezTo>
                      <a:pt x="7023" y="13284"/>
                      <a:pt x="13783" y="26764"/>
                      <a:pt x="20928" y="40263"/>
                    </a:cubicBezTo>
                  </a:path>
                </a:pathLst>
              </a:custGeom>
              <a:noFill/>
              <a:ln w="20234" cap="rnd">
                <a:solidFill>
                  <a:srgbClr val="190B0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4BB17E87-E1F0-45E2-9866-D00E19072892}"/>
                  </a:ext>
                </a:extLst>
              </p:cNvPr>
              <p:cNvSpPr/>
              <p:nvPr/>
            </p:nvSpPr>
            <p:spPr>
              <a:xfrm>
                <a:off x="1815610" y="542398"/>
                <a:ext cx="20239" cy="40478"/>
              </a:xfrm>
              <a:custGeom>
                <a:avLst/>
                <a:gdLst>
                  <a:gd name="connsiteX0" fmla="*/ 688 w 20239"/>
                  <a:gd name="connsiteY0" fmla="*/ -215 h 40478"/>
                  <a:gd name="connsiteX1" fmla="*/ 20928 w 20239"/>
                  <a:gd name="connsiteY1" fmla="*/ 40263 h 4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239" h="40478">
                    <a:moveTo>
                      <a:pt x="688" y="-215"/>
                    </a:moveTo>
                    <a:cubicBezTo>
                      <a:pt x="6902" y="13284"/>
                      <a:pt x="13642" y="26764"/>
                      <a:pt x="20928" y="40263"/>
                    </a:cubicBezTo>
                  </a:path>
                </a:pathLst>
              </a:custGeom>
              <a:noFill/>
              <a:ln w="20234" cap="rnd">
                <a:solidFill>
                  <a:srgbClr val="190B0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95184C98-EA8B-43FA-B380-588BC84D14FA}"/>
                  </a:ext>
                </a:extLst>
              </p:cNvPr>
              <p:cNvSpPr/>
              <p:nvPr/>
            </p:nvSpPr>
            <p:spPr>
              <a:xfrm>
                <a:off x="1879364" y="505360"/>
                <a:ext cx="20239" cy="40478"/>
              </a:xfrm>
              <a:custGeom>
                <a:avLst/>
                <a:gdLst>
                  <a:gd name="connsiteX0" fmla="*/ 688 w 20239"/>
                  <a:gd name="connsiteY0" fmla="*/ -215 h 40478"/>
                  <a:gd name="connsiteX1" fmla="*/ 20928 w 20239"/>
                  <a:gd name="connsiteY1" fmla="*/ 40263 h 4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239" h="40478">
                    <a:moveTo>
                      <a:pt x="688" y="-215"/>
                    </a:moveTo>
                    <a:cubicBezTo>
                      <a:pt x="7023" y="13284"/>
                      <a:pt x="13783" y="26764"/>
                      <a:pt x="20928" y="40263"/>
                    </a:cubicBezTo>
                  </a:path>
                </a:pathLst>
              </a:custGeom>
              <a:noFill/>
              <a:ln w="20234" cap="rnd">
                <a:solidFill>
                  <a:srgbClr val="190B0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D04D09C2-83CB-4990-91CF-69407DE70E0F}"/>
                  </a:ext>
                </a:extLst>
              </p:cNvPr>
              <p:cNvSpPr/>
              <p:nvPr/>
            </p:nvSpPr>
            <p:spPr>
              <a:xfrm>
                <a:off x="985338" y="441037"/>
                <a:ext cx="309241" cy="317110"/>
              </a:xfrm>
              <a:custGeom>
                <a:avLst/>
                <a:gdLst>
                  <a:gd name="connsiteX0" fmla="*/ 50739 w 309241"/>
                  <a:gd name="connsiteY0" fmla="*/ 145267 h 317110"/>
                  <a:gd name="connsiteX1" fmla="*/ 66324 w 309241"/>
                  <a:gd name="connsiteY1" fmla="*/ 212057 h 317110"/>
                  <a:gd name="connsiteX2" fmla="*/ 105789 w 309241"/>
                  <a:gd name="connsiteY2" fmla="*/ 257797 h 317110"/>
                  <a:gd name="connsiteX3" fmla="*/ 151732 w 309241"/>
                  <a:gd name="connsiteY3" fmla="*/ 259619 h 317110"/>
                  <a:gd name="connsiteX4" fmla="*/ 309395 w 309241"/>
                  <a:gd name="connsiteY4" fmla="*/ 231284 h 317110"/>
                  <a:gd name="connsiteX5" fmla="*/ 292800 w 309241"/>
                  <a:gd name="connsiteY5" fmla="*/ 265286 h 317110"/>
                  <a:gd name="connsiteX6" fmla="*/ 253738 w 309241"/>
                  <a:gd name="connsiteY6" fmla="*/ 276012 h 317110"/>
                  <a:gd name="connsiteX7" fmla="*/ 91824 w 309241"/>
                  <a:gd name="connsiteY7" fmla="*/ 315277 h 317110"/>
                  <a:gd name="connsiteX8" fmla="*/ 63692 w 309241"/>
                  <a:gd name="connsiteY8" fmla="*/ 313253 h 317110"/>
                  <a:gd name="connsiteX9" fmla="*/ 50131 w 309241"/>
                  <a:gd name="connsiteY9" fmla="*/ 296454 h 317110"/>
                  <a:gd name="connsiteX10" fmla="*/ 950 w 309241"/>
                  <a:gd name="connsiteY10" fmla="*/ 84550 h 317110"/>
                  <a:gd name="connsiteX11" fmla="*/ 51548 w 309241"/>
                  <a:gd name="connsiteY11" fmla="*/ 7034 h 317110"/>
                  <a:gd name="connsiteX12" fmla="*/ 48917 w 309241"/>
                  <a:gd name="connsiteY12" fmla="*/ 67751 h 317110"/>
                  <a:gd name="connsiteX13" fmla="*/ 50739 w 309241"/>
                  <a:gd name="connsiteY13" fmla="*/ 145267 h 31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09241" h="317110">
                    <a:moveTo>
                      <a:pt x="50739" y="145267"/>
                    </a:moveTo>
                    <a:cubicBezTo>
                      <a:pt x="52945" y="168117"/>
                      <a:pt x="58187" y="190583"/>
                      <a:pt x="66324" y="212057"/>
                    </a:cubicBezTo>
                    <a:cubicBezTo>
                      <a:pt x="72637" y="232073"/>
                      <a:pt x="86906" y="248609"/>
                      <a:pt x="105789" y="257797"/>
                    </a:cubicBezTo>
                    <a:cubicBezTo>
                      <a:pt x="120726" y="262149"/>
                      <a:pt x="136492" y="262776"/>
                      <a:pt x="151732" y="259619"/>
                    </a:cubicBezTo>
                    <a:cubicBezTo>
                      <a:pt x="204556" y="252535"/>
                      <a:pt x="257382" y="243023"/>
                      <a:pt x="309395" y="231284"/>
                    </a:cubicBezTo>
                    <a:cubicBezTo>
                      <a:pt x="311946" y="245027"/>
                      <a:pt x="305206" y="258850"/>
                      <a:pt x="292800" y="265286"/>
                    </a:cubicBezTo>
                    <a:cubicBezTo>
                      <a:pt x="280535" y="271196"/>
                      <a:pt x="267299" y="274839"/>
                      <a:pt x="253738" y="276012"/>
                    </a:cubicBezTo>
                    <a:cubicBezTo>
                      <a:pt x="199093" y="284918"/>
                      <a:pt x="146875" y="305764"/>
                      <a:pt x="91824" y="315277"/>
                    </a:cubicBezTo>
                    <a:cubicBezTo>
                      <a:pt x="82515" y="317989"/>
                      <a:pt x="72516" y="317280"/>
                      <a:pt x="63692" y="313253"/>
                    </a:cubicBezTo>
                    <a:cubicBezTo>
                      <a:pt x="57742" y="308982"/>
                      <a:pt x="53046" y="303174"/>
                      <a:pt x="50131" y="296454"/>
                    </a:cubicBezTo>
                    <a:cubicBezTo>
                      <a:pt x="15301" y="231406"/>
                      <a:pt x="-1660" y="158281"/>
                      <a:pt x="950" y="84550"/>
                    </a:cubicBezTo>
                    <a:cubicBezTo>
                      <a:pt x="950" y="69978"/>
                      <a:pt x="17142" y="-27171"/>
                      <a:pt x="51548" y="7034"/>
                    </a:cubicBezTo>
                    <a:cubicBezTo>
                      <a:pt x="62478" y="18165"/>
                      <a:pt x="49930" y="52977"/>
                      <a:pt x="48917" y="67751"/>
                    </a:cubicBezTo>
                    <a:cubicBezTo>
                      <a:pt x="47116" y="93597"/>
                      <a:pt x="47724" y="119543"/>
                      <a:pt x="50739" y="145267"/>
                    </a:cubicBezTo>
                    <a:close/>
                  </a:path>
                </a:pathLst>
              </a:custGeom>
              <a:solidFill>
                <a:srgbClr val="87F1F9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A7F6A2E2-B1EF-4953-B672-B353747ECADD}"/>
                  </a:ext>
                </a:extLst>
              </p:cNvPr>
              <p:cNvSpPr/>
              <p:nvPr/>
            </p:nvSpPr>
            <p:spPr>
              <a:xfrm>
                <a:off x="1925306" y="868654"/>
                <a:ext cx="83458" cy="108237"/>
              </a:xfrm>
              <a:custGeom>
                <a:avLst/>
                <a:gdLst>
                  <a:gd name="connsiteX0" fmla="*/ 688 w 83458"/>
                  <a:gd name="connsiteY0" fmla="*/ 2820 h 108237"/>
                  <a:gd name="connsiteX1" fmla="*/ 57359 w 83458"/>
                  <a:gd name="connsiteY1" fmla="*/ 2820 h 108237"/>
                  <a:gd name="connsiteX2" fmla="*/ 73956 w 83458"/>
                  <a:gd name="connsiteY2" fmla="*/ 9904 h 108237"/>
                  <a:gd name="connsiteX3" fmla="*/ 84075 w 83458"/>
                  <a:gd name="connsiteY3" fmla="*/ 38846 h 108237"/>
                  <a:gd name="connsiteX4" fmla="*/ 74562 w 83458"/>
                  <a:gd name="connsiteY4" fmla="*/ 95921 h 108237"/>
                  <a:gd name="connsiteX5" fmla="*/ 70514 w 83458"/>
                  <a:gd name="connsiteY5" fmla="*/ 103005 h 108237"/>
                  <a:gd name="connsiteX6" fmla="*/ 59585 w 83458"/>
                  <a:gd name="connsiteY6" fmla="*/ 107052 h 108237"/>
                  <a:gd name="connsiteX7" fmla="*/ 2105 w 83458"/>
                  <a:gd name="connsiteY7" fmla="*/ 102600 h 108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458" h="108237">
                    <a:moveTo>
                      <a:pt x="688" y="2820"/>
                    </a:moveTo>
                    <a:cubicBezTo>
                      <a:pt x="19370" y="-1227"/>
                      <a:pt x="38678" y="-1227"/>
                      <a:pt x="57359" y="2820"/>
                    </a:cubicBezTo>
                    <a:cubicBezTo>
                      <a:pt x="63410" y="3731"/>
                      <a:pt x="69118" y="6160"/>
                      <a:pt x="73956" y="9904"/>
                    </a:cubicBezTo>
                    <a:cubicBezTo>
                      <a:pt x="80998" y="17858"/>
                      <a:pt x="84621" y="28241"/>
                      <a:pt x="84075" y="38846"/>
                    </a:cubicBezTo>
                    <a:cubicBezTo>
                      <a:pt x="84682" y="58316"/>
                      <a:pt x="81444" y="77706"/>
                      <a:pt x="74562" y="95921"/>
                    </a:cubicBezTo>
                    <a:cubicBezTo>
                      <a:pt x="73792" y="98572"/>
                      <a:pt x="72397" y="101001"/>
                      <a:pt x="70514" y="103005"/>
                    </a:cubicBezTo>
                    <a:cubicBezTo>
                      <a:pt x="67438" y="105535"/>
                      <a:pt x="63573" y="106971"/>
                      <a:pt x="59585" y="107052"/>
                    </a:cubicBezTo>
                    <a:cubicBezTo>
                      <a:pt x="40317" y="109238"/>
                      <a:pt x="20807" y="107721"/>
                      <a:pt x="2105" y="102600"/>
                    </a:cubicBezTo>
                  </a:path>
                </a:pathLst>
              </a:custGeom>
              <a:solidFill>
                <a:srgbClr val="6B6B6B"/>
              </a:solidFill>
              <a:ln w="21448" cap="flat">
                <a:solidFill>
                  <a:srgbClr val="190B0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9E2E1030-4474-4EE7-A82B-B3D6DEA02C8C}"/>
                  </a:ext>
                </a:extLst>
              </p:cNvPr>
              <p:cNvSpPr/>
              <p:nvPr/>
            </p:nvSpPr>
            <p:spPr>
              <a:xfrm>
                <a:off x="1542311" y="831235"/>
                <a:ext cx="387625" cy="172585"/>
              </a:xfrm>
              <a:custGeom>
                <a:avLst/>
                <a:gdLst>
                  <a:gd name="connsiteX0" fmla="*/ 38403 w 387625"/>
                  <a:gd name="connsiteY0" fmla="*/ 16560 h 172585"/>
                  <a:gd name="connsiteX1" fmla="*/ 5413 w 387625"/>
                  <a:gd name="connsiteY1" fmla="*/ 49549 h 172585"/>
                  <a:gd name="connsiteX2" fmla="*/ 1163 w 387625"/>
                  <a:gd name="connsiteY2" fmla="*/ 75253 h 172585"/>
                  <a:gd name="connsiteX3" fmla="*/ 1163 w 387625"/>
                  <a:gd name="connsiteY3" fmla="*/ 128077 h 172585"/>
                  <a:gd name="connsiteX4" fmla="*/ 9057 w 387625"/>
                  <a:gd name="connsiteY4" fmla="*/ 162282 h 172585"/>
                  <a:gd name="connsiteX5" fmla="*/ 45891 w 387625"/>
                  <a:gd name="connsiteY5" fmla="*/ 171794 h 172585"/>
                  <a:gd name="connsiteX6" fmla="*/ 333085 w 387625"/>
                  <a:gd name="connsiteY6" fmla="*/ 168151 h 172585"/>
                  <a:gd name="connsiteX7" fmla="*/ 371743 w 387625"/>
                  <a:gd name="connsiteY7" fmla="*/ 156413 h 172585"/>
                  <a:gd name="connsiteX8" fmla="*/ 382469 w 387625"/>
                  <a:gd name="connsiteY8" fmla="*/ 131316 h 172585"/>
                  <a:gd name="connsiteX9" fmla="*/ 366278 w 387625"/>
                  <a:gd name="connsiteY9" fmla="*/ 20203 h 172585"/>
                  <a:gd name="connsiteX10" fmla="*/ 238366 w 387625"/>
                  <a:gd name="connsiteY10" fmla="*/ 4619 h 172585"/>
                  <a:gd name="connsiteX11" fmla="*/ 38403 w 387625"/>
                  <a:gd name="connsiteY11" fmla="*/ 16560 h 172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7625" h="172585">
                    <a:moveTo>
                      <a:pt x="38403" y="16560"/>
                    </a:moveTo>
                    <a:cubicBezTo>
                      <a:pt x="23365" y="22591"/>
                      <a:pt x="11445" y="34512"/>
                      <a:pt x="5413" y="49549"/>
                    </a:cubicBezTo>
                    <a:cubicBezTo>
                      <a:pt x="1972" y="57665"/>
                      <a:pt x="536" y="66470"/>
                      <a:pt x="1163" y="75253"/>
                    </a:cubicBezTo>
                    <a:cubicBezTo>
                      <a:pt x="1163" y="92861"/>
                      <a:pt x="1163" y="110469"/>
                      <a:pt x="1163" y="128077"/>
                    </a:cubicBezTo>
                    <a:cubicBezTo>
                      <a:pt x="-517" y="140059"/>
                      <a:pt x="2296" y="152243"/>
                      <a:pt x="9057" y="162282"/>
                    </a:cubicBezTo>
                    <a:cubicBezTo>
                      <a:pt x="19500" y="170397"/>
                      <a:pt x="32838" y="173838"/>
                      <a:pt x="45891" y="171794"/>
                    </a:cubicBezTo>
                    <a:cubicBezTo>
                      <a:pt x="168946" y="168758"/>
                      <a:pt x="210032" y="171794"/>
                      <a:pt x="333085" y="168151"/>
                    </a:cubicBezTo>
                    <a:cubicBezTo>
                      <a:pt x="347011" y="169487"/>
                      <a:pt x="360914" y="165277"/>
                      <a:pt x="371743" y="156413"/>
                    </a:cubicBezTo>
                    <a:cubicBezTo>
                      <a:pt x="377653" y="149248"/>
                      <a:pt x="381377" y="140545"/>
                      <a:pt x="382469" y="131316"/>
                    </a:cubicBezTo>
                    <a:cubicBezTo>
                      <a:pt x="388946" y="98731"/>
                      <a:pt x="396434" y="40846"/>
                      <a:pt x="366278" y="20203"/>
                    </a:cubicBezTo>
                    <a:cubicBezTo>
                      <a:pt x="336122" y="-441"/>
                      <a:pt x="273381" y="6237"/>
                      <a:pt x="238366" y="4619"/>
                    </a:cubicBezTo>
                    <a:cubicBezTo>
                      <a:pt x="146075" y="773"/>
                      <a:pt x="128670" y="-8335"/>
                      <a:pt x="38403" y="16560"/>
                    </a:cubicBezTo>
                    <a:close/>
                  </a:path>
                </a:pathLst>
              </a:custGeom>
              <a:solidFill>
                <a:srgbClr val="40958A"/>
              </a:solidFill>
              <a:ln w="21448" cap="rnd">
                <a:solidFill>
                  <a:srgbClr val="190B0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D5519720-E224-44AD-AECF-E38F4DA9B17E}"/>
                  </a:ext>
                </a:extLst>
              </p:cNvPr>
              <p:cNvSpPr/>
              <p:nvPr/>
            </p:nvSpPr>
            <p:spPr>
              <a:xfrm>
                <a:off x="1967880" y="886281"/>
                <a:ext cx="19046" cy="21670"/>
              </a:xfrm>
              <a:custGeom>
                <a:avLst/>
                <a:gdLst>
                  <a:gd name="connsiteX0" fmla="*/ 821 w 19046"/>
                  <a:gd name="connsiteY0" fmla="*/ 8064 h 21670"/>
                  <a:gd name="connsiteX1" fmla="*/ 821 w 19046"/>
                  <a:gd name="connsiteY1" fmla="*/ 19195 h 21670"/>
                  <a:gd name="connsiteX2" fmla="*/ 821 w 19046"/>
                  <a:gd name="connsiteY2" fmla="*/ 20814 h 21670"/>
                  <a:gd name="connsiteX3" fmla="*/ 4463 w 19046"/>
                  <a:gd name="connsiteY3" fmla="*/ 20814 h 21670"/>
                  <a:gd name="connsiteX4" fmla="*/ 17417 w 19046"/>
                  <a:gd name="connsiteY4" fmla="*/ 20814 h 21670"/>
                  <a:gd name="connsiteX5" fmla="*/ 19643 w 19046"/>
                  <a:gd name="connsiteY5" fmla="*/ 9075 h 21670"/>
                  <a:gd name="connsiteX6" fmla="*/ 15595 w 19046"/>
                  <a:gd name="connsiteY6" fmla="*/ 778 h 21670"/>
                  <a:gd name="connsiteX7" fmla="*/ 821 w 19046"/>
                  <a:gd name="connsiteY7" fmla="*/ 8064 h 21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046" h="21670">
                    <a:moveTo>
                      <a:pt x="821" y="8064"/>
                    </a:moveTo>
                    <a:cubicBezTo>
                      <a:pt x="1123" y="11768"/>
                      <a:pt x="1123" y="15492"/>
                      <a:pt x="821" y="19195"/>
                    </a:cubicBezTo>
                    <a:cubicBezTo>
                      <a:pt x="821" y="19195"/>
                      <a:pt x="821" y="20410"/>
                      <a:pt x="821" y="20814"/>
                    </a:cubicBezTo>
                    <a:cubicBezTo>
                      <a:pt x="821" y="21219"/>
                      <a:pt x="3047" y="22029"/>
                      <a:pt x="4463" y="20814"/>
                    </a:cubicBezTo>
                    <a:cubicBezTo>
                      <a:pt x="8713" y="19802"/>
                      <a:pt x="13166" y="19802"/>
                      <a:pt x="17417" y="20814"/>
                    </a:cubicBezTo>
                    <a:cubicBezTo>
                      <a:pt x="18651" y="17009"/>
                      <a:pt x="19399" y="13063"/>
                      <a:pt x="19643" y="9075"/>
                    </a:cubicBezTo>
                    <a:cubicBezTo>
                      <a:pt x="20148" y="5736"/>
                      <a:pt x="18550" y="2437"/>
                      <a:pt x="15595" y="778"/>
                    </a:cubicBezTo>
                    <a:cubicBezTo>
                      <a:pt x="9726" y="-1044"/>
                      <a:pt x="-596" y="-1246"/>
                      <a:pt x="821" y="8064"/>
                    </a:cubicBezTo>
                    <a:close/>
                  </a:path>
                </a:pathLst>
              </a:custGeom>
              <a:solidFill>
                <a:srgbClr val="190B0B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CE325BED-CEB6-4F94-93A3-B999EE461934}"/>
                  </a:ext>
                </a:extLst>
              </p:cNvPr>
              <p:cNvSpPr/>
              <p:nvPr/>
            </p:nvSpPr>
            <p:spPr>
              <a:xfrm>
                <a:off x="1962334" y="932242"/>
                <a:ext cx="19138" cy="21627"/>
              </a:xfrm>
              <a:custGeom>
                <a:avLst/>
                <a:gdLst>
                  <a:gd name="connsiteX0" fmla="*/ 901 w 19138"/>
                  <a:gd name="connsiteY0" fmla="*/ 8045 h 21627"/>
                  <a:gd name="connsiteX1" fmla="*/ 901 w 19138"/>
                  <a:gd name="connsiteY1" fmla="*/ 18975 h 21627"/>
                  <a:gd name="connsiteX2" fmla="*/ 901 w 19138"/>
                  <a:gd name="connsiteY2" fmla="*/ 20796 h 21627"/>
                  <a:gd name="connsiteX3" fmla="*/ 4544 w 19138"/>
                  <a:gd name="connsiteY3" fmla="*/ 20796 h 21627"/>
                  <a:gd name="connsiteX4" fmla="*/ 17497 w 19138"/>
                  <a:gd name="connsiteY4" fmla="*/ 20796 h 21627"/>
                  <a:gd name="connsiteX5" fmla="*/ 19723 w 19138"/>
                  <a:gd name="connsiteY5" fmla="*/ 9058 h 21627"/>
                  <a:gd name="connsiteX6" fmla="*/ 15675 w 19138"/>
                  <a:gd name="connsiteY6" fmla="*/ 962 h 21627"/>
                  <a:gd name="connsiteX7" fmla="*/ 901 w 19138"/>
                  <a:gd name="connsiteY7" fmla="*/ 8045 h 21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138" h="21627">
                    <a:moveTo>
                      <a:pt x="901" y="8045"/>
                    </a:moveTo>
                    <a:cubicBezTo>
                      <a:pt x="1205" y="11689"/>
                      <a:pt x="1205" y="15332"/>
                      <a:pt x="901" y="18975"/>
                    </a:cubicBezTo>
                    <a:cubicBezTo>
                      <a:pt x="901" y="18975"/>
                      <a:pt x="901" y="20189"/>
                      <a:pt x="901" y="20796"/>
                    </a:cubicBezTo>
                    <a:cubicBezTo>
                      <a:pt x="901" y="21403"/>
                      <a:pt x="3127" y="21808"/>
                      <a:pt x="4544" y="20796"/>
                    </a:cubicBezTo>
                    <a:cubicBezTo>
                      <a:pt x="8794" y="19784"/>
                      <a:pt x="13247" y="19784"/>
                      <a:pt x="17497" y="20796"/>
                    </a:cubicBezTo>
                    <a:cubicBezTo>
                      <a:pt x="18752" y="16991"/>
                      <a:pt x="19501" y="13044"/>
                      <a:pt x="19723" y="9058"/>
                    </a:cubicBezTo>
                    <a:cubicBezTo>
                      <a:pt x="20269" y="5759"/>
                      <a:pt x="18630" y="2500"/>
                      <a:pt x="15675" y="962"/>
                    </a:cubicBezTo>
                    <a:cubicBezTo>
                      <a:pt x="9401" y="-1062"/>
                      <a:pt x="-921" y="-1467"/>
                      <a:pt x="901" y="8045"/>
                    </a:cubicBezTo>
                    <a:close/>
                  </a:path>
                </a:pathLst>
              </a:custGeom>
              <a:solidFill>
                <a:srgbClr val="190B0B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70118570-0910-434E-8709-8DF62F9C1A37}"/>
                </a:ext>
              </a:extLst>
            </p:cNvPr>
            <p:cNvGrpSpPr/>
            <p:nvPr/>
          </p:nvGrpSpPr>
          <p:grpSpPr>
            <a:xfrm>
              <a:off x="351910" y="5376892"/>
              <a:ext cx="901913" cy="1378791"/>
              <a:chOff x="88994" y="4835942"/>
              <a:chExt cx="1223056" cy="1902635"/>
            </a:xfrm>
          </p:grpSpPr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41A656DA-A21E-4B04-A892-8782F0A1F8E3}"/>
                  </a:ext>
                </a:extLst>
              </p:cNvPr>
              <p:cNvSpPr/>
              <p:nvPr/>
            </p:nvSpPr>
            <p:spPr>
              <a:xfrm>
                <a:off x="284679" y="5631748"/>
                <a:ext cx="1027371" cy="1101922"/>
              </a:xfrm>
              <a:custGeom>
                <a:avLst/>
                <a:gdLst>
                  <a:gd name="connsiteX0" fmla="*/ 848749 w 1027371"/>
                  <a:gd name="connsiteY0" fmla="*/ 33585 h 1101922"/>
                  <a:gd name="connsiteX1" fmla="*/ 777304 w 1027371"/>
                  <a:gd name="connsiteY1" fmla="*/ 7678 h 1101922"/>
                  <a:gd name="connsiteX2" fmla="*/ 725694 w 1027371"/>
                  <a:gd name="connsiteY2" fmla="*/ 1404 h 1101922"/>
                  <a:gd name="connsiteX3" fmla="*/ 694324 w 1027371"/>
                  <a:gd name="connsiteY3" fmla="*/ -215 h 1101922"/>
                  <a:gd name="connsiteX4" fmla="*/ 607701 w 1027371"/>
                  <a:gd name="connsiteY4" fmla="*/ 1606 h 1101922"/>
                  <a:gd name="connsiteX5" fmla="*/ 604462 w 1027371"/>
                  <a:gd name="connsiteY5" fmla="*/ 1606 h 1101922"/>
                  <a:gd name="connsiteX6" fmla="*/ 400653 w 1027371"/>
                  <a:gd name="connsiteY6" fmla="*/ 33179 h 1101922"/>
                  <a:gd name="connsiteX7" fmla="*/ 303100 w 1027371"/>
                  <a:gd name="connsiteY7" fmla="*/ 62324 h 1101922"/>
                  <a:gd name="connsiteX8" fmla="*/ 251490 w 1027371"/>
                  <a:gd name="connsiteY8" fmla="*/ 82563 h 1101922"/>
                  <a:gd name="connsiteX9" fmla="*/ 83302 w 1027371"/>
                  <a:gd name="connsiteY9" fmla="*/ 164532 h 1101922"/>
                  <a:gd name="connsiteX10" fmla="*/ 26227 w 1027371"/>
                  <a:gd name="connsiteY10" fmla="*/ 317540 h 1101922"/>
                  <a:gd name="connsiteX11" fmla="*/ 74397 w 1027371"/>
                  <a:gd name="connsiteY11" fmla="*/ 438975 h 1101922"/>
                  <a:gd name="connsiteX12" fmla="*/ 124995 w 1027371"/>
                  <a:gd name="connsiteY12" fmla="*/ 586520 h 1101922"/>
                  <a:gd name="connsiteX13" fmla="*/ 237322 w 1027371"/>
                  <a:gd name="connsiteY13" fmla="*/ 913585 h 1101922"/>
                  <a:gd name="connsiteX14" fmla="*/ 344388 w 1027371"/>
                  <a:gd name="connsiteY14" fmla="*/ 1078737 h 1101922"/>
                  <a:gd name="connsiteX15" fmla="*/ 458739 w 1027371"/>
                  <a:gd name="connsiteY15" fmla="*/ 1101405 h 1101922"/>
                  <a:gd name="connsiteX16" fmla="*/ 941849 w 1027371"/>
                  <a:gd name="connsiteY16" fmla="*/ 978350 h 1101922"/>
                  <a:gd name="connsiteX17" fmla="*/ 1005400 w 1027371"/>
                  <a:gd name="connsiteY17" fmla="*/ 927955 h 1101922"/>
                  <a:gd name="connsiteX18" fmla="*/ 1019163 w 1027371"/>
                  <a:gd name="connsiteY18" fmla="*/ 768065 h 1101922"/>
                  <a:gd name="connsiteX19" fmla="*/ 909467 w 1027371"/>
                  <a:gd name="connsiteY19" fmla="*/ 162103 h 1101922"/>
                  <a:gd name="connsiteX20" fmla="*/ 909467 w 1027371"/>
                  <a:gd name="connsiteY20" fmla="*/ 162103 h 1101922"/>
                  <a:gd name="connsiteX21" fmla="*/ 848749 w 1027371"/>
                  <a:gd name="connsiteY21" fmla="*/ 33585 h 1101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27371" h="1101922">
                    <a:moveTo>
                      <a:pt x="848749" y="33585"/>
                    </a:moveTo>
                    <a:cubicBezTo>
                      <a:pt x="826506" y="21097"/>
                      <a:pt x="802381" y="12333"/>
                      <a:pt x="777304" y="7678"/>
                    </a:cubicBezTo>
                    <a:cubicBezTo>
                      <a:pt x="760263" y="4359"/>
                      <a:pt x="743019" y="2254"/>
                      <a:pt x="725694" y="1404"/>
                    </a:cubicBezTo>
                    <a:cubicBezTo>
                      <a:pt x="715171" y="392"/>
                      <a:pt x="705455" y="189"/>
                      <a:pt x="694324" y="-215"/>
                    </a:cubicBezTo>
                    <a:cubicBezTo>
                      <a:pt x="665382" y="-215"/>
                      <a:pt x="636440" y="-215"/>
                      <a:pt x="607701" y="1606"/>
                    </a:cubicBezTo>
                    <a:cubicBezTo>
                      <a:pt x="606648" y="1303"/>
                      <a:pt x="605514" y="1303"/>
                      <a:pt x="604462" y="1606"/>
                    </a:cubicBezTo>
                    <a:cubicBezTo>
                      <a:pt x="535689" y="5756"/>
                      <a:pt x="467463" y="16321"/>
                      <a:pt x="400653" y="33179"/>
                    </a:cubicBezTo>
                    <a:cubicBezTo>
                      <a:pt x="367602" y="41539"/>
                      <a:pt x="335078" y="51253"/>
                      <a:pt x="303100" y="62324"/>
                    </a:cubicBezTo>
                    <a:cubicBezTo>
                      <a:pt x="285694" y="68396"/>
                      <a:pt x="268491" y="75135"/>
                      <a:pt x="251490" y="82563"/>
                    </a:cubicBezTo>
                    <a:cubicBezTo>
                      <a:pt x="193080" y="104766"/>
                      <a:pt x="136775" y="132190"/>
                      <a:pt x="83302" y="164532"/>
                    </a:cubicBezTo>
                    <a:cubicBezTo>
                      <a:pt x="15905" y="207844"/>
                      <a:pt x="-30645" y="262287"/>
                      <a:pt x="26227" y="317540"/>
                    </a:cubicBezTo>
                    <a:cubicBezTo>
                      <a:pt x="33918" y="355590"/>
                      <a:pt x="65289" y="412664"/>
                      <a:pt x="74397" y="438975"/>
                    </a:cubicBezTo>
                    <a:lnTo>
                      <a:pt x="124995" y="586520"/>
                    </a:lnTo>
                    <a:lnTo>
                      <a:pt x="237322" y="913585"/>
                    </a:lnTo>
                    <a:cubicBezTo>
                      <a:pt x="259181" y="977136"/>
                      <a:pt x="285492" y="1046354"/>
                      <a:pt x="344388" y="1078737"/>
                    </a:cubicBezTo>
                    <a:cubicBezTo>
                      <a:pt x="380049" y="1095595"/>
                      <a:pt x="419334" y="1103388"/>
                      <a:pt x="458739" y="1101405"/>
                    </a:cubicBezTo>
                    <a:cubicBezTo>
                      <a:pt x="627716" y="1102963"/>
                      <a:pt x="794204" y="1060562"/>
                      <a:pt x="941849" y="978350"/>
                    </a:cubicBezTo>
                    <a:cubicBezTo>
                      <a:pt x="966420" y="966348"/>
                      <a:pt x="988116" y="949145"/>
                      <a:pt x="1005400" y="927955"/>
                    </a:cubicBezTo>
                    <a:cubicBezTo>
                      <a:pt x="1037378" y="883023"/>
                      <a:pt x="1029080" y="822306"/>
                      <a:pt x="1019163" y="768065"/>
                    </a:cubicBezTo>
                    <a:lnTo>
                      <a:pt x="909467" y="162103"/>
                    </a:lnTo>
                    <a:lnTo>
                      <a:pt x="909467" y="162103"/>
                    </a:lnTo>
                    <a:cubicBezTo>
                      <a:pt x="923634" y="112517"/>
                      <a:pt x="892870" y="60300"/>
                      <a:pt x="848749" y="33585"/>
                    </a:cubicBezTo>
                    <a:close/>
                  </a:path>
                </a:pathLst>
              </a:custGeom>
              <a:solidFill>
                <a:srgbClr val="000000">
                  <a:alpha val="15000"/>
                </a:srgbClr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7950BE32-4067-4E89-8DCE-0994D0BC9BC9}"/>
                  </a:ext>
                </a:extLst>
              </p:cNvPr>
              <p:cNvSpPr/>
              <p:nvPr/>
            </p:nvSpPr>
            <p:spPr>
              <a:xfrm>
                <a:off x="88994" y="5782988"/>
                <a:ext cx="1003523" cy="955589"/>
              </a:xfrm>
              <a:custGeom>
                <a:avLst/>
                <a:gdLst>
                  <a:gd name="connsiteX0" fmla="*/ 213474 w 1003523"/>
                  <a:gd name="connsiteY0" fmla="*/ 767458 h 955589"/>
                  <a:gd name="connsiteX1" fmla="*/ 320540 w 1003523"/>
                  <a:gd name="connsiteY1" fmla="*/ 932610 h 955589"/>
                  <a:gd name="connsiteX2" fmla="*/ 434891 w 1003523"/>
                  <a:gd name="connsiteY2" fmla="*/ 955075 h 955589"/>
                  <a:gd name="connsiteX3" fmla="*/ 918000 w 1003523"/>
                  <a:gd name="connsiteY3" fmla="*/ 832223 h 955589"/>
                  <a:gd name="connsiteX4" fmla="*/ 981552 w 1003523"/>
                  <a:gd name="connsiteY4" fmla="*/ 781625 h 955589"/>
                  <a:gd name="connsiteX5" fmla="*/ 995314 w 1003523"/>
                  <a:gd name="connsiteY5" fmla="*/ 621938 h 955589"/>
                  <a:gd name="connsiteX6" fmla="*/ 882379 w 1003523"/>
                  <a:gd name="connsiteY6" fmla="*/ -215 h 955589"/>
                  <a:gd name="connsiteX7" fmla="*/ 262048 w 1003523"/>
                  <a:gd name="connsiteY7" fmla="*/ 80742 h 955589"/>
                  <a:gd name="connsiteX8" fmla="*/ 1367 w 1003523"/>
                  <a:gd name="connsiteY8" fmla="*/ 148948 h 955589"/>
                  <a:gd name="connsiteX9" fmla="*/ 50549 w 1003523"/>
                  <a:gd name="connsiteY9" fmla="*/ 293253 h 955589"/>
                  <a:gd name="connsiteX10" fmla="*/ 101147 w 1003523"/>
                  <a:gd name="connsiteY10" fmla="*/ 440999 h 955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03523" h="955589">
                    <a:moveTo>
                      <a:pt x="213474" y="767458"/>
                    </a:moveTo>
                    <a:cubicBezTo>
                      <a:pt x="235333" y="831009"/>
                      <a:pt x="261643" y="900227"/>
                      <a:pt x="320540" y="932610"/>
                    </a:cubicBezTo>
                    <a:cubicBezTo>
                      <a:pt x="356261" y="949307"/>
                      <a:pt x="395506" y="957038"/>
                      <a:pt x="434891" y="955075"/>
                    </a:cubicBezTo>
                    <a:cubicBezTo>
                      <a:pt x="603868" y="956836"/>
                      <a:pt x="770397" y="914496"/>
                      <a:pt x="918000" y="832223"/>
                    </a:cubicBezTo>
                    <a:cubicBezTo>
                      <a:pt x="942632" y="820201"/>
                      <a:pt x="964328" y="802937"/>
                      <a:pt x="981552" y="781625"/>
                    </a:cubicBezTo>
                    <a:cubicBezTo>
                      <a:pt x="1013530" y="736896"/>
                      <a:pt x="1005231" y="675977"/>
                      <a:pt x="995314" y="621938"/>
                    </a:cubicBezTo>
                    <a:lnTo>
                      <a:pt x="882379" y="-215"/>
                    </a:lnTo>
                    <a:cubicBezTo>
                      <a:pt x="674726" y="19356"/>
                      <a:pt x="467941" y="46335"/>
                      <a:pt x="262048" y="80742"/>
                    </a:cubicBezTo>
                    <a:cubicBezTo>
                      <a:pt x="211045" y="89242"/>
                      <a:pt x="12094" y="97541"/>
                      <a:pt x="1367" y="148948"/>
                    </a:cubicBezTo>
                    <a:cubicBezTo>
                      <a:pt x="-5312" y="181938"/>
                      <a:pt x="39215" y="260871"/>
                      <a:pt x="50549" y="293253"/>
                    </a:cubicBezTo>
                    <a:cubicBezTo>
                      <a:pt x="67347" y="342637"/>
                      <a:pt x="84348" y="391818"/>
                      <a:pt x="101147" y="440999"/>
                    </a:cubicBezTo>
                    <a:close/>
                  </a:path>
                </a:pathLst>
              </a:custGeom>
              <a:solidFill>
                <a:srgbClr val="40958A"/>
              </a:solidFill>
              <a:ln w="20234" cap="rnd">
                <a:solidFill>
                  <a:srgbClr val="190B0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48FE0154-9B17-4199-B96A-40405582B2B6}"/>
                  </a:ext>
                </a:extLst>
              </p:cNvPr>
              <p:cNvSpPr/>
              <p:nvPr/>
            </p:nvSpPr>
            <p:spPr>
              <a:xfrm>
                <a:off x="179586" y="5597487"/>
                <a:ext cx="911677" cy="365157"/>
              </a:xfrm>
              <a:custGeom>
                <a:avLst/>
                <a:gdLst>
                  <a:gd name="connsiteX0" fmla="*/ 908506 w 911677"/>
                  <a:gd name="connsiteY0" fmla="*/ 162160 h 365157"/>
                  <a:gd name="connsiteX1" fmla="*/ 764807 w 911677"/>
                  <a:gd name="connsiteY1" fmla="*/ 264367 h 365157"/>
                  <a:gd name="connsiteX2" fmla="*/ 752867 w 911677"/>
                  <a:gd name="connsiteY2" fmla="*/ 267808 h 365157"/>
                  <a:gd name="connsiteX3" fmla="*/ 692149 w 911677"/>
                  <a:gd name="connsiteY3" fmla="*/ 285416 h 365157"/>
                  <a:gd name="connsiteX4" fmla="*/ 681827 w 911677"/>
                  <a:gd name="connsiteY4" fmla="*/ 288250 h 365157"/>
                  <a:gd name="connsiteX5" fmla="*/ 568689 w 911677"/>
                  <a:gd name="connsiteY5" fmla="*/ 318001 h 365157"/>
                  <a:gd name="connsiteX6" fmla="*/ 503722 w 911677"/>
                  <a:gd name="connsiteY6" fmla="*/ 332776 h 365157"/>
                  <a:gd name="connsiteX7" fmla="*/ 417705 w 911677"/>
                  <a:gd name="connsiteY7" fmla="*/ 348968 h 365157"/>
                  <a:gd name="connsiteX8" fmla="*/ 417705 w 911677"/>
                  <a:gd name="connsiteY8" fmla="*/ 348968 h 365157"/>
                  <a:gd name="connsiteX9" fmla="*/ 165121 w 911677"/>
                  <a:gd name="connsiteY9" fmla="*/ 363134 h 365157"/>
                  <a:gd name="connsiteX10" fmla="*/ 153785 w 911677"/>
                  <a:gd name="connsiteY10" fmla="*/ 363134 h 365157"/>
                  <a:gd name="connsiteX11" fmla="*/ 38018 w 911677"/>
                  <a:gd name="connsiteY11" fmla="*/ 328121 h 365157"/>
                  <a:gd name="connsiteX12" fmla="*/ 83556 w 911677"/>
                  <a:gd name="connsiteY12" fmla="*/ 164790 h 365157"/>
                  <a:gd name="connsiteX13" fmla="*/ 251541 w 911677"/>
                  <a:gd name="connsiteY13" fmla="*/ 83834 h 365157"/>
                  <a:gd name="connsiteX14" fmla="*/ 303151 w 911677"/>
                  <a:gd name="connsiteY14" fmla="*/ 63594 h 365157"/>
                  <a:gd name="connsiteX15" fmla="*/ 400704 w 911677"/>
                  <a:gd name="connsiteY15" fmla="*/ 34450 h 365157"/>
                  <a:gd name="connsiteX16" fmla="*/ 603501 w 911677"/>
                  <a:gd name="connsiteY16" fmla="*/ 1865 h 365157"/>
                  <a:gd name="connsiteX17" fmla="*/ 606739 w 911677"/>
                  <a:gd name="connsiteY17" fmla="*/ 1865 h 365157"/>
                  <a:gd name="connsiteX18" fmla="*/ 693363 w 911677"/>
                  <a:gd name="connsiteY18" fmla="*/ 44 h 365157"/>
                  <a:gd name="connsiteX19" fmla="*/ 724734 w 911677"/>
                  <a:gd name="connsiteY19" fmla="*/ 1460 h 365157"/>
                  <a:gd name="connsiteX20" fmla="*/ 776343 w 911677"/>
                  <a:gd name="connsiteY20" fmla="*/ 7937 h 365157"/>
                  <a:gd name="connsiteX21" fmla="*/ 847788 w 911677"/>
                  <a:gd name="connsiteY21" fmla="*/ 33843 h 365157"/>
                  <a:gd name="connsiteX22" fmla="*/ 908506 w 911677"/>
                  <a:gd name="connsiteY22" fmla="*/ 162160 h 365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11677" h="365157">
                    <a:moveTo>
                      <a:pt x="908506" y="162160"/>
                    </a:moveTo>
                    <a:cubicBezTo>
                      <a:pt x="891101" y="218829"/>
                      <a:pt x="825323" y="246355"/>
                      <a:pt x="764807" y="264367"/>
                    </a:cubicBezTo>
                    <a:lnTo>
                      <a:pt x="752867" y="267808"/>
                    </a:lnTo>
                    <a:cubicBezTo>
                      <a:pt x="732627" y="273880"/>
                      <a:pt x="712388" y="279546"/>
                      <a:pt x="692149" y="285416"/>
                    </a:cubicBezTo>
                    <a:lnTo>
                      <a:pt x="681827" y="288250"/>
                    </a:lnTo>
                    <a:cubicBezTo>
                      <a:pt x="644385" y="298774"/>
                      <a:pt x="606538" y="308489"/>
                      <a:pt x="568689" y="318001"/>
                    </a:cubicBezTo>
                    <a:cubicBezTo>
                      <a:pt x="546832" y="323264"/>
                      <a:pt x="525378" y="328121"/>
                      <a:pt x="503722" y="332776"/>
                    </a:cubicBezTo>
                    <a:cubicBezTo>
                      <a:pt x="474983" y="339050"/>
                      <a:pt x="446445" y="344312"/>
                      <a:pt x="417705" y="348968"/>
                    </a:cubicBezTo>
                    <a:lnTo>
                      <a:pt x="417705" y="348968"/>
                    </a:lnTo>
                    <a:cubicBezTo>
                      <a:pt x="334320" y="363175"/>
                      <a:pt x="249578" y="367931"/>
                      <a:pt x="165121" y="363134"/>
                    </a:cubicBezTo>
                    <a:lnTo>
                      <a:pt x="153785" y="363134"/>
                    </a:lnTo>
                    <a:cubicBezTo>
                      <a:pt x="112640" y="362851"/>
                      <a:pt x="72425" y="350687"/>
                      <a:pt x="38018" y="328121"/>
                    </a:cubicBezTo>
                    <a:cubicBezTo>
                      <a:pt x="-36462" y="269629"/>
                      <a:pt x="11910" y="210936"/>
                      <a:pt x="83556" y="164790"/>
                    </a:cubicBezTo>
                    <a:cubicBezTo>
                      <a:pt x="137008" y="132833"/>
                      <a:pt x="193232" y="105732"/>
                      <a:pt x="251541" y="83834"/>
                    </a:cubicBezTo>
                    <a:cubicBezTo>
                      <a:pt x="268543" y="76952"/>
                      <a:pt x="285745" y="70213"/>
                      <a:pt x="303151" y="63594"/>
                    </a:cubicBezTo>
                    <a:cubicBezTo>
                      <a:pt x="335129" y="52463"/>
                      <a:pt x="367714" y="43355"/>
                      <a:pt x="400704" y="34450"/>
                    </a:cubicBezTo>
                    <a:cubicBezTo>
                      <a:pt x="467169" y="17429"/>
                      <a:pt x="535052" y="6520"/>
                      <a:pt x="603501" y="1865"/>
                    </a:cubicBezTo>
                    <a:lnTo>
                      <a:pt x="606739" y="1865"/>
                    </a:lnTo>
                    <a:cubicBezTo>
                      <a:pt x="635682" y="-159"/>
                      <a:pt x="664421" y="-564"/>
                      <a:pt x="693363" y="44"/>
                    </a:cubicBezTo>
                    <a:cubicBezTo>
                      <a:pt x="703888" y="44"/>
                      <a:pt x="713602" y="44"/>
                      <a:pt x="724734" y="1460"/>
                    </a:cubicBezTo>
                    <a:cubicBezTo>
                      <a:pt x="742079" y="2391"/>
                      <a:pt x="759322" y="4557"/>
                      <a:pt x="776343" y="7937"/>
                    </a:cubicBezTo>
                    <a:cubicBezTo>
                      <a:pt x="801440" y="12511"/>
                      <a:pt x="825586" y="21254"/>
                      <a:pt x="847788" y="33843"/>
                    </a:cubicBezTo>
                    <a:cubicBezTo>
                      <a:pt x="893124" y="60559"/>
                      <a:pt x="923483" y="112978"/>
                      <a:pt x="908506" y="162160"/>
                    </a:cubicBezTo>
                    <a:close/>
                  </a:path>
                </a:pathLst>
              </a:custGeom>
              <a:solidFill>
                <a:srgbClr val="297267"/>
              </a:solidFill>
              <a:ln w="20234" cap="rnd">
                <a:solidFill>
                  <a:srgbClr val="190B0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C88839EE-3FE0-4D93-8FF0-A3661E92EAF5}"/>
                  </a:ext>
                </a:extLst>
              </p:cNvPr>
              <p:cNvSpPr/>
              <p:nvPr/>
            </p:nvSpPr>
            <p:spPr>
              <a:xfrm>
                <a:off x="377127" y="5019978"/>
                <a:ext cx="436540" cy="818523"/>
              </a:xfrm>
              <a:custGeom>
                <a:avLst/>
                <a:gdLst>
                  <a:gd name="connsiteX0" fmla="*/ 437229 w 436540"/>
                  <a:gd name="connsiteY0" fmla="*/ 773782 h 818523"/>
                  <a:gd name="connsiteX1" fmla="*/ 323890 w 436540"/>
                  <a:gd name="connsiteY1" fmla="*/ 803534 h 818523"/>
                  <a:gd name="connsiteX2" fmla="*/ 259125 w 436540"/>
                  <a:gd name="connsiteY2" fmla="*/ 818309 h 818523"/>
                  <a:gd name="connsiteX3" fmla="*/ 206098 w 436540"/>
                  <a:gd name="connsiteY3" fmla="*/ 670968 h 818523"/>
                  <a:gd name="connsiteX4" fmla="*/ 155905 w 436540"/>
                  <a:gd name="connsiteY4" fmla="*/ 519376 h 818523"/>
                  <a:gd name="connsiteX5" fmla="*/ 64424 w 436540"/>
                  <a:gd name="connsiteY5" fmla="*/ 256266 h 818523"/>
                  <a:gd name="connsiteX6" fmla="*/ 23945 w 436540"/>
                  <a:gd name="connsiteY6" fmla="*/ 156082 h 818523"/>
                  <a:gd name="connsiteX7" fmla="*/ 1885 w 436540"/>
                  <a:gd name="connsiteY7" fmla="*/ 67029 h 818523"/>
                  <a:gd name="connsiteX8" fmla="*/ 165417 w 436540"/>
                  <a:gd name="connsiteY8" fmla="*/ 848 h 818523"/>
                  <a:gd name="connsiteX9" fmla="*/ 177561 w 436540"/>
                  <a:gd name="connsiteY9" fmla="*/ 848 h 818523"/>
                  <a:gd name="connsiteX10" fmla="*/ 184038 w 436540"/>
                  <a:gd name="connsiteY10" fmla="*/ 9753 h 818523"/>
                  <a:gd name="connsiteX11" fmla="*/ 360523 w 436540"/>
                  <a:gd name="connsiteY11" fmla="*/ 487398 h 818523"/>
                  <a:gd name="connsiteX12" fmla="*/ 362547 w 436540"/>
                  <a:gd name="connsiteY12" fmla="*/ 494684 h 818523"/>
                  <a:gd name="connsiteX13" fmla="*/ 437229 w 436540"/>
                  <a:gd name="connsiteY13" fmla="*/ 773782 h 818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6540" h="818523">
                    <a:moveTo>
                      <a:pt x="437229" y="773782"/>
                    </a:moveTo>
                    <a:cubicBezTo>
                      <a:pt x="399787" y="784307"/>
                      <a:pt x="361940" y="794021"/>
                      <a:pt x="323890" y="803534"/>
                    </a:cubicBezTo>
                    <a:cubicBezTo>
                      <a:pt x="302234" y="808797"/>
                      <a:pt x="280578" y="813654"/>
                      <a:pt x="259125" y="818309"/>
                    </a:cubicBezTo>
                    <a:cubicBezTo>
                      <a:pt x="240302" y="769533"/>
                      <a:pt x="222897" y="720352"/>
                      <a:pt x="206098" y="670968"/>
                    </a:cubicBezTo>
                    <a:cubicBezTo>
                      <a:pt x="189299" y="621584"/>
                      <a:pt x="172299" y="569771"/>
                      <a:pt x="155905" y="519376"/>
                    </a:cubicBezTo>
                    <a:cubicBezTo>
                      <a:pt x="127166" y="431133"/>
                      <a:pt x="98021" y="343092"/>
                      <a:pt x="64424" y="256266"/>
                    </a:cubicBezTo>
                    <a:cubicBezTo>
                      <a:pt x="50924" y="222528"/>
                      <a:pt x="37445" y="189133"/>
                      <a:pt x="23945" y="156082"/>
                    </a:cubicBezTo>
                    <a:cubicBezTo>
                      <a:pt x="15648" y="137664"/>
                      <a:pt x="-4389" y="85650"/>
                      <a:pt x="1885" y="67029"/>
                    </a:cubicBezTo>
                    <a:cubicBezTo>
                      <a:pt x="14231" y="31611"/>
                      <a:pt x="132023" y="8336"/>
                      <a:pt x="165417" y="848"/>
                    </a:cubicBezTo>
                    <a:cubicBezTo>
                      <a:pt x="169344" y="-569"/>
                      <a:pt x="173634" y="-569"/>
                      <a:pt x="177561" y="848"/>
                    </a:cubicBezTo>
                    <a:cubicBezTo>
                      <a:pt x="180557" y="3094"/>
                      <a:pt x="182824" y="6211"/>
                      <a:pt x="184038" y="9753"/>
                    </a:cubicBezTo>
                    <a:cubicBezTo>
                      <a:pt x="251718" y="165554"/>
                      <a:pt x="310633" y="325019"/>
                      <a:pt x="360523" y="487398"/>
                    </a:cubicBezTo>
                    <a:cubicBezTo>
                      <a:pt x="360523" y="489624"/>
                      <a:pt x="361940" y="492255"/>
                      <a:pt x="362547" y="494684"/>
                    </a:cubicBezTo>
                    <a:cubicBezTo>
                      <a:pt x="389870" y="587177"/>
                      <a:pt x="415169" y="679873"/>
                      <a:pt x="437229" y="773782"/>
                    </a:cubicBezTo>
                    <a:close/>
                  </a:path>
                </a:pathLst>
              </a:custGeom>
              <a:solidFill>
                <a:srgbClr val="332F29"/>
              </a:solidFill>
              <a:ln w="20234" cap="flat">
                <a:solidFill>
                  <a:srgbClr val="190B0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2956EE94-D0A2-4C4D-A546-3FB304EF9113}"/>
                  </a:ext>
                </a:extLst>
              </p:cNvPr>
              <p:cNvSpPr/>
              <p:nvPr/>
            </p:nvSpPr>
            <p:spPr>
              <a:xfrm>
                <a:off x="329794" y="4946687"/>
                <a:ext cx="220876" cy="193855"/>
              </a:xfrm>
              <a:custGeom>
                <a:avLst/>
                <a:gdLst>
                  <a:gd name="connsiteX0" fmla="*/ 115501 w 220876"/>
                  <a:gd name="connsiteY0" fmla="*/ 193640 h 193855"/>
                  <a:gd name="connsiteX1" fmla="*/ 77249 w 220876"/>
                  <a:gd name="connsiteY1" fmla="*/ 103576 h 193855"/>
                  <a:gd name="connsiteX2" fmla="*/ 10460 w 220876"/>
                  <a:gd name="connsiteY2" fmla="*/ 104790 h 193855"/>
                  <a:gd name="connsiteX3" fmla="*/ 948 w 220876"/>
                  <a:gd name="connsiteY3" fmla="*/ 93456 h 193855"/>
                  <a:gd name="connsiteX4" fmla="*/ 14913 w 220876"/>
                  <a:gd name="connsiteY4" fmla="*/ 71193 h 193855"/>
                  <a:gd name="connsiteX5" fmla="*/ 184517 w 220876"/>
                  <a:gd name="connsiteY5" fmla="*/ 2785 h 193855"/>
                  <a:gd name="connsiteX6" fmla="*/ 205970 w 220876"/>
                  <a:gd name="connsiteY6" fmla="*/ -49 h 193855"/>
                  <a:gd name="connsiteX7" fmla="*/ 221555 w 220876"/>
                  <a:gd name="connsiteY7" fmla="*/ 13106 h 193855"/>
                  <a:gd name="connsiteX8" fmla="*/ 212447 w 220876"/>
                  <a:gd name="connsiteY8" fmla="*/ 33346 h 193855"/>
                  <a:gd name="connsiteX9" fmla="*/ 146669 w 220876"/>
                  <a:gd name="connsiteY9" fmla="*/ 76658 h 193855"/>
                  <a:gd name="connsiteX10" fmla="*/ 177433 w 220876"/>
                  <a:gd name="connsiteY10" fmla="*/ 185747 h 193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0876" h="193855">
                    <a:moveTo>
                      <a:pt x="115501" y="193640"/>
                    </a:moveTo>
                    <a:lnTo>
                      <a:pt x="77249" y="103576"/>
                    </a:lnTo>
                    <a:cubicBezTo>
                      <a:pt x="55189" y="110457"/>
                      <a:pt x="29890" y="116934"/>
                      <a:pt x="10460" y="104790"/>
                    </a:cubicBezTo>
                    <a:cubicBezTo>
                      <a:pt x="5967" y="102341"/>
                      <a:pt x="2566" y="98294"/>
                      <a:pt x="948" y="93456"/>
                    </a:cubicBezTo>
                    <a:cubicBezTo>
                      <a:pt x="-874" y="84349"/>
                      <a:pt x="7222" y="76658"/>
                      <a:pt x="14913" y="71193"/>
                    </a:cubicBezTo>
                    <a:cubicBezTo>
                      <a:pt x="67190" y="38992"/>
                      <a:pt x="124528" y="15879"/>
                      <a:pt x="184517" y="2785"/>
                    </a:cubicBezTo>
                    <a:cubicBezTo>
                      <a:pt x="191399" y="336"/>
                      <a:pt x="198705" y="-636"/>
                      <a:pt x="205970" y="-49"/>
                    </a:cubicBezTo>
                    <a:cubicBezTo>
                      <a:pt x="213378" y="680"/>
                      <a:pt x="219592" y="5922"/>
                      <a:pt x="221555" y="13106"/>
                    </a:cubicBezTo>
                    <a:cubicBezTo>
                      <a:pt x="221777" y="20899"/>
                      <a:pt x="218418" y="28347"/>
                      <a:pt x="212447" y="33346"/>
                    </a:cubicBezTo>
                    <a:cubicBezTo>
                      <a:pt x="194030" y="52492"/>
                      <a:pt x="171543" y="67287"/>
                      <a:pt x="146669" y="76658"/>
                    </a:cubicBezTo>
                    <a:cubicBezTo>
                      <a:pt x="152438" y="114141"/>
                      <a:pt x="162780" y="150774"/>
                      <a:pt x="177433" y="185747"/>
                    </a:cubicBezTo>
                  </a:path>
                </a:pathLst>
              </a:custGeom>
              <a:solidFill>
                <a:srgbClr val="4F4942"/>
              </a:solidFill>
              <a:ln w="20234" cap="flat">
                <a:solidFill>
                  <a:srgbClr val="190B0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9B661EA3-B2E7-47D8-A9A1-A58608140B0A}"/>
                  </a:ext>
                </a:extLst>
              </p:cNvPr>
              <p:cNvSpPr/>
              <p:nvPr/>
            </p:nvSpPr>
            <p:spPr>
              <a:xfrm>
                <a:off x="432464" y="5256715"/>
                <a:ext cx="186604" cy="52824"/>
              </a:xfrm>
              <a:custGeom>
                <a:avLst/>
                <a:gdLst>
                  <a:gd name="connsiteX0" fmla="*/ 688 w 186604"/>
                  <a:gd name="connsiteY0" fmla="*/ 52609 h 52824"/>
                  <a:gd name="connsiteX1" fmla="*/ 187293 w 186604"/>
                  <a:gd name="connsiteY1" fmla="*/ -215 h 52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6604" h="52824">
                    <a:moveTo>
                      <a:pt x="688" y="52609"/>
                    </a:moveTo>
                    <a:cubicBezTo>
                      <a:pt x="63430" y="37025"/>
                      <a:pt x="125767" y="19417"/>
                      <a:pt x="187293" y="-215"/>
                    </a:cubicBezTo>
                  </a:path>
                </a:pathLst>
              </a:custGeom>
              <a:noFill/>
              <a:ln w="20234" cap="rnd">
                <a:solidFill>
                  <a:srgbClr val="190B0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016E625D-FE86-4689-9DA2-701EDE8E3599}"/>
                  </a:ext>
                </a:extLst>
              </p:cNvPr>
              <p:cNvSpPr/>
              <p:nvPr/>
            </p:nvSpPr>
            <p:spPr>
              <a:xfrm>
                <a:off x="590733" y="5146107"/>
                <a:ext cx="171173" cy="280289"/>
              </a:xfrm>
              <a:custGeom>
                <a:avLst/>
                <a:gdLst>
                  <a:gd name="connsiteX0" fmla="*/ 688 w 171173"/>
                  <a:gd name="connsiteY0" fmla="*/ 10007 h 280289"/>
                  <a:gd name="connsiteX1" fmla="*/ 47442 w 171173"/>
                  <a:gd name="connsiteY1" fmla="*/ 6566 h 280289"/>
                  <a:gd name="connsiteX2" fmla="*/ 78610 w 171173"/>
                  <a:gd name="connsiteY2" fmla="*/ 47044 h 280289"/>
                  <a:gd name="connsiteX3" fmla="*/ 109575 w 171173"/>
                  <a:gd name="connsiteY3" fmla="*/ 113631 h 280289"/>
                  <a:gd name="connsiteX4" fmla="*/ 168877 w 171173"/>
                  <a:gd name="connsiteY4" fmla="*/ 253687 h 280289"/>
                  <a:gd name="connsiteX5" fmla="*/ 165233 w 171173"/>
                  <a:gd name="connsiteY5" fmla="*/ 279188 h 280289"/>
                  <a:gd name="connsiteX6" fmla="*/ 147019 w 171173"/>
                  <a:gd name="connsiteY6" fmla="*/ 269473 h 280289"/>
                  <a:gd name="connsiteX7" fmla="*/ 52906 w 171173"/>
                  <a:gd name="connsiteY7" fmla="*/ 86308 h 280289"/>
                  <a:gd name="connsiteX8" fmla="*/ 14654 w 171173"/>
                  <a:gd name="connsiteY8" fmla="*/ 55342 h 280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173" h="280289">
                    <a:moveTo>
                      <a:pt x="688" y="10007"/>
                    </a:moveTo>
                    <a:cubicBezTo>
                      <a:pt x="13439" y="-2198"/>
                      <a:pt x="33051" y="-3635"/>
                      <a:pt x="47442" y="6566"/>
                    </a:cubicBezTo>
                    <a:cubicBezTo>
                      <a:pt x="61285" y="17009"/>
                      <a:pt x="72052" y="30994"/>
                      <a:pt x="78610" y="47044"/>
                    </a:cubicBezTo>
                    <a:cubicBezTo>
                      <a:pt x="89741" y="68903"/>
                      <a:pt x="98849" y="91165"/>
                      <a:pt x="109575" y="113631"/>
                    </a:cubicBezTo>
                    <a:cubicBezTo>
                      <a:pt x="129815" y="160181"/>
                      <a:pt x="150054" y="206732"/>
                      <a:pt x="168877" y="253687"/>
                    </a:cubicBezTo>
                    <a:cubicBezTo>
                      <a:pt x="172520" y="262591"/>
                      <a:pt x="174341" y="275747"/>
                      <a:pt x="165233" y="279188"/>
                    </a:cubicBezTo>
                    <a:cubicBezTo>
                      <a:pt x="156127" y="282629"/>
                      <a:pt x="151471" y="275342"/>
                      <a:pt x="147019" y="269473"/>
                    </a:cubicBezTo>
                    <a:cubicBezTo>
                      <a:pt x="105326" y="214827"/>
                      <a:pt x="87921" y="145609"/>
                      <a:pt x="52906" y="86308"/>
                    </a:cubicBezTo>
                    <a:cubicBezTo>
                      <a:pt x="44203" y="71534"/>
                      <a:pt x="32667" y="55949"/>
                      <a:pt x="14654" y="55342"/>
                    </a:cubicBezTo>
                  </a:path>
                </a:pathLst>
              </a:custGeom>
              <a:solidFill>
                <a:srgbClr val="4F4942"/>
              </a:solidFill>
              <a:ln w="20234" cap="flat">
                <a:solidFill>
                  <a:srgbClr val="190B0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24B7B9F9-A93B-4BC6-824B-4C2320695CF1}"/>
                  </a:ext>
                </a:extLst>
              </p:cNvPr>
              <p:cNvSpPr/>
              <p:nvPr/>
            </p:nvSpPr>
            <p:spPr>
              <a:xfrm>
                <a:off x="497656" y="5370375"/>
                <a:ext cx="208927" cy="521041"/>
              </a:xfrm>
              <a:custGeom>
                <a:avLst/>
                <a:gdLst>
                  <a:gd name="connsiteX0" fmla="*/ 109553 w 208927"/>
                  <a:gd name="connsiteY0" fmla="*/ 318435 h 521041"/>
                  <a:gd name="connsiteX1" fmla="*/ 209332 w 208927"/>
                  <a:gd name="connsiteY1" fmla="*/ 520827 h 521041"/>
                  <a:gd name="connsiteX2" fmla="*/ 193344 w 208927"/>
                  <a:gd name="connsiteY2" fmla="*/ 427119 h 521041"/>
                  <a:gd name="connsiteX3" fmla="*/ 81623 w 208927"/>
                  <a:gd name="connsiteY3" fmla="*/ 117865 h 521041"/>
                  <a:gd name="connsiteX4" fmla="*/ 11797 w 208927"/>
                  <a:gd name="connsiteY4" fmla="*/ 275 h 521041"/>
                  <a:gd name="connsiteX5" fmla="*/ 39121 w 208927"/>
                  <a:gd name="connsiteY5" fmla="*/ 129806 h 521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8927" h="521041">
                    <a:moveTo>
                      <a:pt x="109553" y="318435"/>
                    </a:moveTo>
                    <a:cubicBezTo>
                      <a:pt x="136269" y="389272"/>
                      <a:pt x="163389" y="461526"/>
                      <a:pt x="209332" y="520827"/>
                    </a:cubicBezTo>
                    <a:cubicBezTo>
                      <a:pt x="210971" y="488788"/>
                      <a:pt x="205508" y="456790"/>
                      <a:pt x="193344" y="427119"/>
                    </a:cubicBezTo>
                    <a:cubicBezTo>
                      <a:pt x="159139" y="323090"/>
                      <a:pt x="124732" y="218655"/>
                      <a:pt x="81623" y="117865"/>
                    </a:cubicBezTo>
                    <a:cubicBezTo>
                      <a:pt x="72312" y="96411"/>
                      <a:pt x="37907" y="-8226"/>
                      <a:pt x="11797" y="275"/>
                    </a:cubicBezTo>
                    <a:cubicBezTo>
                      <a:pt x="-22204" y="11406"/>
                      <a:pt x="32036" y="109364"/>
                      <a:pt x="39121" y="129806"/>
                    </a:cubicBezTo>
                    <a:close/>
                  </a:path>
                </a:pathLst>
              </a:custGeom>
              <a:solidFill>
                <a:srgbClr val="828181">
                  <a:alpha val="23000"/>
                </a:srgbClr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6E5A0284-0D56-4CE4-85FD-8D86B6F86DA2}"/>
                  </a:ext>
                </a:extLst>
              </p:cNvPr>
              <p:cNvSpPr/>
              <p:nvPr/>
            </p:nvSpPr>
            <p:spPr>
              <a:xfrm>
                <a:off x="747789" y="5269461"/>
                <a:ext cx="208353" cy="646040"/>
              </a:xfrm>
              <a:custGeom>
                <a:avLst/>
                <a:gdLst>
                  <a:gd name="connsiteX0" fmla="*/ 122529 w 208353"/>
                  <a:gd name="connsiteY0" fmla="*/ 613240 h 646040"/>
                  <a:gd name="connsiteX1" fmla="*/ 183246 w 208353"/>
                  <a:gd name="connsiteY1" fmla="*/ 595632 h 646040"/>
                  <a:gd name="connsiteX2" fmla="*/ 195188 w 208353"/>
                  <a:gd name="connsiteY2" fmla="*/ 592192 h 646040"/>
                  <a:gd name="connsiteX3" fmla="*/ 198021 w 208353"/>
                  <a:gd name="connsiteY3" fmla="*/ 526009 h 646040"/>
                  <a:gd name="connsiteX4" fmla="*/ 205308 w 208353"/>
                  <a:gd name="connsiteY4" fmla="*/ 381501 h 646040"/>
                  <a:gd name="connsiteX5" fmla="*/ 206723 w 208353"/>
                  <a:gd name="connsiteY5" fmla="*/ 335963 h 646040"/>
                  <a:gd name="connsiteX6" fmla="*/ 206723 w 208353"/>
                  <a:gd name="connsiteY6" fmla="*/ 89247 h 646040"/>
                  <a:gd name="connsiteX7" fmla="*/ 204903 w 208353"/>
                  <a:gd name="connsiteY7" fmla="*/ 18005 h 646040"/>
                  <a:gd name="connsiteX8" fmla="*/ 195389 w 208353"/>
                  <a:gd name="connsiteY8" fmla="*/ 10314 h 646040"/>
                  <a:gd name="connsiteX9" fmla="*/ 143780 w 208353"/>
                  <a:gd name="connsiteY9" fmla="*/ -210 h 646040"/>
                  <a:gd name="connsiteX10" fmla="*/ 87313 w 208353"/>
                  <a:gd name="connsiteY10" fmla="*/ 53828 h 646040"/>
                  <a:gd name="connsiteX11" fmla="*/ 38536 w 208353"/>
                  <a:gd name="connsiteY11" fmla="*/ 329891 h 646040"/>
                  <a:gd name="connsiteX12" fmla="*/ 38536 w 208353"/>
                  <a:gd name="connsiteY12" fmla="*/ 335356 h 646040"/>
                  <a:gd name="connsiteX13" fmla="*/ 38536 w 208353"/>
                  <a:gd name="connsiteY13" fmla="*/ 337380 h 646040"/>
                  <a:gd name="connsiteX14" fmla="*/ 688 w 208353"/>
                  <a:gd name="connsiteY14" fmla="*/ 645825 h 646040"/>
                  <a:gd name="connsiteX15" fmla="*/ 113826 w 208353"/>
                  <a:gd name="connsiteY15" fmla="*/ 616074 h 646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8353" h="646040">
                    <a:moveTo>
                      <a:pt x="122529" y="613240"/>
                    </a:moveTo>
                    <a:cubicBezTo>
                      <a:pt x="142768" y="607371"/>
                      <a:pt x="163007" y="601704"/>
                      <a:pt x="183246" y="595632"/>
                    </a:cubicBezTo>
                    <a:lnTo>
                      <a:pt x="195188" y="592192"/>
                    </a:lnTo>
                    <a:cubicBezTo>
                      <a:pt x="196604" y="561631"/>
                      <a:pt x="197617" y="531474"/>
                      <a:pt x="198021" y="526009"/>
                    </a:cubicBezTo>
                    <a:cubicBezTo>
                      <a:pt x="201260" y="477840"/>
                      <a:pt x="203688" y="429873"/>
                      <a:pt x="205308" y="381501"/>
                    </a:cubicBezTo>
                    <a:cubicBezTo>
                      <a:pt x="205308" y="366322"/>
                      <a:pt x="206319" y="351345"/>
                      <a:pt x="206723" y="335963"/>
                    </a:cubicBezTo>
                    <a:cubicBezTo>
                      <a:pt x="208890" y="253792"/>
                      <a:pt x="208890" y="171560"/>
                      <a:pt x="206723" y="89247"/>
                    </a:cubicBezTo>
                    <a:cubicBezTo>
                      <a:pt x="206723" y="72651"/>
                      <a:pt x="212997" y="31768"/>
                      <a:pt x="204903" y="18005"/>
                    </a:cubicBezTo>
                    <a:cubicBezTo>
                      <a:pt x="202534" y="14585"/>
                      <a:pt x="199235" y="11913"/>
                      <a:pt x="195389" y="10314"/>
                    </a:cubicBezTo>
                    <a:cubicBezTo>
                      <a:pt x="179118" y="3211"/>
                      <a:pt x="161530" y="-372"/>
                      <a:pt x="143780" y="-210"/>
                    </a:cubicBezTo>
                    <a:cubicBezTo>
                      <a:pt x="108969" y="-210"/>
                      <a:pt x="95610" y="22862"/>
                      <a:pt x="87313" y="53828"/>
                    </a:cubicBezTo>
                    <a:cubicBezTo>
                      <a:pt x="65980" y="144885"/>
                      <a:pt x="49688" y="237034"/>
                      <a:pt x="38536" y="329891"/>
                    </a:cubicBezTo>
                    <a:cubicBezTo>
                      <a:pt x="38637" y="331713"/>
                      <a:pt x="38637" y="333534"/>
                      <a:pt x="38536" y="335356"/>
                    </a:cubicBezTo>
                    <a:cubicBezTo>
                      <a:pt x="38536" y="335356"/>
                      <a:pt x="38536" y="336773"/>
                      <a:pt x="38536" y="337380"/>
                    </a:cubicBezTo>
                    <a:cubicBezTo>
                      <a:pt x="23013" y="439790"/>
                      <a:pt x="10404" y="542606"/>
                      <a:pt x="688" y="645825"/>
                    </a:cubicBezTo>
                    <a:cubicBezTo>
                      <a:pt x="38536" y="636717"/>
                      <a:pt x="76383" y="625586"/>
                      <a:pt x="113826" y="616074"/>
                    </a:cubicBezTo>
                    <a:close/>
                  </a:path>
                </a:pathLst>
              </a:custGeom>
              <a:solidFill>
                <a:srgbClr val="EB871E"/>
              </a:solidFill>
              <a:ln w="17806" cap="rnd">
                <a:solidFill>
                  <a:srgbClr val="190B0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B5D3B476-DCFF-4D8F-80BC-7B5D16AED436}"/>
                  </a:ext>
                </a:extLst>
              </p:cNvPr>
              <p:cNvSpPr/>
              <p:nvPr/>
            </p:nvSpPr>
            <p:spPr>
              <a:xfrm>
                <a:off x="865582" y="5281812"/>
                <a:ext cx="85197" cy="589770"/>
              </a:xfrm>
              <a:custGeom>
                <a:avLst/>
                <a:gdLst>
                  <a:gd name="connsiteX0" fmla="*/ 83670 w 85197"/>
                  <a:gd name="connsiteY0" fmla="*/ 78718 h 589770"/>
                  <a:gd name="connsiteX1" fmla="*/ 83670 w 85197"/>
                  <a:gd name="connsiteY1" fmla="*/ 325434 h 589770"/>
                  <a:gd name="connsiteX2" fmla="*/ 82456 w 85197"/>
                  <a:gd name="connsiteY2" fmla="*/ 370972 h 589770"/>
                  <a:gd name="connsiteX3" fmla="*/ 75169 w 85197"/>
                  <a:gd name="connsiteY3" fmla="*/ 515481 h 589770"/>
                  <a:gd name="connsiteX4" fmla="*/ 73145 w 85197"/>
                  <a:gd name="connsiteY4" fmla="*/ 571542 h 589770"/>
                  <a:gd name="connsiteX5" fmla="*/ 688 w 85197"/>
                  <a:gd name="connsiteY5" fmla="*/ 589556 h 589770"/>
                  <a:gd name="connsiteX6" fmla="*/ 18296 w 85197"/>
                  <a:gd name="connsiteY6" fmla="*/ 455369 h 589770"/>
                  <a:gd name="connsiteX7" fmla="*/ 32262 w 85197"/>
                  <a:gd name="connsiteY7" fmla="*/ 318957 h 589770"/>
                  <a:gd name="connsiteX8" fmla="*/ 38536 w 85197"/>
                  <a:gd name="connsiteY8" fmla="*/ 132959 h 589770"/>
                  <a:gd name="connsiteX9" fmla="*/ 34084 w 85197"/>
                  <a:gd name="connsiteY9" fmla="*/ 26298 h 589770"/>
                  <a:gd name="connsiteX10" fmla="*/ 72740 w 85197"/>
                  <a:gd name="connsiteY10" fmla="*/ -215 h 589770"/>
                  <a:gd name="connsiteX11" fmla="*/ 82253 w 85197"/>
                  <a:gd name="connsiteY11" fmla="*/ 7476 h 589770"/>
                  <a:gd name="connsiteX12" fmla="*/ 83670 w 85197"/>
                  <a:gd name="connsiteY12" fmla="*/ 78718 h 589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197" h="589770">
                    <a:moveTo>
                      <a:pt x="83670" y="78718"/>
                    </a:moveTo>
                    <a:cubicBezTo>
                      <a:pt x="85693" y="161031"/>
                      <a:pt x="85693" y="243262"/>
                      <a:pt x="83670" y="325434"/>
                    </a:cubicBezTo>
                    <a:cubicBezTo>
                      <a:pt x="83670" y="340816"/>
                      <a:pt x="83670" y="355793"/>
                      <a:pt x="82456" y="370972"/>
                    </a:cubicBezTo>
                    <a:cubicBezTo>
                      <a:pt x="80634" y="419344"/>
                      <a:pt x="78205" y="467311"/>
                      <a:pt x="75169" y="515481"/>
                    </a:cubicBezTo>
                    <a:cubicBezTo>
                      <a:pt x="75169" y="521552"/>
                      <a:pt x="75169" y="540981"/>
                      <a:pt x="73145" y="571542"/>
                    </a:cubicBezTo>
                    <a:cubicBezTo>
                      <a:pt x="69097" y="572757"/>
                      <a:pt x="21333" y="583888"/>
                      <a:pt x="688" y="589556"/>
                    </a:cubicBezTo>
                    <a:cubicBezTo>
                      <a:pt x="7368" y="540577"/>
                      <a:pt x="12225" y="504551"/>
                      <a:pt x="18296" y="455369"/>
                    </a:cubicBezTo>
                    <a:cubicBezTo>
                      <a:pt x="23559" y="410034"/>
                      <a:pt x="28619" y="364698"/>
                      <a:pt x="32262" y="318957"/>
                    </a:cubicBezTo>
                    <a:cubicBezTo>
                      <a:pt x="37119" y="257228"/>
                      <a:pt x="39750" y="195296"/>
                      <a:pt x="38536" y="132959"/>
                    </a:cubicBezTo>
                    <a:cubicBezTo>
                      <a:pt x="38536" y="104826"/>
                      <a:pt x="22345" y="53217"/>
                      <a:pt x="34084" y="26298"/>
                    </a:cubicBezTo>
                    <a:cubicBezTo>
                      <a:pt x="41087" y="10998"/>
                      <a:pt x="55942" y="797"/>
                      <a:pt x="72740" y="-215"/>
                    </a:cubicBezTo>
                    <a:cubicBezTo>
                      <a:pt x="76545" y="1444"/>
                      <a:pt x="79824" y="4096"/>
                      <a:pt x="82253" y="7476"/>
                    </a:cubicBezTo>
                    <a:cubicBezTo>
                      <a:pt x="89741" y="21238"/>
                      <a:pt x="83265" y="62122"/>
                      <a:pt x="83670" y="78718"/>
                    </a:cubicBezTo>
                    <a:close/>
                  </a:path>
                </a:pathLst>
              </a:custGeom>
              <a:solidFill>
                <a:srgbClr val="D67A1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F568D190-3EC5-4E1C-8882-171ABC9E3AB6}"/>
                  </a:ext>
                </a:extLst>
              </p:cNvPr>
              <p:cNvSpPr/>
              <p:nvPr/>
            </p:nvSpPr>
            <p:spPr>
              <a:xfrm>
                <a:off x="772385" y="4835942"/>
                <a:ext cx="318119" cy="523442"/>
              </a:xfrm>
              <a:custGeom>
                <a:avLst/>
                <a:gdLst>
                  <a:gd name="connsiteX0" fmla="*/ 101374 w 318119"/>
                  <a:gd name="connsiteY0" fmla="*/ 144496 h 523442"/>
                  <a:gd name="connsiteX1" fmla="*/ 27299 w 318119"/>
                  <a:gd name="connsiteY1" fmla="*/ 246906 h 523442"/>
                  <a:gd name="connsiteX2" fmla="*/ 1797 w 318119"/>
                  <a:gd name="connsiteY2" fmla="*/ 368341 h 523442"/>
                  <a:gd name="connsiteX3" fmla="*/ 18799 w 318119"/>
                  <a:gd name="connsiteY3" fmla="*/ 424606 h 523442"/>
                  <a:gd name="connsiteX4" fmla="*/ 50169 w 318119"/>
                  <a:gd name="connsiteY4" fmla="*/ 478644 h 523442"/>
                  <a:gd name="connsiteX5" fmla="*/ 239000 w 318119"/>
                  <a:gd name="connsiteY5" fmla="*/ 498884 h 523442"/>
                  <a:gd name="connsiteX6" fmla="*/ 317327 w 318119"/>
                  <a:gd name="connsiteY6" fmla="*/ 316731 h 523442"/>
                  <a:gd name="connsiteX7" fmla="*/ 295266 w 318119"/>
                  <a:gd name="connsiteY7" fmla="*/ 224440 h 523442"/>
                  <a:gd name="connsiteX8" fmla="*/ 259645 w 318119"/>
                  <a:gd name="connsiteY8" fmla="*/ 110291 h 523442"/>
                  <a:gd name="connsiteX9" fmla="*/ 223619 w 318119"/>
                  <a:gd name="connsiteY9" fmla="*/ -215 h 523442"/>
                  <a:gd name="connsiteX10" fmla="*/ 101374 w 318119"/>
                  <a:gd name="connsiteY10" fmla="*/ 144496 h 523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8119" h="523442">
                    <a:moveTo>
                      <a:pt x="101374" y="144496"/>
                    </a:moveTo>
                    <a:cubicBezTo>
                      <a:pt x="73141" y="175927"/>
                      <a:pt x="48307" y="210253"/>
                      <a:pt x="27299" y="246906"/>
                    </a:cubicBezTo>
                    <a:cubicBezTo>
                      <a:pt x="6290" y="283721"/>
                      <a:pt x="-2635" y="326183"/>
                      <a:pt x="1797" y="368341"/>
                    </a:cubicBezTo>
                    <a:cubicBezTo>
                      <a:pt x="5015" y="387750"/>
                      <a:pt x="10722" y="406653"/>
                      <a:pt x="18799" y="424606"/>
                    </a:cubicBezTo>
                    <a:cubicBezTo>
                      <a:pt x="26489" y="444096"/>
                      <a:pt x="37054" y="462311"/>
                      <a:pt x="50169" y="478644"/>
                    </a:cubicBezTo>
                    <a:cubicBezTo>
                      <a:pt x="95302" y="531064"/>
                      <a:pt x="181522" y="536529"/>
                      <a:pt x="239000" y="498884"/>
                    </a:cubicBezTo>
                    <a:cubicBezTo>
                      <a:pt x="296075" y="456746"/>
                      <a:pt x="326009" y="387143"/>
                      <a:pt x="317327" y="316731"/>
                    </a:cubicBezTo>
                    <a:cubicBezTo>
                      <a:pt x="313218" y="285279"/>
                      <a:pt x="305830" y="254354"/>
                      <a:pt x="295266" y="224440"/>
                    </a:cubicBezTo>
                    <a:cubicBezTo>
                      <a:pt x="283386" y="186390"/>
                      <a:pt x="271526" y="148341"/>
                      <a:pt x="259645" y="110291"/>
                    </a:cubicBezTo>
                    <a:cubicBezTo>
                      <a:pt x="248513" y="75075"/>
                      <a:pt x="241430" y="31763"/>
                      <a:pt x="223619" y="-215"/>
                    </a:cubicBezTo>
                    <a:cubicBezTo>
                      <a:pt x="177474" y="38847"/>
                      <a:pt x="140031" y="98148"/>
                      <a:pt x="101374" y="1444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234" cap="rnd">
                <a:solidFill>
                  <a:srgbClr val="190B0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2521595E-B209-4430-9DBD-91BC3007FEC4}"/>
                  </a:ext>
                </a:extLst>
              </p:cNvPr>
              <p:cNvSpPr/>
              <p:nvPr/>
            </p:nvSpPr>
            <p:spPr>
              <a:xfrm>
                <a:off x="91837" y="4926552"/>
                <a:ext cx="235383" cy="417397"/>
              </a:xfrm>
              <a:custGeom>
                <a:avLst/>
                <a:gdLst>
                  <a:gd name="connsiteX0" fmla="*/ 235665 w 235383"/>
                  <a:gd name="connsiteY0" fmla="*/ 342496 h 417397"/>
                  <a:gd name="connsiteX1" fmla="*/ 127993 w 235383"/>
                  <a:gd name="connsiteY1" fmla="*/ 407869 h 417397"/>
                  <a:gd name="connsiteX2" fmla="*/ 4534 w 235383"/>
                  <a:gd name="connsiteY2" fmla="*/ 401595 h 417397"/>
                  <a:gd name="connsiteX3" fmla="*/ 688 w 235383"/>
                  <a:gd name="connsiteY3" fmla="*/ 205477 h 417397"/>
                  <a:gd name="connsiteX4" fmla="*/ 688 w 235383"/>
                  <a:gd name="connsiteY4" fmla="*/ 137271 h 417397"/>
                  <a:gd name="connsiteX5" fmla="*/ 2509 w 235383"/>
                  <a:gd name="connsiteY5" fmla="*/ 36075 h 417397"/>
                  <a:gd name="connsiteX6" fmla="*/ 22749 w 235383"/>
                  <a:gd name="connsiteY6" fmla="*/ 5918 h 417397"/>
                  <a:gd name="connsiteX7" fmla="*/ 68489 w 235383"/>
                  <a:gd name="connsiteY7" fmla="*/ 68660 h 417397"/>
                  <a:gd name="connsiteX8" fmla="*/ 95003 w 235383"/>
                  <a:gd name="connsiteY8" fmla="*/ 109138 h 417397"/>
                  <a:gd name="connsiteX9" fmla="*/ 235665 w 235383"/>
                  <a:gd name="connsiteY9" fmla="*/ 342496 h 417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5383" h="417397">
                    <a:moveTo>
                      <a:pt x="235665" y="342496"/>
                    </a:moveTo>
                    <a:cubicBezTo>
                      <a:pt x="204112" y="370730"/>
                      <a:pt x="167601" y="392892"/>
                      <a:pt x="127993" y="407869"/>
                    </a:cubicBezTo>
                    <a:cubicBezTo>
                      <a:pt x="87636" y="422178"/>
                      <a:pt x="43231" y="419932"/>
                      <a:pt x="4534" y="401595"/>
                    </a:cubicBezTo>
                    <a:cubicBezTo>
                      <a:pt x="2105" y="336020"/>
                      <a:pt x="831" y="270647"/>
                      <a:pt x="688" y="205477"/>
                    </a:cubicBezTo>
                    <a:cubicBezTo>
                      <a:pt x="688" y="182607"/>
                      <a:pt x="688" y="160141"/>
                      <a:pt x="688" y="137271"/>
                    </a:cubicBezTo>
                    <a:cubicBezTo>
                      <a:pt x="688" y="103269"/>
                      <a:pt x="688" y="69470"/>
                      <a:pt x="2509" y="36075"/>
                    </a:cubicBezTo>
                    <a:cubicBezTo>
                      <a:pt x="2509" y="11181"/>
                      <a:pt x="-1134" y="-11487"/>
                      <a:pt x="22749" y="5918"/>
                    </a:cubicBezTo>
                    <a:cubicBezTo>
                      <a:pt x="39953" y="17860"/>
                      <a:pt x="55941" y="50647"/>
                      <a:pt x="68489" y="68660"/>
                    </a:cubicBezTo>
                    <a:cubicBezTo>
                      <a:pt x="71728" y="73315"/>
                      <a:pt x="81645" y="88899"/>
                      <a:pt x="95003" y="109138"/>
                    </a:cubicBezTo>
                    <a:cubicBezTo>
                      <a:pt x="145398" y="183618"/>
                      <a:pt x="243154" y="336222"/>
                      <a:pt x="235665" y="342496"/>
                    </a:cubicBezTo>
                    <a:close/>
                  </a:path>
                </a:pathLst>
              </a:custGeom>
              <a:solidFill>
                <a:srgbClr val="FCC57C"/>
              </a:solidFill>
              <a:ln w="20234" cap="rnd">
                <a:solidFill>
                  <a:srgbClr val="190B0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FD11A25E-0430-4D94-90BA-2EAE8729935C}"/>
                  </a:ext>
                </a:extLst>
              </p:cNvPr>
              <p:cNvSpPr/>
              <p:nvPr/>
            </p:nvSpPr>
            <p:spPr>
              <a:xfrm>
                <a:off x="88994" y="5270202"/>
                <a:ext cx="506597" cy="692636"/>
              </a:xfrm>
              <a:custGeom>
                <a:avLst/>
                <a:gdLst>
                  <a:gd name="connsiteX0" fmla="*/ 507286 w 506597"/>
                  <a:gd name="connsiteY0" fmla="*/ 676454 h 692636"/>
                  <a:gd name="connsiteX1" fmla="*/ 254700 w 506597"/>
                  <a:gd name="connsiteY1" fmla="*/ 690622 h 692636"/>
                  <a:gd name="connsiteX2" fmla="*/ 187304 w 506597"/>
                  <a:gd name="connsiteY2" fmla="*/ 526888 h 692636"/>
                  <a:gd name="connsiteX3" fmla="*/ 173136 w 506597"/>
                  <a:gd name="connsiteY3" fmla="*/ 491468 h 692636"/>
                  <a:gd name="connsiteX4" fmla="*/ 7782 w 506597"/>
                  <a:gd name="connsiteY4" fmla="*/ 68874 h 692636"/>
                  <a:gd name="connsiteX5" fmla="*/ 62023 w 506597"/>
                  <a:gd name="connsiteY5" fmla="*/ 42158 h 692636"/>
                  <a:gd name="connsiteX6" fmla="*/ 244176 w 506597"/>
                  <a:gd name="connsiteY6" fmla="*/ -141 h 692636"/>
                  <a:gd name="connsiteX7" fmla="*/ 392934 w 506597"/>
                  <a:gd name="connsiteY7" fmla="*/ 390272 h 692636"/>
                  <a:gd name="connsiteX8" fmla="*/ 482188 w 506597"/>
                  <a:gd name="connsiteY8" fmla="*/ 617154 h 692636"/>
                  <a:gd name="connsiteX9" fmla="*/ 507286 w 506597"/>
                  <a:gd name="connsiteY9" fmla="*/ 676454 h 692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6597" h="692636">
                    <a:moveTo>
                      <a:pt x="507286" y="676454"/>
                    </a:moveTo>
                    <a:cubicBezTo>
                      <a:pt x="423900" y="690663"/>
                      <a:pt x="339158" y="695399"/>
                      <a:pt x="254700" y="690622"/>
                    </a:cubicBezTo>
                    <a:cubicBezTo>
                      <a:pt x="232032" y="636644"/>
                      <a:pt x="209567" y="582080"/>
                      <a:pt x="187304" y="526888"/>
                    </a:cubicBezTo>
                    <a:cubicBezTo>
                      <a:pt x="182648" y="515554"/>
                      <a:pt x="177791" y="503815"/>
                      <a:pt x="173136" y="491468"/>
                    </a:cubicBezTo>
                    <a:cubicBezTo>
                      <a:pt x="121728" y="363759"/>
                      <a:pt x="53927" y="186666"/>
                      <a:pt x="7782" y="68874"/>
                    </a:cubicBezTo>
                    <a:cubicBezTo>
                      <a:pt x="-11445" y="20098"/>
                      <a:pt x="8997" y="56731"/>
                      <a:pt x="62023" y="42158"/>
                    </a:cubicBezTo>
                    <a:cubicBezTo>
                      <a:pt x="77000" y="38110"/>
                      <a:pt x="243163" y="-2165"/>
                      <a:pt x="244176" y="-141"/>
                    </a:cubicBezTo>
                    <a:cubicBezTo>
                      <a:pt x="295988" y="130806"/>
                      <a:pt x="343753" y="260742"/>
                      <a:pt x="392934" y="390272"/>
                    </a:cubicBezTo>
                    <a:cubicBezTo>
                      <a:pt x="421673" y="465967"/>
                      <a:pt x="451020" y="541662"/>
                      <a:pt x="482188" y="617154"/>
                    </a:cubicBezTo>
                    <a:cubicBezTo>
                      <a:pt x="490082" y="636989"/>
                      <a:pt x="499595" y="656418"/>
                      <a:pt x="507286" y="676454"/>
                    </a:cubicBezTo>
                    <a:close/>
                  </a:path>
                </a:pathLst>
              </a:custGeom>
              <a:solidFill>
                <a:srgbClr val="FFE21A"/>
              </a:solidFill>
              <a:ln w="20234" cap="rnd">
                <a:solidFill>
                  <a:srgbClr val="190B0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55C610CE-A0BD-4C5D-887A-F3A303A9DF02}"/>
                  </a:ext>
                </a:extLst>
              </p:cNvPr>
              <p:cNvSpPr/>
              <p:nvPr/>
            </p:nvSpPr>
            <p:spPr>
              <a:xfrm>
                <a:off x="749953" y="5946909"/>
                <a:ext cx="368216" cy="647052"/>
              </a:xfrm>
              <a:custGeom>
                <a:avLst/>
                <a:gdLst>
                  <a:gd name="connsiteX0" fmla="*/ 237550 w 368216"/>
                  <a:gd name="connsiteY0" fmla="*/ 223392 h 647052"/>
                  <a:gd name="connsiteX1" fmla="*/ 241395 w 368216"/>
                  <a:gd name="connsiteY1" fmla="*/ 405544 h 647052"/>
                  <a:gd name="connsiteX2" fmla="*/ 42849 w 368216"/>
                  <a:gd name="connsiteY2" fmla="*/ 567458 h 647052"/>
                  <a:gd name="connsiteX3" fmla="*/ 3585 w 368216"/>
                  <a:gd name="connsiteY3" fmla="*/ 628176 h 647052"/>
                  <a:gd name="connsiteX4" fmla="*/ 64302 w 368216"/>
                  <a:gd name="connsiteY4" fmla="*/ 645378 h 647052"/>
                  <a:gd name="connsiteX5" fmla="*/ 230669 w 368216"/>
                  <a:gd name="connsiteY5" fmla="*/ 603483 h 647052"/>
                  <a:gd name="connsiteX6" fmla="*/ 352104 w 368216"/>
                  <a:gd name="connsiteY6" fmla="*/ 486703 h 647052"/>
                  <a:gd name="connsiteX7" fmla="*/ 367081 w 368216"/>
                  <a:gd name="connsiteY7" fmla="*/ 355350 h 647052"/>
                  <a:gd name="connsiteX8" fmla="*/ 316686 w 368216"/>
                  <a:gd name="connsiteY8" fmla="*/ 57227 h 647052"/>
                  <a:gd name="connsiteX9" fmla="*/ 210430 w 368216"/>
                  <a:gd name="connsiteY9" fmla="*/ 31928 h 647052"/>
                  <a:gd name="connsiteX10" fmla="*/ 237550 w 368216"/>
                  <a:gd name="connsiteY10" fmla="*/ 223392 h 647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8216" h="647052">
                    <a:moveTo>
                      <a:pt x="237550" y="223392"/>
                    </a:moveTo>
                    <a:cubicBezTo>
                      <a:pt x="254146" y="283096"/>
                      <a:pt x="264671" y="348267"/>
                      <a:pt x="241395" y="405544"/>
                    </a:cubicBezTo>
                    <a:cubicBezTo>
                      <a:pt x="208405" y="486501"/>
                      <a:pt x="119960" y="526980"/>
                      <a:pt x="42849" y="567458"/>
                    </a:cubicBezTo>
                    <a:cubicBezTo>
                      <a:pt x="18967" y="580209"/>
                      <a:pt x="-8356" y="604900"/>
                      <a:pt x="3585" y="628176"/>
                    </a:cubicBezTo>
                    <a:cubicBezTo>
                      <a:pt x="13502" y="648415"/>
                      <a:pt x="41432" y="648415"/>
                      <a:pt x="64302" y="645378"/>
                    </a:cubicBezTo>
                    <a:cubicBezTo>
                      <a:pt x="121539" y="639752"/>
                      <a:pt x="177602" y="625625"/>
                      <a:pt x="230669" y="603483"/>
                    </a:cubicBezTo>
                    <a:cubicBezTo>
                      <a:pt x="284384" y="581200"/>
                      <a:pt x="327735" y="539507"/>
                      <a:pt x="352104" y="486703"/>
                    </a:cubicBezTo>
                    <a:cubicBezTo>
                      <a:pt x="366899" y="444606"/>
                      <a:pt x="372020" y="399695"/>
                      <a:pt x="367081" y="355350"/>
                    </a:cubicBezTo>
                    <a:cubicBezTo>
                      <a:pt x="358135" y="254803"/>
                      <a:pt x="341297" y="155124"/>
                      <a:pt x="316686" y="57227"/>
                    </a:cubicBezTo>
                    <a:cubicBezTo>
                      <a:pt x="304541" y="962"/>
                      <a:pt x="246658" y="-25552"/>
                      <a:pt x="210430" y="31928"/>
                    </a:cubicBezTo>
                    <a:cubicBezTo>
                      <a:pt x="178654" y="82931"/>
                      <a:pt x="223585" y="172995"/>
                      <a:pt x="237550" y="223392"/>
                    </a:cubicBezTo>
                    <a:close/>
                  </a:path>
                </a:pathLst>
              </a:custGeom>
              <a:solidFill>
                <a:srgbClr val="297267">
                  <a:alpha val="77000"/>
                </a:srgbClr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F06BCB20-71D2-4252-9122-BB876469C88C}"/>
                  </a:ext>
                </a:extLst>
              </p:cNvPr>
              <p:cNvSpPr/>
              <p:nvPr/>
            </p:nvSpPr>
            <p:spPr>
              <a:xfrm>
                <a:off x="890678" y="4861039"/>
                <a:ext cx="86016" cy="269788"/>
              </a:xfrm>
              <a:custGeom>
                <a:avLst/>
                <a:gdLst>
                  <a:gd name="connsiteX0" fmla="*/ 86705 w 86016"/>
                  <a:gd name="connsiteY0" fmla="*/ -215 h 269788"/>
                  <a:gd name="connsiteX1" fmla="*/ 59180 w 86016"/>
                  <a:gd name="connsiteY1" fmla="*/ 64550 h 269788"/>
                  <a:gd name="connsiteX2" fmla="*/ 38941 w 86016"/>
                  <a:gd name="connsiteY2" fmla="*/ 133363 h 269788"/>
                  <a:gd name="connsiteX3" fmla="*/ 688 w 86016"/>
                  <a:gd name="connsiteY3" fmla="*/ 269573 h 269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016" h="269788">
                    <a:moveTo>
                      <a:pt x="86705" y="-215"/>
                    </a:moveTo>
                    <a:cubicBezTo>
                      <a:pt x="76991" y="21238"/>
                      <a:pt x="66466" y="42489"/>
                      <a:pt x="59180" y="64550"/>
                    </a:cubicBezTo>
                    <a:cubicBezTo>
                      <a:pt x="51894" y="86611"/>
                      <a:pt x="44406" y="110291"/>
                      <a:pt x="38941" y="133363"/>
                    </a:cubicBezTo>
                    <a:lnTo>
                      <a:pt x="688" y="269573"/>
                    </a:lnTo>
                  </a:path>
                </a:pathLst>
              </a:custGeom>
              <a:noFill/>
              <a:ln w="20234" cap="rnd">
                <a:solidFill>
                  <a:srgbClr val="190B0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3E329D11-19C1-4D72-A9FA-17F4CF102FFB}"/>
                  </a:ext>
                </a:extLst>
              </p:cNvPr>
              <p:cNvSpPr/>
              <p:nvPr/>
            </p:nvSpPr>
            <p:spPr>
              <a:xfrm>
                <a:off x="955820" y="4855777"/>
                <a:ext cx="90295" cy="290027"/>
              </a:xfrm>
              <a:custGeom>
                <a:avLst/>
                <a:gdLst>
                  <a:gd name="connsiteX0" fmla="*/ 90984 w 90295"/>
                  <a:gd name="connsiteY0" fmla="*/ 273217 h 290027"/>
                  <a:gd name="connsiteX1" fmla="*/ 53542 w 90295"/>
                  <a:gd name="connsiteY1" fmla="*/ 129316 h 290027"/>
                  <a:gd name="connsiteX2" fmla="*/ 37351 w 90295"/>
                  <a:gd name="connsiteY2" fmla="*/ 56657 h 290027"/>
                  <a:gd name="connsiteX3" fmla="*/ 25814 w 90295"/>
                  <a:gd name="connsiteY3" fmla="*/ -215 h 290027"/>
                  <a:gd name="connsiteX4" fmla="*/ 12254 w 90295"/>
                  <a:gd name="connsiteY4" fmla="*/ 69205 h 290027"/>
                  <a:gd name="connsiteX5" fmla="*/ 4361 w 90295"/>
                  <a:gd name="connsiteY5" fmla="*/ 142066 h 290027"/>
                  <a:gd name="connsiteX6" fmla="*/ 920 w 90295"/>
                  <a:gd name="connsiteY6" fmla="*/ 289812 h 290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295" h="290027">
                    <a:moveTo>
                      <a:pt x="90984" y="273217"/>
                    </a:moveTo>
                    <a:cubicBezTo>
                      <a:pt x="77424" y="225452"/>
                      <a:pt x="65078" y="177485"/>
                      <a:pt x="53542" y="129316"/>
                    </a:cubicBezTo>
                    <a:cubicBezTo>
                      <a:pt x="47875" y="105029"/>
                      <a:pt x="42410" y="80944"/>
                      <a:pt x="37351" y="56657"/>
                    </a:cubicBezTo>
                    <a:cubicBezTo>
                      <a:pt x="35084" y="37410"/>
                      <a:pt x="31238" y="18385"/>
                      <a:pt x="25814" y="-215"/>
                    </a:cubicBezTo>
                    <a:cubicBezTo>
                      <a:pt x="18548" y="22311"/>
                      <a:pt x="13995" y="45607"/>
                      <a:pt x="12254" y="69205"/>
                    </a:cubicBezTo>
                    <a:cubicBezTo>
                      <a:pt x="8752" y="93492"/>
                      <a:pt x="6121" y="117779"/>
                      <a:pt x="4361" y="142066"/>
                    </a:cubicBezTo>
                    <a:cubicBezTo>
                      <a:pt x="718" y="191248"/>
                      <a:pt x="313" y="240429"/>
                      <a:pt x="920" y="289812"/>
                    </a:cubicBezTo>
                  </a:path>
                </a:pathLst>
              </a:custGeom>
              <a:noFill/>
              <a:ln w="20234" cap="rnd">
                <a:solidFill>
                  <a:srgbClr val="190B0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234B393C-1939-47C9-ABFC-142BAC99F493}"/>
                  </a:ext>
                </a:extLst>
              </p:cNvPr>
              <p:cNvSpPr/>
              <p:nvPr/>
            </p:nvSpPr>
            <p:spPr>
              <a:xfrm>
                <a:off x="92243" y="4926755"/>
                <a:ext cx="94921" cy="144771"/>
              </a:xfrm>
              <a:custGeom>
                <a:avLst/>
                <a:gdLst>
                  <a:gd name="connsiteX0" fmla="*/ 95610 w 94921"/>
                  <a:gd name="connsiteY0" fmla="*/ 107924 h 144771"/>
                  <a:gd name="connsiteX1" fmla="*/ 91966 w 94921"/>
                  <a:gd name="connsiteY1" fmla="*/ 111364 h 144771"/>
                  <a:gd name="connsiteX2" fmla="*/ 58370 w 94921"/>
                  <a:gd name="connsiteY2" fmla="*/ 137270 h 144771"/>
                  <a:gd name="connsiteX3" fmla="*/ 688 w 94921"/>
                  <a:gd name="connsiteY3" fmla="*/ 137270 h 144771"/>
                  <a:gd name="connsiteX4" fmla="*/ 2509 w 94921"/>
                  <a:gd name="connsiteY4" fmla="*/ 36074 h 144771"/>
                  <a:gd name="connsiteX5" fmla="*/ 22749 w 94921"/>
                  <a:gd name="connsiteY5" fmla="*/ 5918 h 144771"/>
                  <a:gd name="connsiteX6" fmla="*/ 68489 w 94921"/>
                  <a:gd name="connsiteY6" fmla="*/ 68660 h 144771"/>
                  <a:gd name="connsiteX7" fmla="*/ 95610 w 94921"/>
                  <a:gd name="connsiteY7" fmla="*/ 107924 h 144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4921" h="144771">
                    <a:moveTo>
                      <a:pt x="95610" y="107924"/>
                    </a:moveTo>
                    <a:lnTo>
                      <a:pt x="91966" y="111364"/>
                    </a:lnTo>
                    <a:cubicBezTo>
                      <a:pt x="82070" y="121565"/>
                      <a:pt x="70756" y="130288"/>
                      <a:pt x="58370" y="137270"/>
                    </a:cubicBezTo>
                    <a:cubicBezTo>
                      <a:pt x="40378" y="146986"/>
                      <a:pt x="18681" y="146986"/>
                      <a:pt x="688" y="137270"/>
                    </a:cubicBezTo>
                    <a:cubicBezTo>
                      <a:pt x="688" y="103269"/>
                      <a:pt x="688" y="69470"/>
                      <a:pt x="2509" y="36074"/>
                    </a:cubicBezTo>
                    <a:cubicBezTo>
                      <a:pt x="2509" y="11181"/>
                      <a:pt x="-1134" y="-11487"/>
                      <a:pt x="22749" y="5918"/>
                    </a:cubicBezTo>
                    <a:cubicBezTo>
                      <a:pt x="39953" y="17859"/>
                      <a:pt x="55941" y="50647"/>
                      <a:pt x="68489" y="68660"/>
                    </a:cubicBezTo>
                    <a:cubicBezTo>
                      <a:pt x="72335" y="72505"/>
                      <a:pt x="82252" y="87482"/>
                      <a:pt x="95610" y="107924"/>
                    </a:cubicBezTo>
                    <a:close/>
                  </a:path>
                </a:pathLst>
              </a:custGeom>
              <a:solidFill>
                <a:srgbClr val="190B0B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3C697709-1DA5-496B-82DB-6C344050E42F}"/>
                  </a:ext>
                </a:extLst>
              </p:cNvPr>
              <p:cNvSpPr/>
              <p:nvPr/>
            </p:nvSpPr>
            <p:spPr>
              <a:xfrm>
                <a:off x="176790" y="5371533"/>
                <a:ext cx="255414" cy="513811"/>
              </a:xfrm>
              <a:custGeom>
                <a:avLst/>
                <a:gdLst>
                  <a:gd name="connsiteX0" fmla="*/ 155166 w 255414"/>
                  <a:gd name="connsiteY0" fmla="*/ 387911 h 513811"/>
                  <a:gd name="connsiteX1" fmla="*/ 251303 w 255414"/>
                  <a:gd name="connsiteY1" fmla="*/ 513596 h 513811"/>
                  <a:gd name="connsiteX2" fmla="*/ 251303 w 255414"/>
                  <a:gd name="connsiteY2" fmla="*/ 473118 h 513811"/>
                  <a:gd name="connsiteX3" fmla="*/ 159213 w 255414"/>
                  <a:gd name="connsiteY3" fmla="*/ 227819 h 513811"/>
                  <a:gd name="connsiteX4" fmla="*/ 37778 w 255414"/>
                  <a:gd name="connsiteY4" fmla="*/ 6807 h 513811"/>
                  <a:gd name="connsiteX5" fmla="*/ 35552 w 255414"/>
                  <a:gd name="connsiteY5" fmla="*/ 126826 h 513811"/>
                  <a:gd name="connsiteX6" fmla="*/ 155166 w 255414"/>
                  <a:gd name="connsiteY6" fmla="*/ 387911 h 513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5414" h="513811">
                    <a:moveTo>
                      <a:pt x="155166" y="387911"/>
                    </a:moveTo>
                    <a:cubicBezTo>
                      <a:pt x="179049" y="438307"/>
                      <a:pt x="207585" y="493357"/>
                      <a:pt x="251303" y="513596"/>
                    </a:cubicBezTo>
                    <a:cubicBezTo>
                      <a:pt x="259398" y="505096"/>
                      <a:pt x="255755" y="487892"/>
                      <a:pt x="251303" y="473118"/>
                    </a:cubicBezTo>
                    <a:cubicBezTo>
                      <a:pt x="226004" y="389429"/>
                      <a:pt x="195240" y="307481"/>
                      <a:pt x="159213" y="227819"/>
                    </a:cubicBezTo>
                    <a:cubicBezTo>
                      <a:pt x="138974" y="181471"/>
                      <a:pt x="80484" y="28261"/>
                      <a:pt x="37778" y="6807"/>
                    </a:cubicBezTo>
                    <a:cubicBezTo>
                      <a:pt x="-37714" y="-31648"/>
                      <a:pt x="23409" y="99098"/>
                      <a:pt x="35552" y="126826"/>
                    </a:cubicBezTo>
                    <a:cubicBezTo>
                      <a:pt x="74553" y="214522"/>
                      <a:pt x="114425" y="301550"/>
                      <a:pt x="155166" y="387911"/>
                    </a:cubicBezTo>
                    <a:close/>
                  </a:path>
                </a:pathLst>
              </a:custGeom>
              <a:solidFill>
                <a:srgbClr val="FFF0A4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67C42B52-E230-4435-BF6A-765EAE5CD666}"/>
                  </a:ext>
                </a:extLst>
              </p:cNvPr>
              <p:cNvSpPr/>
              <p:nvPr/>
            </p:nvSpPr>
            <p:spPr>
              <a:xfrm>
                <a:off x="322088" y="5980590"/>
                <a:ext cx="497176" cy="208738"/>
              </a:xfrm>
              <a:custGeom>
                <a:avLst/>
                <a:gdLst>
                  <a:gd name="connsiteX0" fmla="*/ 429832 w 497176"/>
                  <a:gd name="connsiteY0" fmla="*/ 7961 h 208738"/>
                  <a:gd name="connsiteX1" fmla="*/ 466262 w 497176"/>
                  <a:gd name="connsiteY1" fmla="*/ -133 h 208738"/>
                  <a:gd name="connsiteX2" fmla="*/ 494395 w 497176"/>
                  <a:gd name="connsiteY2" fmla="*/ 63013 h 208738"/>
                  <a:gd name="connsiteX3" fmla="*/ 437724 w 497176"/>
                  <a:gd name="connsiteY3" fmla="*/ 116646 h 208738"/>
                  <a:gd name="connsiteX4" fmla="*/ 207807 w 497176"/>
                  <a:gd name="connsiteY4" fmla="*/ 200842 h 208738"/>
                  <a:gd name="connsiteX5" fmla="*/ 66133 w 497176"/>
                  <a:gd name="connsiteY5" fmla="*/ 194971 h 208738"/>
                  <a:gd name="connsiteX6" fmla="*/ 5415 w 497176"/>
                  <a:gd name="connsiteY6" fmla="*/ 101669 h 208738"/>
                  <a:gd name="connsiteX7" fmla="*/ 126850 w 497176"/>
                  <a:gd name="connsiteY7" fmla="*/ 78799 h 208738"/>
                  <a:gd name="connsiteX8" fmla="*/ 429832 w 497176"/>
                  <a:gd name="connsiteY8" fmla="*/ 7961 h 208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7176" h="208738">
                    <a:moveTo>
                      <a:pt x="429832" y="7961"/>
                    </a:moveTo>
                    <a:cubicBezTo>
                      <a:pt x="441023" y="2052"/>
                      <a:pt x="453612" y="-741"/>
                      <a:pt x="466262" y="-133"/>
                    </a:cubicBezTo>
                    <a:cubicBezTo>
                      <a:pt x="492370" y="3915"/>
                      <a:pt x="504312" y="38523"/>
                      <a:pt x="494395" y="63013"/>
                    </a:cubicBezTo>
                    <a:cubicBezTo>
                      <a:pt x="482028" y="86712"/>
                      <a:pt x="462072" y="105596"/>
                      <a:pt x="437724" y="116646"/>
                    </a:cubicBezTo>
                    <a:cubicBezTo>
                      <a:pt x="366239" y="157186"/>
                      <a:pt x="288561" y="185621"/>
                      <a:pt x="207807" y="200842"/>
                    </a:cubicBezTo>
                    <a:cubicBezTo>
                      <a:pt x="161035" y="212803"/>
                      <a:pt x="111772" y="210759"/>
                      <a:pt x="66133" y="194971"/>
                    </a:cubicBezTo>
                    <a:cubicBezTo>
                      <a:pt x="34559" y="181614"/>
                      <a:pt x="-14824" y="140327"/>
                      <a:pt x="5415" y="101669"/>
                    </a:cubicBezTo>
                    <a:cubicBezTo>
                      <a:pt x="25654" y="63013"/>
                      <a:pt x="92848" y="79001"/>
                      <a:pt x="126850" y="78799"/>
                    </a:cubicBezTo>
                    <a:cubicBezTo>
                      <a:pt x="231486" y="75075"/>
                      <a:pt x="334403" y="51011"/>
                      <a:pt x="429832" y="7961"/>
                    </a:cubicBezTo>
                    <a:close/>
                  </a:path>
                </a:pathLst>
              </a:custGeom>
              <a:solidFill>
                <a:srgbClr val="50AD9F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2B00B157-B9B1-473E-8848-0994AF3B7852}"/>
                </a:ext>
              </a:extLst>
            </p:cNvPr>
            <p:cNvGrpSpPr/>
            <p:nvPr/>
          </p:nvGrpSpPr>
          <p:grpSpPr>
            <a:xfrm>
              <a:off x="-118784" y="1094470"/>
              <a:ext cx="1277548" cy="1438063"/>
              <a:chOff x="-223896" y="1190389"/>
              <a:chExt cx="1277548" cy="1438063"/>
            </a:xfrm>
          </p:grpSpPr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83AB8BA4-70AF-46DC-BBE0-F70F67BD038F}"/>
                  </a:ext>
                </a:extLst>
              </p:cNvPr>
              <p:cNvSpPr/>
              <p:nvPr/>
            </p:nvSpPr>
            <p:spPr>
              <a:xfrm>
                <a:off x="-76957" y="1311087"/>
                <a:ext cx="1130609" cy="1317365"/>
              </a:xfrm>
              <a:custGeom>
                <a:avLst/>
                <a:gdLst>
                  <a:gd name="connsiteX0" fmla="*/ 1105344 w 1130609"/>
                  <a:gd name="connsiteY0" fmla="*/ 211887 h 1317365"/>
                  <a:gd name="connsiteX1" fmla="*/ 1127001 w 1130609"/>
                  <a:gd name="connsiteY1" fmla="*/ 223828 h 1317365"/>
                  <a:gd name="connsiteX2" fmla="*/ 1128620 w 1130609"/>
                  <a:gd name="connsiteY2" fmla="*/ 255604 h 1317365"/>
                  <a:gd name="connsiteX3" fmla="*/ 855592 w 1130609"/>
                  <a:gd name="connsiteY3" fmla="*/ 1292256 h 1317365"/>
                  <a:gd name="connsiteX4" fmla="*/ 839806 w 1130609"/>
                  <a:gd name="connsiteY4" fmla="*/ 1315936 h 1317365"/>
                  <a:gd name="connsiteX5" fmla="*/ 822401 w 1130609"/>
                  <a:gd name="connsiteY5" fmla="*/ 1315936 h 1317365"/>
                  <a:gd name="connsiteX6" fmla="*/ 688 w 1130609"/>
                  <a:gd name="connsiteY6" fmla="*/ 1139855 h 1317365"/>
                  <a:gd name="connsiteX7" fmla="*/ 178389 w 1130609"/>
                  <a:gd name="connsiteY7" fmla="*/ 344049 h 1317365"/>
                  <a:gd name="connsiteX8" fmla="*/ 244167 w 1130609"/>
                  <a:gd name="connsiteY8" fmla="*/ 104822 h 1317365"/>
                  <a:gd name="connsiteX9" fmla="*/ 274931 w 1130609"/>
                  <a:gd name="connsiteY9" fmla="*/ 7269 h 1317365"/>
                  <a:gd name="connsiteX10" fmla="*/ 368436 w 1130609"/>
                  <a:gd name="connsiteY10" fmla="*/ 16579 h 1317365"/>
                  <a:gd name="connsiteX11" fmla="*/ 838592 w 1130609"/>
                  <a:gd name="connsiteY11" fmla="*/ 136800 h 1317365"/>
                  <a:gd name="connsiteX12" fmla="*/ 1105344 w 1130609"/>
                  <a:gd name="connsiteY12" fmla="*/ 211887 h 1317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30609" h="1317365">
                    <a:moveTo>
                      <a:pt x="1105344" y="211887"/>
                    </a:moveTo>
                    <a:cubicBezTo>
                      <a:pt x="1113622" y="213507"/>
                      <a:pt x="1121212" y="217696"/>
                      <a:pt x="1127001" y="223828"/>
                    </a:cubicBezTo>
                    <a:cubicBezTo>
                      <a:pt x="1132101" y="233685"/>
                      <a:pt x="1132688" y="245282"/>
                      <a:pt x="1128620" y="255604"/>
                    </a:cubicBezTo>
                    <a:cubicBezTo>
                      <a:pt x="1044222" y="614243"/>
                      <a:pt x="952944" y="958106"/>
                      <a:pt x="855592" y="1292256"/>
                    </a:cubicBezTo>
                    <a:cubicBezTo>
                      <a:pt x="852760" y="1301566"/>
                      <a:pt x="848914" y="1312495"/>
                      <a:pt x="839806" y="1315936"/>
                    </a:cubicBezTo>
                    <a:cubicBezTo>
                      <a:pt x="834119" y="1317555"/>
                      <a:pt x="828088" y="1317555"/>
                      <a:pt x="822401" y="1315936"/>
                    </a:cubicBezTo>
                    <a:cubicBezTo>
                      <a:pt x="546944" y="1263921"/>
                      <a:pt x="271287" y="1211906"/>
                      <a:pt x="688" y="1139855"/>
                    </a:cubicBezTo>
                    <a:cubicBezTo>
                      <a:pt x="33678" y="869864"/>
                      <a:pt x="106135" y="606349"/>
                      <a:pt x="178389" y="344049"/>
                    </a:cubicBezTo>
                    <a:cubicBezTo>
                      <a:pt x="200248" y="264307"/>
                      <a:pt x="222166" y="184564"/>
                      <a:pt x="244167" y="104822"/>
                    </a:cubicBezTo>
                    <a:cubicBezTo>
                      <a:pt x="250643" y="81345"/>
                      <a:pt x="255298" y="23865"/>
                      <a:pt x="274931" y="7269"/>
                    </a:cubicBezTo>
                    <a:cubicBezTo>
                      <a:pt x="297800" y="-11554"/>
                      <a:pt x="342326" y="10305"/>
                      <a:pt x="368436" y="16579"/>
                    </a:cubicBezTo>
                    <a:cubicBezTo>
                      <a:pt x="525633" y="54224"/>
                      <a:pt x="682345" y="94297"/>
                      <a:pt x="838592" y="136800"/>
                    </a:cubicBezTo>
                    <a:cubicBezTo>
                      <a:pt x="927645" y="160945"/>
                      <a:pt x="1016555" y="185981"/>
                      <a:pt x="1105344" y="211887"/>
                    </a:cubicBezTo>
                    <a:close/>
                  </a:path>
                </a:pathLst>
              </a:custGeom>
              <a:solidFill>
                <a:srgbClr val="000000">
                  <a:alpha val="15000"/>
                </a:srgbClr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40E15946-3D5E-4E6D-B48E-1A9883582D09}"/>
                  </a:ext>
                </a:extLst>
              </p:cNvPr>
              <p:cNvSpPr/>
              <p:nvPr/>
            </p:nvSpPr>
            <p:spPr>
              <a:xfrm>
                <a:off x="-144758" y="1226212"/>
                <a:ext cx="1130632" cy="1317438"/>
              </a:xfrm>
              <a:custGeom>
                <a:avLst/>
                <a:gdLst>
                  <a:gd name="connsiteX0" fmla="*/ 1105344 w 1130632"/>
                  <a:gd name="connsiteY0" fmla="*/ 212163 h 1317438"/>
                  <a:gd name="connsiteX1" fmla="*/ 1127202 w 1130632"/>
                  <a:gd name="connsiteY1" fmla="*/ 224104 h 1317438"/>
                  <a:gd name="connsiteX2" fmla="*/ 1128821 w 1130632"/>
                  <a:gd name="connsiteY2" fmla="*/ 255880 h 1317438"/>
                  <a:gd name="connsiteX3" fmla="*/ 855592 w 1130632"/>
                  <a:gd name="connsiteY3" fmla="*/ 1292329 h 1317438"/>
                  <a:gd name="connsiteX4" fmla="*/ 839806 w 1130632"/>
                  <a:gd name="connsiteY4" fmla="*/ 1316009 h 1317438"/>
                  <a:gd name="connsiteX5" fmla="*/ 822400 w 1130632"/>
                  <a:gd name="connsiteY5" fmla="*/ 1316009 h 1317438"/>
                  <a:gd name="connsiteX6" fmla="*/ 688 w 1130632"/>
                  <a:gd name="connsiteY6" fmla="*/ 1139725 h 1317438"/>
                  <a:gd name="connsiteX7" fmla="*/ 178388 w 1130632"/>
                  <a:gd name="connsiteY7" fmla="*/ 343920 h 1317438"/>
                  <a:gd name="connsiteX8" fmla="*/ 244165 w 1130632"/>
                  <a:gd name="connsiteY8" fmla="*/ 104895 h 1317438"/>
                  <a:gd name="connsiteX9" fmla="*/ 274929 w 1130632"/>
                  <a:gd name="connsiteY9" fmla="*/ 7140 h 1317438"/>
                  <a:gd name="connsiteX10" fmla="*/ 368434 w 1130632"/>
                  <a:gd name="connsiteY10" fmla="*/ 16652 h 1317438"/>
                  <a:gd name="connsiteX11" fmla="*/ 838592 w 1130632"/>
                  <a:gd name="connsiteY11" fmla="*/ 136670 h 1317438"/>
                  <a:gd name="connsiteX12" fmla="*/ 1105344 w 1130632"/>
                  <a:gd name="connsiteY12" fmla="*/ 212163 h 1317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30632" h="1317438">
                    <a:moveTo>
                      <a:pt x="1105344" y="212163"/>
                    </a:moveTo>
                    <a:cubicBezTo>
                      <a:pt x="1113743" y="213600"/>
                      <a:pt x="1121434" y="217809"/>
                      <a:pt x="1127202" y="224104"/>
                    </a:cubicBezTo>
                    <a:cubicBezTo>
                      <a:pt x="1132060" y="234021"/>
                      <a:pt x="1132647" y="245517"/>
                      <a:pt x="1128821" y="255880"/>
                    </a:cubicBezTo>
                    <a:cubicBezTo>
                      <a:pt x="1046913" y="603589"/>
                      <a:pt x="955837" y="949072"/>
                      <a:pt x="855592" y="1292329"/>
                    </a:cubicBezTo>
                    <a:cubicBezTo>
                      <a:pt x="852961" y="1301841"/>
                      <a:pt x="848913" y="1312568"/>
                      <a:pt x="839806" y="1316009"/>
                    </a:cubicBezTo>
                    <a:cubicBezTo>
                      <a:pt x="834119" y="1317628"/>
                      <a:pt x="828087" y="1317628"/>
                      <a:pt x="822400" y="1316009"/>
                    </a:cubicBezTo>
                    <a:cubicBezTo>
                      <a:pt x="547147" y="1263994"/>
                      <a:pt x="271287" y="1211777"/>
                      <a:pt x="688" y="1139725"/>
                    </a:cubicBezTo>
                    <a:cubicBezTo>
                      <a:pt x="33678" y="869937"/>
                      <a:pt x="106135" y="606423"/>
                      <a:pt x="178388" y="343920"/>
                    </a:cubicBezTo>
                    <a:cubicBezTo>
                      <a:pt x="200510" y="264178"/>
                      <a:pt x="222449" y="184496"/>
                      <a:pt x="244165" y="104895"/>
                    </a:cubicBezTo>
                    <a:cubicBezTo>
                      <a:pt x="250642" y="81418"/>
                      <a:pt x="255298" y="23938"/>
                      <a:pt x="274929" y="7140"/>
                    </a:cubicBezTo>
                    <a:cubicBezTo>
                      <a:pt x="297800" y="-11481"/>
                      <a:pt x="342529" y="10378"/>
                      <a:pt x="368434" y="16652"/>
                    </a:cubicBezTo>
                    <a:cubicBezTo>
                      <a:pt x="525754" y="54155"/>
                      <a:pt x="682487" y="94168"/>
                      <a:pt x="838592" y="136670"/>
                    </a:cubicBezTo>
                    <a:cubicBezTo>
                      <a:pt x="927907" y="160958"/>
                      <a:pt x="1016837" y="186115"/>
                      <a:pt x="1105344" y="212163"/>
                    </a:cubicBezTo>
                    <a:close/>
                  </a:path>
                </a:pathLst>
              </a:custGeom>
              <a:solidFill>
                <a:srgbClr val="EB871E"/>
              </a:solidFill>
              <a:ln w="17806" cap="rnd">
                <a:solidFill>
                  <a:srgbClr val="190B0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F3C677C8-2477-4808-ACB9-475D9504E49F}"/>
                  </a:ext>
                </a:extLst>
              </p:cNvPr>
              <p:cNvSpPr/>
              <p:nvPr/>
            </p:nvSpPr>
            <p:spPr>
              <a:xfrm>
                <a:off x="-187867" y="1190389"/>
                <a:ext cx="1130406" cy="1317438"/>
              </a:xfrm>
              <a:custGeom>
                <a:avLst/>
                <a:gdLst>
                  <a:gd name="connsiteX0" fmla="*/ 1105142 w 1130406"/>
                  <a:gd name="connsiteY0" fmla="*/ 211151 h 1317438"/>
                  <a:gd name="connsiteX1" fmla="*/ 1126798 w 1130406"/>
                  <a:gd name="connsiteY1" fmla="*/ 223092 h 1317438"/>
                  <a:gd name="connsiteX2" fmla="*/ 1128416 w 1130406"/>
                  <a:gd name="connsiteY2" fmla="*/ 254867 h 1317438"/>
                  <a:gd name="connsiteX3" fmla="*/ 855795 w 1130406"/>
                  <a:gd name="connsiteY3" fmla="*/ 1292126 h 1317438"/>
                  <a:gd name="connsiteX4" fmla="*/ 839806 w 1130406"/>
                  <a:gd name="connsiteY4" fmla="*/ 1316009 h 1317438"/>
                  <a:gd name="connsiteX5" fmla="*/ 822602 w 1130406"/>
                  <a:gd name="connsiteY5" fmla="*/ 1316009 h 1317438"/>
                  <a:gd name="connsiteX6" fmla="*/ 688 w 1130406"/>
                  <a:gd name="connsiteY6" fmla="*/ 1139725 h 1317438"/>
                  <a:gd name="connsiteX7" fmla="*/ 178591 w 1130406"/>
                  <a:gd name="connsiteY7" fmla="*/ 344122 h 1317438"/>
                  <a:gd name="connsiteX8" fmla="*/ 244368 w 1130406"/>
                  <a:gd name="connsiteY8" fmla="*/ 104895 h 1317438"/>
                  <a:gd name="connsiteX9" fmla="*/ 275132 w 1130406"/>
                  <a:gd name="connsiteY9" fmla="*/ 7140 h 1317438"/>
                  <a:gd name="connsiteX10" fmla="*/ 368434 w 1130406"/>
                  <a:gd name="connsiteY10" fmla="*/ 16652 h 1317438"/>
                  <a:gd name="connsiteX11" fmla="*/ 838592 w 1130406"/>
                  <a:gd name="connsiteY11" fmla="*/ 136873 h 1317438"/>
                  <a:gd name="connsiteX12" fmla="*/ 1105142 w 1130406"/>
                  <a:gd name="connsiteY12" fmla="*/ 211151 h 1317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30406" h="1317438">
                    <a:moveTo>
                      <a:pt x="1105142" y="211151"/>
                    </a:moveTo>
                    <a:cubicBezTo>
                      <a:pt x="1113480" y="212628"/>
                      <a:pt x="1121111" y="216817"/>
                      <a:pt x="1126798" y="223092"/>
                    </a:cubicBezTo>
                    <a:cubicBezTo>
                      <a:pt x="1131899" y="232948"/>
                      <a:pt x="1132485" y="244545"/>
                      <a:pt x="1128416" y="254867"/>
                    </a:cubicBezTo>
                    <a:cubicBezTo>
                      <a:pt x="1046508" y="602577"/>
                      <a:pt x="955634" y="948323"/>
                      <a:pt x="855795" y="1292126"/>
                    </a:cubicBezTo>
                    <a:cubicBezTo>
                      <a:pt x="852961" y="1301639"/>
                      <a:pt x="849115" y="1312366"/>
                      <a:pt x="839806" y="1316009"/>
                    </a:cubicBezTo>
                    <a:cubicBezTo>
                      <a:pt x="834179" y="1317628"/>
                      <a:pt x="828229" y="1317628"/>
                      <a:pt x="822602" y="1316009"/>
                    </a:cubicBezTo>
                    <a:cubicBezTo>
                      <a:pt x="547147" y="1263994"/>
                      <a:pt x="271489" y="1211979"/>
                      <a:pt x="688" y="1139725"/>
                    </a:cubicBezTo>
                    <a:cubicBezTo>
                      <a:pt x="33881" y="869937"/>
                      <a:pt x="106337" y="606422"/>
                      <a:pt x="178591" y="344122"/>
                    </a:cubicBezTo>
                    <a:cubicBezTo>
                      <a:pt x="200449" y="264380"/>
                      <a:pt x="222369" y="184637"/>
                      <a:pt x="244368" y="104895"/>
                    </a:cubicBezTo>
                    <a:cubicBezTo>
                      <a:pt x="250845" y="81417"/>
                      <a:pt x="255501" y="23938"/>
                      <a:pt x="275132" y="7140"/>
                    </a:cubicBezTo>
                    <a:cubicBezTo>
                      <a:pt x="297800" y="-11481"/>
                      <a:pt x="342529" y="10378"/>
                      <a:pt x="368434" y="16652"/>
                    </a:cubicBezTo>
                    <a:cubicBezTo>
                      <a:pt x="525896" y="54034"/>
                      <a:pt x="682608" y="94107"/>
                      <a:pt x="838592" y="136873"/>
                    </a:cubicBezTo>
                    <a:cubicBezTo>
                      <a:pt x="927503" y="160492"/>
                      <a:pt x="1016352" y="185244"/>
                      <a:pt x="1105142" y="211151"/>
                    </a:cubicBezTo>
                    <a:close/>
                  </a:path>
                </a:pathLst>
              </a:custGeom>
              <a:solidFill>
                <a:srgbClr val="EB871E"/>
              </a:solidFill>
              <a:ln w="17806" cap="rnd">
                <a:solidFill>
                  <a:srgbClr val="190B0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B1CEE75A-7DD1-4AB9-9012-976FED654592}"/>
                  </a:ext>
                </a:extLst>
              </p:cNvPr>
              <p:cNvSpPr/>
              <p:nvPr/>
            </p:nvSpPr>
            <p:spPr>
              <a:xfrm>
                <a:off x="177722" y="1438210"/>
                <a:ext cx="552800" cy="296470"/>
              </a:xfrm>
              <a:custGeom>
                <a:avLst/>
                <a:gdLst>
                  <a:gd name="connsiteX0" fmla="*/ 2237 w 552800"/>
                  <a:gd name="connsiteY0" fmla="*/ 146696 h 296470"/>
                  <a:gd name="connsiteX1" fmla="*/ 1023 w 552800"/>
                  <a:gd name="connsiteY1" fmla="*/ 157221 h 296470"/>
                  <a:gd name="connsiteX2" fmla="*/ 17011 w 552800"/>
                  <a:gd name="connsiteY2" fmla="*/ 169364 h 296470"/>
                  <a:gd name="connsiteX3" fmla="*/ 160709 w 552800"/>
                  <a:gd name="connsiteY3" fmla="*/ 215105 h 296470"/>
                  <a:gd name="connsiteX4" fmla="*/ 486966 w 552800"/>
                  <a:gd name="connsiteY4" fmla="*/ 296062 h 296470"/>
                  <a:gd name="connsiteX5" fmla="*/ 501943 w 552800"/>
                  <a:gd name="connsiteY5" fmla="*/ 293026 h 296470"/>
                  <a:gd name="connsiteX6" fmla="*/ 509634 w 552800"/>
                  <a:gd name="connsiteY6" fmla="*/ 279061 h 296470"/>
                  <a:gd name="connsiteX7" fmla="*/ 552945 w 552800"/>
                  <a:gd name="connsiteY7" fmla="*/ 135363 h 296470"/>
                  <a:gd name="connsiteX8" fmla="*/ 541207 w 552800"/>
                  <a:gd name="connsiteY8" fmla="*/ 115123 h 296470"/>
                  <a:gd name="connsiteX9" fmla="*/ 133792 w 552800"/>
                  <a:gd name="connsiteY9" fmla="*/ 10487 h 296470"/>
                  <a:gd name="connsiteX10" fmla="*/ 47370 w 552800"/>
                  <a:gd name="connsiteY10" fmla="*/ 25666 h 296470"/>
                  <a:gd name="connsiteX11" fmla="*/ 2237 w 552800"/>
                  <a:gd name="connsiteY11" fmla="*/ 146696 h 2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2800" h="296470">
                    <a:moveTo>
                      <a:pt x="2237" y="146696"/>
                    </a:moveTo>
                    <a:cubicBezTo>
                      <a:pt x="739" y="149995"/>
                      <a:pt x="314" y="153679"/>
                      <a:pt x="1023" y="157221"/>
                    </a:cubicBezTo>
                    <a:cubicBezTo>
                      <a:pt x="2641" y="164103"/>
                      <a:pt x="10332" y="167138"/>
                      <a:pt x="17011" y="169364"/>
                    </a:cubicBezTo>
                    <a:lnTo>
                      <a:pt x="160709" y="215105"/>
                    </a:lnTo>
                    <a:cubicBezTo>
                      <a:pt x="206855" y="229677"/>
                      <a:pt x="422807" y="293633"/>
                      <a:pt x="486966" y="296062"/>
                    </a:cubicBezTo>
                    <a:cubicBezTo>
                      <a:pt x="492147" y="296730"/>
                      <a:pt x="497429" y="295657"/>
                      <a:pt x="501943" y="293026"/>
                    </a:cubicBezTo>
                    <a:cubicBezTo>
                      <a:pt x="506052" y="289403"/>
                      <a:pt x="508784" y="284465"/>
                      <a:pt x="509634" y="279061"/>
                    </a:cubicBezTo>
                    <a:cubicBezTo>
                      <a:pt x="525825" y="224820"/>
                      <a:pt x="537766" y="186568"/>
                      <a:pt x="552945" y="135363"/>
                    </a:cubicBezTo>
                    <a:cubicBezTo>
                      <a:pt x="555253" y="126538"/>
                      <a:pt x="550011" y="117491"/>
                      <a:pt x="541207" y="115123"/>
                    </a:cubicBezTo>
                    <a:lnTo>
                      <a:pt x="133792" y="10487"/>
                    </a:lnTo>
                    <a:cubicBezTo>
                      <a:pt x="96754" y="975"/>
                      <a:pt x="65990" y="-13598"/>
                      <a:pt x="47370" y="25666"/>
                    </a:cubicBezTo>
                    <a:cubicBezTo>
                      <a:pt x="29357" y="64829"/>
                      <a:pt x="14259" y="105287"/>
                      <a:pt x="2237" y="1466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7806" cap="rnd">
                <a:solidFill>
                  <a:srgbClr val="190B0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D1234B4D-4626-4527-977B-4111C2189F17}"/>
                  </a:ext>
                </a:extLst>
              </p:cNvPr>
              <p:cNvSpPr/>
              <p:nvPr/>
            </p:nvSpPr>
            <p:spPr>
              <a:xfrm>
                <a:off x="113771" y="1261000"/>
                <a:ext cx="56401" cy="51296"/>
              </a:xfrm>
              <a:custGeom>
                <a:avLst/>
                <a:gdLst>
                  <a:gd name="connsiteX0" fmla="*/ 27937 w 56401"/>
                  <a:gd name="connsiteY0" fmla="*/ 1091 h 51296"/>
                  <a:gd name="connsiteX1" fmla="*/ 4054 w 56401"/>
                  <a:gd name="connsiteY1" fmla="*/ 41570 h 51296"/>
                  <a:gd name="connsiteX2" fmla="*/ 44533 w 56401"/>
                  <a:gd name="connsiteY2" fmla="*/ 45820 h 51296"/>
                  <a:gd name="connsiteX3" fmla="*/ 52851 w 56401"/>
                  <a:gd name="connsiteY3" fmla="*/ 8377 h 51296"/>
                  <a:gd name="connsiteX4" fmla="*/ 50604 w 56401"/>
                  <a:gd name="connsiteY4" fmla="*/ 5341 h 51296"/>
                  <a:gd name="connsiteX5" fmla="*/ 27937 w 56401"/>
                  <a:gd name="connsiteY5" fmla="*/ 1091 h 51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401" h="51296">
                    <a:moveTo>
                      <a:pt x="27937" y="1091"/>
                    </a:moveTo>
                    <a:cubicBezTo>
                      <a:pt x="10126" y="6353"/>
                      <a:pt x="-6673" y="26795"/>
                      <a:pt x="4054" y="41570"/>
                    </a:cubicBezTo>
                    <a:cubicBezTo>
                      <a:pt x="14821" y="52417"/>
                      <a:pt x="31741" y="54199"/>
                      <a:pt x="44533" y="45820"/>
                    </a:cubicBezTo>
                    <a:cubicBezTo>
                      <a:pt x="57161" y="37785"/>
                      <a:pt x="60886" y="21006"/>
                      <a:pt x="52851" y="8377"/>
                    </a:cubicBezTo>
                    <a:cubicBezTo>
                      <a:pt x="52163" y="7325"/>
                      <a:pt x="51413" y="6292"/>
                      <a:pt x="50604" y="5341"/>
                    </a:cubicBezTo>
                    <a:cubicBezTo>
                      <a:pt x="44350" y="-22"/>
                      <a:pt x="35708" y="-1641"/>
                      <a:pt x="27937" y="1091"/>
                    </a:cubicBezTo>
                    <a:close/>
                  </a:path>
                </a:pathLst>
              </a:custGeom>
              <a:solidFill>
                <a:srgbClr val="190B0B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3C8F08D3-B9EE-4728-BD26-CA06CF8E514A}"/>
                  </a:ext>
                </a:extLst>
              </p:cNvPr>
              <p:cNvSpPr/>
              <p:nvPr/>
            </p:nvSpPr>
            <p:spPr>
              <a:xfrm>
                <a:off x="87056" y="1358921"/>
                <a:ext cx="45324" cy="41618"/>
              </a:xfrm>
              <a:custGeom>
                <a:avLst/>
                <a:gdLst>
                  <a:gd name="connsiteX0" fmla="*/ 23078 w 45324"/>
                  <a:gd name="connsiteY0" fmla="*/ 723 h 41618"/>
                  <a:gd name="connsiteX1" fmla="*/ 2839 w 45324"/>
                  <a:gd name="connsiteY1" fmla="*/ 33511 h 41618"/>
                  <a:gd name="connsiteX2" fmla="*/ 35829 w 45324"/>
                  <a:gd name="connsiteY2" fmla="*/ 36952 h 41618"/>
                  <a:gd name="connsiteX3" fmla="*/ 42709 w 45324"/>
                  <a:gd name="connsiteY3" fmla="*/ 7119 h 41618"/>
                  <a:gd name="connsiteX4" fmla="*/ 40686 w 45324"/>
                  <a:gd name="connsiteY4" fmla="*/ 4367 h 41618"/>
                  <a:gd name="connsiteX5" fmla="*/ 23078 w 45324"/>
                  <a:gd name="connsiteY5" fmla="*/ 723 h 41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324" h="41618">
                    <a:moveTo>
                      <a:pt x="23078" y="723"/>
                    </a:moveTo>
                    <a:cubicBezTo>
                      <a:pt x="8708" y="4771"/>
                      <a:pt x="-4650" y="20962"/>
                      <a:pt x="2839" y="33511"/>
                    </a:cubicBezTo>
                    <a:cubicBezTo>
                      <a:pt x="11522" y="42558"/>
                      <a:pt x="25466" y="43995"/>
                      <a:pt x="35829" y="36952"/>
                    </a:cubicBezTo>
                    <a:cubicBezTo>
                      <a:pt x="45968" y="30617"/>
                      <a:pt x="49065" y="17259"/>
                      <a:pt x="42709" y="7119"/>
                    </a:cubicBezTo>
                    <a:cubicBezTo>
                      <a:pt x="42123" y="6147"/>
                      <a:pt x="41435" y="5217"/>
                      <a:pt x="40686" y="4367"/>
                    </a:cubicBezTo>
                    <a:cubicBezTo>
                      <a:pt x="35909" y="56"/>
                      <a:pt x="29171" y="-1341"/>
                      <a:pt x="23078" y="723"/>
                    </a:cubicBezTo>
                    <a:close/>
                  </a:path>
                </a:pathLst>
              </a:custGeom>
              <a:noFill/>
              <a:ln w="17806" cap="flat">
                <a:solidFill>
                  <a:srgbClr val="190B0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ADBD87A1-6280-47E4-93EF-2B266A2DD806}"/>
                  </a:ext>
                </a:extLst>
              </p:cNvPr>
              <p:cNvSpPr/>
              <p:nvPr/>
            </p:nvSpPr>
            <p:spPr>
              <a:xfrm>
                <a:off x="53023" y="1462240"/>
                <a:ext cx="48217" cy="43867"/>
              </a:xfrm>
              <a:custGeom>
                <a:avLst/>
                <a:gdLst>
                  <a:gd name="connsiteX0" fmla="*/ 23715 w 48217"/>
                  <a:gd name="connsiteY0" fmla="*/ 826 h 43867"/>
                  <a:gd name="connsiteX1" fmla="*/ 3476 w 48217"/>
                  <a:gd name="connsiteY1" fmla="*/ 35435 h 43867"/>
                  <a:gd name="connsiteX2" fmla="*/ 38288 w 48217"/>
                  <a:gd name="connsiteY2" fmla="*/ 39078 h 43867"/>
                  <a:gd name="connsiteX3" fmla="*/ 45251 w 48217"/>
                  <a:gd name="connsiteY3" fmla="*/ 7202 h 43867"/>
                  <a:gd name="connsiteX4" fmla="*/ 43551 w 48217"/>
                  <a:gd name="connsiteY4" fmla="*/ 4874 h 43867"/>
                  <a:gd name="connsiteX5" fmla="*/ 23715 w 48217"/>
                  <a:gd name="connsiteY5" fmla="*/ 826 h 43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217" h="43867">
                    <a:moveTo>
                      <a:pt x="23715" y="826"/>
                    </a:moveTo>
                    <a:cubicBezTo>
                      <a:pt x="8536" y="5279"/>
                      <a:pt x="-5429" y="22280"/>
                      <a:pt x="3476" y="35435"/>
                    </a:cubicBezTo>
                    <a:cubicBezTo>
                      <a:pt x="12705" y="44826"/>
                      <a:pt x="27298" y="46344"/>
                      <a:pt x="38288" y="39078"/>
                    </a:cubicBezTo>
                    <a:cubicBezTo>
                      <a:pt x="49014" y="32197"/>
                      <a:pt x="52131" y="17928"/>
                      <a:pt x="45251" y="7202"/>
                    </a:cubicBezTo>
                    <a:cubicBezTo>
                      <a:pt x="44744" y="6392"/>
                      <a:pt x="44157" y="5623"/>
                      <a:pt x="43551" y="4874"/>
                    </a:cubicBezTo>
                    <a:cubicBezTo>
                      <a:pt x="38146" y="77"/>
                      <a:pt x="30578" y="-1461"/>
                      <a:pt x="23715" y="826"/>
                    </a:cubicBezTo>
                    <a:close/>
                  </a:path>
                </a:pathLst>
              </a:custGeom>
              <a:solidFill>
                <a:srgbClr val="190B0B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A0D32F47-888C-4E7B-8CC3-B52D7B1098ED}"/>
                  </a:ext>
                </a:extLst>
              </p:cNvPr>
              <p:cNvSpPr/>
              <p:nvPr/>
            </p:nvSpPr>
            <p:spPr>
              <a:xfrm>
                <a:off x="16503" y="1602057"/>
                <a:ext cx="56429" cy="51270"/>
              </a:xfrm>
              <a:custGeom>
                <a:avLst/>
                <a:gdLst>
                  <a:gd name="connsiteX0" fmla="*/ 28056 w 56429"/>
                  <a:gd name="connsiteY0" fmla="*/ 1064 h 51270"/>
                  <a:gd name="connsiteX1" fmla="*/ 3971 w 56429"/>
                  <a:gd name="connsiteY1" fmla="*/ 41543 h 51270"/>
                  <a:gd name="connsiteX2" fmla="*/ 44450 w 56429"/>
                  <a:gd name="connsiteY2" fmla="*/ 45793 h 51270"/>
                  <a:gd name="connsiteX3" fmla="*/ 53032 w 56429"/>
                  <a:gd name="connsiteY3" fmla="*/ 8695 h 51270"/>
                  <a:gd name="connsiteX4" fmla="*/ 50521 w 56429"/>
                  <a:gd name="connsiteY4" fmla="*/ 5315 h 51270"/>
                  <a:gd name="connsiteX5" fmla="*/ 28056 w 56429"/>
                  <a:gd name="connsiteY5" fmla="*/ 1064 h 51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429" h="51270">
                    <a:moveTo>
                      <a:pt x="28056" y="1064"/>
                    </a:moveTo>
                    <a:cubicBezTo>
                      <a:pt x="10043" y="6327"/>
                      <a:pt x="-6553" y="26769"/>
                      <a:pt x="3971" y="41543"/>
                    </a:cubicBezTo>
                    <a:cubicBezTo>
                      <a:pt x="14738" y="52391"/>
                      <a:pt x="31658" y="54173"/>
                      <a:pt x="44450" y="45793"/>
                    </a:cubicBezTo>
                    <a:cubicBezTo>
                      <a:pt x="57059" y="37920"/>
                      <a:pt x="60904" y="21324"/>
                      <a:pt x="53032" y="8695"/>
                    </a:cubicBezTo>
                    <a:cubicBezTo>
                      <a:pt x="52282" y="7501"/>
                      <a:pt x="51453" y="6368"/>
                      <a:pt x="50521" y="5315"/>
                    </a:cubicBezTo>
                    <a:cubicBezTo>
                      <a:pt x="44329" y="-8"/>
                      <a:pt x="35767" y="-1627"/>
                      <a:pt x="28056" y="1064"/>
                    </a:cubicBezTo>
                    <a:close/>
                  </a:path>
                </a:pathLst>
              </a:custGeom>
              <a:solidFill>
                <a:srgbClr val="190B0B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71F843CB-445F-4530-A770-6EEA14961922}"/>
                  </a:ext>
                </a:extLst>
              </p:cNvPr>
              <p:cNvSpPr/>
              <p:nvPr/>
            </p:nvSpPr>
            <p:spPr>
              <a:xfrm>
                <a:off x="-23660" y="1749221"/>
                <a:ext cx="48673" cy="44058"/>
              </a:xfrm>
              <a:custGeom>
                <a:avLst/>
                <a:gdLst>
                  <a:gd name="connsiteX0" fmla="*/ 23693 w 48673"/>
                  <a:gd name="connsiteY0" fmla="*/ 1040 h 44058"/>
                  <a:gd name="connsiteX1" fmla="*/ 3454 w 48673"/>
                  <a:gd name="connsiteY1" fmla="*/ 35446 h 44058"/>
                  <a:gd name="connsiteX2" fmla="*/ 38265 w 48673"/>
                  <a:gd name="connsiteY2" fmla="*/ 39090 h 44058"/>
                  <a:gd name="connsiteX3" fmla="*/ 46098 w 48673"/>
                  <a:gd name="connsiteY3" fmla="*/ 7719 h 44058"/>
                  <a:gd name="connsiteX4" fmla="*/ 43932 w 48673"/>
                  <a:gd name="connsiteY4" fmla="*/ 4683 h 44058"/>
                  <a:gd name="connsiteX5" fmla="*/ 23693 w 48673"/>
                  <a:gd name="connsiteY5" fmla="*/ 1040 h 44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673" h="44058">
                    <a:moveTo>
                      <a:pt x="23693" y="1040"/>
                    </a:moveTo>
                    <a:cubicBezTo>
                      <a:pt x="8716" y="5290"/>
                      <a:pt x="-5451" y="22493"/>
                      <a:pt x="3454" y="35446"/>
                    </a:cubicBezTo>
                    <a:cubicBezTo>
                      <a:pt x="12582" y="45060"/>
                      <a:pt x="27357" y="46618"/>
                      <a:pt x="38265" y="39090"/>
                    </a:cubicBezTo>
                    <a:cubicBezTo>
                      <a:pt x="49094" y="32593"/>
                      <a:pt x="52594" y="18547"/>
                      <a:pt x="46098" y="7719"/>
                    </a:cubicBezTo>
                    <a:cubicBezTo>
                      <a:pt x="45470" y="6646"/>
                      <a:pt x="44742" y="5634"/>
                      <a:pt x="43932" y="4683"/>
                    </a:cubicBezTo>
                    <a:cubicBezTo>
                      <a:pt x="38346" y="-114"/>
                      <a:pt x="30595" y="-1510"/>
                      <a:pt x="23693" y="1040"/>
                    </a:cubicBezTo>
                    <a:close/>
                  </a:path>
                </a:pathLst>
              </a:custGeom>
              <a:solidFill>
                <a:srgbClr val="190B0B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9057B7B5-95A1-4983-AC3A-84048D833100}"/>
                  </a:ext>
                </a:extLst>
              </p:cNvPr>
              <p:cNvSpPr/>
              <p:nvPr/>
            </p:nvSpPr>
            <p:spPr>
              <a:xfrm>
                <a:off x="-51888" y="1870776"/>
                <a:ext cx="45833" cy="41814"/>
              </a:xfrm>
              <a:custGeom>
                <a:avLst/>
                <a:gdLst>
                  <a:gd name="connsiteX0" fmla="*/ 22575 w 45833"/>
                  <a:gd name="connsiteY0" fmla="*/ 920 h 41814"/>
                  <a:gd name="connsiteX1" fmla="*/ 3347 w 45833"/>
                  <a:gd name="connsiteY1" fmla="*/ 33707 h 41814"/>
                  <a:gd name="connsiteX2" fmla="*/ 36337 w 45833"/>
                  <a:gd name="connsiteY2" fmla="*/ 37147 h 41814"/>
                  <a:gd name="connsiteX3" fmla="*/ 43219 w 45833"/>
                  <a:gd name="connsiteY3" fmla="*/ 7315 h 41814"/>
                  <a:gd name="connsiteX4" fmla="*/ 41194 w 45833"/>
                  <a:gd name="connsiteY4" fmla="*/ 4563 h 41814"/>
                  <a:gd name="connsiteX5" fmla="*/ 22575 w 45833"/>
                  <a:gd name="connsiteY5" fmla="*/ 920 h 41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833" h="41814">
                    <a:moveTo>
                      <a:pt x="22575" y="920"/>
                    </a:moveTo>
                    <a:cubicBezTo>
                      <a:pt x="8206" y="4967"/>
                      <a:pt x="-5153" y="21159"/>
                      <a:pt x="3347" y="33707"/>
                    </a:cubicBezTo>
                    <a:cubicBezTo>
                      <a:pt x="12030" y="42754"/>
                      <a:pt x="25975" y="44191"/>
                      <a:pt x="36337" y="37147"/>
                    </a:cubicBezTo>
                    <a:cubicBezTo>
                      <a:pt x="46478" y="30813"/>
                      <a:pt x="49573" y="17455"/>
                      <a:pt x="43219" y="7315"/>
                    </a:cubicBezTo>
                    <a:cubicBezTo>
                      <a:pt x="42632" y="6344"/>
                      <a:pt x="41944" y="5412"/>
                      <a:pt x="41194" y="4563"/>
                    </a:cubicBezTo>
                    <a:cubicBezTo>
                      <a:pt x="36156" y="-52"/>
                      <a:pt x="28971" y="-1448"/>
                      <a:pt x="22575" y="920"/>
                    </a:cubicBezTo>
                    <a:close/>
                  </a:path>
                </a:pathLst>
              </a:custGeom>
              <a:noFill/>
              <a:ln w="17806" cap="flat">
                <a:solidFill>
                  <a:srgbClr val="190B0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A14A6C37-2EF5-47B8-A916-087FA758A09F}"/>
                  </a:ext>
                </a:extLst>
              </p:cNvPr>
              <p:cNvSpPr/>
              <p:nvPr/>
            </p:nvSpPr>
            <p:spPr>
              <a:xfrm>
                <a:off x="-69496" y="1975617"/>
                <a:ext cx="45819" cy="41777"/>
              </a:xfrm>
              <a:custGeom>
                <a:avLst/>
                <a:gdLst>
                  <a:gd name="connsiteX0" fmla="*/ 22575 w 45819"/>
                  <a:gd name="connsiteY0" fmla="*/ 918 h 41777"/>
                  <a:gd name="connsiteX1" fmla="*/ 3347 w 45819"/>
                  <a:gd name="connsiteY1" fmla="*/ 33706 h 41777"/>
                  <a:gd name="connsiteX2" fmla="*/ 36540 w 45819"/>
                  <a:gd name="connsiteY2" fmla="*/ 37147 h 41777"/>
                  <a:gd name="connsiteX3" fmla="*/ 42997 w 45819"/>
                  <a:gd name="connsiteY3" fmla="*/ 6909 h 41777"/>
                  <a:gd name="connsiteX4" fmla="*/ 41397 w 45819"/>
                  <a:gd name="connsiteY4" fmla="*/ 4764 h 41777"/>
                  <a:gd name="connsiteX5" fmla="*/ 22575 w 45819"/>
                  <a:gd name="connsiteY5" fmla="*/ 918 h 41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819" h="41777">
                    <a:moveTo>
                      <a:pt x="22575" y="918"/>
                    </a:moveTo>
                    <a:cubicBezTo>
                      <a:pt x="8205" y="5168"/>
                      <a:pt x="-5153" y="21157"/>
                      <a:pt x="3347" y="33706"/>
                    </a:cubicBezTo>
                    <a:cubicBezTo>
                      <a:pt x="12132" y="42692"/>
                      <a:pt x="26097" y="44149"/>
                      <a:pt x="36540" y="37147"/>
                    </a:cubicBezTo>
                    <a:cubicBezTo>
                      <a:pt x="46659" y="30569"/>
                      <a:pt x="49554" y="17049"/>
                      <a:pt x="42997" y="6909"/>
                    </a:cubicBezTo>
                    <a:cubicBezTo>
                      <a:pt x="42510" y="6160"/>
                      <a:pt x="41964" y="5452"/>
                      <a:pt x="41397" y="4764"/>
                    </a:cubicBezTo>
                    <a:cubicBezTo>
                      <a:pt x="36358" y="7"/>
                      <a:pt x="29071" y="-1490"/>
                      <a:pt x="22575" y="918"/>
                    </a:cubicBezTo>
                    <a:close/>
                  </a:path>
                </a:pathLst>
              </a:custGeom>
              <a:noFill/>
              <a:ln w="17806" cap="flat">
                <a:solidFill>
                  <a:srgbClr val="190B0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7D23D827-0CE0-41EC-954F-93D2B7829233}"/>
                  </a:ext>
                </a:extLst>
              </p:cNvPr>
              <p:cNvSpPr/>
              <p:nvPr/>
            </p:nvSpPr>
            <p:spPr>
              <a:xfrm>
                <a:off x="-101775" y="2126905"/>
                <a:ext cx="45324" cy="41711"/>
              </a:xfrm>
              <a:custGeom>
                <a:avLst/>
                <a:gdLst>
                  <a:gd name="connsiteX0" fmla="*/ 23078 w 45324"/>
                  <a:gd name="connsiteY0" fmla="*/ 614 h 41711"/>
                  <a:gd name="connsiteX1" fmla="*/ 2839 w 45324"/>
                  <a:gd name="connsiteY1" fmla="*/ 33604 h 41711"/>
                  <a:gd name="connsiteX2" fmla="*/ 35829 w 45324"/>
                  <a:gd name="connsiteY2" fmla="*/ 37045 h 41711"/>
                  <a:gd name="connsiteX3" fmla="*/ 42711 w 45324"/>
                  <a:gd name="connsiteY3" fmla="*/ 7212 h 41711"/>
                  <a:gd name="connsiteX4" fmla="*/ 40686 w 45324"/>
                  <a:gd name="connsiteY4" fmla="*/ 4460 h 41711"/>
                  <a:gd name="connsiteX5" fmla="*/ 23078 w 45324"/>
                  <a:gd name="connsiteY5" fmla="*/ 614 h 41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324" h="41711">
                    <a:moveTo>
                      <a:pt x="23078" y="614"/>
                    </a:moveTo>
                    <a:cubicBezTo>
                      <a:pt x="8709" y="4865"/>
                      <a:pt x="-4650" y="20853"/>
                      <a:pt x="2839" y="33604"/>
                    </a:cubicBezTo>
                    <a:cubicBezTo>
                      <a:pt x="11522" y="42651"/>
                      <a:pt x="25467" y="44088"/>
                      <a:pt x="35829" y="37045"/>
                    </a:cubicBezTo>
                    <a:cubicBezTo>
                      <a:pt x="45969" y="30710"/>
                      <a:pt x="49065" y="17352"/>
                      <a:pt x="42711" y="7212"/>
                    </a:cubicBezTo>
                    <a:cubicBezTo>
                      <a:pt x="42124" y="6241"/>
                      <a:pt x="41436" y="5309"/>
                      <a:pt x="40686" y="4460"/>
                    </a:cubicBezTo>
                    <a:cubicBezTo>
                      <a:pt x="35910" y="169"/>
                      <a:pt x="29211" y="-1309"/>
                      <a:pt x="23078" y="614"/>
                    </a:cubicBezTo>
                    <a:close/>
                  </a:path>
                </a:pathLst>
              </a:custGeom>
              <a:noFill/>
              <a:ln w="17806" cap="flat">
                <a:solidFill>
                  <a:srgbClr val="190B0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59E9B1DE-9446-4627-AEF7-2AE07CDD100F}"/>
                  </a:ext>
                </a:extLst>
              </p:cNvPr>
              <p:cNvSpPr/>
              <p:nvPr/>
            </p:nvSpPr>
            <p:spPr>
              <a:xfrm>
                <a:off x="1173" y="1235719"/>
                <a:ext cx="152863" cy="106355"/>
              </a:xfrm>
              <a:custGeom>
                <a:avLst/>
                <a:gdLst>
                  <a:gd name="connsiteX0" fmla="*/ 19099 w 152863"/>
                  <a:gd name="connsiteY0" fmla="*/ 96400 h 106355"/>
                  <a:gd name="connsiteX1" fmla="*/ 883 w 152863"/>
                  <a:gd name="connsiteY1" fmla="*/ 52076 h 106355"/>
                  <a:gd name="connsiteX2" fmla="*/ 41362 w 152863"/>
                  <a:gd name="connsiteY2" fmla="*/ 3502 h 106355"/>
                  <a:gd name="connsiteX3" fmla="*/ 100258 w 152863"/>
                  <a:gd name="connsiteY3" fmla="*/ 6336 h 106355"/>
                  <a:gd name="connsiteX4" fmla="*/ 147011 w 152863"/>
                  <a:gd name="connsiteY4" fmla="*/ 32242 h 106355"/>
                  <a:gd name="connsiteX5" fmla="*/ 151322 w 152863"/>
                  <a:gd name="connsiteY5" fmla="*/ 51813 h 106355"/>
                  <a:gd name="connsiteX6" fmla="*/ 150856 w 152863"/>
                  <a:gd name="connsiteY6" fmla="*/ 52481 h 106355"/>
                  <a:gd name="connsiteX7" fmla="*/ 131346 w 152863"/>
                  <a:gd name="connsiteY7" fmla="*/ 57014 h 106355"/>
                  <a:gd name="connsiteX8" fmla="*/ 130617 w 152863"/>
                  <a:gd name="connsiteY8" fmla="*/ 56529 h 106355"/>
                  <a:gd name="connsiteX9" fmla="*/ 90139 w 152863"/>
                  <a:gd name="connsiteY9" fmla="*/ 33456 h 106355"/>
                  <a:gd name="connsiteX10" fmla="*/ 49660 w 152863"/>
                  <a:gd name="connsiteY10" fmla="*/ 31027 h 106355"/>
                  <a:gd name="connsiteX11" fmla="*/ 28004 w 152863"/>
                  <a:gd name="connsiteY11" fmla="*/ 55112 h 106355"/>
                  <a:gd name="connsiteX12" fmla="*/ 40350 w 152863"/>
                  <a:gd name="connsiteY12" fmla="*/ 77578 h 106355"/>
                  <a:gd name="connsiteX13" fmla="*/ 47413 w 152863"/>
                  <a:gd name="connsiteY13" fmla="*/ 96319 h 106355"/>
                  <a:gd name="connsiteX14" fmla="*/ 46624 w 152863"/>
                  <a:gd name="connsiteY14" fmla="*/ 97817 h 106355"/>
                  <a:gd name="connsiteX15" fmla="*/ 27862 w 152863"/>
                  <a:gd name="connsiteY15" fmla="*/ 104881 h 106355"/>
                  <a:gd name="connsiteX16" fmla="*/ 26385 w 152863"/>
                  <a:gd name="connsiteY16" fmla="*/ 104091 h 106355"/>
                  <a:gd name="connsiteX17" fmla="*/ 19099 w 152863"/>
                  <a:gd name="connsiteY17" fmla="*/ 96400 h 106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2863" h="106355">
                    <a:moveTo>
                      <a:pt x="19099" y="96400"/>
                    </a:moveTo>
                    <a:cubicBezTo>
                      <a:pt x="6206" y="85450"/>
                      <a:pt x="-573" y="68936"/>
                      <a:pt x="883" y="52076"/>
                    </a:cubicBezTo>
                    <a:cubicBezTo>
                      <a:pt x="4223" y="29591"/>
                      <a:pt x="19828" y="10829"/>
                      <a:pt x="41362" y="3502"/>
                    </a:cubicBezTo>
                    <a:cubicBezTo>
                      <a:pt x="60751" y="-2286"/>
                      <a:pt x="81516" y="-1294"/>
                      <a:pt x="100258" y="6336"/>
                    </a:cubicBezTo>
                    <a:cubicBezTo>
                      <a:pt x="116794" y="13136"/>
                      <a:pt x="132479" y="21839"/>
                      <a:pt x="147011" y="32242"/>
                    </a:cubicBezTo>
                    <a:cubicBezTo>
                      <a:pt x="153609" y="36452"/>
                      <a:pt x="155532" y="45215"/>
                      <a:pt x="151322" y="51813"/>
                    </a:cubicBezTo>
                    <a:cubicBezTo>
                      <a:pt x="151160" y="52036"/>
                      <a:pt x="151018" y="52259"/>
                      <a:pt x="150856" y="52481"/>
                    </a:cubicBezTo>
                    <a:cubicBezTo>
                      <a:pt x="146707" y="59119"/>
                      <a:pt x="137984" y="61143"/>
                      <a:pt x="131346" y="57014"/>
                    </a:cubicBezTo>
                    <a:cubicBezTo>
                      <a:pt x="131103" y="56853"/>
                      <a:pt x="130859" y="56691"/>
                      <a:pt x="130617" y="56529"/>
                    </a:cubicBezTo>
                    <a:cubicBezTo>
                      <a:pt x="118028" y="47340"/>
                      <a:pt x="104447" y="39589"/>
                      <a:pt x="90139" y="33456"/>
                    </a:cubicBezTo>
                    <a:cubicBezTo>
                      <a:pt x="77327" y="28032"/>
                      <a:pt x="63039" y="27182"/>
                      <a:pt x="49660" y="31027"/>
                    </a:cubicBezTo>
                    <a:cubicBezTo>
                      <a:pt x="38549" y="34468"/>
                      <a:pt x="30230" y="43718"/>
                      <a:pt x="28004" y="55112"/>
                    </a:cubicBezTo>
                    <a:cubicBezTo>
                      <a:pt x="27357" y="64382"/>
                      <a:pt x="32193" y="73165"/>
                      <a:pt x="40350" y="77578"/>
                    </a:cubicBezTo>
                    <a:cubicBezTo>
                      <a:pt x="47474" y="80816"/>
                      <a:pt x="50631" y="89195"/>
                      <a:pt x="47413" y="96319"/>
                    </a:cubicBezTo>
                    <a:cubicBezTo>
                      <a:pt x="47171" y="96846"/>
                      <a:pt x="46908" y="97331"/>
                      <a:pt x="46624" y="97817"/>
                    </a:cubicBezTo>
                    <a:cubicBezTo>
                      <a:pt x="43386" y="104941"/>
                      <a:pt x="35007" y="108099"/>
                      <a:pt x="27862" y="104881"/>
                    </a:cubicBezTo>
                    <a:cubicBezTo>
                      <a:pt x="27357" y="104637"/>
                      <a:pt x="26870" y="104374"/>
                      <a:pt x="26385" y="104091"/>
                    </a:cubicBezTo>
                    <a:cubicBezTo>
                      <a:pt x="23652" y="101844"/>
                      <a:pt x="21204" y="99254"/>
                      <a:pt x="19099" y="96400"/>
                    </a:cubicBezTo>
                    <a:close/>
                  </a:path>
                </a:pathLst>
              </a:custGeom>
              <a:solidFill>
                <a:srgbClr val="51352E"/>
              </a:solidFill>
              <a:ln w="17806" cap="flat">
                <a:solidFill>
                  <a:srgbClr val="190B0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D32E862D-BFDB-4653-B68B-1EECECFA4F35}"/>
                  </a:ext>
                </a:extLst>
              </p:cNvPr>
              <p:cNvSpPr/>
              <p:nvPr/>
            </p:nvSpPr>
            <p:spPr>
              <a:xfrm>
                <a:off x="-26378" y="1333676"/>
                <a:ext cx="153606" cy="105300"/>
              </a:xfrm>
              <a:custGeom>
                <a:avLst/>
                <a:gdLst>
                  <a:gd name="connsiteX0" fmla="*/ 18923 w 153606"/>
                  <a:gd name="connsiteY0" fmla="*/ 96400 h 105300"/>
                  <a:gd name="connsiteX1" fmla="*/ 910 w 153606"/>
                  <a:gd name="connsiteY1" fmla="*/ 52076 h 105300"/>
                  <a:gd name="connsiteX2" fmla="*/ 41389 w 153606"/>
                  <a:gd name="connsiteY2" fmla="*/ 3502 h 105300"/>
                  <a:gd name="connsiteX3" fmla="*/ 100487 w 153606"/>
                  <a:gd name="connsiteY3" fmla="*/ 6336 h 105300"/>
                  <a:gd name="connsiteX4" fmla="*/ 147847 w 153606"/>
                  <a:gd name="connsiteY4" fmla="*/ 31635 h 105300"/>
                  <a:gd name="connsiteX5" fmla="*/ 151915 w 153606"/>
                  <a:gd name="connsiteY5" fmla="*/ 51550 h 105300"/>
                  <a:gd name="connsiteX6" fmla="*/ 151692 w 153606"/>
                  <a:gd name="connsiteY6" fmla="*/ 51874 h 105300"/>
                  <a:gd name="connsiteX7" fmla="*/ 131837 w 153606"/>
                  <a:gd name="connsiteY7" fmla="*/ 56165 h 105300"/>
                  <a:gd name="connsiteX8" fmla="*/ 131453 w 153606"/>
                  <a:gd name="connsiteY8" fmla="*/ 55922 h 105300"/>
                  <a:gd name="connsiteX9" fmla="*/ 90975 w 153606"/>
                  <a:gd name="connsiteY9" fmla="*/ 32849 h 105300"/>
                  <a:gd name="connsiteX10" fmla="*/ 50496 w 153606"/>
                  <a:gd name="connsiteY10" fmla="*/ 30420 h 105300"/>
                  <a:gd name="connsiteX11" fmla="*/ 28840 w 153606"/>
                  <a:gd name="connsiteY11" fmla="*/ 54505 h 105300"/>
                  <a:gd name="connsiteX12" fmla="*/ 41186 w 153606"/>
                  <a:gd name="connsiteY12" fmla="*/ 76971 h 105300"/>
                  <a:gd name="connsiteX13" fmla="*/ 48047 w 153606"/>
                  <a:gd name="connsiteY13" fmla="*/ 96096 h 105300"/>
                  <a:gd name="connsiteX14" fmla="*/ 47460 w 153606"/>
                  <a:gd name="connsiteY14" fmla="*/ 97210 h 105300"/>
                  <a:gd name="connsiteX15" fmla="*/ 28476 w 153606"/>
                  <a:gd name="connsiteY15" fmla="*/ 103605 h 105300"/>
                  <a:gd name="connsiteX16" fmla="*/ 28234 w 153606"/>
                  <a:gd name="connsiteY16" fmla="*/ 103484 h 105300"/>
                  <a:gd name="connsiteX17" fmla="*/ 18923 w 153606"/>
                  <a:gd name="connsiteY17" fmla="*/ 96400 h 10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3606" h="105300">
                    <a:moveTo>
                      <a:pt x="18923" y="96400"/>
                    </a:moveTo>
                    <a:cubicBezTo>
                      <a:pt x="6071" y="85431"/>
                      <a:pt x="-648" y="68895"/>
                      <a:pt x="910" y="52076"/>
                    </a:cubicBezTo>
                    <a:cubicBezTo>
                      <a:pt x="4250" y="29591"/>
                      <a:pt x="19875" y="10829"/>
                      <a:pt x="41389" y="3502"/>
                    </a:cubicBezTo>
                    <a:cubicBezTo>
                      <a:pt x="60838" y="-2286"/>
                      <a:pt x="81685" y="-1294"/>
                      <a:pt x="100487" y="6336"/>
                    </a:cubicBezTo>
                    <a:cubicBezTo>
                      <a:pt x="117205" y="12914"/>
                      <a:pt x="133093" y="21394"/>
                      <a:pt x="147847" y="31635"/>
                    </a:cubicBezTo>
                    <a:cubicBezTo>
                      <a:pt x="154466" y="36006"/>
                      <a:pt x="156287" y="44932"/>
                      <a:pt x="151915" y="51550"/>
                    </a:cubicBezTo>
                    <a:cubicBezTo>
                      <a:pt x="151835" y="51651"/>
                      <a:pt x="151773" y="51773"/>
                      <a:pt x="151692" y="51874"/>
                    </a:cubicBezTo>
                    <a:cubicBezTo>
                      <a:pt x="147402" y="58553"/>
                      <a:pt x="138497" y="60476"/>
                      <a:pt x="131837" y="56165"/>
                    </a:cubicBezTo>
                    <a:cubicBezTo>
                      <a:pt x="131697" y="56084"/>
                      <a:pt x="131574" y="56003"/>
                      <a:pt x="131453" y="55922"/>
                    </a:cubicBezTo>
                    <a:cubicBezTo>
                      <a:pt x="118905" y="46672"/>
                      <a:pt x="105324" y="38941"/>
                      <a:pt x="90975" y="32849"/>
                    </a:cubicBezTo>
                    <a:cubicBezTo>
                      <a:pt x="78164" y="27425"/>
                      <a:pt x="63875" y="26575"/>
                      <a:pt x="50496" y="30420"/>
                    </a:cubicBezTo>
                    <a:cubicBezTo>
                      <a:pt x="39344" y="33780"/>
                      <a:pt x="30986" y="43070"/>
                      <a:pt x="28840" y="54505"/>
                    </a:cubicBezTo>
                    <a:cubicBezTo>
                      <a:pt x="28092" y="63795"/>
                      <a:pt x="32949" y="72619"/>
                      <a:pt x="41186" y="76971"/>
                    </a:cubicBezTo>
                    <a:cubicBezTo>
                      <a:pt x="48372" y="80351"/>
                      <a:pt x="51428" y="88932"/>
                      <a:pt x="48047" y="96096"/>
                    </a:cubicBezTo>
                    <a:cubicBezTo>
                      <a:pt x="47865" y="96481"/>
                      <a:pt x="47663" y="96846"/>
                      <a:pt x="47460" y="97210"/>
                    </a:cubicBezTo>
                    <a:cubicBezTo>
                      <a:pt x="43979" y="104212"/>
                      <a:pt x="35479" y="107087"/>
                      <a:pt x="28476" y="103605"/>
                    </a:cubicBezTo>
                    <a:cubicBezTo>
                      <a:pt x="28396" y="103565"/>
                      <a:pt x="28314" y="103524"/>
                      <a:pt x="28234" y="103484"/>
                    </a:cubicBezTo>
                    <a:cubicBezTo>
                      <a:pt x="24853" y="101501"/>
                      <a:pt x="21736" y="99112"/>
                      <a:pt x="18923" y="96400"/>
                    </a:cubicBezTo>
                    <a:close/>
                  </a:path>
                </a:pathLst>
              </a:custGeom>
              <a:solidFill>
                <a:srgbClr val="51352E"/>
              </a:solidFill>
              <a:ln w="17806" cap="flat">
                <a:solidFill>
                  <a:srgbClr val="190B0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281802F3-4228-4735-A8C8-77BFE7F63962}"/>
                  </a:ext>
                </a:extLst>
              </p:cNvPr>
              <p:cNvSpPr/>
              <p:nvPr/>
            </p:nvSpPr>
            <p:spPr>
              <a:xfrm>
                <a:off x="-61189" y="1437236"/>
                <a:ext cx="153092" cy="104954"/>
              </a:xfrm>
              <a:custGeom>
                <a:avLst/>
                <a:gdLst>
                  <a:gd name="connsiteX0" fmla="*/ 18922 w 153092"/>
                  <a:gd name="connsiteY0" fmla="*/ 96465 h 104954"/>
                  <a:gd name="connsiteX1" fmla="*/ 910 w 153092"/>
                  <a:gd name="connsiteY1" fmla="*/ 52141 h 104954"/>
                  <a:gd name="connsiteX2" fmla="*/ 41389 w 153092"/>
                  <a:gd name="connsiteY2" fmla="*/ 3567 h 104954"/>
                  <a:gd name="connsiteX3" fmla="*/ 100487 w 153092"/>
                  <a:gd name="connsiteY3" fmla="*/ 6199 h 104954"/>
                  <a:gd name="connsiteX4" fmla="*/ 147239 w 153092"/>
                  <a:gd name="connsiteY4" fmla="*/ 32307 h 104954"/>
                  <a:gd name="connsiteX5" fmla="*/ 151551 w 153092"/>
                  <a:gd name="connsiteY5" fmla="*/ 51878 h 104954"/>
                  <a:gd name="connsiteX6" fmla="*/ 151085 w 153092"/>
                  <a:gd name="connsiteY6" fmla="*/ 52547 h 104954"/>
                  <a:gd name="connsiteX7" fmla="*/ 130887 w 153092"/>
                  <a:gd name="connsiteY7" fmla="*/ 56614 h 104954"/>
                  <a:gd name="connsiteX8" fmla="*/ 130846 w 153092"/>
                  <a:gd name="connsiteY8" fmla="*/ 56594 h 104954"/>
                  <a:gd name="connsiteX9" fmla="*/ 90367 w 153092"/>
                  <a:gd name="connsiteY9" fmla="*/ 33522 h 104954"/>
                  <a:gd name="connsiteX10" fmla="*/ 49889 w 153092"/>
                  <a:gd name="connsiteY10" fmla="*/ 31093 h 104954"/>
                  <a:gd name="connsiteX11" fmla="*/ 28233 w 153092"/>
                  <a:gd name="connsiteY11" fmla="*/ 55177 h 104954"/>
                  <a:gd name="connsiteX12" fmla="*/ 40376 w 153092"/>
                  <a:gd name="connsiteY12" fmla="*/ 77643 h 104954"/>
                  <a:gd name="connsiteX13" fmla="*/ 46772 w 153092"/>
                  <a:gd name="connsiteY13" fmla="*/ 96627 h 104954"/>
                  <a:gd name="connsiteX14" fmla="*/ 46651 w 153092"/>
                  <a:gd name="connsiteY14" fmla="*/ 96871 h 104954"/>
                  <a:gd name="connsiteX15" fmla="*/ 27990 w 153092"/>
                  <a:gd name="connsiteY15" fmla="*/ 103327 h 104954"/>
                  <a:gd name="connsiteX16" fmla="*/ 27626 w 153092"/>
                  <a:gd name="connsiteY16" fmla="*/ 103145 h 104954"/>
                  <a:gd name="connsiteX17" fmla="*/ 18922 w 153092"/>
                  <a:gd name="connsiteY17" fmla="*/ 96465 h 104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3092" h="104954">
                    <a:moveTo>
                      <a:pt x="18922" y="96465"/>
                    </a:moveTo>
                    <a:cubicBezTo>
                      <a:pt x="6072" y="85496"/>
                      <a:pt x="-648" y="68960"/>
                      <a:pt x="910" y="52141"/>
                    </a:cubicBezTo>
                    <a:cubicBezTo>
                      <a:pt x="4249" y="29656"/>
                      <a:pt x="19854" y="10894"/>
                      <a:pt x="41389" y="3567"/>
                    </a:cubicBezTo>
                    <a:cubicBezTo>
                      <a:pt x="60818" y="-2261"/>
                      <a:pt x="81644" y="-1331"/>
                      <a:pt x="100487" y="6199"/>
                    </a:cubicBezTo>
                    <a:cubicBezTo>
                      <a:pt x="116941" y="13242"/>
                      <a:pt x="132606" y="21985"/>
                      <a:pt x="147239" y="32307"/>
                    </a:cubicBezTo>
                    <a:cubicBezTo>
                      <a:pt x="153837" y="36517"/>
                      <a:pt x="155761" y="45281"/>
                      <a:pt x="151551" y="51878"/>
                    </a:cubicBezTo>
                    <a:cubicBezTo>
                      <a:pt x="151389" y="52101"/>
                      <a:pt x="151247" y="52324"/>
                      <a:pt x="151085" y="52547"/>
                    </a:cubicBezTo>
                    <a:cubicBezTo>
                      <a:pt x="146632" y="59246"/>
                      <a:pt x="137586" y="61067"/>
                      <a:pt x="130887" y="56614"/>
                    </a:cubicBezTo>
                    <a:cubicBezTo>
                      <a:pt x="130866" y="56614"/>
                      <a:pt x="130866" y="56594"/>
                      <a:pt x="130846" y="56594"/>
                    </a:cubicBezTo>
                    <a:cubicBezTo>
                      <a:pt x="118237" y="47426"/>
                      <a:pt x="104676" y="39695"/>
                      <a:pt x="90367" y="33522"/>
                    </a:cubicBezTo>
                    <a:cubicBezTo>
                      <a:pt x="77556" y="28097"/>
                      <a:pt x="63267" y="27248"/>
                      <a:pt x="49889" y="31093"/>
                    </a:cubicBezTo>
                    <a:cubicBezTo>
                      <a:pt x="38717" y="34412"/>
                      <a:pt x="30338" y="43722"/>
                      <a:pt x="28233" y="55177"/>
                    </a:cubicBezTo>
                    <a:cubicBezTo>
                      <a:pt x="27383" y="64427"/>
                      <a:pt x="32180" y="73292"/>
                      <a:pt x="40376" y="77643"/>
                    </a:cubicBezTo>
                    <a:cubicBezTo>
                      <a:pt x="47379" y="81124"/>
                      <a:pt x="50253" y="89625"/>
                      <a:pt x="46772" y="96627"/>
                    </a:cubicBezTo>
                    <a:cubicBezTo>
                      <a:pt x="46732" y="96708"/>
                      <a:pt x="46691" y="96789"/>
                      <a:pt x="46651" y="96871"/>
                    </a:cubicBezTo>
                    <a:cubicBezTo>
                      <a:pt x="43270" y="103812"/>
                      <a:pt x="34912" y="106707"/>
                      <a:pt x="27990" y="103327"/>
                    </a:cubicBezTo>
                    <a:cubicBezTo>
                      <a:pt x="27868" y="103266"/>
                      <a:pt x="27747" y="103205"/>
                      <a:pt x="27626" y="103145"/>
                    </a:cubicBezTo>
                    <a:cubicBezTo>
                      <a:pt x="24489" y="101242"/>
                      <a:pt x="21575" y="98995"/>
                      <a:pt x="18922" y="96465"/>
                    </a:cubicBezTo>
                    <a:close/>
                  </a:path>
                </a:pathLst>
              </a:custGeom>
              <a:solidFill>
                <a:srgbClr val="51352E"/>
              </a:solidFill>
              <a:ln w="17806" cap="flat">
                <a:solidFill>
                  <a:srgbClr val="190B0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46B1D06F-1484-4891-9DF5-9E5A74BFB6A4}"/>
                  </a:ext>
                </a:extLst>
              </p:cNvPr>
              <p:cNvSpPr/>
              <p:nvPr/>
            </p:nvSpPr>
            <p:spPr>
              <a:xfrm>
                <a:off x="-93578" y="1581062"/>
                <a:ext cx="153184" cy="105118"/>
              </a:xfrm>
              <a:custGeom>
                <a:avLst/>
                <a:gdLst>
                  <a:gd name="connsiteX0" fmla="*/ 18929 w 153184"/>
                  <a:gd name="connsiteY0" fmla="*/ 96338 h 105118"/>
                  <a:gd name="connsiteX1" fmla="*/ 916 w 153184"/>
                  <a:gd name="connsiteY1" fmla="*/ 52014 h 105118"/>
                  <a:gd name="connsiteX2" fmla="*/ 41394 w 153184"/>
                  <a:gd name="connsiteY2" fmla="*/ 3642 h 105118"/>
                  <a:gd name="connsiteX3" fmla="*/ 100493 w 153184"/>
                  <a:gd name="connsiteY3" fmla="*/ 6273 h 105118"/>
                  <a:gd name="connsiteX4" fmla="*/ 147246 w 153184"/>
                  <a:gd name="connsiteY4" fmla="*/ 32382 h 105118"/>
                  <a:gd name="connsiteX5" fmla="*/ 151779 w 153184"/>
                  <a:gd name="connsiteY5" fmla="*/ 51609 h 105118"/>
                  <a:gd name="connsiteX6" fmla="*/ 151091 w 153184"/>
                  <a:gd name="connsiteY6" fmla="*/ 52621 h 105118"/>
                  <a:gd name="connsiteX7" fmla="*/ 131580 w 153184"/>
                  <a:gd name="connsiteY7" fmla="*/ 57155 h 105118"/>
                  <a:gd name="connsiteX8" fmla="*/ 130852 w 153184"/>
                  <a:gd name="connsiteY8" fmla="*/ 56669 h 105118"/>
                  <a:gd name="connsiteX9" fmla="*/ 90374 w 153184"/>
                  <a:gd name="connsiteY9" fmla="*/ 33596 h 105118"/>
                  <a:gd name="connsiteX10" fmla="*/ 49895 w 153184"/>
                  <a:gd name="connsiteY10" fmla="*/ 31167 h 105118"/>
                  <a:gd name="connsiteX11" fmla="*/ 28239 w 153184"/>
                  <a:gd name="connsiteY11" fmla="*/ 55455 h 105118"/>
                  <a:gd name="connsiteX12" fmla="*/ 40382 w 153184"/>
                  <a:gd name="connsiteY12" fmla="*/ 77920 h 105118"/>
                  <a:gd name="connsiteX13" fmla="*/ 46839 w 153184"/>
                  <a:gd name="connsiteY13" fmla="*/ 96580 h 105118"/>
                  <a:gd name="connsiteX14" fmla="*/ 46656 w 153184"/>
                  <a:gd name="connsiteY14" fmla="*/ 96945 h 105118"/>
                  <a:gd name="connsiteX15" fmla="*/ 27713 w 153184"/>
                  <a:gd name="connsiteY15" fmla="*/ 103462 h 105118"/>
                  <a:gd name="connsiteX16" fmla="*/ 27631 w 153184"/>
                  <a:gd name="connsiteY16" fmla="*/ 103422 h 105118"/>
                  <a:gd name="connsiteX17" fmla="*/ 18929 w 153184"/>
                  <a:gd name="connsiteY17" fmla="*/ 96338 h 105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3184" h="105118">
                    <a:moveTo>
                      <a:pt x="18929" y="96338"/>
                    </a:moveTo>
                    <a:cubicBezTo>
                      <a:pt x="6057" y="85388"/>
                      <a:pt x="-663" y="68832"/>
                      <a:pt x="916" y="52014"/>
                    </a:cubicBezTo>
                    <a:cubicBezTo>
                      <a:pt x="4053" y="29467"/>
                      <a:pt x="19759" y="10706"/>
                      <a:pt x="41394" y="3642"/>
                    </a:cubicBezTo>
                    <a:cubicBezTo>
                      <a:pt x="60804" y="-2288"/>
                      <a:pt x="81670" y="-1357"/>
                      <a:pt x="100493" y="6273"/>
                    </a:cubicBezTo>
                    <a:cubicBezTo>
                      <a:pt x="117028" y="13154"/>
                      <a:pt x="132714" y="21918"/>
                      <a:pt x="147246" y="32382"/>
                    </a:cubicBezTo>
                    <a:cubicBezTo>
                      <a:pt x="153803" y="36430"/>
                      <a:pt x="155847" y="45052"/>
                      <a:pt x="151779" y="51609"/>
                    </a:cubicBezTo>
                    <a:cubicBezTo>
                      <a:pt x="151577" y="51953"/>
                      <a:pt x="151333" y="52297"/>
                      <a:pt x="151091" y="52621"/>
                    </a:cubicBezTo>
                    <a:cubicBezTo>
                      <a:pt x="146942" y="59259"/>
                      <a:pt x="138218" y="61284"/>
                      <a:pt x="131580" y="57155"/>
                    </a:cubicBezTo>
                    <a:cubicBezTo>
                      <a:pt x="131338" y="56993"/>
                      <a:pt x="131094" y="56831"/>
                      <a:pt x="130852" y="56669"/>
                    </a:cubicBezTo>
                    <a:cubicBezTo>
                      <a:pt x="118242" y="47501"/>
                      <a:pt x="104682" y="39769"/>
                      <a:pt x="90374" y="33596"/>
                    </a:cubicBezTo>
                    <a:cubicBezTo>
                      <a:pt x="77561" y="28172"/>
                      <a:pt x="63272" y="27322"/>
                      <a:pt x="49895" y="31167"/>
                    </a:cubicBezTo>
                    <a:cubicBezTo>
                      <a:pt x="38683" y="34547"/>
                      <a:pt x="30323" y="43939"/>
                      <a:pt x="28239" y="55455"/>
                    </a:cubicBezTo>
                    <a:cubicBezTo>
                      <a:pt x="27510" y="64684"/>
                      <a:pt x="32266" y="73488"/>
                      <a:pt x="40382" y="77920"/>
                    </a:cubicBezTo>
                    <a:cubicBezTo>
                      <a:pt x="47325" y="81300"/>
                      <a:pt x="50198" y="89639"/>
                      <a:pt x="46839" y="96580"/>
                    </a:cubicBezTo>
                    <a:cubicBezTo>
                      <a:pt x="46777" y="96702"/>
                      <a:pt x="46717" y="96823"/>
                      <a:pt x="46656" y="96945"/>
                    </a:cubicBezTo>
                    <a:cubicBezTo>
                      <a:pt x="43216" y="103968"/>
                      <a:pt x="34736" y="106903"/>
                      <a:pt x="27713" y="103462"/>
                    </a:cubicBezTo>
                    <a:cubicBezTo>
                      <a:pt x="27672" y="103442"/>
                      <a:pt x="27652" y="103442"/>
                      <a:pt x="27631" y="103422"/>
                    </a:cubicBezTo>
                    <a:cubicBezTo>
                      <a:pt x="24515" y="101317"/>
                      <a:pt x="21601" y="98949"/>
                      <a:pt x="18929" y="96338"/>
                    </a:cubicBezTo>
                    <a:close/>
                  </a:path>
                </a:pathLst>
              </a:custGeom>
              <a:solidFill>
                <a:srgbClr val="51352E"/>
              </a:solidFill>
              <a:ln w="17806" cap="flat">
                <a:solidFill>
                  <a:srgbClr val="190B0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4D0F453A-F89D-4BAB-82B0-E6CAE7AFB58C}"/>
                  </a:ext>
                </a:extLst>
              </p:cNvPr>
              <p:cNvSpPr/>
              <p:nvPr/>
            </p:nvSpPr>
            <p:spPr>
              <a:xfrm>
                <a:off x="-135274" y="1710780"/>
                <a:ext cx="153187" cy="105138"/>
              </a:xfrm>
              <a:custGeom>
                <a:avLst/>
                <a:gdLst>
                  <a:gd name="connsiteX0" fmla="*/ 19134 w 153187"/>
                  <a:gd name="connsiteY0" fmla="*/ 96353 h 105138"/>
                  <a:gd name="connsiteX1" fmla="*/ 919 w 153187"/>
                  <a:gd name="connsiteY1" fmla="*/ 52029 h 105138"/>
                  <a:gd name="connsiteX2" fmla="*/ 41397 w 153187"/>
                  <a:gd name="connsiteY2" fmla="*/ 3657 h 105138"/>
                  <a:gd name="connsiteX3" fmla="*/ 100496 w 153187"/>
                  <a:gd name="connsiteY3" fmla="*/ 6288 h 105138"/>
                  <a:gd name="connsiteX4" fmla="*/ 147249 w 153187"/>
                  <a:gd name="connsiteY4" fmla="*/ 32397 h 105138"/>
                  <a:gd name="connsiteX5" fmla="*/ 151782 w 153187"/>
                  <a:gd name="connsiteY5" fmla="*/ 51624 h 105138"/>
                  <a:gd name="connsiteX6" fmla="*/ 151094 w 153187"/>
                  <a:gd name="connsiteY6" fmla="*/ 52636 h 105138"/>
                  <a:gd name="connsiteX7" fmla="*/ 131927 w 153187"/>
                  <a:gd name="connsiteY7" fmla="*/ 57392 h 105138"/>
                  <a:gd name="connsiteX8" fmla="*/ 130855 w 153187"/>
                  <a:gd name="connsiteY8" fmla="*/ 56684 h 105138"/>
                  <a:gd name="connsiteX9" fmla="*/ 90377 w 153187"/>
                  <a:gd name="connsiteY9" fmla="*/ 33611 h 105138"/>
                  <a:gd name="connsiteX10" fmla="*/ 49898 w 153187"/>
                  <a:gd name="connsiteY10" fmla="*/ 31182 h 105138"/>
                  <a:gd name="connsiteX11" fmla="*/ 28242 w 153187"/>
                  <a:gd name="connsiteY11" fmla="*/ 55469 h 105138"/>
                  <a:gd name="connsiteX12" fmla="*/ 40588 w 153187"/>
                  <a:gd name="connsiteY12" fmla="*/ 77935 h 105138"/>
                  <a:gd name="connsiteX13" fmla="*/ 46862 w 153187"/>
                  <a:gd name="connsiteY13" fmla="*/ 96960 h 105138"/>
                  <a:gd name="connsiteX14" fmla="*/ 27634 w 153187"/>
                  <a:gd name="connsiteY14" fmla="*/ 103436 h 105138"/>
                  <a:gd name="connsiteX15" fmla="*/ 19134 w 153187"/>
                  <a:gd name="connsiteY15" fmla="*/ 96353 h 105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53187" h="105138">
                    <a:moveTo>
                      <a:pt x="19134" y="96353"/>
                    </a:moveTo>
                    <a:cubicBezTo>
                      <a:pt x="6120" y="85484"/>
                      <a:pt x="-680" y="68908"/>
                      <a:pt x="919" y="52029"/>
                    </a:cubicBezTo>
                    <a:cubicBezTo>
                      <a:pt x="4056" y="29482"/>
                      <a:pt x="19762" y="10720"/>
                      <a:pt x="41397" y="3657"/>
                    </a:cubicBezTo>
                    <a:cubicBezTo>
                      <a:pt x="60806" y="-2293"/>
                      <a:pt x="81694" y="-1362"/>
                      <a:pt x="100496" y="6288"/>
                    </a:cubicBezTo>
                    <a:cubicBezTo>
                      <a:pt x="117072" y="13068"/>
                      <a:pt x="132777" y="21852"/>
                      <a:pt x="147249" y="32397"/>
                    </a:cubicBezTo>
                    <a:cubicBezTo>
                      <a:pt x="153806" y="36445"/>
                      <a:pt x="155850" y="45067"/>
                      <a:pt x="151782" y="51624"/>
                    </a:cubicBezTo>
                    <a:cubicBezTo>
                      <a:pt x="151580" y="51968"/>
                      <a:pt x="151336" y="52312"/>
                      <a:pt x="151094" y="52636"/>
                    </a:cubicBezTo>
                    <a:cubicBezTo>
                      <a:pt x="147107" y="59254"/>
                      <a:pt x="138525" y="61379"/>
                      <a:pt x="131927" y="57392"/>
                    </a:cubicBezTo>
                    <a:cubicBezTo>
                      <a:pt x="131563" y="57169"/>
                      <a:pt x="131199" y="56947"/>
                      <a:pt x="130855" y="56684"/>
                    </a:cubicBezTo>
                    <a:cubicBezTo>
                      <a:pt x="118266" y="47495"/>
                      <a:pt x="104685" y="39744"/>
                      <a:pt x="90377" y="33611"/>
                    </a:cubicBezTo>
                    <a:cubicBezTo>
                      <a:pt x="77564" y="28187"/>
                      <a:pt x="63275" y="27337"/>
                      <a:pt x="49898" y="31182"/>
                    </a:cubicBezTo>
                    <a:cubicBezTo>
                      <a:pt x="38685" y="34562"/>
                      <a:pt x="30326" y="43953"/>
                      <a:pt x="28242" y="55469"/>
                    </a:cubicBezTo>
                    <a:cubicBezTo>
                      <a:pt x="27695" y="64699"/>
                      <a:pt x="32492" y="73441"/>
                      <a:pt x="40588" y="77935"/>
                    </a:cubicBezTo>
                    <a:cubicBezTo>
                      <a:pt x="47570" y="81457"/>
                      <a:pt x="50384" y="89977"/>
                      <a:pt x="46862" y="96960"/>
                    </a:cubicBezTo>
                    <a:cubicBezTo>
                      <a:pt x="43340" y="104044"/>
                      <a:pt x="34739" y="106938"/>
                      <a:pt x="27634" y="103436"/>
                    </a:cubicBezTo>
                    <a:cubicBezTo>
                      <a:pt x="24559" y="101372"/>
                      <a:pt x="21705" y="99004"/>
                      <a:pt x="19134" y="96353"/>
                    </a:cubicBezTo>
                    <a:close/>
                  </a:path>
                </a:pathLst>
              </a:custGeom>
              <a:solidFill>
                <a:srgbClr val="51352E"/>
              </a:solidFill>
              <a:ln w="17806" cap="flat">
                <a:solidFill>
                  <a:srgbClr val="190B0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34BB6FD6-4CA8-4954-B2B5-2C14C6D0EB49}"/>
                  </a:ext>
                </a:extLst>
              </p:cNvPr>
              <p:cNvSpPr/>
              <p:nvPr/>
            </p:nvSpPr>
            <p:spPr>
              <a:xfrm>
                <a:off x="-167450" y="1848407"/>
                <a:ext cx="153097" cy="105363"/>
              </a:xfrm>
              <a:custGeom>
                <a:avLst/>
                <a:gdLst>
                  <a:gd name="connsiteX0" fmla="*/ 18928 w 153097"/>
                  <a:gd name="connsiteY0" fmla="*/ 96352 h 105363"/>
                  <a:gd name="connsiteX1" fmla="*/ 916 w 153097"/>
                  <a:gd name="connsiteY1" fmla="*/ 52029 h 105363"/>
                  <a:gd name="connsiteX2" fmla="*/ 41394 w 153097"/>
                  <a:gd name="connsiteY2" fmla="*/ 3657 h 105363"/>
                  <a:gd name="connsiteX3" fmla="*/ 100492 w 153097"/>
                  <a:gd name="connsiteY3" fmla="*/ 6288 h 105363"/>
                  <a:gd name="connsiteX4" fmla="*/ 147245 w 153097"/>
                  <a:gd name="connsiteY4" fmla="*/ 32396 h 105363"/>
                  <a:gd name="connsiteX5" fmla="*/ 151556 w 153097"/>
                  <a:gd name="connsiteY5" fmla="*/ 51968 h 105363"/>
                  <a:gd name="connsiteX6" fmla="*/ 151090 w 153097"/>
                  <a:gd name="connsiteY6" fmla="*/ 52636 h 105363"/>
                  <a:gd name="connsiteX7" fmla="*/ 131863 w 153097"/>
                  <a:gd name="connsiteY7" fmla="*/ 57169 h 105363"/>
                  <a:gd name="connsiteX8" fmla="*/ 130851 w 153097"/>
                  <a:gd name="connsiteY8" fmla="*/ 56481 h 105363"/>
                  <a:gd name="connsiteX9" fmla="*/ 90373 w 153097"/>
                  <a:gd name="connsiteY9" fmla="*/ 33409 h 105363"/>
                  <a:gd name="connsiteX10" fmla="*/ 49894 w 153097"/>
                  <a:gd name="connsiteY10" fmla="*/ 30980 h 105363"/>
                  <a:gd name="connsiteX11" fmla="*/ 28238 w 153097"/>
                  <a:gd name="connsiteY11" fmla="*/ 55267 h 105363"/>
                  <a:gd name="connsiteX12" fmla="*/ 40584 w 153097"/>
                  <a:gd name="connsiteY12" fmla="*/ 77733 h 105363"/>
                  <a:gd name="connsiteX13" fmla="*/ 46858 w 153097"/>
                  <a:gd name="connsiteY13" fmla="*/ 96758 h 105363"/>
                  <a:gd name="connsiteX14" fmla="*/ 27813 w 153097"/>
                  <a:gd name="connsiteY14" fmla="*/ 103841 h 105363"/>
                  <a:gd name="connsiteX15" fmla="*/ 26619 w 153097"/>
                  <a:gd name="connsiteY15" fmla="*/ 103234 h 105363"/>
                  <a:gd name="connsiteX16" fmla="*/ 18928 w 153097"/>
                  <a:gd name="connsiteY16" fmla="*/ 96352 h 105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3097" h="105363">
                    <a:moveTo>
                      <a:pt x="18928" y="96352"/>
                    </a:moveTo>
                    <a:cubicBezTo>
                      <a:pt x="6056" y="85403"/>
                      <a:pt x="-663" y="68848"/>
                      <a:pt x="916" y="52029"/>
                    </a:cubicBezTo>
                    <a:cubicBezTo>
                      <a:pt x="4315" y="29603"/>
                      <a:pt x="19920" y="10963"/>
                      <a:pt x="41394" y="3657"/>
                    </a:cubicBezTo>
                    <a:cubicBezTo>
                      <a:pt x="60803" y="-2293"/>
                      <a:pt x="81690" y="-1363"/>
                      <a:pt x="100492" y="6288"/>
                    </a:cubicBezTo>
                    <a:cubicBezTo>
                      <a:pt x="117067" y="13068"/>
                      <a:pt x="132773" y="21852"/>
                      <a:pt x="147245" y="32396"/>
                    </a:cubicBezTo>
                    <a:cubicBezTo>
                      <a:pt x="153842" y="36606"/>
                      <a:pt x="155766" y="45370"/>
                      <a:pt x="151556" y="51968"/>
                    </a:cubicBezTo>
                    <a:cubicBezTo>
                      <a:pt x="151394" y="52190"/>
                      <a:pt x="151252" y="52413"/>
                      <a:pt x="151090" y="52636"/>
                    </a:cubicBezTo>
                    <a:cubicBezTo>
                      <a:pt x="147042" y="59193"/>
                      <a:pt x="138421" y="61238"/>
                      <a:pt x="131863" y="57169"/>
                    </a:cubicBezTo>
                    <a:cubicBezTo>
                      <a:pt x="131519" y="56967"/>
                      <a:pt x="131175" y="56724"/>
                      <a:pt x="130851" y="56481"/>
                    </a:cubicBezTo>
                    <a:cubicBezTo>
                      <a:pt x="118221" y="47354"/>
                      <a:pt x="104661" y="39622"/>
                      <a:pt x="90373" y="33409"/>
                    </a:cubicBezTo>
                    <a:cubicBezTo>
                      <a:pt x="77561" y="27985"/>
                      <a:pt x="63272" y="27135"/>
                      <a:pt x="49894" y="30980"/>
                    </a:cubicBezTo>
                    <a:cubicBezTo>
                      <a:pt x="38681" y="34360"/>
                      <a:pt x="30323" y="43751"/>
                      <a:pt x="28238" y="55267"/>
                    </a:cubicBezTo>
                    <a:cubicBezTo>
                      <a:pt x="27651" y="64516"/>
                      <a:pt x="32448" y="73280"/>
                      <a:pt x="40584" y="77733"/>
                    </a:cubicBezTo>
                    <a:cubicBezTo>
                      <a:pt x="47567" y="81254"/>
                      <a:pt x="50380" y="89775"/>
                      <a:pt x="46858" y="96758"/>
                    </a:cubicBezTo>
                    <a:cubicBezTo>
                      <a:pt x="43560" y="103983"/>
                      <a:pt x="35038" y="107140"/>
                      <a:pt x="27813" y="103841"/>
                    </a:cubicBezTo>
                    <a:cubicBezTo>
                      <a:pt x="27408" y="103659"/>
                      <a:pt x="27004" y="103457"/>
                      <a:pt x="26619" y="103234"/>
                    </a:cubicBezTo>
                    <a:cubicBezTo>
                      <a:pt x="23826" y="101210"/>
                      <a:pt x="21256" y="98903"/>
                      <a:pt x="18928" y="96352"/>
                    </a:cubicBezTo>
                    <a:close/>
                  </a:path>
                </a:pathLst>
              </a:custGeom>
              <a:solidFill>
                <a:srgbClr val="51352E"/>
              </a:solidFill>
              <a:ln w="17806" cap="flat">
                <a:solidFill>
                  <a:srgbClr val="190B0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419A4EBC-5BF1-4341-A4E9-E53F8A2B3A1F}"/>
                  </a:ext>
                </a:extLst>
              </p:cNvPr>
              <p:cNvSpPr/>
              <p:nvPr/>
            </p:nvSpPr>
            <p:spPr>
              <a:xfrm>
                <a:off x="-196572" y="1965000"/>
                <a:ext cx="153005" cy="105118"/>
              </a:xfrm>
              <a:custGeom>
                <a:avLst/>
                <a:gdLst>
                  <a:gd name="connsiteX0" fmla="*/ 19108 w 153005"/>
                  <a:gd name="connsiteY0" fmla="*/ 96338 h 105118"/>
                  <a:gd name="connsiteX1" fmla="*/ 893 w 153005"/>
                  <a:gd name="connsiteY1" fmla="*/ 52014 h 105118"/>
                  <a:gd name="connsiteX2" fmla="*/ 41371 w 153005"/>
                  <a:gd name="connsiteY2" fmla="*/ 3642 h 105118"/>
                  <a:gd name="connsiteX3" fmla="*/ 100267 w 153005"/>
                  <a:gd name="connsiteY3" fmla="*/ 6273 h 105118"/>
                  <a:gd name="connsiteX4" fmla="*/ 147019 w 153005"/>
                  <a:gd name="connsiteY4" fmla="*/ 32382 h 105118"/>
                  <a:gd name="connsiteX5" fmla="*/ 151553 w 153005"/>
                  <a:gd name="connsiteY5" fmla="*/ 51892 h 105118"/>
                  <a:gd name="connsiteX6" fmla="*/ 151068 w 153005"/>
                  <a:gd name="connsiteY6" fmla="*/ 52621 h 105118"/>
                  <a:gd name="connsiteX7" fmla="*/ 131557 w 153005"/>
                  <a:gd name="connsiteY7" fmla="*/ 57155 h 105118"/>
                  <a:gd name="connsiteX8" fmla="*/ 130828 w 153005"/>
                  <a:gd name="connsiteY8" fmla="*/ 56669 h 105118"/>
                  <a:gd name="connsiteX9" fmla="*/ 90350 w 153005"/>
                  <a:gd name="connsiteY9" fmla="*/ 33596 h 105118"/>
                  <a:gd name="connsiteX10" fmla="*/ 49872 w 153005"/>
                  <a:gd name="connsiteY10" fmla="*/ 31168 h 105118"/>
                  <a:gd name="connsiteX11" fmla="*/ 28215 w 153005"/>
                  <a:gd name="connsiteY11" fmla="*/ 55455 h 105118"/>
                  <a:gd name="connsiteX12" fmla="*/ 40360 w 153005"/>
                  <a:gd name="connsiteY12" fmla="*/ 77920 h 105118"/>
                  <a:gd name="connsiteX13" fmla="*/ 46815 w 153005"/>
                  <a:gd name="connsiteY13" fmla="*/ 96581 h 105118"/>
                  <a:gd name="connsiteX14" fmla="*/ 46634 w 153005"/>
                  <a:gd name="connsiteY14" fmla="*/ 96945 h 105118"/>
                  <a:gd name="connsiteX15" fmla="*/ 27689 w 153005"/>
                  <a:gd name="connsiteY15" fmla="*/ 103462 h 105118"/>
                  <a:gd name="connsiteX16" fmla="*/ 27609 w 153005"/>
                  <a:gd name="connsiteY16" fmla="*/ 103422 h 105118"/>
                  <a:gd name="connsiteX17" fmla="*/ 19108 w 153005"/>
                  <a:gd name="connsiteY17" fmla="*/ 96338 h 105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3005" h="105118">
                    <a:moveTo>
                      <a:pt x="19108" y="96338"/>
                    </a:moveTo>
                    <a:cubicBezTo>
                      <a:pt x="6195" y="85408"/>
                      <a:pt x="-605" y="68873"/>
                      <a:pt x="893" y="52014"/>
                    </a:cubicBezTo>
                    <a:cubicBezTo>
                      <a:pt x="4293" y="29589"/>
                      <a:pt x="19897" y="10949"/>
                      <a:pt x="41371" y="3642"/>
                    </a:cubicBezTo>
                    <a:cubicBezTo>
                      <a:pt x="60720" y="-2288"/>
                      <a:pt x="81526" y="-1357"/>
                      <a:pt x="100267" y="6273"/>
                    </a:cubicBezTo>
                    <a:cubicBezTo>
                      <a:pt x="116843" y="13054"/>
                      <a:pt x="132549" y="21837"/>
                      <a:pt x="147019" y="32382"/>
                    </a:cubicBezTo>
                    <a:cubicBezTo>
                      <a:pt x="153658" y="36511"/>
                      <a:pt x="155683" y="45254"/>
                      <a:pt x="151553" y="51892"/>
                    </a:cubicBezTo>
                    <a:cubicBezTo>
                      <a:pt x="151391" y="52136"/>
                      <a:pt x="151229" y="52378"/>
                      <a:pt x="151068" y="52621"/>
                    </a:cubicBezTo>
                    <a:cubicBezTo>
                      <a:pt x="146918" y="59260"/>
                      <a:pt x="138196" y="61284"/>
                      <a:pt x="131557" y="57155"/>
                    </a:cubicBezTo>
                    <a:cubicBezTo>
                      <a:pt x="131294" y="56993"/>
                      <a:pt x="131072" y="56831"/>
                      <a:pt x="130828" y="56669"/>
                    </a:cubicBezTo>
                    <a:cubicBezTo>
                      <a:pt x="118220" y="47501"/>
                      <a:pt x="104658" y="39769"/>
                      <a:pt x="90350" y="33596"/>
                    </a:cubicBezTo>
                    <a:cubicBezTo>
                      <a:pt x="77539" y="28172"/>
                      <a:pt x="63250" y="27322"/>
                      <a:pt x="49872" y="31168"/>
                    </a:cubicBezTo>
                    <a:cubicBezTo>
                      <a:pt x="38659" y="34547"/>
                      <a:pt x="30301" y="43939"/>
                      <a:pt x="28215" y="55455"/>
                    </a:cubicBezTo>
                    <a:cubicBezTo>
                      <a:pt x="27487" y="64684"/>
                      <a:pt x="32244" y="73488"/>
                      <a:pt x="40360" y="77920"/>
                    </a:cubicBezTo>
                    <a:cubicBezTo>
                      <a:pt x="47301" y="81300"/>
                      <a:pt x="50175" y="89639"/>
                      <a:pt x="46815" y="96581"/>
                    </a:cubicBezTo>
                    <a:cubicBezTo>
                      <a:pt x="46755" y="96702"/>
                      <a:pt x="46694" y="96823"/>
                      <a:pt x="46634" y="96945"/>
                    </a:cubicBezTo>
                    <a:cubicBezTo>
                      <a:pt x="43192" y="103968"/>
                      <a:pt x="34712" y="106903"/>
                      <a:pt x="27689" y="103462"/>
                    </a:cubicBezTo>
                    <a:cubicBezTo>
                      <a:pt x="27648" y="103441"/>
                      <a:pt x="27629" y="103441"/>
                      <a:pt x="27609" y="103422"/>
                    </a:cubicBezTo>
                    <a:cubicBezTo>
                      <a:pt x="24512" y="101398"/>
                      <a:pt x="21658" y="99030"/>
                      <a:pt x="19108" y="96338"/>
                    </a:cubicBezTo>
                    <a:close/>
                  </a:path>
                </a:pathLst>
              </a:custGeom>
              <a:solidFill>
                <a:srgbClr val="51352E"/>
              </a:solidFill>
              <a:ln w="17806" cap="flat">
                <a:solidFill>
                  <a:srgbClr val="190B0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B6282F27-1F1F-4DE6-8154-689B5D3A0142}"/>
                  </a:ext>
                </a:extLst>
              </p:cNvPr>
              <p:cNvSpPr/>
              <p:nvPr/>
            </p:nvSpPr>
            <p:spPr>
              <a:xfrm>
                <a:off x="-223896" y="2104245"/>
                <a:ext cx="152923" cy="104915"/>
              </a:xfrm>
              <a:custGeom>
                <a:avLst/>
                <a:gdLst>
                  <a:gd name="connsiteX0" fmla="*/ 19108 w 152923"/>
                  <a:gd name="connsiteY0" fmla="*/ 96338 h 104915"/>
                  <a:gd name="connsiteX1" fmla="*/ 893 w 152923"/>
                  <a:gd name="connsiteY1" fmla="*/ 52014 h 104915"/>
                  <a:gd name="connsiteX2" fmla="*/ 41371 w 152923"/>
                  <a:gd name="connsiteY2" fmla="*/ 3642 h 104915"/>
                  <a:gd name="connsiteX3" fmla="*/ 100268 w 152923"/>
                  <a:gd name="connsiteY3" fmla="*/ 6273 h 104915"/>
                  <a:gd name="connsiteX4" fmla="*/ 147020 w 152923"/>
                  <a:gd name="connsiteY4" fmla="*/ 32382 h 104915"/>
                  <a:gd name="connsiteX5" fmla="*/ 151311 w 152923"/>
                  <a:gd name="connsiteY5" fmla="*/ 52236 h 104915"/>
                  <a:gd name="connsiteX6" fmla="*/ 151068 w 152923"/>
                  <a:gd name="connsiteY6" fmla="*/ 52621 h 104915"/>
                  <a:gd name="connsiteX7" fmla="*/ 131153 w 152923"/>
                  <a:gd name="connsiteY7" fmla="*/ 56689 h 104915"/>
                  <a:gd name="connsiteX8" fmla="*/ 130829 w 152923"/>
                  <a:gd name="connsiteY8" fmla="*/ 56467 h 104915"/>
                  <a:gd name="connsiteX9" fmla="*/ 90351 w 152923"/>
                  <a:gd name="connsiteY9" fmla="*/ 33394 h 104915"/>
                  <a:gd name="connsiteX10" fmla="*/ 49872 w 152923"/>
                  <a:gd name="connsiteY10" fmla="*/ 30965 h 104915"/>
                  <a:gd name="connsiteX11" fmla="*/ 28014 w 152923"/>
                  <a:gd name="connsiteY11" fmla="*/ 55252 h 104915"/>
                  <a:gd name="connsiteX12" fmla="*/ 40359 w 152923"/>
                  <a:gd name="connsiteY12" fmla="*/ 77717 h 104915"/>
                  <a:gd name="connsiteX13" fmla="*/ 46816 w 152923"/>
                  <a:gd name="connsiteY13" fmla="*/ 96378 h 104915"/>
                  <a:gd name="connsiteX14" fmla="*/ 46634 w 152923"/>
                  <a:gd name="connsiteY14" fmla="*/ 96742 h 104915"/>
                  <a:gd name="connsiteX15" fmla="*/ 27690 w 152923"/>
                  <a:gd name="connsiteY15" fmla="*/ 103259 h 104915"/>
                  <a:gd name="connsiteX16" fmla="*/ 27609 w 152923"/>
                  <a:gd name="connsiteY16" fmla="*/ 103219 h 104915"/>
                  <a:gd name="connsiteX17" fmla="*/ 19108 w 152923"/>
                  <a:gd name="connsiteY17" fmla="*/ 96338 h 104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2923" h="104915">
                    <a:moveTo>
                      <a:pt x="19108" y="96338"/>
                    </a:moveTo>
                    <a:cubicBezTo>
                      <a:pt x="6196" y="85408"/>
                      <a:pt x="-604" y="68873"/>
                      <a:pt x="893" y="52014"/>
                    </a:cubicBezTo>
                    <a:cubicBezTo>
                      <a:pt x="4294" y="29589"/>
                      <a:pt x="19898" y="10949"/>
                      <a:pt x="41371" y="3642"/>
                    </a:cubicBezTo>
                    <a:cubicBezTo>
                      <a:pt x="60720" y="-2288"/>
                      <a:pt x="81526" y="-1357"/>
                      <a:pt x="100268" y="6273"/>
                    </a:cubicBezTo>
                    <a:cubicBezTo>
                      <a:pt x="116843" y="13053"/>
                      <a:pt x="132549" y="21837"/>
                      <a:pt x="147020" y="32382"/>
                    </a:cubicBezTo>
                    <a:cubicBezTo>
                      <a:pt x="153700" y="36673"/>
                      <a:pt x="155622" y="45578"/>
                      <a:pt x="151311" y="52236"/>
                    </a:cubicBezTo>
                    <a:cubicBezTo>
                      <a:pt x="151230" y="52378"/>
                      <a:pt x="151149" y="52499"/>
                      <a:pt x="151068" y="52621"/>
                    </a:cubicBezTo>
                    <a:cubicBezTo>
                      <a:pt x="146697" y="59239"/>
                      <a:pt x="137770" y="61061"/>
                      <a:pt x="131153" y="56689"/>
                    </a:cubicBezTo>
                    <a:cubicBezTo>
                      <a:pt x="131052" y="56608"/>
                      <a:pt x="130931" y="56547"/>
                      <a:pt x="130829" y="56467"/>
                    </a:cubicBezTo>
                    <a:cubicBezTo>
                      <a:pt x="118200" y="47338"/>
                      <a:pt x="104640" y="39607"/>
                      <a:pt x="90351" y="33394"/>
                    </a:cubicBezTo>
                    <a:cubicBezTo>
                      <a:pt x="77540" y="27969"/>
                      <a:pt x="63250" y="27119"/>
                      <a:pt x="49872" y="30965"/>
                    </a:cubicBezTo>
                    <a:cubicBezTo>
                      <a:pt x="38660" y="34406"/>
                      <a:pt x="30261" y="43736"/>
                      <a:pt x="28014" y="55252"/>
                    </a:cubicBezTo>
                    <a:cubicBezTo>
                      <a:pt x="27427" y="64502"/>
                      <a:pt x="32224" y="73265"/>
                      <a:pt x="40359" y="77717"/>
                    </a:cubicBezTo>
                    <a:cubicBezTo>
                      <a:pt x="47302" y="81097"/>
                      <a:pt x="50175" y="89436"/>
                      <a:pt x="46816" y="96378"/>
                    </a:cubicBezTo>
                    <a:cubicBezTo>
                      <a:pt x="46755" y="96500"/>
                      <a:pt x="46694" y="96621"/>
                      <a:pt x="46634" y="96742"/>
                    </a:cubicBezTo>
                    <a:cubicBezTo>
                      <a:pt x="43193" y="103766"/>
                      <a:pt x="34713" y="106700"/>
                      <a:pt x="27690" y="103259"/>
                    </a:cubicBezTo>
                    <a:cubicBezTo>
                      <a:pt x="27649" y="103239"/>
                      <a:pt x="27630" y="103239"/>
                      <a:pt x="27609" y="103219"/>
                    </a:cubicBezTo>
                    <a:cubicBezTo>
                      <a:pt x="24472" y="101317"/>
                      <a:pt x="21619" y="99009"/>
                      <a:pt x="19108" y="96338"/>
                    </a:cubicBezTo>
                    <a:close/>
                  </a:path>
                </a:pathLst>
              </a:custGeom>
              <a:solidFill>
                <a:srgbClr val="51352E"/>
              </a:solidFill>
              <a:ln w="17806" cap="flat">
                <a:solidFill>
                  <a:srgbClr val="190B0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1F9421D6-1059-4B27-BBDD-669BF388A413}"/>
                  </a:ext>
                </a:extLst>
              </p:cNvPr>
              <p:cNvSpPr/>
              <p:nvPr/>
            </p:nvSpPr>
            <p:spPr>
              <a:xfrm>
                <a:off x="183282" y="1266833"/>
                <a:ext cx="666737" cy="241405"/>
              </a:xfrm>
              <a:custGeom>
                <a:avLst/>
                <a:gdLst>
                  <a:gd name="connsiteX0" fmla="*/ 622675 w 666737"/>
                  <a:gd name="connsiteY0" fmla="*/ 147660 h 241405"/>
                  <a:gd name="connsiteX1" fmla="*/ 666999 w 666737"/>
                  <a:gd name="connsiteY1" fmla="*/ 178019 h 241405"/>
                  <a:gd name="connsiteX2" fmla="*/ 646760 w 666737"/>
                  <a:gd name="connsiteY2" fmla="*/ 225378 h 241405"/>
                  <a:gd name="connsiteX3" fmla="*/ 624295 w 666737"/>
                  <a:gd name="connsiteY3" fmla="*/ 239748 h 241405"/>
                  <a:gd name="connsiteX4" fmla="*/ 596365 w 666737"/>
                  <a:gd name="connsiteY4" fmla="*/ 239748 h 241405"/>
                  <a:gd name="connsiteX5" fmla="*/ 282049 w 666737"/>
                  <a:gd name="connsiteY5" fmla="*/ 160815 h 241405"/>
                  <a:gd name="connsiteX6" fmla="*/ 79657 w 666737"/>
                  <a:gd name="connsiteY6" fmla="*/ 96455 h 241405"/>
                  <a:gd name="connsiteX7" fmla="*/ 725 w 666737"/>
                  <a:gd name="connsiteY7" fmla="*/ 53142 h 241405"/>
                  <a:gd name="connsiteX8" fmla="*/ 32702 w 666737"/>
                  <a:gd name="connsiteY8" fmla="*/ 1937 h 241405"/>
                  <a:gd name="connsiteX9" fmla="*/ 90587 w 666737"/>
                  <a:gd name="connsiteY9" fmla="*/ 7200 h 241405"/>
                  <a:gd name="connsiteX10" fmla="*/ 177818 w 666737"/>
                  <a:gd name="connsiteY10" fmla="*/ 30677 h 241405"/>
                  <a:gd name="connsiteX11" fmla="*/ 388103 w 666737"/>
                  <a:gd name="connsiteY11" fmla="*/ 84311 h 241405"/>
                  <a:gd name="connsiteX12" fmla="*/ 622675 w 666737"/>
                  <a:gd name="connsiteY12" fmla="*/ 147660 h 241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66737" h="241405">
                    <a:moveTo>
                      <a:pt x="622675" y="147660"/>
                    </a:moveTo>
                    <a:cubicBezTo>
                      <a:pt x="640890" y="152517"/>
                      <a:pt x="661534" y="160005"/>
                      <a:pt x="666999" y="178019"/>
                    </a:cubicBezTo>
                    <a:cubicBezTo>
                      <a:pt x="669387" y="196315"/>
                      <a:pt x="661636" y="214469"/>
                      <a:pt x="646760" y="225378"/>
                    </a:cubicBezTo>
                    <a:cubicBezTo>
                      <a:pt x="640465" y="231835"/>
                      <a:pt x="632795" y="236752"/>
                      <a:pt x="624295" y="239748"/>
                    </a:cubicBezTo>
                    <a:cubicBezTo>
                      <a:pt x="615086" y="241671"/>
                      <a:pt x="605573" y="241671"/>
                      <a:pt x="596365" y="239748"/>
                    </a:cubicBezTo>
                    <a:cubicBezTo>
                      <a:pt x="489421" y="222969"/>
                      <a:pt x="384237" y="196537"/>
                      <a:pt x="282049" y="160815"/>
                    </a:cubicBezTo>
                    <a:lnTo>
                      <a:pt x="79657" y="96455"/>
                    </a:lnTo>
                    <a:cubicBezTo>
                      <a:pt x="56787" y="89168"/>
                      <a:pt x="5380" y="82894"/>
                      <a:pt x="725" y="53142"/>
                    </a:cubicBezTo>
                    <a:cubicBezTo>
                      <a:pt x="-85" y="31142"/>
                      <a:pt x="12585" y="10863"/>
                      <a:pt x="32702" y="1937"/>
                    </a:cubicBezTo>
                    <a:cubicBezTo>
                      <a:pt x="52092" y="-2192"/>
                      <a:pt x="72270" y="-350"/>
                      <a:pt x="90587" y="7200"/>
                    </a:cubicBezTo>
                    <a:cubicBezTo>
                      <a:pt x="119529" y="15295"/>
                      <a:pt x="148471" y="23391"/>
                      <a:pt x="177818" y="30677"/>
                    </a:cubicBezTo>
                    <a:cubicBezTo>
                      <a:pt x="248108" y="48224"/>
                      <a:pt x="318217" y="66096"/>
                      <a:pt x="388103" y="84311"/>
                    </a:cubicBezTo>
                    <a:cubicBezTo>
                      <a:pt x="465964" y="105218"/>
                      <a:pt x="544147" y="126348"/>
                      <a:pt x="622675" y="147660"/>
                    </a:cubicBezTo>
                    <a:close/>
                  </a:path>
                </a:pathLst>
              </a:custGeom>
              <a:solidFill>
                <a:srgbClr val="EFA43B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537E2609-CF75-4164-A4AF-249230AD890D}"/>
                  </a:ext>
                </a:extLst>
              </p:cNvPr>
              <p:cNvSpPr/>
              <p:nvPr/>
            </p:nvSpPr>
            <p:spPr>
              <a:xfrm>
                <a:off x="296050" y="1493843"/>
                <a:ext cx="298933" cy="82778"/>
              </a:xfrm>
              <a:custGeom>
                <a:avLst/>
                <a:gdLst>
                  <a:gd name="connsiteX0" fmla="*/ 688 w 298933"/>
                  <a:gd name="connsiteY0" fmla="*/ -215 h 82778"/>
                  <a:gd name="connsiteX1" fmla="*/ 299622 w 298933"/>
                  <a:gd name="connsiteY1" fmla="*/ 82563 h 82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98933" h="82778">
                    <a:moveTo>
                      <a:pt x="688" y="-215"/>
                    </a:moveTo>
                    <a:lnTo>
                      <a:pt x="299622" y="82563"/>
                    </a:lnTo>
                  </a:path>
                </a:pathLst>
              </a:custGeom>
              <a:noFill/>
              <a:ln w="17806" cap="rnd">
                <a:solidFill>
                  <a:srgbClr val="190B0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00CA3D23-5F0F-47CB-A2E3-E6E287FA8536}"/>
                  </a:ext>
                </a:extLst>
              </p:cNvPr>
              <p:cNvSpPr/>
              <p:nvPr/>
            </p:nvSpPr>
            <p:spPr>
              <a:xfrm>
                <a:off x="365472" y="1577026"/>
                <a:ext cx="129327" cy="40478"/>
              </a:xfrm>
              <a:custGeom>
                <a:avLst/>
                <a:gdLst>
                  <a:gd name="connsiteX0" fmla="*/ 688 w 129327"/>
                  <a:gd name="connsiteY0" fmla="*/ -215 h 40478"/>
                  <a:gd name="connsiteX1" fmla="*/ 130016 w 129327"/>
                  <a:gd name="connsiteY1" fmla="*/ 40263 h 4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9327" h="40478">
                    <a:moveTo>
                      <a:pt x="688" y="-215"/>
                    </a:moveTo>
                    <a:cubicBezTo>
                      <a:pt x="43009" y="15693"/>
                      <a:pt x="86179" y="29213"/>
                      <a:pt x="130016" y="40263"/>
                    </a:cubicBezTo>
                  </a:path>
                </a:pathLst>
              </a:custGeom>
              <a:noFill/>
              <a:ln w="17806" cap="rnd">
                <a:solidFill>
                  <a:srgbClr val="190B0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78FE70B9-B45D-459F-909E-66251D63D62E}"/>
                </a:ext>
              </a:extLst>
            </p:cNvPr>
            <p:cNvGrpSpPr/>
            <p:nvPr/>
          </p:nvGrpSpPr>
          <p:grpSpPr>
            <a:xfrm>
              <a:off x="4076926" y="-338486"/>
              <a:ext cx="1423298" cy="1375580"/>
              <a:chOff x="4232660" y="-310792"/>
              <a:chExt cx="1423298" cy="1375580"/>
            </a:xfrm>
          </p:grpSpPr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1CB3B414-0081-4881-8E33-75985BFCEBC9}"/>
                  </a:ext>
                </a:extLst>
              </p:cNvPr>
              <p:cNvSpPr/>
              <p:nvPr/>
            </p:nvSpPr>
            <p:spPr>
              <a:xfrm>
                <a:off x="4287077" y="-188774"/>
                <a:ext cx="1368881" cy="1253562"/>
              </a:xfrm>
              <a:custGeom>
                <a:avLst/>
                <a:gdLst>
                  <a:gd name="connsiteX0" fmla="*/ 1367825 w 1368881"/>
                  <a:gd name="connsiteY0" fmla="*/ 448466 h 1253562"/>
                  <a:gd name="connsiteX1" fmla="*/ 1299619 w 1368881"/>
                  <a:gd name="connsiteY1" fmla="*/ 370950 h 1253562"/>
                  <a:gd name="connsiteX2" fmla="*/ 1118478 w 1368881"/>
                  <a:gd name="connsiteY2" fmla="*/ 279873 h 1253562"/>
                  <a:gd name="connsiteX3" fmla="*/ 743851 w 1368881"/>
                  <a:gd name="connsiteY3" fmla="*/ 122615 h 1253562"/>
                  <a:gd name="connsiteX4" fmla="*/ 362544 w 1368881"/>
                  <a:gd name="connsiteY4" fmla="*/ 2799 h 1253562"/>
                  <a:gd name="connsiteX5" fmla="*/ 256288 w 1368881"/>
                  <a:gd name="connsiteY5" fmla="*/ 71814 h 1253562"/>
                  <a:gd name="connsiteX6" fmla="*/ 145985 w 1368881"/>
                  <a:gd name="connsiteY6" fmla="*/ 271778 h 1253562"/>
                  <a:gd name="connsiteX7" fmla="*/ 54301 w 1368881"/>
                  <a:gd name="connsiteY7" fmla="*/ 506350 h 1253562"/>
                  <a:gd name="connsiteX8" fmla="*/ 1881 w 1368881"/>
                  <a:gd name="connsiteY8" fmla="*/ 707325 h 1253562"/>
                  <a:gd name="connsiteX9" fmla="*/ 38717 w 1368881"/>
                  <a:gd name="connsiteY9" fmla="*/ 820260 h 1253562"/>
                  <a:gd name="connsiteX10" fmla="*/ 211358 w 1368881"/>
                  <a:gd name="connsiteY10" fmla="*/ 908098 h 1253562"/>
                  <a:gd name="connsiteX11" fmla="*/ 994614 w 1368881"/>
                  <a:gd name="connsiteY11" fmla="*/ 1247105 h 1253562"/>
                  <a:gd name="connsiteX12" fmla="*/ 1106537 w 1368881"/>
                  <a:gd name="connsiteY12" fmla="*/ 1198531 h 1253562"/>
                  <a:gd name="connsiteX13" fmla="*/ 1224937 w 1368881"/>
                  <a:gd name="connsiteY13" fmla="*/ 971245 h 1253562"/>
                  <a:gd name="connsiteX14" fmla="*/ 1369445 w 1368881"/>
                  <a:gd name="connsiteY14" fmla="*/ 454538 h 1253562"/>
                  <a:gd name="connsiteX15" fmla="*/ 1367825 w 1368881"/>
                  <a:gd name="connsiteY15" fmla="*/ 448466 h 1253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68881" h="1253562">
                    <a:moveTo>
                      <a:pt x="1367825" y="448466"/>
                    </a:moveTo>
                    <a:cubicBezTo>
                      <a:pt x="1369242" y="401916"/>
                      <a:pt x="1332407" y="389772"/>
                      <a:pt x="1299619" y="370950"/>
                    </a:cubicBezTo>
                    <a:cubicBezTo>
                      <a:pt x="1241128" y="337150"/>
                      <a:pt x="1179398" y="308613"/>
                      <a:pt x="1118478" y="279873"/>
                    </a:cubicBezTo>
                    <a:cubicBezTo>
                      <a:pt x="996031" y="221787"/>
                      <a:pt x="870548" y="170177"/>
                      <a:pt x="743851" y="122615"/>
                    </a:cubicBezTo>
                    <a:cubicBezTo>
                      <a:pt x="619238" y="75174"/>
                      <a:pt x="491913" y="35161"/>
                      <a:pt x="362544" y="2799"/>
                    </a:cubicBezTo>
                    <a:cubicBezTo>
                      <a:pt x="309113" y="-10357"/>
                      <a:pt x="287659" y="20812"/>
                      <a:pt x="256288" y="71814"/>
                    </a:cubicBezTo>
                    <a:cubicBezTo>
                      <a:pt x="216053" y="136499"/>
                      <a:pt x="179237" y="203248"/>
                      <a:pt x="145985" y="271778"/>
                    </a:cubicBezTo>
                    <a:cubicBezTo>
                      <a:pt x="109614" y="347573"/>
                      <a:pt x="78973" y="425980"/>
                      <a:pt x="54301" y="506350"/>
                    </a:cubicBezTo>
                    <a:cubicBezTo>
                      <a:pt x="34062" y="572127"/>
                      <a:pt x="8560" y="639524"/>
                      <a:pt x="1881" y="707325"/>
                    </a:cubicBezTo>
                    <a:cubicBezTo>
                      <a:pt x="-2774" y="754482"/>
                      <a:pt x="5525" y="793747"/>
                      <a:pt x="38717" y="820260"/>
                    </a:cubicBezTo>
                    <a:cubicBezTo>
                      <a:pt x="88100" y="859524"/>
                      <a:pt x="155092" y="880977"/>
                      <a:pt x="211358" y="908098"/>
                    </a:cubicBezTo>
                    <a:cubicBezTo>
                      <a:pt x="466979" y="1029533"/>
                      <a:pt x="726850" y="1154005"/>
                      <a:pt x="994614" y="1247105"/>
                    </a:cubicBezTo>
                    <a:cubicBezTo>
                      <a:pt x="1042177" y="1263701"/>
                      <a:pt x="1074357" y="1247105"/>
                      <a:pt x="1106537" y="1198531"/>
                    </a:cubicBezTo>
                    <a:cubicBezTo>
                      <a:pt x="1152116" y="1126115"/>
                      <a:pt x="1191724" y="1050097"/>
                      <a:pt x="1224937" y="971245"/>
                    </a:cubicBezTo>
                    <a:cubicBezTo>
                      <a:pt x="1295774" y="809331"/>
                      <a:pt x="1355682" y="627178"/>
                      <a:pt x="1369445" y="454538"/>
                    </a:cubicBezTo>
                    <a:cubicBezTo>
                      <a:pt x="1369849" y="452372"/>
                      <a:pt x="1369262" y="450146"/>
                      <a:pt x="1367825" y="448466"/>
                    </a:cubicBezTo>
                    <a:close/>
                  </a:path>
                </a:pathLst>
              </a:custGeom>
              <a:solidFill>
                <a:srgbClr val="000000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878CA952-271C-4C37-AFAA-42656B5EC4A0}"/>
                  </a:ext>
                </a:extLst>
              </p:cNvPr>
              <p:cNvSpPr/>
              <p:nvPr/>
            </p:nvSpPr>
            <p:spPr>
              <a:xfrm>
                <a:off x="4232660" y="-310792"/>
                <a:ext cx="1368617" cy="1253749"/>
              </a:xfrm>
              <a:custGeom>
                <a:avLst/>
                <a:gdLst>
                  <a:gd name="connsiteX0" fmla="*/ 1367435 w 1368617"/>
                  <a:gd name="connsiteY0" fmla="*/ 448454 h 1253749"/>
                  <a:gd name="connsiteX1" fmla="*/ 1299026 w 1368617"/>
                  <a:gd name="connsiteY1" fmla="*/ 370937 h 1253749"/>
                  <a:gd name="connsiteX2" fmla="*/ 1117885 w 1368617"/>
                  <a:gd name="connsiteY2" fmla="*/ 279861 h 1253749"/>
                  <a:gd name="connsiteX3" fmla="*/ 743257 w 1368617"/>
                  <a:gd name="connsiteY3" fmla="*/ 122602 h 1253749"/>
                  <a:gd name="connsiteX4" fmla="*/ 361951 w 1368617"/>
                  <a:gd name="connsiteY4" fmla="*/ 2786 h 1253749"/>
                  <a:gd name="connsiteX5" fmla="*/ 255696 w 1368617"/>
                  <a:gd name="connsiteY5" fmla="*/ 71802 h 1253749"/>
                  <a:gd name="connsiteX6" fmla="*/ 145392 w 1368617"/>
                  <a:gd name="connsiteY6" fmla="*/ 271766 h 1253749"/>
                  <a:gd name="connsiteX7" fmla="*/ 54113 w 1368617"/>
                  <a:gd name="connsiteY7" fmla="*/ 506540 h 1253749"/>
                  <a:gd name="connsiteX8" fmla="*/ 1895 w 1368617"/>
                  <a:gd name="connsiteY8" fmla="*/ 707516 h 1253749"/>
                  <a:gd name="connsiteX9" fmla="*/ 38731 w 1368617"/>
                  <a:gd name="connsiteY9" fmla="*/ 820248 h 1253749"/>
                  <a:gd name="connsiteX10" fmla="*/ 211372 w 1368617"/>
                  <a:gd name="connsiteY10" fmla="*/ 908288 h 1253749"/>
                  <a:gd name="connsiteX11" fmla="*/ 994426 w 1368617"/>
                  <a:gd name="connsiteY11" fmla="*/ 1247295 h 1253749"/>
                  <a:gd name="connsiteX12" fmla="*/ 1106551 w 1368617"/>
                  <a:gd name="connsiteY12" fmla="*/ 1198519 h 1253749"/>
                  <a:gd name="connsiteX13" fmla="*/ 1224748 w 1368617"/>
                  <a:gd name="connsiteY13" fmla="*/ 971232 h 1253749"/>
                  <a:gd name="connsiteX14" fmla="*/ 1369256 w 1368617"/>
                  <a:gd name="connsiteY14" fmla="*/ 454525 h 1253749"/>
                  <a:gd name="connsiteX15" fmla="*/ 1367435 w 1368617"/>
                  <a:gd name="connsiteY15" fmla="*/ 448454 h 1253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68617" h="1253749">
                    <a:moveTo>
                      <a:pt x="1367435" y="448454"/>
                    </a:moveTo>
                    <a:cubicBezTo>
                      <a:pt x="1368649" y="401903"/>
                      <a:pt x="1331814" y="389962"/>
                      <a:pt x="1299026" y="370937"/>
                    </a:cubicBezTo>
                    <a:cubicBezTo>
                      <a:pt x="1240535" y="337340"/>
                      <a:pt x="1178805" y="308803"/>
                      <a:pt x="1117885" y="279861"/>
                    </a:cubicBezTo>
                    <a:cubicBezTo>
                      <a:pt x="996450" y="221977"/>
                      <a:pt x="869955" y="170367"/>
                      <a:pt x="743257" y="122602"/>
                    </a:cubicBezTo>
                    <a:cubicBezTo>
                      <a:pt x="618604" y="75243"/>
                      <a:pt x="491280" y="35250"/>
                      <a:pt x="361951" y="2786"/>
                    </a:cubicBezTo>
                    <a:cubicBezTo>
                      <a:pt x="308520" y="-10369"/>
                      <a:pt x="287269" y="21002"/>
                      <a:pt x="255696" y="71802"/>
                    </a:cubicBezTo>
                    <a:cubicBezTo>
                      <a:pt x="215459" y="136487"/>
                      <a:pt x="178645" y="203236"/>
                      <a:pt x="145392" y="271766"/>
                    </a:cubicBezTo>
                    <a:cubicBezTo>
                      <a:pt x="109244" y="347683"/>
                      <a:pt x="78743" y="426150"/>
                      <a:pt x="54113" y="506540"/>
                    </a:cubicBezTo>
                    <a:cubicBezTo>
                      <a:pt x="33874" y="572115"/>
                      <a:pt x="8575" y="639512"/>
                      <a:pt x="1895" y="707516"/>
                    </a:cubicBezTo>
                    <a:cubicBezTo>
                      <a:pt x="-2759" y="754470"/>
                      <a:pt x="5337" y="793734"/>
                      <a:pt x="38731" y="820248"/>
                    </a:cubicBezTo>
                    <a:cubicBezTo>
                      <a:pt x="88114" y="859512"/>
                      <a:pt x="155106" y="880966"/>
                      <a:pt x="211372" y="908288"/>
                    </a:cubicBezTo>
                    <a:cubicBezTo>
                      <a:pt x="466992" y="1029723"/>
                      <a:pt x="726662" y="1154195"/>
                      <a:pt x="994426" y="1247295"/>
                    </a:cubicBezTo>
                    <a:cubicBezTo>
                      <a:pt x="1042191" y="1263891"/>
                      <a:pt x="1074168" y="1247295"/>
                      <a:pt x="1106551" y="1198519"/>
                    </a:cubicBezTo>
                    <a:cubicBezTo>
                      <a:pt x="1152110" y="1126123"/>
                      <a:pt x="1191637" y="1050105"/>
                      <a:pt x="1224748" y="971232"/>
                    </a:cubicBezTo>
                    <a:cubicBezTo>
                      <a:pt x="1295788" y="809319"/>
                      <a:pt x="1355493" y="627166"/>
                      <a:pt x="1369256" y="454525"/>
                    </a:cubicBezTo>
                    <a:cubicBezTo>
                      <a:pt x="1369499" y="452340"/>
                      <a:pt x="1368851" y="450154"/>
                      <a:pt x="1367435" y="448454"/>
                    </a:cubicBezTo>
                    <a:close/>
                  </a:path>
                </a:pathLst>
              </a:custGeom>
              <a:solidFill>
                <a:srgbClr val="FFE21A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1C4450A3-A187-43C3-B01E-B3D1F3789572}"/>
                  </a:ext>
                </a:extLst>
              </p:cNvPr>
              <p:cNvSpPr/>
              <p:nvPr/>
            </p:nvSpPr>
            <p:spPr>
              <a:xfrm>
                <a:off x="4248057" y="-310198"/>
                <a:ext cx="1370374" cy="1253563"/>
              </a:xfrm>
              <a:custGeom>
                <a:avLst/>
                <a:gdLst>
                  <a:gd name="connsiteX0" fmla="*/ 1368229 w 1370374"/>
                  <a:gd name="connsiteY0" fmla="*/ 454336 h 1253563"/>
                  <a:gd name="connsiteX1" fmla="*/ 1300226 w 1370374"/>
                  <a:gd name="connsiteY1" fmla="*/ 370951 h 1253563"/>
                  <a:gd name="connsiteX2" fmla="*/ 1118073 w 1370374"/>
                  <a:gd name="connsiteY2" fmla="*/ 279874 h 1253563"/>
                  <a:gd name="connsiteX3" fmla="*/ 743445 w 1370374"/>
                  <a:gd name="connsiteY3" fmla="*/ 122615 h 1253563"/>
                  <a:gd name="connsiteX4" fmla="*/ 362138 w 1370374"/>
                  <a:gd name="connsiteY4" fmla="*/ 2799 h 1253563"/>
                  <a:gd name="connsiteX5" fmla="*/ 255882 w 1370374"/>
                  <a:gd name="connsiteY5" fmla="*/ 71613 h 1253563"/>
                  <a:gd name="connsiteX6" fmla="*/ 145579 w 1370374"/>
                  <a:gd name="connsiteY6" fmla="*/ 271779 h 1253563"/>
                  <a:gd name="connsiteX7" fmla="*/ 54300 w 1370374"/>
                  <a:gd name="connsiteY7" fmla="*/ 506351 h 1253563"/>
                  <a:gd name="connsiteX8" fmla="*/ 1880 w 1370374"/>
                  <a:gd name="connsiteY8" fmla="*/ 707326 h 1253563"/>
                  <a:gd name="connsiteX9" fmla="*/ 38918 w 1370374"/>
                  <a:gd name="connsiteY9" fmla="*/ 820261 h 1253563"/>
                  <a:gd name="connsiteX10" fmla="*/ 211357 w 1370374"/>
                  <a:gd name="connsiteY10" fmla="*/ 908099 h 1253563"/>
                  <a:gd name="connsiteX11" fmla="*/ 994613 w 1370374"/>
                  <a:gd name="connsiteY11" fmla="*/ 1247106 h 1253563"/>
                  <a:gd name="connsiteX12" fmla="*/ 1106536 w 1370374"/>
                  <a:gd name="connsiteY12" fmla="*/ 1198532 h 1253563"/>
                  <a:gd name="connsiteX13" fmla="*/ 1226555 w 1370374"/>
                  <a:gd name="connsiteY13" fmla="*/ 971245 h 1253563"/>
                  <a:gd name="connsiteX14" fmla="*/ 1371063 w 1370374"/>
                  <a:gd name="connsiteY14" fmla="*/ 454539 h 1253563"/>
                  <a:gd name="connsiteX15" fmla="*/ 1357907 w 1370374"/>
                  <a:gd name="connsiteY15" fmla="*/ 453324 h 1253563"/>
                  <a:gd name="connsiteX16" fmla="*/ 1236472 w 1370374"/>
                  <a:gd name="connsiteY16" fmla="*/ 866608 h 1253563"/>
                  <a:gd name="connsiteX17" fmla="*/ 1164825 w 1370374"/>
                  <a:gd name="connsiteY17" fmla="*/ 1033784 h 1253563"/>
                  <a:gd name="connsiteX18" fmla="*/ 1115643 w 1370374"/>
                  <a:gd name="connsiteY18" fmla="*/ 1131135 h 1253563"/>
                  <a:gd name="connsiteX19" fmla="*/ 1037318 w 1370374"/>
                  <a:gd name="connsiteY19" fmla="*/ 1232331 h 1253563"/>
                  <a:gd name="connsiteX20" fmla="*/ 868928 w 1370374"/>
                  <a:gd name="connsiteY20" fmla="*/ 1185174 h 1253563"/>
                  <a:gd name="connsiteX21" fmla="*/ 703978 w 1370374"/>
                  <a:gd name="connsiteY21" fmla="*/ 1118384 h 1253563"/>
                  <a:gd name="connsiteX22" fmla="*/ 370841 w 1370374"/>
                  <a:gd name="connsiteY22" fmla="*/ 971448 h 1253563"/>
                  <a:gd name="connsiteX23" fmla="*/ 217428 w 1370374"/>
                  <a:gd name="connsiteY23" fmla="*/ 898384 h 1253563"/>
                  <a:gd name="connsiteX24" fmla="*/ 42966 w 1370374"/>
                  <a:gd name="connsiteY24" fmla="*/ 806093 h 1253563"/>
                  <a:gd name="connsiteX25" fmla="*/ 40335 w 1370374"/>
                  <a:gd name="connsiteY25" fmla="*/ 621512 h 1253563"/>
                  <a:gd name="connsiteX26" fmla="*/ 116839 w 1370374"/>
                  <a:gd name="connsiteY26" fmla="*/ 421751 h 1253563"/>
                  <a:gd name="connsiteX27" fmla="*/ 203666 w 1370374"/>
                  <a:gd name="connsiteY27" fmla="*/ 235955 h 1253563"/>
                  <a:gd name="connsiteX28" fmla="*/ 246977 w 1370374"/>
                  <a:gd name="connsiteY28" fmla="*/ 153784 h 1253563"/>
                  <a:gd name="connsiteX29" fmla="*/ 309112 w 1370374"/>
                  <a:gd name="connsiteY29" fmla="*/ 49147 h 1253563"/>
                  <a:gd name="connsiteX30" fmla="*/ 407271 w 1370374"/>
                  <a:gd name="connsiteY30" fmla="*/ 53195 h 1253563"/>
                  <a:gd name="connsiteX31" fmla="*/ 478109 w 1370374"/>
                  <a:gd name="connsiteY31" fmla="*/ 74649 h 1253563"/>
                  <a:gd name="connsiteX32" fmla="*/ 650142 w 1370374"/>
                  <a:gd name="connsiteY32" fmla="*/ 131116 h 1253563"/>
                  <a:gd name="connsiteX33" fmla="*/ 1000482 w 1370374"/>
                  <a:gd name="connsiteY33" fmla="*/ 266921 h 1253563"/>
                  <a:gd name="connsiteX34" fmla="*/ 1174945 w 1370374"/>
                  <a:gd name="connsiteY34" fmla="*/ 342616 h 1253563"/>
                  <a:gd name="connsiteX35" fmla="*/ 1257318 w 1370374"/>
                  <a:gd name="connsiteY35" fmla="*/ 378642 h 1253563"/>
                  <a:gd name="connsiteX36" fmla="*/ 1359728 w 1370374"/>
                  <a:gd name="connsiteY36" fmla="*/ 455348 h 1253563"/>
                  <a:gd name="connsiteX37" fmla="*/ 1368229 w 1370374"/>
                  <a:gd name="connsiteY37" fmla="*/ 454336 h 1253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370374" h="1253563">
                    <a:moveTo>
                      <a:pt x="1368229" y="454336"/>
                    </a:moveTo>
                    <a:cubicBezTo>
                      <a:pt x="1373086" y="402726"/>
                      <a:pt x="1334429" y="390583"/>
                      <a:pt x="1300226" y="370951"/>
                    </a:cubicBezTo>
                    <a:cubicBezTo>
                      <a:pt x="1241734" y="337151"/>
                      <a:pt x="1180005" y="308614"/>
                      <a:pt x="1118073" y="279874"/>
                    </a:cubicBezTo>
                    <a:cubicBezTo>
                      <a:pt x="996637" y="221788"/>
                      <a:pt x="870142" y="170178"/>
                      <a:pt x="743445" y="122615"/>
                    </a:cubicBezTo>
                    <a:cubicBezTo>
                      <a:pt x="618832" y="75175"/>
                      <a:pt x="491507" y="35162"/>
                      <a:pt x="362138" y="2799"/>
                    </a:cubicBezTo>
                    <a:cubicBezTo>
                      <a:pt x="308707" y="-10356"/>
                      <a:pt x="287254" y="20812"/>
                      <a:pt x="255882" y="71613"/>
                    </a:cubicBezTo>
                    <a:cubicBezTo>
                      <a:pt x="215647" y="136358"/>
                      <a:pt x="178831" y="203168"/>
                      <a:pt x="145579" y="271779"/>
                    </a:cubicBezTo>
                    <a:cubicBezTo>
                      <a:pt x="109432" y="347615"/>
                      <a:pt x="78931" y="426022"/>
                      <a:pt x="54300" y="506351"/>
                    </a:cubicBezTo>
                    <a:cubicBezTo>
                      <a:pt x="34061" y="572128"/>
                      <a:pt x="8762" y="639525"/>
                      <a:pt x="1880" y="707326"/>
                    </a:cubicBezTo>
                    <a:cubicBezTo>
                      <a:pt x="-2774" y="754483"/>
                      <a:pt x="5523" y="793747"/>
                      <a:pt x="38918" y="820261"/>
                    </a:cubicBezTo>
                    <a:cubicBezTo>
                      <a:pt x="88302" y="859525"/>
                      <a:pt x="155294" y="880979"/>
                      <a:pt x="211357" y="908099"/>
                    </a:cubicBezTo>
                    <a:cubicBezTo>
                      <a:pt x="466977" y="1029534"/>
                      <a:pt x="726849" y="1154005"/>
                      <a:pt x="994613" y="1247106"/>
                    </a:cubicBezTo>
                    <a:cubicBezTo>
                      <a:pt x="1042176" y="1263702"/>
                      <a:pt x="1074356" y="1247106"/>
                      <a:pt x="1106536" y="1198532"/>
                    </a:cubicBezTo>
                    <a:cubicBezTo>
                      <a:pt x="1152641" y="1126156"/>
                      <a:pt x="1192775" y="1050138"/>
                      <a:pt x="1226555" y="971245"/>
                    </a:cubicBezTo>
                    <a:cubicBezTo>
                      <a:pt x="1297392" y="809332"/>
                      <a:pt x="1357300" y="628191"/>
                      <a:pt x="1371063" y="454539"/>
                    </a:cubicBezTo>
                    <a:cubicBezTo>
                      <a:pt x="1371063" y="444824"/>
                      <a:pt x="1360335" y="443609"/>
                      <a:pt x="1357907" y="453324"/>
                    </a:cubicBezTo>
                    <a:cubicBezTo>
                      <a:pt x="1321072" y="592772"/>
                      <a:pt x="1288689" y="731006"/>
                      <a:pt x="1236472" y="866608"/>
                    </a:cubicBezTo>
                    <a:cubicBezTo>
                      <a:pt x="1214613" y="923279"/>
                      <a:pt x="1190731" y="979138"/>
                      <a:pt x="1164825" y="1033784"/>
                    </a:cubicBezTo>
                    <a:cubicBezTo>
                      <a:pt x="1149241" y="1066774"/>
                      <a:pt x="1132644" y="1098955"/>
                      <a:pt x="1115643" y="1131135"/>
                    </a:cubicBezTo>
                    <a:cubicBezTo>
                      <a:pt x="1095404" y="1169185"/>
                      <a:pt x="1078809" y="1218973"/>
                      <a:pt x="1037318" y="1232331"/>
                    </a:cubicBezTo>
                    <a:cubicBezTo>
                      <a:pt x="984089" y="1248927"/>
                      <a:pt x="914668" y="1203389"/>
                      <a:pt x="868928" y="1185174"/>
                    </a:cubicBezTo>
                    <a:cubicBezTo>
                      <a:pt x="813735" y="1163457"/>
                      <a:pt x="758766" y="1141194"/>
                      <a:pt x="703978" y="1118384"/>
                    </a:cubicBezTo>
                    <a:cubicBezTo>
                      <a:pt x="591853" y="1072037"/>
                      <a:pt x="481347" y="1022451"/>
                      <a:pt x="370841" y="971448"/>
                    </a:cubicBezTo>
                    <a:cubicBezTo>
                      <a:pt x="319433" y="947565"/>
                      <a:pt x="268229" y="923076"/>
                      <a:pt x="217428" y="898384"/>
                    </a:cubicBezTo>
                    <a:cubicBezTo>
                      <a:pt x="162377" y="871668"/>
                      <a:pt x="87897" y="849203"/>
                      <a:pt x="42966" y="806093"/>
                    </a:cubicBezTo>
                    <a:cubicBezTo>
                      <a:pt x="-6013" y="759139"/>
                      <a:pt x="20500" y="684658"/>
                      <a:pt x="40335" y="621512"/>
                    </a:cubicBezTo>
                    <a:cubicBezTo>
                      <a:pt x="61910" y="553488"/>
                      <a:pt x="87452" y="486780"/>
                      <a:pt x="116839" y="421751"/>
                    </a:cubicBezTo>
                    <a:cubicBezTo>
                      <a:pt x="144972" y="359414"/>
                      <a:pt x="172699" y="296875"/>
                      <a:pt x="203666" y="235955"/>
                    </a:cubicBezTo>
                    <a:cubicBezTo>
                      <a:pt x="217165" y="208167"/>
                      <a:pt x="231596" y="180763"/>
                      <a:pt x="246977" y="153784"/>
                    </a:cubicBezTo>
                    <a:cubicBezTo>
                      <a:pt x="264383" y="122413"/>
                      <a:pt x="284015" y="75256"/>
                      <a:pt x="309112" y="49147"/>
                    </a:cubicBezTo>
                    <a:cubicBezTo>
                      <a:pt x="338863" y="17979"/>
                      <a:pt x="378127" y="43480"/>
                      <a:pt x="407271" y="53195"/>
                    </a:cubicBezTo>
                    <a:cubicBezTo>
                      <a:pt x="430749" y="61088"/>
                      <a:pt x="454631" y="67565"/>
                      <a:pt x="478109" y="74649"/>
                    </a:cubicBezTo>
                    <a:cubicBezTo>
                      <a:pt x="535790" y="92459"/>
                      <a:pt x="593068" y="111484"/>
                      <a:pt x="650142" y="131116"/>
                    </a:cubicBezTo>
                    <a:cubicBezTo>
                      <a:pt x="768541" y="171594"/>
                      <a:pt x="885322" y="217942"/>
                      <a:pt x="1000482" y="266921"/>
                    </a:cubicBezTo>
                    <a:cubicBezTo>
                      <a:pt x="1058974" y="291815"/>
                      <a:pt x="1117060" y="317317"/>
                      <a:pt x="1174945" y="342616"/>
                    </a:cubicBezTo>
                    <a:lnTo>
                      <a:pt x="1257318" y="378642"/>
                    </a:lnTo>
                    <a:cubicBezTo>
                      <a:pt x="1289903" y="393011"/>
                      <a:pt x="1360335" y="403333"/>
                      <a:pt x="1359728" y="455348"/>
                    </a:cubicBezTo>
                    <a:cubicBezTo>
                      <a:pt x="1359526" y="461420"/>
                      <a:pt x="1368229" y="460206"/>
                      <a:pt x="1368229" y="454336"/>
                    </a:cubicBezTo>
                    <a:close/>
                  </a:path>
                </a:pathLst>
              </a:custGeom>
              <a:solidFill>
                <a:srgbClr val="190B0B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FD888F49-C4E8-4444-A8AF-40D6706B46FB}"/>
                  </a:ext>
                </a:extLst>
              </p:cNvPr>
              <p:cNvSpPr/>
              <p:nvPr/>
            </p:nvSpPr>
            <p:spPr>
              <a:xfrm>
                <a:off x="4558392" y="-298624"/>
                <a:ext cx="1051965" cy="754859"/>
              </a:xfrm>
              <a:custGeom>
                <a:avLst/>
                <a:gdLst>
                  <a:gd name="connsiteX0" fmla="*/ 1051215 w 1051965"/>
                  <a:gd name="connsiteY0" fmla="*/ 414629 h 754859"/>
                  <a:gd name="connsiteX1" fmla="*/ 684278 w 1051965"/>
                  <a:gd name="connsiteY1" fmla="*/ 584841 h 754859"/>
                  <a:gd name="connsiteX2" fmla="*/ 501113 w 1051965"/>
                  <a:gd name="connsiteY2" fmla="*/ 672476 h 754859"/>
                  <a:gd name="connsiteX3" fmla="*/ 411656 w 1051965"/>
                  <a:gd name="connsiteY3" fmla="*/ 718622 h 754859"/>
                  <a:gd name="connsiteX4" fmla="*/ 341628 w 1051965"/>
                  <a:gd name="connsiteY4" fmla="*/ 659726 h 754859"/>
                  <a:gd name="connsiteX5" fmla="*/ 175870 w 1051965"/>
                  <a:gd name="connsiteY5" fmla="*/ 313433 h 754859"/>
                  <a:gd name="connsiteX6" fmla="*/ 98151 w 1051965"/>
                  <a:gd name="connsiteY6" fmla="*/ 155365 h 754859"/>
                  <a:gd name="connsiteX7" fmla="*/ 13956 w 1051965"/>
                  <a:gd name="connsiteY7" fmla="*/ 2154 h 754859"/>
                  <a:gd name="connsiteX8" fmla="*/ 1205 w 1051965"/>
                  <a:gd name="connsiteY8" fmla="*/ 10655 h 754859"/>
                  <a:gd name="connsiteX9" fmla="*/ 77709 w 1051965"/>
                  <a:gd name="connsiteY9" fmla="*/ 172568 h 754859"/>
                  <a:gd name="connsiteX10" fmla="*/ 164738 w 1051965"/>
                  <a:gd name="connsiteY10" fmla="*/ 362817 h 754859"/>
                  <a:gd name="connsiteX11" fmla="*/ 253993 w 1051965"/>
                  <a:gd name="connsiteY11" fmla="*/ 551041 h 754859"/>
                  <a:gd name="connsiteX12" fmla="*/ 346486 w 1051965"/>
                  <a:gd name="connsiteY12" fmla="*/ 731373 h 754859"/>
                  <a:gd name="connsiteX13" fmla="*/ 448896 w 1051965"/>
                  <a:gd name="connsiteY13" fmla="*/ 727932 h 754859"/>
                  <a:gd name="connsiteX14" fmla="*/ 645014 w 1051965"/>
                  <a:gd name="connsiteY14" fmla="*/ 628355 h 754859"/>
                  <a:gd name="connsiteX15" fmla="*/ 1052024 w 1051965"/>
                  <a:gd name="connsiteY15" fmla="*/ 416855 h 754859"/>
                  <a:gd name="connsiteX16" fmla="*/ 1052024 w 1051965"/>
                  <a:gd name="connsiteY16" fmla="*/ 414427 h 754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51965" h="754859">
                    <a:moveTo>
                      <a:pt x="1051215" y="414629"/>
                    </a:moveTo>
                    <a:cubicBezTo>
                      <a:pt x="929780" y="475347"/>
                      <a:pt x="806523" y="528373"/>
                      <a:pt x="684278" y="584841"/>
                    </a:cubicBezTo>
                    <a:cubicBezTo>
                      <a:pt x="623561" y="613176"/>
                      <a:pt x="561831" y="642118"/>
                      <a:pt x="501113" y="672476"/>
                    </a:cubicBezTo>
                    <a:cubicBezTo>
                      <a:pt x="472556" y="690206"/>
                      <a:pt x="442643" y="705628"/>
                      <a:pt x="411656" y="718622"/>
                    </a:cubicBezTo>
                    <a:cubicBezTo>
                      <a:pt x="369761" y="731170"/>
                      <a:pt x="358224" y="692513"/>
                      <a:pt x="341628" y="659726"/>
                    </a:cubicBezTo>
                    <a:cubicBezTo>
                      <a:pt x="283744" y="546184"/>
                      <a:pt x="230515" y="429201"/>
                      <a:pt x="175870" y="313433"/>
                    </a:cubicBezTo>
                    <a:cubicBezTo>
                      <a:pt x="150571" y="260204"/>
                      <a:pt x="124867" y="207582"/>
                      <a:pt x="98151" y="155365"/>
                    </a:cubicBezTo>
                    <a:cubicBezTo>
                      <a:pt x="71435" y="103148"/>
                      <a:pt x="48362" y="45871"/>
                      <a:pt x="13956" y="2154"/>
                    </a:cubicBezTo>
                    <a:cubicBezTo>
                      <a:pt x="9301" y="-3715"/>
                      <a:pt x="-1830" y="2154"/>
                      <a:pt x="1205" y="10655"/>
                    </a:cubicBezTo>
                    <a:cubicBezTo>
                      <a:pt x="23954" y="65887"/>
                      <a:pt x="49496" y="119926"/>
                      <a:pt x="77709" y="172568"/>
                    </a:cubicBezTo>
                    <a:cubicBezTo>
                      <a:pt x="106854" y="235714"/>
                      <a:pt x="135391" y="299468"/>
                      <a:pt x="164738" y="362817"/>
                    </a:cubicBezTo>
                    <a:cubicBezTo>
                      <a:pt x="194085" y="426165"/>
                      <a:pt x="223229" y="488907"/>
                      <a:pt x="253993" y="551041"/>
                    </a:cubicBezTo>
                    <a:cubicBezTo>
                      <a:pt x="281073" y="612994"/>
                      <a:pt x="311978" y="673225"/>
                      <a:pt x="346486" y="731373"/>
                    </a:cubicBezTo>
                    <a:cubicBezTo>
                      <a:pt x="374214" y="773470"/>
                      <a:pt x="408418" y="749790"/>
                      <a:pt x="448896" y="727932"/>
                    </a:cubicBezTo>
                    <a:cubicBezTo>
                      <a:pt x="513661" y="693121"/>
                      <a:pt x="579237" y="660535"/>
                      <a:pt x="645014" y="628355"/>
                    </a:cubicBezTo>
                    <a:cubicBezTo>
                      <a:pt x="782033" y="561161"/>
                      <a:pt x="918243" y="493967"/>
                      <a:pt x="1052024" y="416855"/>
                    </a:cubicBezTo>
                    <a:cubicBezTo>
                      <a:pt x="1053441" y="416855"/>
                      <a:pt x="1052024" y="413819"/>
                      <a:pt x="1052024" y="414427"/>
                    </a:cubicBezTo>
                    <a:close/>
                  </a:path>
                </a:pathLst>
              </a:custGeom>
              <a:solidFill>
                <a:srgbClr val="190B0B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BB509C8C-B568-464C-84FF-1B303C06AA9F}"/>
                  </a:ext>
                </a:extLst>
              </p:cNvPr>
              <p:cNvSpPr/>
              <p:nvPr/>
            </p:nvSpPr>
            <p:spPr>
              <a:xfrm>
                <a:off x="4284045" y="330769"/>
                <a:ext cx="64554" cy="145828"/>
              </a:xfrm>
              <a:custGeom>
                <a:avLst/>
                <a:gdLst>
                  <a:gd name="connsiteX0" fmla="*/ 22218 w 64554"/>
                  <a:gd name="connsiteY0" fmla="*/ 797 h 145828"/>
                  <a:gd name="connsiteX1" fmla="*/ 5622 w 64554"/>
                  <a:gd name="connsiteY1" fmla="*/ 47144 h 145828"/>
                  <a:gd name="connsiteX2" fmla="*/ 1372 w 64554"/>
                  <a:gd name="connsiteY2" fmla="*/ 70622 h 145828"/>
                  <a:gd name="connsiteX3" fmla="*/ 1372 w 64554"/>
                  <a:gd name="connsiteY3" fmla="*/ 95314 h 145828"/>
                  <a:gd name="connsiteX4" fmla="*/ 22826 w 64554"/>
                  <a:gd name="connsiteY4" fmla="*/ 140245 h 145828"/>
                  <a:gd name="connsiteX5" fmla="*/ 63304 w 64554"/>
                  <a:gd name="connsiteY5" fmla="*/ 137411 h 145828"/>
                  <a:gd name="connsiteX6" fmla="*/ 63142 w 64554"/>
                  <a:gd name="connsiteY6" fmla="*/ 127676 h 145828"/>
                  <a:gd name="connsiteX7" fmla="*/ 60470 w 64554"/>
                  <a:gd name="connsiteY7" fmla="*/ 126077 h 145828"/>
                  <a:gd name="connsiteX8" fmla="*/ 50957 w 64554"/>
                  <a:gd name="connsiteY8" fmla="*/ 120005 h 145828"/>
                  <a:gd name="connsiteX9" fmla="*/ 40838 w 64554"/>
                  <a:gd name="connsiteY9" fmla="*/ 108064 h 145828"/>
                  <a:gd name="connsiteX10" fmla="*/ 35577 w 64554"/>
                  <a:gd name="connsiteY10" fmla="*/ 97135 h 145828"/>
                  <a:gd name="connsiteX11" fmla="*/ 31528 w 64554"/>
                  <a:gd name="connsiteY11" fmla="*/ 80337 h 145828"/>
                  <a:gd name="connsiteX12" fmla="*/ 24849 w 64554"/>
                  <a:gd name="connsiteY12" fmla="*/ 42489 h 145828"/>
                  <a:gd name="connsiteX13" fmla="*/ 22218 w 64554"/>
                  <a:gd name="connsiteY13" fmla="*/ 22250 h 145828"/>
                  <a:gd name="connsiteX14" fmla="*/ 24444 w 64554"/>
                  <a:gd name="connsiteY14" fmla="*/ 999 h 145828"/>
                  <a:gd name="connsiteX15" fmla="*/ 23230 w 64554"/>
                  <a:gd name="connsiteY15" fmla="*/ -215 h 145828"/>
                  <a:gd name="connsiteX16" fmla="*/ 22015 w 64554"/>
                  <a:gd name="connsiteY16" fmla="*/ 999 h 145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4554" h="145828">
                    <a:moveTo>
                      <a:pt x="22218" y="797"/>
                    </a:moveTo>
                    <a:cubicBezTo>
                      <a:pt x="17361" y="16583"/>
                      <a:pt x="11289" y="31763"/>
                      <a:pt x="5622" y="47144"/>
                    </a:cubicBezTo>
                    <a:cubicBezTo>
                      <a:pt x="3415" y="54795"/>
                      <a:pt x="1979" y="62668"/>
                      <a:pt x="1372" y="70622"/>
                    </a:cubicBezTo>
                    <a:cubicBezTo>
                      <a:pt x="461" y="78819"/>
                      <a:pt x="461" y="87117"/>
                      <a:pt x="1372" y="95314"/>
                    </a:cubicBezTo>
                    <a:cubicBezTo>
                      <a:pt x="1534" y="112719"/>
                      <a:pt x="9387" y="129174"/>
                      <a:pt x="22826" y="140245"/>
                    </a:cubicBezTo>
                    <a:cubicBezTo>
                      <a:pt x="35454" y="148341"/>
                      <a:pt x="51910" y="147187"/>
                      <a:pt x="63304" y="137411"/>
                    </a:cubicBezTo>
                    <a:cubicBezTo>
                      <a:pt x="65955" y="134679"/>
                      <a:pt x="65874" y="130328"/>
                      <a:pt x="63142" y="127676"/>
                    </a:cubicBezTo>
                    <a:cubicBezTo>
                      <a:pt x="62392" y="126948"/>
                      <a:pt x="61462" y="126401"/>
                      <a:pt x="60470" y="126077"/>
                    </a:cubicBezTo>
                    <a:cubicBezTo>
                      <a:pt x="55208" y="126077"/>
                      <a:pt x="54803" y="123649"/>
                      <a:pt x="50957" y="120005"/>
                    </a:cubicBezTo>
                    <a:cubicBezTo>
                      <a:pt x="47275" y="116302"/>
                      <a:pt x="43894" y="112294"/>
                      <a:pt x="40838" y="108064"/>
                    </a:cubicBezTo>
                    <a:cubicBezTo>
                      <a:pt x="38450" y="104766"/>
                      <a:pt x="36669" y="101062"/>
                      <a:pt x="35577" y="97135"/>
                    </a:cubicBezTo>
                    <a:cubicBezTo>
                      <a:pt x="33916" y="91610"/>
                      <a:pt x="32560" y="86004"/>
                      <a:pt x="31528" y="80337"/>
                    </a:cubicBezTo>
                    <a:cubicBezTo>
                      <a:pt x="29100" y="67788"/>
                      <a:pt x="27075" y="55038"/>
                      <a:pt x="24849" y="42489"/>
                    </a:cubicBezTo>
                    <a:cubicBezTo>
                      <a:pt x="23311" y="35851"/>
                      <a:pt x="22421" y="29071"/>
                      <a:pt x="22218" y="22250"/>
                    </a:cubicBezTo>
                    <a:cubicBezTo>
                      <a:pt x="22360" y="15126"/>
                      <a:pt x="23109" y="8002"/>
                      <a:pt x="24444" y="999"/>
                    </a:cubicBezTo>
                    <a:cubicBezTo>
                      <a:pt x="24444" y="331"/>
                      <a:pt x="23898" y="-215"/>
                      <a:pt x="23230" y="-215"/>
                    </a:cubicBezTo>
                    <a:cubicBezTo>
                      <a:pt x="22563" y="-215"/>
                      <a:pt x="22015" y="331"/>
                      <a:pt x="22015" y="999"/>
                    </a:cubicBezTo>
                    <a:close/>
                  </a:path>
                </a:pathLst>
              </a:custGeom>
              <a:solidFill>
                <a:srgbClr val="000000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2BA8DEFA-E4E7-41F9-A919-C7F96055D5EA}"/>
                  </a:ext>
                </a:extLst>
              </p:cNvPr>
              <p:cNvSpPr/>
              <p:nvPr/>
            </p:nvSpPr>
            <p:spPr>
              <a:xfrm>
                <a:off x="4303120" y="270658"/>
                <a:ext cx="18317" cy="37847"/>
              </a:xfrm>
              <a:custGeom>
                <a:avLst/>
                <a:gdLst>
                  <a:gd name="connsiteX0" fmla="*/ 16905 w 18317"/>
                  <a:gd name="connsiteY0" fmla="*/ -215 h 37847"/>
                  <a:gd name="connsiteX1" fmla="*/ 13667 w 18317"/>
                  <a:gd name="connsiteY1" fmla="*/ 3225 h 37847"/>
                  <a:gd name="connsiteX2" fmla="*/ 11036 w 18317"/>
                  <a:gd name="connsiteY2" fmla="*/ 7071 h 37847"/>
                  <a:gd name="connsiteX3" fmla="*/ 12453 w 18317"/>
                  <a:gd name="connsiteY3" fmla="*/ 5654 h 37847"/>
                  <a:gd name="connsiteX4" fmla="*/ 6988 w 18317"/>
                  <a:gd name="connsiteY4" fmla="*/ 12738 h 37847"/>
                  <a:gd name="connsiteX5" fmla="*/ 9013 w 18317"/>
                  <a:gd name="connsiteY5" fmla="*/ 10714 h 37847"/>
                  <a:gd name="connsiteX6" fmla="*/ 3142 w 18317"/>
                  <a:gd name="connsiteY6" fmla="*/ 19214 h 37847"/>
                  <a:gd name="connsiteX7" fmla="*/ 916 w 18317"/>
                  <a:gd name="connsiteY7" fmla="*/ 25691 h 37847"/>
                  <a:gd name="connsiteX8" fmla="*/ 916 w 18317"/>
                  <a:gd name="connsiteY8" fmla="*/ 30548 h 37847"/>
                  <a:gd name="connsiteX9" fmla="*/ 5368 w 18317"/>
                  <a:gd name="connsiteY9" fmla="*/ 36215 h 37847"/>
                  <a:gd name="connsiteX10" fmla="*/ 2940 w 18317"/>
                  <a:gd name="connsiteY10" fmla="*/ 33584 h 37847"/>
                  <a:gd name="connsiteX11" fmla="*/ 9013 w 18317"/>
                  <a:gd name="connsiteY11" fmla="*/ 37632 h 37847"/>
                  <a:gd name="connsiteX12" fmla="*/ 15084 w 18317"/>
                  <a:gd name="connsiteY12" fmla="*/ 33584 h 37847"/>
                  <a:gd name="connsiteX13" fmla="*/ 12453 w 18317"/>
                  <a:gd name="connsiteY13" fmla="*/ 36215 h 37847"/>
                  <a:gd name="connsiteX14" fmla="*/ 17513 w 18317"/>
                  <a:gd name="connsiteY14" fmla="*/ 29941 h 37847"/>
                  <a:gd name="connsiteX15" fmla="*/ 17513 w 18317"/>
                  <a:gd name="connsiteY15" fmla="*/ 23465 h 37847"/>
                  <a:gd name="connsiteX16" fmla="*/ 17513 w 18317"/>
                  <a:gd name="connsiteY16" fmla="*/ 23465 h 37847"/>
                  <a:gd name="connsiteX17" fmla="*/ 17513 w 18317"/>
                  <a:gd name="connsiteY17" fmla="*/ 23060 h 37847"/>
                  <a:gd name="connsiteX18" fmla="*/ 17513 w 18317"/>
                  <a:gd name="connsiteY18" fmla="*/ 20226 h 37847"/>
                  <a:gd name="connsiteX19" fmla="*/ 17513 w 18317"/>
                  <a:gd name="connsiteY19" fmla="*/ 17595 h 37847"/>
                  <a:gd name="connsiteX20" fmla="*/ 17513 w 18317"/>
                  <a:gd name="connsiteY20" fmla="*/ 15167 h 37847"/>
                  <a:gd name="connsiteX21" fmla="*/ 17513 w 18317"/>
                  <a:gd name="connsiteY21" fmla="*/ 15167 h 37847"/>
                  <a:gd name="connsiteX22" fmla="*/ 17513 w 18317"/>
                  <a:gd name="connsiteY22" fmla="*/ 15167 h 37847"/>
                  <a:gd name="connsiteX23" fmla="*/ 17513 w 18317"/>
                  <a:gd name="connsiteY23" fmla="*/ 13750 h 37847"/>
                  <a:gd name="connsiteX24" fmla="*/ 17513 w 18317"/>
                  <a:gd name="connsiteY24" fmla="*/ 9500 h 37847"/>
                  <a:gd name="connsiteX25" fmla="*/ 17513 w 18317"/>
                  <a:gd name="connsiteY25" fmla="*/ 11523 h 37847"/>
                  <a:gd name="connsiteX26" fmla="*/ 18930 w 18317"/>
                  <a:gd name="connsiteY26" fmla="*/ 7476 h 37847"/>
                  <a:gd name="connsiteX27" fmla="*/ 18930 w 18317"/>
                  <a:gd name="connsiteY27" fmla="*/ 3428 h 37847"/>
                  <a:gd name="connsiteX28" fmla="*/ 15488 w 18317"/>
                  <a:gd name="connsiteY28" fmla="*/ 1404 h 37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317" h="37847">
                    <a:moveTo>
                      <a:pt x="16905" y="-215"/>
                    </a:moveTo>
                    <a:cubicBezTo>
                      <a:pt x="15671" y="776"/>
                      <a:pt x="14578" y="1930"/>
                      <a:pt x="13667" y="3225"/>
                    </a:cubicBezTo>
                    <a:cubicBezTo>
                      <a:pt x="12675" y="4419"/>
                      <a:pt x="11785" y="5715"/>
                      <a:pt x="11036" y="7071"/>
                    </a:cubicBezTo>
                    <a:lnTo>
                      <a:pt x="12453" y="5654"/>
                    </a:lnTo>
                    <a:cubicBezTo>
                      <a:pt x="9822" y="6868"/>
                      <a:pt x="8607" y="10512"/>
                      <a:pt x="6988" y="12738"/>
                    </a:cubicBezTo>
                    <a:lnTo>
                      <a:pt x="9013" y="10714"/>
                    </a:lnTo>
                    <a:cubicBezTo>
                      <a:pt x="6421" y="13041"/>
                      <a:pt x="4397" y="15956"/>
                      <a:pt x="3142" y="19214"/>
                    </a:cubicBezTo>
                    <a:cubicBezTo>
                      <a:pt x="2111" y="21258"/>
                      <a:pt x="1361" y="23444"/>
                      <a:pt x="916" y="25691"/>
                    </a:cubicBezTo>
                    <a:cubicBezTo>
                      <a:pt x="612" y="27290"/>
                      <a:pt x="612" y="28949"/>
                      <a:pt x="916" y="30548"/>
                    </a:cubicBezTo>
                    <a:cubicBezTo>
                      <a:pt x="1604" y="32957"/>
                      <a:pt x="3203" y="34981"/>
                      <a:pt x="5368" y="36215"/>
                    </a:cubicBezTo>
                    <a:lnTo>
                      <a:pt x="2940" y="33584"/>
                    </a:lnTo>
                    <a:cubicBezTo>
                      <a:pt x="4094" y="35932"/>
                      <a:pt x="6401" y="37470"/>
                      <a:pt x="9013" y="37632"/>
                    </a:cubicBezTo>
                    <a:cubicBezTo>
                      <a:pt x="11603" y="37430"/>
                      <a:pt x="13890" y="35892"/>
                      <a:pt x="15084" y="33584"/>
                    </a:cubicBezTo>
                    <a:lnTo>
                      <a:pt x="12453" y="36215"/>
                    </a:lnTo>
                    <a:cubicBezTo>
                      <a:pt x="15003" y="35001"/>
                      <a:pt x="16865" y="32694"/>
                      <a:pt x="17513" y="29941"/>
                    </a:cubicBezTo>
                    <a:cubicBezTo>
                      <a:pt x="18018" y="27816"/>
                      <a:pt x="18018" y="25590"/>
                      <a:pt x="17513" y="23465"/>
                    </a:cubicBezTo>
                    <a:cubicBezTo>
                      <a:pt x="17513" y="22048"/>
                      <a:pt x="17513" y="24881"/>
                      <a:pt x="17513" y="23465"/>
                    </a:cubicBezTo>
                    <a:lnTo>
                      <a:pt x="17513" y="23060"/>
                    </a:lnTo>
                    <a:cubicBezTo>
                      <a:pt x="17513" y="22048"/>
                      <a:pt x="17513" y="21238"/>
                      <a:pt x="17513" y="20226"/>
                    </a:cubicBezTo>
                    <a:lnTo>
                      <a:pt x="17513" y="17595"/>
                    </a:lnTo>
                    <a:cubicBezTo>
                      <a:pt x="17513" y="17595"/>
                      <a:pt x="17513" y="15976"/>
                      <a:pt x="17513" y="15167"/>
                    </a:cubicBezTo>
                    <a:lnTo>
                      <a:pt x="17513" y="15167"/>
                    </a:lnTo>
                    <a:cubicBezTo>
                      <a:pt x="17513" y="15167"/>
                      <a:pt x="17513" y="15167"/>
                      <a:pt x="17513" y="15167"/>
                    </a:cubicBezTo>
                    <a:lnTo>
                      <a:pt x="17513" y="13750"/>
                    </a:lnTo>
                    <a:cubicBezTo>
                      <a:pt x="17918" y="12353"/>
                      <a:pt x="17918" y="10896"/>
                      <a:pt x="17513" y="9500"/>
                    </a:cubicBezTo>
                    <a:lnTo>
                      <a:pt x="17513" y="11523"/>
                    </a:lnTo>
                    <a:cubicBezTo>
                      <a:pt x="17897" y="10147"/>
                      <a:pt x="18363" y="8791"/>
                      <a:pt x="18930" y="7476"/>
                    </a:cubicBezTo>
                    <a:cubicBezTo>
                      <a:pt x="19031" y="6119"/>
                      <a:pt x="19031" y="4784"/>
                      <a:pt x="18930" y="3428"/>
                    </a:cubicBezTo>
                    <a:cubicBezTo>
                      <a:pt x="18930" y="1201"/>
                      <a:pt x="17107" y="189"/>
                      <a:pt x="15488" y="1404"/>
                    </a:cubicBezTo>
                    <a:close/>
                  </a:path>
                </a:pathLst>
              </a:custGeom>
              <a:solidFill>
                <a:srgbClr val="000000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7EFB02F0-1D6B-49AA-BA76-4F7C62924359}"/>
                </a:ext>
              </a:extLst>
            </p:cNvPr>
            <p:cNvGrpSpPr/>
            <p:nvPr/>
          </p:nvGrpSpPr>
          <p:grpSpPr>
            <a:xfrm>
              <a:off x="6235065" y="4385444"/>
              <a:ext cx="769439" cy="477016"/>
              <a:chOff x="3736781" y="5995118"/>
              <a:chExt cx="1222642" cy="676808"/>
            </a:xfrm>
          </p:grpSpPr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9C9FCF99-ACAB-4457-B4B9-BEC5D34FB385}"/>
                  </a:ext>
                </a:extLst>
              </p:cNvPr>
              <p:cNvSpPr/>
              <p:nvPr/>
            </p:nvSpPr>
            <p:spPr>
              <a:xfrm>
                <a:off x="3739953" y="6005993"/>
                <a:ext cx="1219470" cy="664111"/>
              </a:xfrm>
              <a:custGeom>
                <a:avLst/>
                <a:gdLst>
                  <a:gd name="connsiteX0" fmla="*/ 1117487 w 1219470"/>
                  <a:gd name="connsiteY0" fmla="*/ 369 h 664111"/>
                  <a:gd name="connsiteX1" fmla="*/ 1045031 w 1219470"/>
                  <a:gd name="connsiteY1" fmla="*/ 31538 h 664111"/>
                  <a:gd name="connsiteX2" fmla="*/ 1045031 w 1219470"/>
                  <a:gd name="connsiteY2" fmla="*/ 31538 h 664111"/>
                  <a:gd name="connsiteX3" fmla="*/ 990588 w 1219470"/>
                  <a:gd name="connsiteY3" fmla="*/ 5429 h 664111"/>
                  <a:gd name="connsiteX4" fmla="*/ 595923 w 1219470"/>
                  <a:gd name="connsiteY4" fmla="*/ 167343 h 664111"/>
                  <a:gd name="connsiteX5" fmla="*/ 408913 w 1219470"/>
                  <a:gd name="connsiteY5" fmla="*/ 241419 h 664111"/>
                  <a:gd name="connsiteX6" fmla="*/ 410734 w 1219470"/>
                  <a:gd name="connsiteY6" fmla="*/ 243442 h 664111"/>
                  <a:gd name="connsiteX7" fmla="*/ 164019 w 1219470"/>
                  <a:gd name="connsiteY7" fmla="*/ 344638 h 664111"/>
                  <a:gd name="connsiteX8" fmla="*/ 146006 w 1219470"/>
                  <a:gd name="connsiteY8" fmla="*/ 428631 h 664111"/>
                  <a:gd name="connsiteX9" fmla="*/ 147423 w 1219470"/>
                  <a:gd name="connsiteY9" fmla="*/ 432072 h 664111"/>
                  <a:gd name="connsiteX10" fmla="*/ 81645 w 1219470"/>
                  <a:gd name="connsiteY10" fmla="*/ 459193 h 664111"/>
                  <a:gd name="connsiteX11" fmla="*/ 81645 w 1219470"/>
                  <a:gd name="connsiteY11" fmla="*/ 459193 h 664111"/>
                  <a:gd name="connsiteX12" fmla="*/ 77800 w 1219470"/>
                  <a:gd name="connsiteY12" fmla="*/ 459193 h 664111"/>
                  <a:gd name="connsiteX13" fmla="*/ 67073 w 1219470"/>
                  <a:gd name="connsiteY13" fmla="*/ 503111 h 664111"/>
                  <a:gd name="connsiteX14" fmla="*/ 62418 w 1219470"/>
                  <a:gd name="connsiteY14" fmla="*/ 506957 h 664111"/>
                  <a:gd name="connsiteX15" fmla="*/ 28213 w 1219470"/>
                  <a:gd name="connsiteY15" fmla="*/ 534685 h 664111"/>
                  <a:gd name="connsiteX16" fmla="*/ 688 w 1219470"/>
                  <a:gd name="connsiteY16" fmla="*/ 587103 h 664111"/>
                  <a:gd name="connsiteX17" fmla="*/ 108361 w 1219470"/>
                  <a:gd name="connsiteY17" fmla="*/ 608760 h 664111"/>
                  <a:gd name="connsiteX18" fmla="*/ 148840 w 1219470"/>
                  <a:gd name="connsiteY18" fmla="*/ 640333 h 664111"/>
                  <a:gd name="connsiteX19" fmla="*/ 148840 w 1219470"/>
                  <a:gd name="connsiteY19" fmla="*/ 640333 h 664111"/>
                  <a:gd name="connsiteX20" fmla="*/ 152280 w 1219470"/>
                  <a:gd name="connsiteY20" fmla="*/ 640333 h 664111"/>
                  <a:gd name="connsiteX21" fmla="*/ 155114 w 1219470"/>
                  <a:gd name="connsiteY21" fmla="*/ 638714 h 664111"/>
                  <a:gd name="connsiteX22" fmla="*/ 221700 w 1219470"/>
                  <a:gd name="connsiteY22" fmla="*/ 611593 h 664111"/>
                  <a:gd name="connsiteX23" fmla="*/ 223522 w 1219470"/>
                  <a:gd name="connsiteY23" fmla="*/ 615844 h 664111"/>
                  <a:gd name="connsiteX24" fmla="*/ 294966 w 1219470"/>
                  <a:gd name="connsiteY24" fmla="*/ 662191 h 664111"/>
                  <a:gd name="connsiteX25" fmla="*/ 294966 w 1219470"/>
                  <a:gd name="connsiteY25" fmla="*/ 662191 h 664111"/>
                  <a:gd name="connsiteX26" fmla="*/ 549778 w 1219470"/>
                  <a:gd name="connsiteY26" fmla="*/ 557352 h 664111"/>
                  <a:gd name="connsiteX27" fmla="*/ 891618 w 1219470"/>
                  <a:gd name="connsiteY27" fmla="*/ 419523 h 664111"/>
                  <a:gd name="connsiteX28" fmla="*/ 891618 w 1219470"/>
                  <a:gd name="connsiteY28" fmla="*/ 416690 h 664111"/>
                  <a:gd name="connsiteX29" fmla="*/ 1121738 w 1219470"/>
                  <a:gd name="connsiteY29" fmla="*/ 322173 h 664111"/>
                  <a:gd name="connsiteX30" fmla="*/ 1141977 w 1219470"/>
                  <a:gd name="connsiteY30" fmla="*/ 256193 h 664111"/>
                  <a:gd name="connsiteX31" fmla="*/ 1045639 w 1219470"/>
                  <a:gd name="connsiteY31" fmla="*/ 29919 h 664111"/>
                  <a:gd name="connsiteX32" fmla="*/ 1112225 w 1219470"/>
                  <a:gd name="connsiteY32" fmla="*/ 140223 h 664111"/>
                  <a:gd name="connsiteX33" fmla="*/ 1141977 w 1219470"/>
                  <a:gd name="connsiteY33" fmla="*/ 256193 h 664111"/>
                  <a:gd name="connsiteX34" fmla="*/ 1210183 w 1219470"/>
                  <a:gd name="connsiteY34" fmla="*/ 228465 h 664111"/>
                  <a:gd name="connsiteX35" fmla="*/ 1200266 w 1219470"/>
                  <a:gd name="connsiteY35" fmla="*/ 101768 h 664111"/>
                  <a:gd name="connsiteX36" fmla="*/ 1117487 w 1219470"/>
                  <a:gd name="connsiteY36" fmla="*/ 369 h 664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19470" h="664111">
                    <a:moveTo>
                      <a:pt x="1117487" y="369"/>
                    </a:moveTo>
                    <a:lnTo>
                      <a:pt x="1045031" y="31538"/>
                    </a:lnTo>
                    <a:lnTo>
                      <a:pt x="1045031" y="31538"/>
                    </a:lnTo>
                    <a:cubicBezTo>
                      <a:pt x="1024792" y="9882"/>
                      <a:pt x="1004553" y="-440"/>
                      <a:pt x="990588" y="5429"/>
                    </a:cubicBezTo>
                    <a:lnTo>
                      <a:pt x="595923" y="167343"/>
                    </a:lnTo>
                    <a:cubicBezTo>
                      <a:pt x="501609" y="204987"/>
                      <a:pt x="408913" y="241419"/>
                      <a:pt x="408913" y="241419"/>
                    </a:cubicBezTo>
                    <a:lnTo>
                      <a:pt x="410734" y="243442"/>
                    </a:lnTo>
                    <a:lnTo>
                      <a:pt x="164019" y="344638"/>
                    </a:lnTo>
                    <a:cubicBezTo>
                      <a:pt x="145601" y="352329"/>
                      <a:pt x="139732" y="385117"/>
                      <a:pt x="146006" y="428631"/>
                    </a:cubicBezTo>
                    <a:lnTo>
                      <a:pt x="147423" y="432072"/>
                    </a:lnTo>
                    <a:lnTo>
                      <a:pt x="81645" y="459193"/>
                    </a:lnTo>
                    <a:lnTo>
                      <a:pt x="81645" y="459193"/>
                    </a:lnTo>
                    <a:cubicBezTo>
                      <a:pt x="80370" y="458990"/>
                      <a:pt x="79075" y="458990"/>
                      <a:pt x="77800" y="459193"/>
                    </a:cubicBezTo>
                    <a:cubicBezTo>
                      <a:pt x="67883" y="463240"/>
                      <a:pt x="64442" y="479432"/>
                      <a:pt x="67073" y="503111"/>
                    </a:cubicBezTo>
                    <a:lnTo>
                      <a:pt x="62418" y="506957"/>
                    </a:lnTo>
                    <a:cubicBezTo>
                      <a:pt x="50052" y="514951"/>
                      <a:pt x="38596" y="524241"/>
                      <a:pt x="28213" y="534685"/>
                    </a:cubicBezTo>
                    <a:cubicBezTo>
                      <a:pt x="12083" y="547516"/>
                      <a:pt x="2105" y="566541"/>
                      <a:pt x="688" y="587103"/>
                    </a:cubicBezTo>
                    <a:cubicBezTo>
                      <a:pt x="2510" y="606331"/>
                      <a:pt x="53108" y="616653"/>
                      <a:pt x="108361" y="608760"/>
                    </a:cubicBezTo>
                    <a:cubicBezTo>
                      <a:pt x="122731" y="628999"/>
                      <a:pt x="137708" y="641547"/>
                      <a:pt x="148840" y="640333"/>
                    </a:cubicBezTo>
                    <a:lnTo>
                      <a:pt x="148840" y="640333"/>
                    </a:lnTo>
                    <a:cubicBezTo>
                      <a:pt x="149973" y="640535"/>
                      <a:pt x="151147" y="640535"/>
                      <a:pt x="152280" y="640333"/>
                    </a:cubicBezTo>
                    <a:lnTo>
                      <a:pt x="155114" y="638714"/>
                    </a:lnTo>
                    <a:lnTo>
                      <a:pt x="221700" y="611593"/>
                    </a:lnTo>
                    <a:lnTo>
                      <a:pt x="223522" y="615844"/>
                    </a:lnTo>
                    <a:cubicBezTo>
                      <a:pt x="249833" y="651060"/>
                      <a:pt x="276549" y="669882"/>
                      <a:pt x="294966" y="662191"/>
                    </a:cubicBezTo>
                    <a:lnTo>
                      <a:pt x="294966" y="662191"/>
                    </a:lnTo>
                    <a:lnTo>
                      <a:pt x="549778" y="557352"/>
                    </a:lnTo>
                    <a:cubicBezTo>
                      <a:pt x="628913" y="524970"/>
                      <a:pt x="891618" y="419523"/>
                      <a:pt x="891618" y="419523"/>
                    </a:cubicBezTo>
                    <a:cubicBezTo>
                      <a:pt x="891618" y="419523"/>
                      <a:pt x="891618" y="419523"/>
                      <a:pt x="891618" y="416690"/>
                    </a:cubicBezTo>
                    <a:lnTo>
                      <a:pt x="1121738" y="322173"/>
                    </a:lnTo>
                    <a:cubicBezTo>
                      <a:pt x="1137524" y="315494"/>
                      <a:pt x="1144001" y="290802"/>
                      <a:pt x="1141977" y="256193"/>
                    </a:cubicBezTo>
                    <a:cubicBezTo>
                      <a:pt x="1131736" y="173213"/>
                      <a:pt x="1098361" y="94806"/>
                      <a:pt x="1045639" y="29919"/>
                    </a:cubicBezTo>
                    <a:cubicBezTo>
                      <a:pt x="1074135" y="62504"/>
                      <a:pt x="1096662" y="99825"/>
                      <a:pt x="1112225" y="140223"/>
                    </a:cubicBezTo>
                    <a:cubicBezTo>
                      <a:pt x="1128052" y="177119"/>
                      <a:pt x="1138091" y="216241"/>
                      <a:pt x="1141977" y="256193"/>
                    </a:cubicBezTo>
                    <a:lnTo>
                      <a:pt x="1210183" y="228465"/>
                    </a:lnTo>
                    <a:cubicBezTo>
                      <a:pt x="1227589" y="221382"/>
                      <a:pt x="1220910" y="151557"/>
                      <a:pt x="1200266" y="101768"/>
                    </a:cubicBezTo>
                    <a:cubicBezTo>
                      <a:pt x="1179622" y="51979"/>
                      <a:pt x="1134691" y="-6714"/>
                      <a:pt x="1117487" y="369"/>
                    </a:cubicBezTo>
                    <a:close/>
                  </a:path>
                </a:pathLst>
              </a:custGeom>
              <a:solidFill>
                <a:srgbClr val="63D1E1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58CB10E7-D971-4914-A5BF-4B2BA18359A0}"/>
                  </a:ext>
                </a:extLst>
              </p:cNvPr>
              <p:cNvSpPr/>
              <p:nvPr/>
            </p:nvSpPr>
            <p:spPr>
              <a:xfrm>
                <a:off x="3882905" y="6350220"/>
                <a:ext cx="172166" cy="321706"/>
              </a:xfrm>
              <a:custGeom>
                <a:avLst/>
                <a:gdLst>
                  <a:gd name="connsiteX0" fmla="*/ 3054 w 172166"/>
                  <a:gd name="connsiteY0" fmla="*/ 85416 h 321706"/>
                  <a:gd name="connsiteX1" fmla="*/ 21067 w 172166"/>
                  <a:gd name="connsiteY1" fmla="*/ 1422 h 321706"/>
                  <a:gd name="connsiteX2" fmla="*/ 142502 w 172166"/>
                  <a:gd name="connsiteY2" fmla="*/ 137633 h 321706"/>
                  <a:gd name="connsiteX3" fmla="*/ 152419 w 172166"/>
                  <a:gd name="connsiteY3" fmla="*/ 319786 h 321706"/>
                  <a:gd name="connsiteX4" fmla="*/ 80975 w 172166"/>
                  <a:gd name="connsiteY4" fmla="*/ 273437 h 321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166" h="321706">
                    <a:moveTo>
                      <a:pt x="3054" y="85416"/>
                    </a:moveTo>
                    <a:cubicBezTo>
                      <a:pt x="-3220" y="41497"/>
                      <a:pt x="3054" y="9113"/>
                      <a:pt x="21067" y="1422"/>
                    </a:cubicBezTo>
                    <a:cubicBezTo>
                      <a:pt x="51831" y="-11126"/>
                      <a:pt x="106072" y="49794"/>
                      <a:pt x="142502" y="137633"/>
                    </a:cubicBezTo>
                    <a:cubicBezTo>
                      <a:pt x="178933" y="225471"/>
                      <a:pt x="182981" y="307035"/>
                      <a:pt x="152419" y="319786"/>
                    </a:cubicBezTo>
                    <a:cubicBezTo>
                      <a:pt x="134002" y="327477"/>
                      <a:pt x="107286" y="308653"/>
                      <a:pt x="80975" y="273437"/>
                    </a:cubicBezTo>
                  </a:path>
                </a:pathLst>
              </a:custGeom>
              <a:solidFill>
                <a:srgbClr val="160A0A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17E868BB-D78A-4E54-81B8-4C0712B58866}"/>
                  </a:ext>
                </a:extLst>
              </p:cNvPr>
              <p:cNvSpPr/>
              <p:nvPr/>
            </p:nvSpPr>
            <p:spPr>
              <a:xfrm>
                <a:off x="4148380" y="6108179"/>
                <a:ext cx="482707" cy="460239"/>
              </a:xfrm>
              <a:custGeom>
                <a:avLst/>
                <a:gdLst>
                  <a:gd name="connsiteX0" fmla="*/ 688 w 482707"/>
                  <a:gd name="connsiteY0" fmla="*/ 139840 h 460239"/>
                  <a:gd name="connsiteX1" fmla="*/ 133862 w 482707"/>
                  <a:gd name="connsiteY1" fmla="*/ 460024 h 460239"/>
                  <a:gd name="connsiteX2" fmla="*/ 483394 w 482707"/>
                  <a:gd name="connsiteY2" fmla="*/ 318350 h 460239"/>
                  <a:gd name="connsiteX3" fmla="*/ 349410 w 482707"/>
                  <a:gd name="connsiteY3" fmla="*/ -215 h 460239"/>
                  <a:gd name="connsiteX4" fmla="*/ 688 w 482707"/>
                  <a:gd name="connsiteY4" fmla="*/ 139840 h 460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707" h="460239">
                    <a:moveTo>
                      <a:pt x="688" y="139840"/>
                    </a:moveTo>
                    <a:cubicBezTo>
                      <a:pt x="688" y="139840"/>
                      <a:pt x="133053" y="290622"/>
                      <a:pt x="133862" y="460024"/>
                    </a:cubicBezTo>
                    <a:cubicBezTo>
                      <a:pt x="201866" y="432094"/>
                      <a:pt x="483394" y="318350"/>
                      <a:pt x="483394" y="318350"/>
                    </a:cubicBezTo>
                    <a:cubicBezTo>
                      <a:pt x="483394" y="318350"/>
                      <a:pt x="485620" y="106041"/>
                      <a:pt x="349410" y="-215"/>
                    </a:cubicBezTo>
                    <a:cubicBezTo>
                      <a:pt x="252869" y="40263"/>
                      <a:pt x="688" y="139840"/>
                      <a:pt x="688" y="139840"/>
                    </a:cubicBezTo>
                    <a:close/>
                  </a:path>
                </a:pathLst>
              </a:custGeom>
              <a:solidFill>
                <a:srgbClr val="FFE21A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C940F8F2-DE67-4E71-9061-98DD4C373BA5}"/>
                  </a:ext>
                </a:extLst>
              </p:cNvPr>
              <p:cNvSpPr/>
              <p:nvPr/>
            </p:nvSpPr>
            <p:spPr>
              <a:xfrm>
                <a:off x="4784094" y="6006007"/>
                <a:ext cx="174407" cy="258013"/>
              </a:xfrm>
              <a:custGeom>
                <a:avLst/>
                <a:gdLst>
                  <a:gd name="connsiteX0" fmla="*/ 155316 w 174407"/>
                  <a:gd name="connsiteY0" fmla="*/ 103373 h 258013"/>
                  <a:gd name="connsiteX1" fmla="*/ 165233 w 174407"/>
                  <a:gd name="connsiteY1" fmla="*/ 230071 h 258013"/>
                  <a:gd name="connsiteX2" fmla="*/ 97027 w 174407"/>
                  <a:gd name="connsiteY2" fmla="*/ 257798 h 258013"/>
                  <a:gd name="connsiteX3" fmla="*/ 67276 w 174407"/>
                  <a:gd name="connsiteY3" fmla="*/ 141827 h 258013"/>
                  <a:gd name="connsiteX4" fmla="*/ 688 w 174407"/>
                  <a:gd name="connsiteY4" fmla="*/ 31524 h 258013"/>
                  <a:gd name="connsiteX5" fmla="*/ 73145 w 174407"/>
                  <a:gd name="connsiteY5" fmla="*/ 355 h 258013"/>
                  <a:gd name="connsiteX6" fmla="*/ 155316 w 174407"/>
                  <a:gd name="connsiteY6" fmla="*/ 103373 h 258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4407" h="258013">
                    <a:moveTo>
                      <a:pt x="155316" y="103373"/>
                    </a:moveTo>
                    <a:cubicBezTo>
                      <a:pt x="175555" y="153161"/>
                      <a:pt x="182639" y="222986"/>
                      <a:pt x="165233" y="230071"/>
                    </a:cubicBezTo>
                    <a:lnTo>
                      <a:pt x="97027" y="257798"/>
                    </a:lnTo>
                    <a:cubicBezTo>
                      <a:pt x="93141" y="217846"/>
                      <a:pt x="83102" y="178723"/>
                      <a:pt x="67276" y="141827"/>
                    </a:cubicBezTo>
                    <a:cubicBezTo>
                      <a:pt x="51711" y="101430"/>
                      <a:pt x="29185" y="64109"/>
                      <a:pt x="688" y="31524"/>
                    </a:cubicBezTo>
                    <a:lnTo>
                      <a:pt x="73145" y="355"/>
                    </a:lnTo>
                    <a:cubicBezTo>
                      <a:pt x="90551" y="-6728"/>
                      <a:pt x="134065" y="53584"/>
                      <a:pt x="155316" y="103373"/>
                    </a:cubicBezTo>
                    <a:close/>
                  </a:path>
                </a:pathLst>
              </a:custGeom>
              <a:solidFill>
                <a:srgbClr val="160A0A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3C9A9BF5-2A66-45ED-95F9-CAE11F10A4FB}"/>
                  </a:ext>
                </a:extLst>
              </p:cNvPr>
              <p:cNvSpPr/>
              <p:nvPr/>
            </p:nvSpPr>
            <p:spPr>
              <a:xfrm>
                <a:off x="3901462" y="5995118"/>
                <a:ext cx="985446" cy="676721"/>
              </a:xfrm>
              <a:custGeom>
                <a:avLst/>
                <a:gdLst>
                  <a:gd name="connsiteX0" fmla="*/ 132648 w 985446"/>
                  <a:gd name="connsiteY0" fmla="*/ 673066 h 676721"/>
                  <a:gd name="connsiteX1" fmla="*/ 378959 w 985446"/>
                  <a:gd name="connsiteY1" fmla="*/ 558108 h 676721"/>
                  <a:gd name="connsiteX2" fmla="*/ 629723 w 985446"/>
                  <a:gd name="connsiteY2" fmla="*/ 453472 h 676721"/>
                  <a:gd name="connsiteX3" fmla="*/ 884535 w 985446"/>
                  <a:gd name="connsiteY3" fmla="*/ 358752 h 676721"/>
                  <a:gd name="connsiteX4" fmla="*/ 947681 w 985446"/>
                  <a:gd name="connsiteY4" fmla="*/ 333453 h 676721"/>
                  <a:gd name="connsiteX5" fmla="*/ 961443 w 985446"/>
                  <a:gd name="connsiteY5" fmla="*/ 326977 h 676721"/>
                  <a:gd name="connsiteX6" fmla="*/ 969337 w 985446"/>
                  <a:gd name="connsiteY6" fmla="*/ 315440 h 676721"/>
                  <a:gd name="connsiteX7" fmla="*/ 973992 w 985446"/>
                  <a:gd name="connsiteY7" fmla="*/ 284271 h 676721"/>
                  <a:gd name="connsiteX8" fmla="*/ 940192 w 985446"/>
                  <a:gd name="connsiteY8" fmla="*/ 156764 h 676721"/>
                  <a:gd name="connsiteX9" fmla="*/ 908215 w 985446"/>
                  <a:gd name="connsiteY9" fmla="*/ 98678 h 676721"/>
                  <a:gd name="connsiteX10" fmla="*/ 867736 w 985446"/>
                  <a:gd name="connsiteY10" fmla="*/ 48080 h 676721"/>
                  <a:gd name="connsiteX11" fmla="*/ 844461 w 985446"/>
                  <a:gd name="connsiteY11" fmla="*/ 32091 h 676721"/>
                  <a:gd name="connsiteX12" fmla="*/ 835758 w 985446"/>
                  <a:gd name="connsiteY12" fmla="*/ 30674 h 676721"/>
                  <a:gd name="connsiteX13" fmla="*/ 831913 w 985446"/>
                  <a:gd name="connsiteY13" fmla="*/ 32294 h 676721"/>
                  <a:gd name="connsiteX14" fmla="*/ 824222 w 985446"/>
                  <a:gd name="connsiteY14" fmla="*/ 35734 h 676721"/>
                  <a:gd name="connsiteX15" fmla="*/ 761885 w 985446"/>
                  <a:gd name="connsiteY15" fmla="*/ 62653 h 676721"/>
                  <a:gd name="connsiteX16" fmla="*/ 511526 w 985446"/>
                  <a:gd name="connsiteY16" fmla="*/ 168301 h 676721"/>
                  <a:gd name="connsiteX17" fmla="*/ 2105 w 985446"/>
                  <a:gd name="connsiteY17" fmla="*/ 358347 h 676721"/>
                  <a:gd name="connsiteX18" fmla="*/ 688 w 985446"/>
                  <a:gd name="connsiteY18" fmla="*/ 354704 h 676721"/>
                  <a:gd name="connsiteX19" fmla="*/ 496347 w 985446"/>
                  <a:gd name="connsiteY19" fmla="*/ 132073 h 676721"/>
                  <a:gd name="connsiteX20" fmla="*/ 748527 w 985446"/>
                  <a:gd name="connsiteY20" fmla="*/ 30877 h 676721"/>
                  <a:gd name="connsiteX21" fmla="*/ 811673 w 985446"/>
                  <a:gd name="connsiteY21" fmla="*/ 6184 h 676721"/>
                  <a:gd name="connsiteX22" fmla="*/ 819769 w 985446"/>
                  <a:gd name="connsiteY22" fmla="*/ 3149 h 676721"/>
                  <a:gd name="connsiteX23" fmla="*/ 832115 w 985446"/>
                  <a:gd name="connsiteY23" fmla="*/ -90 h 676721"/>
                  <a:gd name="connsiteX24" fmla="*/ 856402 w 985446"/>
                  <a:gd name="connsiteY24" fmla="*/ 4566 h 676721"/>
                  <a:gd name="connsiteX25" fmla="*/ 887976 w 985446"/>
                  <a:gd name="connsiteY25" fmla="*/ 28246 h 676721"/>
                  <a:gd name="connsiteX26" fmla="*/ 910036 w 985446"/>
                  <a:gd name="connsiteY26" fmla="*/ 56985 h 676721"/>
                  <a:gd name="connsiteX27" fmla="*/ 928251 w 985446"/>
                  <a:gd name="connsiteY27" fmla="*/ 86939 h 676721"/>
                  <a:gd name="connsiteX28" fmla="*/ 957396 w 985446"/>
                  <a:gd name="connsiteY28" fmla="*/ 150085 h 676721"/>
                  <a:gd name="connsiteX29" fmla="*/ 977635 w 985446"/>
                  <a:gd name="connsiteY29" fmla="*/ 216470 h 676721"/>
                  <a:gd name="connsiteX30" fmla="*/ 986135 w 985446"/>
                  <a:gd name="connsiteY30" fmla="*/ 285284 h 676721"/>
                  <a:gd name="connsiteX31" fmla="*/ 979861 w 985446"/>
                  <a:gd name="connsiteY31" fmla="*/ 320702 h 676721"/>
                  <a:gd name="connsiteX32" fmla="*/ 968325 w 985446"/>
                  <a:gd name="connsiteY32" fmla="*/ 336894 h 676721"/>
                  <a:gd name="connsiteX33" fmla="*/ 951729 w 985446"/>
                  <a:gd name="connsiteY33" fmla="*/ 344787 h 676721"/>
                  <a:gd name="connsiteX34" fmla="*/ 889190 w 985446"/>
                  <a:gd name="connsiteY34" fmla="*/ 371098 h 676721"/>
                  <a:gd name="connsiteX35" fmla="*/ 641462 w 985446"/>
                  <a:gd name="connsiteY35" fmla="*/ 483425 h 676721"/>
                  <a:gd name="connsiteX36" fmla="*/ 389889 w 985446"/>
                  <a:gd name="connsiteY36" fmla="*/ 584621 h 676721"/>
                  <a:gd name="connsiteX37" fmla="*/ 133863 w 985446"/>
                  <a:gd name="connsiteY37" fmla="*/ 676507 h 676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85446" h="676721">
                    <a:moveTo>
                      <a:pt x="132648" y="673066"/>
                    </a:moveTo>
                    <a:cubicBezTo>
                      <a:pt x="213605" y="632588"/>
                      <a:pt x="295979" y="594538"/>
                      <a:pt x="378959" y="558108"/>
                    </a:cubicBezTo>
                    <a:cubicBezTo>
                      <a:pt x="461940" y="521678"/>
                      <a:pt x="545325" y="486056"/>
                      <a:pt x="629723" y="453472"/>
                    </a:cubicBezTo>
                    <a:cubicBezTo>
                      <a:pt x="714120" y="420885"/>
                      <a:pt x="800137" y="391540"/>
                      <a:pt x="884535" y="358752"/>
                    </a:cubicBezTo>
                    <a:lnTo>
                      <a:pt x="947681" y="333453"/>
                    </a:lnTo>
                    <a:cubicBezTo>
                      <a:pt x="952498" y="331813"/>
                      <a:pt x="957112" y="329647"/>
                      <a:pt x="961443" y="326977"/>
                    </a:cubicBezTo>
                    <a:cubicBezTo>
                      <a:pt x="964986" y="323839"/>
                      <a:pt x="967698" y="319872"/>
                      <a:pt x="969337" y="315440"/>
                    </a:cubicBezTo>
                    <a:cubicBezTo>
                      <a:pt x="972777" y="305422"/>
                      <a:pt x="974356" y="294856"/>
                      <a:pt x="973992" y="284271"/>
                    </a:cubicBezTo>
                    <a:cubicBezTo>
                      <a:pt x="970713" y="240048"/>
                      <a:pt x="959258" y="196818"/>
                      <a:pt x="940192" y="156764"/>
                    </a:cubicBezTo>
                    <a:cubicBezTo>
                      <a:pt x="931024" y="136626"/>
                      <a:pt x="920338" y="117196"/>
                      <a:pt x="908215" y="98678"/>
                    </a:cubicBezTo>
                    <a:cubicBezTo>
                      <a:pt x="896334" y="80584"/>
                      <a:pt x="882794" y="63643"/>
                      <a:pt x="867736" y="48080"/>
                    </a:cubicBezTo>
                    <a:cubicBezTo>
                      <a:pt x="861037" y="41340"/>
                      <a:pt x="853144" y="35937"/>
                      <a:pt x="844461" y="32091"/>
                    </a:cubicBezTo>
                    <a:cubicBezTo>
                      <a:pt x="841709" y="30978"/>
                      <a:pt x="838733" y="30512"/>
                      <a:pt x="835758" y="30674"/>
                    </a:cubicBezTo>
                    <a:lnTo>
                      <a:pt x="831913" y="32294"/>
                    </a:lnTo>
                    <a:lnTo>
                      <a:pt x="824222" y="35734"/>
                    </a:lnTo>
                    <a:lnTo>
                      <a:pt x="761885" y="62653"/>
                    </a:lnTo>
                    <a:cubicBezTo>
                      <a:pt x="678500" y="98273"/>
                      <a:pt x="595519" y="134096"/>
                      <a:pt x="511526" y="168301"/>
                    </a:cubicBezTo>
                    <a:cubicBezTo>
                      <a:pt x="343339" y="235495"/>
                      <a:pt x="174139" y="300261"/>
                      <a:pt x="2105" y="358347"/>
                    </a:cubicBezTo>
                    <a:lnTo>
                      <a:pt x="688" y="354704"/>
                    </a:lnTo>
                    <a:cubicBezTo>
                      <a:pt x="163816" y="273747"/>
                      <a:pt x="329576" y="201898"/>
                      <a:pt x="496347" y="132073"/>
                    </a:cubicBezTo>
                    <a:cubicBezTo>
                      <a:pt x="579935" y="97261"/>
                      <a:pt x="664332" y="64271"/>
                      <a:pt x="748527" y="30877"/>
                    </a:cubicBezTo>
                    <a:lnTo>
                      <a:pt x="811673" y="6184"/>
                    </a:lnTo>
                    <a:lnTo>
                      <a:pt x="819769" y="3149"/>
                    </a:lnTo>
                    <a:cubicBezTo>
                      <a:pt x="823695" y="1448"/>
                      <a:pt x="827865" y="376"/>
                      <a:pt x="832115" y="-90"/>
                    </a:cubicBezTo>
                    <a:cubicBezTo>
                      <a:pt x="840474" y="-696"/>
                      <a:pt x="848853" y="902"/>
                      <a:pt x="856402" y="4566"/>
                    </a:cubicBezTo>
                    <a:cubicBezTo>
                      <a:pt x="868303" y="10435"/>
                      <a:pt x="879009" y="18450"/>
                      <a:pt x="887976" y="28246"/>
                    </a:cubicBezTo>
                    <a:cubicBezTo>
                      <a:pt x="896253" y="37069"/>
                      <a:pt x="903640" y="46704"/>
                      <a:pt x="910036" y="56985"/>
                    </a:cubicBezTo>
                    <a:cubicBezTo>
                      <a:pt x="916512" y="66699"/>
                      <a:pt x="922584" y="77224"/>
                      <a:pt x="928251" y="86939"/>
                    </a:cubicBezTo>
                    <a:cubicBezTo>
                      <a:pt x="939484" y="107259"/>
                      <a:pt x="949219" y="128368"/>
                      <a:pt x="957396" y="150085"/>
                    </a:cubicBezTo>
                    <a:cubicBezTo>
                      <a:pt x="965977" y="171620"/>
                      <a:pt x="972737" y="193822"/>
                      <a:pt x="977635" y="216470"/>
                    </a:cubicBezTo>
                    <a:cubicBezTo>
                      <a:pt x="982917" y="239037"/>
                      <a:pt x="985771" y="262110"/>
                      <a:pt x="986135" y="285284"/>
                    </a:cubicBezTo>
                    <a:cubicBezTo>
                      <a:pt x="986115" y="297366"/>
                      <a:pt x="983990" y="309348"/>
                      <a:pt x="979861" y="320702"/>
                    </a:cubicBezTo>
                    <a:cubicBezTo>
                      <a:pt x="977493" y="327016"/>
                      <a:pt x="973527" y="332602"/>
                      <a:pt x="968325" y="336894"/>
                    </a:cubicBezTo>
                    <a:cubicBezTo>
                      <a:pt x="963083" y="340112"/>
                      <a:pt x="957537" y="342762"/>
                      <a:pt x="951729" y="344787"/>
                    </a:cubicBezTo>
                    <a:lnTo>
                      <a:pt x="889190" y="371098"/>
                    </a:lnTo>
                    <a:cubicBezTo>
                      <a:pt x="806006" y="407326"/>
                      <a:pt x="724240" y="446590"/>
                      <a:pt x="641462" y="483425"/>
                    </a:cubicBezTo>
                    <a:cubicBezTo>
                      <a:pt x="558683" y="520261"/>
                      <a:pt x="474286" y="553048"/>
                      <a:pt x="389889" y="584621"/>
                    </a:cubicBezTo>
                    <a:cubicBezTo>
                      <a:pt x="305491" y="616194"/>
                      <a:pt x="220082" y="648173"/>
                      <a:pt x="133863" y="676507"/>
                    </a:cubicBezTo>
                    <a:close/>
                  </a:path>
                </a:pathLst>
              </a:custGeom>
              <a:solidFill>
                <a:srgbClr val="160A0A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941E7B52-A418-4242-9EA2-BB990B0814BD}"/>
                  </a:ext>
                </a:extLst>
              </p:cNvPr>
              <p:cNvSpPr/>
              <p:nvPr/>
            </p:nvSpPr>
            <p:spPr>
              <a:xfrm>
                <a:off x="3820708" y="6423549"/>
                <a:ext cx="187003" cy="225420"/>
              </a:xfrm>
              <a:custGeom>
                <a:avLst/>
                <a:gdLst>
                  <a:gd name="connsiteX0" fmla="*/ 688 w 187003"/>
                  <a:gd name="connsiteY0" fmla="*/ 42649 h 225420"/>
                  <a:gd name="connsiteX1" fmla="*/ 101884 w 187003"/>
                  <a:gd name="connsiteY1" fmla="*/ 753 h 225420"/>
                  <a:gd name="connsiteX2" fmla="*/ 170496 w 187003"/>
                  <a:gd name="connsiteY2" fmla="*/ 77865 h 225420"/>
                  <a:gd name="connsiteX3" fmla="*/ 176163 w 187003"/>
                  <a:gd name="connsiteY3" fmla="*/ 181084 h 225420"/>
                  <a:gd name="connsiteX4" fmla="*/ 67276 w 187003"/>
                  <a:gd name="connsiteY4" fmla="*/ 225206 h 22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7003" h="225420">
                    <a:moveTo>
                      <a:pt x="688" y="42649"/>
                    </a:moveTo>
                    <a:lnTo>
                      <a:pt x="101884" y="753"/>
                    </a:lnTo>
                    <a:cubicBezTo>
                      <a:pt x="119291" y="-6532"/>
                      <a:pt x="150054" y="28076"/>
                      <a:pt x="170496" y="77865"/>
                    </a:cubicBezTo>
                    <a:cubicBezTo>
                      <a:pt x="190937" y="127654"/>
                      <a:pt x="193568" y="173798"/>
                      <a:pt x="176163" y="181084"/>
                    </a:cubicBezTo>
                    <a:lnTo>
                      <a:pt x="67276" y="225206"/>
                    </a:lnTo>
                  </a:path>
                </a:pathLst>
              </a:custGeom>
              <a:solidFill>
                <a:srgbClr val="FFFFFF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DFC573D4-E368-4E55-B183-681F99D7927C}"/>
                  </a:ext>
                </a:extLst>
              </p:cNvPr>
              <p:cNvSpPr/>
              <p:nvPr/>
            </p:nvSpPr>
            <p:spPr>
              <a:xfrm>
                <a:off x="3820303" y="6416085"/>
                <a:ext cx="197562" cy="233897"/>
              </a:xfrm>
              <a:custGeom>
                <a:avLst/>
                <a:gdLst>
                  <a:gd name="connsiteX0" fmla="*/ 688 w 197562"/>
                  <a:gd name="connsiteY0" fmla="*/ 49302 h 233897"/>
                  <a:gd name="connsiteX1" fmla="*/ 49870 w 197562"/>
                  <a:gd name="connsiteY1" fmla="*/ 22182 h 233897"/>
                  <a:gd name="connsiteX2" fmla="*/ 102289 w 197562"/>
                  <a:gd name="connsiteY2" fmla="*/ 121 h 233897"/>
                  <a:gd name="connsiteX3" fmla="*/ 120707 w 197562"/>
                  <a:gd name="connsiteY3" fmla="*/ 4169 h 233897"/>
                  <a:gd name="connsiteX4" fmla="*/ 132445 w 197562"/>
                  <a:gd name="connsiteY4" fmla="*/ 14289 h 233897"/>
                  <a:gd name="connsiteX5" fmla="*/ 149447 w 197562"/>
                  <a:gd name="connsiteY5" fmla="*/ 37766 h 233897"/>
                  <a:gd name="connsiteX6" fmla="*/ 177983 w 197562"/>
                  <a:gd name="connsiteY6" fmla="*/ 86745 h 233897"/>
                  <a:gd name="connsiteX7" fmla="*/ 196401 w 197562"/>
                  <a:gd name="connsiteY7" fmla="*/ 141391 h 233897"/>
                  <a:gd name="connsiteX8" fmla="*/ 197616 w 197562"/>
                  <a:gd name="connsiteY8" fmla="*/ 171952 h 233897"/>
                  <a:gd name="connsiteX9" fmla="*/ 191544 w 197562"/>
                  <a:gd name="connsiteY9" fmla="*/ 188953 h 233897"/>
                  <a:gd name="connsiteX10" fmla="*/ 182841 w 197562"/>
                  <a:gd name="connsiteY10" fmla="*/ 196847 h 233897"/>
                  <a:gd name="connsiteX11" fmla="*/ 175555 w 197562"/>
                  <a:gd name="connsiteY11" fmla="*/ 199882 h 233897"/>
                  <a:gd name="connsiteX12" fmla="*/ 68692 w 197562"/>
                  <a:gd name="connsiteY12" fmla="*/ 233682 h 233897"/>
                  <a:gd name="connsiteX13" fmla="*/ 68692 w 197562"/>
                  <a:gd name="connsiteY13" fmla="*/ 231860 h 233897"/>
                  <a:gd name="connsiteX14" fmla="*/ 168876 w 197562"/>
                  <a:gd name="connsiteY14" fmla="*/ 181667 h 233897"/>
                  <a:gd name="connsiteX15" fmla="*/ 174341 w 197562"/>
                  <a:gd name="connsiteY15" fmla="*/ 179036 h 233897"/>
                  <a:gd name="connsiteX16" fmla="*/ 175757 w 197562"/>
                  <a:gd name="connsiteY16" fmla="*/ 177619 h 233897"/>
                  <a:gd name="connsiteX17" fmla="*/ 178996 w 197562"/>
                  <a:gd name="connsiteY17" fmla="*/ 168714 h 233897"/>
                  <a:gd name="connsiteX18" fmla="*/ 178996 w 197562"/>
                  <a:gd name="connsiteY18" fmla="*/ 143617 h 233897"/>
                  <a:gd name="connsiteX19" fmla="*/ 168269 w 197562"/>
                  <a:gd name="connsiteY19" fmla="*/ 90793 h 233897"/>
                  <a:gd name="connsiteX20" fmla="*/ 144791 w 197562"/>
                  <a:gd name="connsiteY20" fmla="*/ 41207 h 233897"/>
                  <a:gd name="connsiteX21" fmla="*/ 125767 w 197562"/>
                  <a:gd name="connsiteY21" fmla="*/ 21980 h 233897"/>
                  <a:gd name="connsiteX22" fmla="*/ 106539 w 197562"/>
                  <a:gd name="connsiteY22" fmla="*/ 15098 h 233897"/>
                  <a:gd name="connsiteX23" fmla="*/ 1498 w 197562"/>
                  <a:gd name="connsiteY23" fmla="*/ 50922 h 233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97562" h="233897">
                    <a:moveTo>
                      <a:pt x="688" y="49302"/>
                    </a:moveTo>
                    <a:cubicBezTo>
                      <a:pt x="16495" y="39244"/>
                      <a:pt x="32929" y="30197"/>
                      <a:pt x="49870" y="22182"/>
                    </a:cubicBezTo>
                    <a:cubicBezTo>
                      <a:pt x="66870" y="13743"/>
                      <a:pt x="84377" y="6375"/>
                      <a:pt x="102289" y="121"/>
                    </a:cubicBezTo>
                    <a:cubicBezTo>
                      <a:pt x="108725" y="-931"/>
                      <a:pt x="115303" y="506"/>
                      <a:pt x="120707" y="4169"/>
                    </a:cubicBezTo>
                    <a:cubicBezTo>
                      <a:pt x="125058" y="7003"/>
                      <a:pt x="129005" y="10402"/>
                      <a:pt x="132445" y="14289"/>
                    </a:cubicBezTo>
                    <a:cubicBezTo>
                      <a:pt x="138719" y="21656"/>
                      <a:pt x="144407" y="29509"/>
                      <a:pt x="149447" y="37766"/>
                    </a:cubicBezTo>
                    <a:cubicBezTo>
                      <a:pt x="159829" y="53573"/>
                      <a:pt x="169341" y="69927"/>
                      <a:pt x="177983" y="86745"/>
                    </a:cubicBezTo>
                    <a:cubicBezTo>
                      <a:pt x="186909" y="103888"/>
                      <a:pt x="193123" y="122326"/>
                      <a:pt x="196401" y="141391"/>
                    </a:cubicBezTo>
                    <a:cubicBezTo>
                      <a:pt x="198344" y="151449"/>
                      <a:pt x="198769" y="161752"/>
                      <a:pt x="197616" y="171952"/>
                    </a:cubicBezTo>
                    <a:cubicBezTo>
                      <a:pt x="196887" y="178003"/>
                      <a:pt x="194822" y="183812"/>
                      <a:pt x="191544" y="188953"/>
                    </a:cubicBezTo>
                    <a:cubicBezTo>
                      <a:pt x="189358" y="192272"/>
                      <a:pt x="186363" y="194984"/>
                      <a:pt x="182841" y="196847"/>
                    </a:cubicBezTo>
                    <a:cubicBezTo>
                      <a:pt x="178996" y="198668"/>
                      <a:pt x="177983" y="198870"/>
                      <a:pt x="175555" y="199882"/>
                    </a:cubicBezTo>
                    <a:cubicBezTo>
                      <a:pt x="140703" y="213422"/>
                      <a:pt x="105001" y="224715"/>
                      <a:pt x="68692" y="233682"/>
                    </a:cubicBezTo>
                    <a:lnTo>
                      <a:pt x="68692" y="231860"/>
                    </a:lnTo>
                    <a:cubicBezTo>
                      <a:pt x="100973" y="212997"/>
                      <a:pt x="134449" y="196239"/>
                      <a:pt x="168876" y="181667"/>
                    </a:cubicBezTo>
                    <a:cubicBezTo>
                      <a:pt x="170495" y="181667"/>
                      <a:pt x="173936" y="179440"/>
                      <a:pt x="174341" y="179036"/>
                    </a:cubicBezTo>
                    <a:cubicBezTo>
                      <a:pt x="174746" y="178631"/>
                      <a:pt x="174341" y="179036"/>
                      <a:pt x="175757" y="177619"/>
                    </a:cubicBezTo>
                    <a:cubicBezTo>
                      <a:pt x="177478" y="174927"/>
                      <a:pt x="178591" y="171891"/>
                      <a:pt x="178996" y="168714"/>
                    </a:cubicBezTo>
                    <a:cubicBezTo>
                      <a:pt x="180129" y="160395"/>
                      <a:pt x="180129" y="151936"/>
                      <a:pt x="178996" y="143617"/>
                    </a:cubicBezTo>
                    <a:cubicBezTo>
                      <a:pt x="176870" y="125746"/>
                      <a:pt x="173268" y="108077"/>
                      <a:pt x="168269" y="90793"/>
                    </a:cubicBezTo>
                    <a:cubicBezTo>
                      <a:pt x="163411" y="73022"/>
                      <a:pt x="155458" y="56245"/>
                      <a:pt x="144791" y="41207"/>
                    </a:cubicBezTo>
                    <a:cubicBezTo>
                      <a:pt x="139509" y="33840"/>
                      <a:pt x="133093" y="27343"/>
                      <a:pt x="125767" y="21980"/>
                    </a:cubicBezTo>
                    <a:cubicBezTo>
                      <a:pt x="119088" y="16717"/>
                      <a:pt x="109777" y="13074"/>
                      <a:pt x="106539" y="15098"/>
                    </a:cubicBezTo>
                    <a:cubicBezTo>
                      <a:pt x="72902" y="30764"/>
                      <a:pt x="37686" y="42786"/>
                      <a:pt x="1498" y="50922"/>
                    </a:cubicBezTo>
                    <a:close/>
                  </a:path>
                </a:pathLst>
              </a:custGeom>
              <a:solidFill>
                <a:srgbClr val="160A0A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847BE9F1-58B1-427A-AEB7-870CFB9A1CAC}"/>
                  </a:ext>
                </a:extLst>
              </p:cNvPr>
              <p:cNvSpPr/>
              <p:nvPr/>
            </p:nvSpPr>
            <p:spPr>
              <a:xfrm>
                <a:off x="3805535" y="6466906"/>
                <a:ext cx="97336" cy="182223"/>
              </a:xfrm>
              <a:custGeom>
                <a:avLst/>
                <a:gdLst>
                  <a:gd name="connsiteX0" fmla="*/ 86496 w 97336"/>
                  <a:gd name="connsiteY0" fmla="*/ 181040 h 182223"/>
                  <a:gd name="connsiteX1" fmla="*/ 17885 w 97336"/>
                  <a:gd name="connsiteY1" fmla="*/ 103928 h 182223"/>
                  <a:gd name="connsiteX2" fmla="*/ 12218 w 97336"/>
                  <a:gd name="connsiteY2" fmla="*/ 709 h 182223"/>
                  <a:gd name="connsiteX3" fmla="*/ 80829 w 97336"/>
                  <a:gd name="connsiteY3" fmla="*/ 78022 h 182223"/>
                  <a:gd name="connsiteX4" fmla="*/ 86496 w 97336"/>
                  <a:gd name="connsiteY4" fmla="*/ 181040 h 182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36" h="182223">
                    <a:moveTo>
                      <a:pt x="86496" y="181040"/>
                    </a:moveTo>
                    <a:cubicBezTo>
                      <a:pt x="69090" y="188325"/>
                      <a:pt x="38327" y="153717"/>
                      <a:pt x="17885" y="103928"/>
                    </a:cubicBezTo>
                    <a:cubicBezTo>
                      <a:pt x="-2557" y="54139"/>
                      <a:pt x="-5188" y="7792"/>
                      <a:pt x="12218" y="709"/>
                    </a:cubicBezTo>
                    <a:cubicBezTo>
                      <a:pt x="29624" y="-6376"/>
                      <a:pt x="60388" y="28031"/>
                      <a:pt x="80829" y="78022"/>
                    </a:cubicBezTo>
                    <a:cubicBezTo>
                      <a:pt x="101270" y="128013"/>
                      <a:pt x="103902" y="173956"/>
                      <a:pt x="86496" y="1810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FF909AF2-7E73-4C61-B884-AC61778F7E1E}"/>
                  </a:ext>
                </a:extLst>
              </p:cNvPr>
              <p:cNvSpPr/>
              <p:nvPr/>
            </p:nvSpPr>
            <p:spPr>
              <a:xfrm>
                <a:off x="3802661" y="6462147"/>
                <a:ext cx="104589" cy="188355"/>
              </a:xfrm>
              <a:custGeom>
                <a:avLst/>
                <a:gdLst>
                  <a:gd name="connsiteX0" fmla="*/ 89775 w 104589"/>
                  <a:gd name="connsiteY0" fmla="*/ 186607 h 188355"/>
                  <a:gd name="connsiteX1" fmla="*/ 75607 w 104589"/>
                  <a:gd name="connsiteY1" fmla="*/ 186607 h 188355"/>
                  <a:gd name="connsiteX2" fmla="*/ 63262 w 104589"/>
                  <a:gd name="connsiteY2" fmla="*/ 179727 h 188355"/>
                  <a:gd name="connsiteX3" fmla="*/ 42010 w 104589"/>
                  <a:gd name="connsiteY3" fmla="*/ 160904 h 188355"/>
                  <a:gd name="connsiteX4" fmla="*/ 13473 w 104589"/>
                  <a:gd name="connsiteY4" fmla="*/ 112330 h 188355"/>
                  <a:gd name="connsiteX5" fmla="*/ 2342 w 104589"/>
                  <a:gd name="connsiteY5" fmla="*/ 57481 h 188355"/>
                  <a:gd name="connsiteX6" fmla="*/ 723 w 104589"/>
                  <a:gd name="connsiteY6" fmla="*/ 29552 h 188355"/>
                  <a:gd name="connsiteX7" fmla="*/ 2746 w 104589"/>
                  <a:gd name="connsiteY7" fmla="*/ 14979 h 188355"/>
                  <a:gd name="connsiteX8" fmla="*/ 13271 w 104589"/>
                  <a:gd name="connsiteY8" fmla="*/ 1622 h 188355"/>
                  <a:gd name="connsiteX9" fmla="*/ 30879 w 104589"/>
                  <a:gd name="connsiteY9" fmla="*/ 1622 h 188355"/>
                  <a:gd name="connsiteX10" fmla="*/ 44641 w 104589"/>
                  <a:gd name="connsiteY10" fmla="*/ 9313 h 188355"/>
                  <a:gd name="connsiteX11" fmla="*/ 64881 w 104589"/>
                  <a:gd name="connsiteY11" fmla="*/ 29552 h 188355"/>
                  <a:gd name="connsiteX12" fmla="*/ 93013 w 104589"/>
                  <a:gd name="connsiteY12" fmla="*/ 78936 h 188355"/>
                  <a:gd name="connsiteX13" fmla="*/ 105156 w 104589"/>
                  <a:gd name="connsiteY13" fmla="*/ 134189 h 188355"/>
                  <a:gd name="connsiteX14" fmla="*/ 103335 w 104589"/>
                  <a:gd name="connsiteY14" fmla="*/ 162523 h 188355"/>
                  <a:gd name="connsiteX15" fmla="*/ 89775 w 104589"/>
                  <a:gd name="connsiteY15" fmla="*/ 186607 h 188355"/>
                  <a:gd name="connsiteX16" fmla="*/ 89775 w 104589"/>
                  <a:gd name="connsiteY16" fmla="*/ 184989 h 188355"/>
                  <a:gd name="connsiteX17" fmla="*/ 98882 w 104589"/>
                  <a:gd name="connsiteY17" fmla="*/ 162119 h 188355"/>
                  <a:gd name="connsiteX18" fmla="*/ 93823 w 104589"/>
                  <a:gd name="connsiteY18" fmla="*/ 136009 h 188355"/>
                  <a:gd name="connsiteX19" fmla="*/ 75405 w 104589"/>
                  <a:gd name="connsiteY19" fmla="*/ 86424 h 188355"/>
                  <a:gd name="connsiteX20" fmla="*/ 51523 w 104589"/>
                  <a:gd name="connsiteY20" fmla="*/ 39873 h 188355"/>
                  <a:gd name="connsiteX21" fmla="*/ 35736 w 104589"/>
                  <a:gd name="connsiteY21" fmla="*/ 19634 h 188355"/>
                  <a:gd name="connsiteX22" fmla="*/ 17926 w 104589"/>
                  <a:gd name="connsiteY22" fmla="*/ 9920 h 188355"/>
                  <a:gd name="connsiteX23" fmla="*/ 7806 w 104589"/>
                  <a:gd name="connsiteY23" fmla="*/ 28944 h 188355"/>
                  <a:gd name="connsiteX24" fmla="*/ 9223 w 104589"/>
                  <a:gd name="connsiteY24" fmla="*/ 55458 h 188355"/>
                  <a:gd name="connsiteX25" fmla="*/ 29462 w 104589"/>
                  <a:gd name="connsiteY25" fmla="*/ 105449 h 188355"/>
                  <a:gd name="connsiteX26" fmla="*/ 53142 w 104589"/>
                  <a:gd name="connsiteY26" fmla="*/ 153011 h 188355"/>
                  <a:gd name="connsiteX27" fmla="*/ 67916 w 104589"/>
                  <a:gd name="connsiteY27" fmla="*/ 175072 h 188355"/>
                  <a:gd name="connsiteX28" fmla="*/ 88965 w 104589"/>
                  <a:gd name="connsiteY28" fmla="*/ 184989 h 188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4589" h="188355">
                    <a:moveTo>
                      <a:pt x="89775" y="186607"/>
                    </a:moveTo>
                    <a:cubicBezTo>
                      <a:pt x="85282" y="188652"/>
                      <a:pt x="80101" y="188652"/>
                      <a:pt x="75607" y="186607"/>
                    </a:cubicBezTo>
                    <a:cubicBezTo>
                      <a:pt x="71216" y="184847"/>
                      <a:pt x="67066" y="182520"/>
                      <a:pt x="63262" y="179727"/>
                    </a:cubicBezTo>
                    <a:cubicBezTo>
                      <a:pt x="55490" y="174283"/>
                      <a:pt x="48365" y="167968"/>
                      <a:pt x="42010" y="160904"/>
                    </a:cubicBezTo>
                    <a:cubicBezTo>
                      <a:pt x="29199" y="146879"/>
                      <a:pt x="19484" y="130343"/>
                      <a:pt x="13473" y="112330"/>
                    </a:cubicBezTo>
                    <a:cubicBezTo>
                      <a:pt x="8150" y="94418"/>
                      <a:pt x="4426" y="76061"/>
                      <a:pt x="2342" y="57481"/>
                    </a:cubicBezTo>
                    <a:cubicBezTo>
                      <a:pt x="1086" y="48232"/>
                      <a:pt x="540" y="38882"/>
                      <a:pt x="723" y="29552"/>
                    </a:cubicBezTo>
                    <a:cubicBezTo>
                      <a:pt x="804" y="24633"/>
                      <a:pt x="1492" y="19735"/>
                      <a:pt x="2746" y="14979"/>
                    </a:cubicBezTo>
                    <a:cubicBezTo>
                      <a:pt x="4123" y="9191"/>
                      <a:pt x="7968" y="4314"/>
                      <a:pt x="13271" y="1622"/>
                    </a:cubicBezTo>
                    <a:cubicBezTo>
                      <a:pt x="18877" y="-828"/>
                      <a:pt x="25272" y="-828"/>
                      <a:pt x="30879" y="1622"/>
                    </a:cubicBezTo>
                    <a:cubicBezTo>
                      <a:pt x="35858" y="3402"/>
                      <a:pt x="40512" y="5994"/>
                      <a:pt x="44641" y="9313"/>
                    </a:cubicBezTo>
                    <a:cubicBezTo>
                      <a:pt x="52231" y="15141"/>
                      <a:pt x="59052" y="21963"/>
                      <a:pt x="64881" y="29552"/>
                    </a:cubicBezTo>
                    <a:cubicBezTo>
                      <a:pt x="76417" y="44691"/>
                      <a:pt x="85889" y="61287"/>
                      <a:pt x="93013" y="78936"/>
                    </a:cubicBezTo>
                    <a:cubicBezTo>
                      <a:pt x="100279" y="96503"/>
                      <a:pt x="104387" y="115204"/>
                      <a:pt x="105156" y="134189"/>
                    </a:cubicBezTo>
                    <a:cubicBezTo>
                      <a:pt x="105562" y="143681"/>
                      <a:pt x="104954" y="153173"/>
                      <a:pt x="103335" y="162523"/>
                    </a:cubicBezTo>
                    <a:cubicBezTo>
                      <a:pt x="101312" y="171428"/>
                      <a:pt x="99085" y="182358"/>
                      <a:pt x="89775" y="186607"/>
                    </a:cubicBezTo>
                    <a:close/>
                    <a:moveTo>
                      <a:pt x="89775" y="184989"/>
                    </a:moveTo>
                    <a:cubicBezTo>
                      <a:pt x="96919" y="179727"/>
                      <a:pt x="100461" y="170862"/>
                      <a:pt x="98882" y="162119"/>
                    </a:cubicBezTo>
                    <a:cubicBezTo>
                      <a:pt x="98316" y="153233"/>
                      <a:pt x="96616" y="144470"/>
                      <a:pt x="93823" y="136009"/>
                    </a:cubicBezTo>
                    <a:cubicBezTo>
                      <a:pt x="88156" y="119212"/>
                      <a:pt x="82287" y="102615"/>
                      <a:pt x="75405" y="86424"/>
                    </a:cubicBezTo>
                    <a:cubicBezTo>
                      <a:pt x="68666" y="70314"/>
                      <a:pt x="60691" y="54750"/>
                      <a:pt x="51523" y="39873"/>
                    </a:cubicBezTo>
                    <a:cubicBezTo>
                      <a:pt x="46807" y="32708"/>
                      <a:pt x="41525" y="25949"/>
                      <a:pt x="35736" y="19634"/>
                    </a:cubicBezTo>
                    <a:cubicBezTo>
                      <a:pt x="29867" y="13968"/>
                      <a:pt x="22985" y="8705"/>
                      <a:pt x="17926" y="9920"/>
                    </a:cubicBezTo>
                    <a:cubicBezTo>
                      <a:pt x="12866" y="11134"/>
                      <a:pt x="8413" y="20647"/>
                      <a:pt x="7806" y="28944"/>
                    </a:cubicBezTo>
                    <a:cubicBezTo>
                      <a:pt x="6956" y="37809"/>
                      <a:pt x="7442" y="46735"/>
                      <a:pt x="9223" y="55458"/>
                    </a:cubicBezTo>
                    <a:cubicBezTo>
                      <a:pt x="13736" y="72945"/>
                      <a:pt x="20536" y="89744"/>
                      <a:pt x="29462" y="105449"/>
                    </a:cubicBezTo>
                    <a:lnTo>
                      <a:pt x="53142" y="153011"/>
                    </a:lnTo>
                    <a:cubicBezTo>
                      <a:pt x="57210" y="160904"/>
                      <a:pt x="62169" y="168311"/>
                      <a:pt x="67916" y="175072"/>
                    </a:cubicBezTo>
                    <a:cubicBezTo>
                      <a:pt x="72653" y="181892"/>
                      <a:pt x="80688" y="185677"/>
                      <a:pt x="88965" y="184989"/>
                    </a:cubicBezTo>
                    <a:close/>
                  </a:path>
                </a:pathLst>
              </a:custGeom>
              <a:solidFill>
                <a:srgbClr val="160A0A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2F71D6D9-544A-4CDA-ABD6-171284D4A283}"/>
                  </a:ext>
                </a:extLst>
              </p:cNvPr>
              <p:cNvSpPr/>
              <p:nvPr/>
            </p:nvSpPr>
            <p:spPr>
              <a:xfrm>
                <a:off x="3739953" y="6503085"/>
                <a:ext cx="132672" cy="116951"/>
              </a:xfrm>
              <a:custGeom>
                <a:avLst/>
                <a:gdLst>
                  <a:gd name="connsiteX0" fmla="*/ 75169 w 132672"/>
                  <a:gd name="connsiteY0" fmla="*/ 2377 h 116951"/>
                  <a:gd name="connsiteX1" fmla="*/ 62418 w 132672"/>
                  <a:gd name="connsiteY1" fmla="*/ 12294 h 116951"/>
                  <a:gd name="connsiteX2" fmla="*/ 28213 w 132672"/>
                  <a:gd name="connsiteY2" fmla="*/ 40021 h 116951"/>
                  <a:gd name="connsiteX3" fmla="*/ 688 w 132672"/>
                  <a:gd name="connsiteY3" fmla="*/ 92440 h 116951"/>
                  <a:gd name="connsiteX4" fmla="*/ 115850 w 132672"/>
                  <a:gd name="connsiteY4" fmla="*/ 112679 h 116951"/>
                  <a:gd name="connsiteX5" fmla="*/ 127385 w 132672"/>
                  <a:gd name="connsiteY5" fmla="*/ 67546 h 116951"/>
                  <a:gd name="connsiteX6" fmla="*/ 107146 w 132672"/>
                  <a:gd name="connsiteY6" fmla="*/ 18973 h 116951"/>
                  <a:gd name="connsiteX7" fmla="*/ 78002 w 132672"/>
                  <a:gd name="connsiteY7" fmla="*/ 960 h 116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672" h="116951">
                    <a:moveTo>
                      <a:pt x="75169" y="2377"/>
                    </a:moveTo>
                    <a:cubicBezTo>
                      <a:pt x="70736" y="5433"/>
                      <a:pt x="66486" y="8752"/>
                      <a:pt x="62418" y="12294"/>
                    </a:cubicBezTo>
                    <a:cubicBezTo>
                      <a:pt x="50052" y="20288"/>
                      <a:pt x="38596" y="29578"/>
                      <a:pt x="28213" y="40021"/>
                    </a:cubicBezTo>
                    <a:cubicBezTo>
                      <a:pt x="12083" y="52852"/>
                      <a:pt x="2105" y="71877"/>
                      <a:pt x="688" y="92440"/>
                    </a:cubicBezTo>
                    <a:cubicBezTo>
                      <a:pt x="2713" y="112679"/>
                      <a:pt x="57763" y="123001"/>
                      <a:pt x="115850" y="112679"/>
                    </a:cubicBezTo>
                    <a:cubicBezTo>
                      <a:pt x="129409" y="109644"/>
                      <a:pt x="140743" y="110049"/>
                      <a:pt x="127385" y="67546"/>
                    </a:cubicBezTo>
                    <a:cubicBezTo>
                      <a:pt x="122650" y="50586"/>
                      <a:pt x="115850" y="34273"/>
                      <a:pt x="107146" y="18973"/>
                    </a:cubicBezTo>
                    <a:cubicBezTo>
                      <a:pt x="101277" y="9257"/>
                      <a:pt x="91158" y="-4303"/>
                      <a:pt x="78002" y="960"/>
                    </a:cubicBezTo>
                    <a:close/>
                  </a:path>
                </a:pathLst>
              </a:custGeom>
              <a:solidFill>
                <a:srgbClr val="160A0A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7085D850-5E35-44DD-98EE-EA5B3F92070B}"/>
                  </a:ext>
                </a:extLst>
              </p:cNvPr>
              <p:cNvSpPr/>
              <p:nvPr/>
            </p:nvSpPr>
            <p:spPr>
              <a:xfrm>
                <a:off x="3736781" y="6499273"/>
                <a:ext cx="142869" cy="126675"/>
              </a:xfrm>
              <a:custGeom>
                <a:avLst/>
                <a:gdLst>
                  <a:gd name="connsiteX0" fmla="*/ 77936 w 142869"/>
                  <a:gd name="connsiteY0" fmla="*/ 5378 h 126675"/>
                  <a:gd name="connsiteX1" fmla="*/ 57697 w 142869"/>
                  <a:gd name="connsiteY1" fmla="*/ 19951 h 126675"/>
                  <a:gd name="connsiteX2" fmla="*/ 35434 w 142869"/>
                  <a:gd name="connsiteY2" fmla="*/ 37357 h 126675"/>
                  <a:gd name="connsiteX3" fmla="*/ 4670 w 142869"/>
                  <a:gd name="connsiteY3" fmla="*/ 76013 h 126675"/>
                  <a:gd name="connsiteX4" fmla="*/ 6087 w 142869"/>
                  <a:gd name="connsiteY4" fmla="*/ 107385 h 126675"/>
                  <a:gd name="connsiteX5" fmla="*/ 33814 w 142869"/>
                  <a:gd name="connsiteY5" fmla="*/ 121147 h 126675"/>
                  <a:gd name="connsiteX6" fmla="*/ 82389 w 142869"/>
                  <a:gd name="connsiteY6" fmla="*/ 126410 h 126675"/>
                  <a:gd name="connsiteX7" fmla="*/ 127320 w 142869"/>
                  <a:gd name="connsiteY7" fmla="*/ 121956 h 126675"/>
                  <a:gd name="connsiteX8" fmla="*/ 139058 w 142869"/>
                  <a:gd name="connsiteY8" fmla="*/ 74597 h 126675"/>
                  <a:gd name="connsiteX9" fmla="*/ 113962 w 142869"/>
                  <a:gd name="connsiteY9" fmla="*/ 17320 h 126675"/>
                  <a:gd name="connsiteX10" fmla="*/ 77531 w 142869"/>
                  <a:gd name="connsiteY10" fmla="*/ 3355 h 126675"/>
                  <a:gd name="connsiteX11" fmla="*/ 79959 w 142869"/>
                  <a:gd name="connsiteY11" fmla="*/ 9224 h 126675"/>
                  <a:gd name="connsiteX12" fmla="*/ 106271 w 142869"/>
                  <a:gd name="connsiteY12" fmla="*/ 29463 h 126675"/>
                  <a:gd name="connsiteX13" fmla="*/ 124081 w 142869"/>
                  <a:gd name="connsiteY13" fmla="*/ 72573 h 126675"/>
                  <a:gd name="connsiteX14" fmla="*/ 130153 w 142869"/>
                  <a:gd name="connsiteY14" fmla="*/ 104146 h 126675"/>
                  <a:gd name="connsiteX15" fmla="*/ 123069 w 142869"/>
                  <a:gd name="connsiteY15" fmla="*/ 109408 h 126675"/>
                  <a:gd name="connsiteX16" fmla="*/ 45553 w 142869"/>
                  <a:gd name="connsiteY16" fmla="*/ 113456 h 126675"/>
                  <a:gd name="connsiteX17" fmla="*/ 16004 w 142869"/>
                  <a:gd name="connsiteY17" fmla="*/ 104956 h 126675"/>
                  <a:gd name="connsiteX18" fmla="*/ 9527 w 142869"/>
                  <a:gd name="connsiteY18" fmla="*/ 81478 h 126675"/>
                  <a:gd name="connsiteX19" fmla="*/ 38469 w 142869"/>
                  <a:gd name="connsiteY19" fmla="*/ 40999 h 126675"/>
                  <a:gd name="connsiteX20" fmla="*/ 58709 w 142869"/>
                  <a:gd name="connsiteY20" fmla="*/ 23391 h 126675"/>
                  <a:gd name="connsiteX21" fmla="*/ 78948 w 142869"/>
                  <a:gd name="connsiteY21" fmla="*/ 7403 h 126675"/>
                  <a:gd name="connsiteX22" fmla="*/ 77936 w 142869"/>
                  <a:gd name="connsiteY22" fmla="*/ 5378 h 12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42869" h="126675">
                    <a:moveTo>
                      <a:pt x="77936" y="5378"/>
                    </a:moveTo>
                    <a:cubicBezTo>
                      <a:pt x="70650" y="9426"/>
                      <a:pt x="63971" y="15295"/>
                      <a:pt x="57697" y="19951"/>
                    </a:cubicBezTo>
                    <a:cubicBezTo>
                      <a:pt x="49925" y="25294"/>
                      <a:pt x="42497" y="31102"/>
                      <a:pt x="35434" y="37357"/>
                    </a:cubicBezTo>
                    <a:cubicBezTo>
                      <a:pt x="22480" y="47841"/>
                      <a:pt x="11976" y="61036"/>
                      <a:pt x="4670" y="76013"/>
                    </a:cubicBezTo>
                    <a:cubicBezTo>
                      <a:pt x="-1118" y="85830"/>
                      <a:pt x="-552" y="98135"/>
                      <a:pt x="6087" y="107385"/>
                    </a:cubicBezTo>
                    <a:cubicBezTo>
                      <a:pt x="13879" y="114448"/>
                      <a:pt x="23472" y="119204"/>
                      <a:pt x="33814" y="121147"/>
                    </a:cubicBezTo>
                    <a:cubicBezTo>
                      <a:pt x="49702" y="125012"/>
                      <a:pt x="66035" y="126794"/>
                      <a:pt x="82389" y="126410"/>
                    </a:cubicBezTo>
                    <a:cubicBezTo>
                      <a:pt x="97487" y="126753"/>
                      <a:pt x="112585" y="125256"/>
                      <a:pt x="127320" y="121956"/>
                    </a:cubicBezTo>
                    <a:cubicBezTo>
                      <a:pt x="149785" y="116491"/>
                      <a:pt x="143915" y="91395"/>
                      <a:pt x="139058" y="74597"/>
                    </a:cubicBezTo>
                    <a:cubicBezTo>
                      <a:pt x="133998" y="54216"/>
                      <a:pt x="125498" y="34867"/>
                      <a:pt x="113962" y="17320"/>
                    </a:cubicBezTo>
                    <a:cubicBezTo>
                      <a:pt x="105664" y="5581"/>
                      <a:pt x="91901" y="-6360"/>
                      <a:pt x="77531" y="3355"/>
                    </a:cubicBezTo>
                    <a:cubicBezTo>
                      <a:pt x="74698" y="5378"/>
                      <a:pt x="76317" y="10235"/>
                      <a:pt x="79959" y="9224"/>
                    </a:cubicBezTo>
                    <a:cubicBezTo>
                      <a:pt x="93115" y="5176"/>
                      <a:pt x="100199" y="19343"/>
                      <a:pt x="106271" y="29463"/>
                    </a:cubicBezTo>
                    <a:cubicBezTo>
                      <a:pt x="113334" y="43348"/>
                      <a:pt x="119285" y="57758"/>
                      <a:pt x="124081" y="72573"/>
                    </a:cubicBezTo>
                    <a:cubicBezTo>
                      <a:pt x="128493" y="82490"/>
                      <a:pt x="130578" y="93297"/>
                      <a:pt x="130153" y="104146"/>
                    </a:cubicBezTo>
                    <a:cubicBezTo>
                      <a:pt x="130153" y="107789"/>
                      <a:pt x="127724" y="108194"/>
                      <a:pt x="123069" y="109408"/>
                    </a:cubicBezTo>
                    <a:cubicBezTo>
                      <a:pt x="97689" y="115399"/>
                      <a:pt x="71419" y="116775"/>
                      <a:pt x="45553" y="113456"/>
                    </a:cubicBezTo>
                    <a:cubicBezTo>
                      <a:pt x="35231" y="112687"/>
                      <a:pt x="25172" y="109792"/>
                      <a:pt x="16004" y="104956"/>
                    </a:cubicBezTo>
                    <a:cubicBezTo>
                      <a:pt x="6896" y="99694"/>
                      <a:pt x="6694" y="91395"/>
                      <a:pt x="9527" y="81478"/>
                    </a:cubicBezTo>
                    <a:cubicBezTo>
                      <a:pt x="15761" y="65854"/>
                      <a:pt x="25698" y="51949"/>
                      <a:pt x="38469" y="40999"/>
                    </a:cubicBezTo>
                    <a:cubicBezTo>
                      <a:pt x="44946" y="34725"/>
                      <a:pt x="52232" y="29059"/>
                      <a:pt x="58709" y="23391"/>
                    </a:cubicBezTo>
                    <a:cubicBezTo>
                      <a:pt x="65185" y="17725"/>
                      <a:pt x="71864" y="12058"/>
                      <a:pt x="78948" y="7403"/>
                    </a:cubicBezTo>
                    <a:cubicBezTo>
                      <a:pt x="79758" y="6391"/>
                      <a:pt x="78948" y="4974"/>
                      <a:pt x="77936" y="5378"/>
                    </a:cubicBezTo>
                    <a:close/>
                  </a:path>
                </a:pathLst>
              </a:custGeom>
              <a:solidFill>
                <a:srgbClr val="570D0C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C71501D6-4890-402C-AA3C-60081BF03E76}"/>
                  </a:ext>
                </a:extLst>
              </p:cNvPr>
              <p:cNvSpPr/>
              <p:nvPr/>
            </p:nvSpPr>
            <p:spPr>
              <a:xfrm>
                <a:off x="4152135" y="6256368"/>
                <a:ext cx="137909" cy="310414"/>
              </a:xfrm>
              <a:custGeom>
                <a:avLst/>
                <a:gdLst>
                  <a:gd name="connsiteX0" fmla="*/ 982 w 137909"/>
                  <a:gd name="connsiteY0" fmla="*/ 2580 h 310414"/>
                  <a:gd name="connsiteX1" fmla="*/ 82950 w 137909"/>
                  <a:gd name="connsiteY1" fmla="*/ 149516 h 310414"/>
                  <a:gd name="connsiteX2" fmla="*/ 105415 w 137909"/>
                  <a:gd name="connsiteY2" fmla="*/ 226627 h 310414"/>
                  <a:gd name="connsiteX3" fmla="*/ 125655 w 137909"/>
                  <a:gd name="connsiteY3" fmla="*/ 307584 h 310414"/>
                  <a:gd name="connsiteX4" fmla="*/ 130533 w 137909"/>
                  <a:gd name="connsiteY4" fmla="*/ 309993 h 310414"/>
                  <a:gd name="connsiteX5" fmla="*/ 132941 w 137909"/>
                  <a:gd name="connsiteY5" fmla="*/ 307584 h 310414"/>
                  <a:gd name="connsiteX6" fmla="*/ 106832 w 137909"/>
                  <a:gd name="connsiteY6" fmla="*/ 139396 h 310414"/>
                  <a:gd name="connsiteX7" fmla="*/ 3208 w 137909"/>
                  <a:gd name="connsiteY7" fmla="*/ 353 h 310414"/>
                  <a:gd name="connsiteX8" fmla="*/ 982 w 137909"/>
                  <a:gd name="connsiteY8" fmla="*/ 2580 h 310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7909" h="310414">
                    <a:moveTo>
                      <a:pt x="982" y="2580"/>
                    </a:moveTo>
                    <a:cubicBezTo>
                      <a:pt x="36238" y="46702"/>
                      <a:pt x="63925" y="96348"/>
                      <a:pt x="82950" y="149516"/>
                    </a:cubicBezTo>
                    <a:cubicBezTo>
                      <a:pt x="91653" y="175017"/>
                      <a:pt x="98939" y="200316"/>
                      <a:pt x="105415" y="226627"/>
                    </a:cubicBezTo>
                    <a:cubicBezTo>
                      <a:pt x="111892" y="252939"/>
                      <a:pt x="116547" y="281476"/>
                      <a:pt x="125655" y="307584"/>
                    </a:cubicBezTo>
                    <a:cubicBezTo>
                      <a:pt x="126343" y="309588"/>
                      <a:pt x="128509" y="310681"/>
                      <a:pt x="130533" y="309993"/>
                    </a:cubicBezTo>
                    <a:cubicBezTo>
                      <a:pt x="131666" y="309609"/>
                      <a:pt x="132556" y="308718"/>
                      <a:pt x="132941" y="307584"/>
                    </a:cubicBezTo>
                    <a:cubicBezTo>
                      <a:pt x="148323" y="253546"/>
                      <a:pt x="129905" y="188780"/>
                      <a:pt x="106832" y="139396"/>
                    </a:cubicBezTo>
                    <a:cubicBezTo>
                      <a:pt x="82404" y="86309"/>
                      <a:pt x="47107" y="38929"/>
                      <a:pt x="3208" y="353"/>
                    </a:cubicBezTo>
                    <a:cubicBezTo>
                      <a:pt x="1791" y="-1064"/>
                      <a:pt x="-31" y="353"/>
                      <a:pt x="982" y="2580"/>
                    </a:cubicBezTo>
                    <a:close/>
                  </a:path>
                </a:pathLst>
              </a:custGeom>
              <a:solidFill>
                <a:srgbClr val="160A0A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7656499A-4166-4383-98AE-4F026FCE2813}"/>
                  </a:ext>
                </a:extLst>
              </p:cNvPr>
              <p:cNvSpPr/>
              <p:nvPr/>
            </p:nvSpPr>
            <p:spPr>
              <a:xfrm>
                <a:off x="4503591" y="6109507"/>
                <a:ext cx="138008" cy="310338"/>
              </a:xfrm>
              <a:custGeom>
                <a:avLst/>
                <a:gdLst>
                  <a:gd name="connsiteX0" fmla="*/ 2092 w 138008"/>
                  <a:gd name="connsiteY0" fmla="*/ 2302 h 310338"/>
                  <a:gd name="connsiteX1" fmla="*/ 83049 w 138008"/>
                  <a:gd name="connsiteY1" fmla="*/ 149441 h 310338"/>
                  <a:gd name="connsiteX2" fmla="*/ 105515 w 138008"/>
                  <a:gd name="connsiteY2" fmla="*/ 226552 h 310338"/>
                  <a:gd name="connsiteX3" fmla="*/ 125754 w 138008"/>
                  <a:gd name="connsiteY3" fmla="*/ 307509 h 310338"/>
                  <a:gd name="connsiteX4" fmla="*/ 130631 w 138008"/>
                  <a:gd name="connsiteY4" fmla="*/ 309917 h 310338"/>
                  <a:gd name="connsiteX5" fmla="*/ 133040 w 138008"/>
                  <a:gd name="connsiteY5" fmla="*/ 307509 h 310338"/>
                  <a:gd name="connsiteX6" fmla="*/ 106931 w 138008"/>
                  <a:gd name="connsiteY6" fmla="*/ 139321 h 310338"/>
                  <a:gd name="connsiteX7" fmla="*/ 3306 w 138008"/>
                  <a:gd name="connsiteY7" fmla="*/ 277 h 310338"/>
                  <a:gd name="connsiteX8" fmla="*/ 1182 w 138008"/>
                  <a:gd name="connsiteY8" fmla="*/ 177 h 310338"/>
                  <a:gd name="connsiteX9" fmla="*/ 1080 w 138008"/>
                  <a:gd name="connsiteY9" fmla="*/ 2302 h 310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8008" h="310338">
                    <a:moveTo>
                      <a:pt x="2092" y="2302"/>
                    </a:moveTo>
                    <a:cubicBezTo>
                      <a:pt x="37025" y="46544"/>
                      <a:pt x="64388" y="96251"/>
                      <a:pt x="83049" y="149441"/>
                    </a:cubicBezTo>
                    <a:cubicBezTo>
                      <a:pt x="91853" y="174740"/>
                      <a:pt x="99362" y="200484"/>
                      <a:pt x="105515" y="226552"/>
                    </a:cubicBezTo>
                    <a:cubicBezTo>
                      <a:pt x="111991" y="253470"/>
                      <a:pt x="116848" y="281400"/>
                      <a:pt x="125754" y="307509"/>
                    </a:cubicBezTo>
                    <a:cubicBezTo>
                      <a:pt x="126442" y="309513"/>
                      <a:pt x="128607" y="310605"/>
                      <a:pt x="130631" y="309917"/>
                    </a:cubicBezTo>
                    <a:cubicBezTo>
                      <a:pt x="131765" y="309533"/>
                      <a:pt x="132655" y="308642"/>
                      <a:pt x="133040" y="307509"/>
                    </a:cubicBezTo>
                    <a:cubicBezTo>
                      <a:pt x="148422" y="253267"/>
                      <a:pt x="130004" y="188705"/>
                      <a:pt x="106931" y="139321"/>
                    </a:cubicBezTo>
                    <a:cubicBezTo>
                      <a:pt x="82442" y="86274"/>
                      <a:pt x="47145" y="38915"/>
                      <a:pt x="3306" y="277"/>
                    </a:cubicBezTo>
                    <a:cubicBezTo>
                      <a:pt x="2740" y="-330"/>
                      <a:pt x="1789" y="-390"/>
                      <a:pt x="1182" y="177"/>
                    </a:cubicBezTo>
                    <a:cubicBezTo>
                      <a:pt x="574" y="743"/>
                      <a:pt x="513" y="1694"/>
                      <a:pt x="1080" y="2302"/>
                    </a:cubicBezTo>
                    <a:close/>
                  </a:path>
                </a:pathLst>
              </a:custGeom>
              <a:solidFill>
                <a:srgbClr val="160A0A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E3826E89-7D3B-4DC5-B8FE-504D3A86106A}"/>
                  </a:ext>
                </a:extLst>
              </p:cNvPr>
              <p:cNvSpPr/>
              <p:nvPr/>
            </p:nvSpPr>
            <p:spPr>
              <a:xfrm>
                <a:off x="4022552" y="6143997"/>
                <a:ext cx="499798" cy="280830"/>
              </a:xfrm>
              <a:custGeom>
                <a:avLst/>
                <a:gdLst>
                  <a:gd name="connsiteX0" fmla="*/ 458439 w 499798"/>
                  <a:gd name="connsiteY0" fmla="*/ 75687 h 280830"/>
                  <a:gd name="connsiteX1" fmla="*/ 497703 w 499798"/>
                  <a:gd name="connsiteY1" fmla="*/ 3028 h 280830"/>
                  <a:gd name="connsiteX2" fmla="*/ 457225 w 499798"/>
                  <a:gd name="connsiteY2" fmla="*/ 5254 h 280830"/>
                  <a:gd name="connsiteX3" fmla="*/ 104658 w 499798"/>
                  <a:gd name="connsiteY3" fmla="*/ 139036 h 280830"/>
                  <a:gd name="connsiteX4" fmla="*/ 52845 w 499798"/>
                  <a:gd name="connsiteY4" fmla="*/ 162310 h 280830"/>
                  <a:gd name="connsiteX5" fmla="*/ 11355 w 499798"/>
                  <a:gd name="connsiteY5" fmla="*/ 199551 h 280830"/>
                  <a:gd name="connsiteX6" fmla="*/ 31595 w 499798"/>
                  <a:gd name="connsiteY6" fmla="*/ 280508 h 280830"/>
                  <a:gd name="connsiteX7" fmla="*/ 79561 w 499798"/>
                  <a:gd name="connsiteY7" fmla="*/ 258649 h 280830"/>
                  <a:gd name="connsiteX8" fmla="*/ 132588 w 499798"/>
                  <a:gd name="connsiteY8" fmla="*/ 233147 h 280830"/>
                  <a:gd name="connsiteX9" fmla="*/ 340445 w 499798"/>
                  <a:gd name="connsiteY9" fmla="*/ 133166 h 280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9798" h="280830">
                    <a:moveTo>
                      <a:pt x="458439" y="75687"/>
                    </a:moveTo>
                    <a:cubicBezTo>
                      <a:pt x="482727" y="63948"/>
                      <a:pt x="509240" y="44114"/>
                      <a:pt x="497703" y="3028"/>
                    </a:cubicBezTo>
                    <a:cubicBezTo>
                      <a:pt x="484507" y="-1971"/>
                      <a:pt x="469794" y="-1161"/>
                      <a:pt x="457225" y="5254"/>
                    </a:cubicBezTo>
                    <a:lnTo>
                      <a:pt x="104658" y="139036"/>
                    </a:lnTo>
                    <a:cubicBezTo>
                      <a:pt x="86666" y="145086"/>
                      <a:pt x="69321" y="152879"/>
                      <a:pt x="52845" y="162310"/>
                    </a:cubicBezTo>
                    <a:cubicBezTo>
                      <a:pt x="36877" y="172106"/>
                      <a:pt x="22811" y="184715"/>
                      <a:pt x="11355" y="199551"/>
                    </a:cubicBezTo>
                    <a:cubicBezTo>
                      <a:pt x="-1395" y="215945"/>
                      <a:pt x="-10503" y="275852"/>
                      <a:pt x="31595" y="280508"/>
                    </a:cubicBezTo>
                    <a:cubicBezTo>
                      <a:pt x="48798" y="282126"/>
                      <a:pt x="66001" y="265126"/>
                      <a:pt x="79561" y="258649"/>
                    </a:cubicBezTo>
                    <a:lnTo>
                      <a:pt x="132588" y="233147"/>
                    </a:lnTo>
                    <a:lnTo>
                      <a:pt x="340445" y="133166"/>
                    </a:lnTo>
                    <a:close/>
                  </a:path>
                </a:pathLst>
              </a:custGeom>
              <a:solidFill>
                <a:srgbClr val="000000">
                  <a:alpha val="8000"/>
                </a:srgbClr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50E11003-2AEB-4CB4-8235-79528F975275}"/>
                  </a:ext>
                </a:extLst>
              </p:cNvPr>
              <p:cNvSpPr/>
              <p:nvPr/>
            </p:nvSpPr>
            <p:spPr>
              <a:xfrm>
                <a:off x="4043421" y="6461949"/>
                <a:ext cx="94494" cy="160116"/>
              </a:xfrm>
              <a:custGeom>
                <a:avLst/>
                <a:gdLst>
                  <a:gd name="connsiteX0" fmla="*/ 35013 w 94494"/>
                  <a:gd name="connsiteY0" fmla="*/ 146935 h 160116"/>
                  <a:gd name="connsiteX1" fmla="*/ 27322 w 94494"/>
                  <a:gd name="connsiteY1" fmla="*/ 86217 h 160116"/>
                  <a:gd name="connsiteX2" fmla="*/ 4249 w 94494"/>
                  <a:gd name="connsiteY2" fmla="*/ 28940 h 160116"/>
                  <a:gd name="connsiteX3" fmla="*/ 1416 w 94494"/>
                  <a:gd name="connsiteY3" fmla="*/ 9915 h 160116"/>
                  <a:gd name="connsiteX4" fmla="*/ 19631 w 94494"/>
                  <a:gd name="connsiteY4" fmla="*/ -204 h 160116"/>
                  <a:gd name="connsiteX5" fmla="*/ 66788 w 94494"/>
                  <a:gd name="connsiteY5" fmla="*/ 28940 h 160116"/>
                  <a:gd name="connsiteX6" fmla="*/ 95123 w 94494"/>
                  <a:gd name="connsiteY6" fmla="*/ 120219 h 160116"/>
                  <a:gd name="connsiteX7" fmla="*/ 91885 w 94494"/>
                  <a:gd name="connsiteY7" fmla="*/ 137422 h 160116"/>
                  <a:gd name="connsiteX8" fmla="*/ 69015 w 94494"/>
                  <a:gd name="connsiteY8" fmla="*/ 156043 h 160116"/>
                  <a:gd name="connsiteX9" fmla="*/ 38656 w 94494"/>
                  <a:gd name="connsiteY9" fmla="*/ 159888 h 160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4494" h="160116">
                    <a:moveTo>
                      <a:pt x="35013" y="146935"/>
                    </a:moveTo>
                    <a:cubicBezTo>
                      <a:pt x="36692" y="126392"/>
                      <a:pt x="34062" y="105708"/>
                      <a:pt x="27322" y="86217"/>
                    </a:cubicBezTo>
                    <a:cubicBezTo>
                      <a:pt x="21048" y="65978"/>
                      <a:pt x="12345" y="47965"/>
                      <a:pt x="4249" y="28940"/>
                    </a:cubicBezTo>
                    <a:cubicBezTo>
                      <a:pt x="849" y="23213"/>
                      <a:pt x="-163" y="16392"/>
                      <a:pt x="1416" y="9915"/>
                    </a:cubicBezTo>
                    <a:cubicBezTo>
                      <a:pt x="5160" y="3438"/>
                      <a:pt x="12163" y="-447"/>
                      <a:pt x="19631" y="-204"/>
                    </a:cubicBezTo>
                    <a:cubicBezTo>
                      <a:pt x="39122" y="1354"/>
                      <a:pt x="56689" y="12203"/>
                      <a:pt x="66788" y="28940"/>
                    </a:cubicBezTo>
                    <a:cubicBezTo>
                      <a:pt x="86076" y="55393"/>
                      <a:pt x="96054" y="87492"/>
                      <a:pt x="95123" y="120219"/>
                    </a:cubicBezTo>
                    <a:cubicBezTo>
                      <a:pt x="95164" y="126109"/>
                      <a:pt x="94071" y="131958"/>
                      <a:pt x="91885" y="137422"/>
                    </a:cubicBezTo>
                    <a:cubicBezTo>
                      <a:pt x="87290" y="146631"/>
                      <a:pt x="78952" y="153412"/>
                      <a:pt x="69015" y="156043"/>
                    </a:cubicBezTo>
                    <a:cubicBezTo>
                      <a:pt x="59118" y="158754"/>
                      <a:pt x="48897" y="160050"/>
                      <a:pt x="38656" y="159888"/>
                    </a:cubicBezTo>
                  </a:path>
                </a:pathLst>
              </a:custGeom>
              <a:solidFill>
                <a:srgbClr val="FFFFFF">
                  <a:alpha val="40000"/>
                </a:srgbClr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F341B21C-E3A6-431C-A540-0BEE8936BC88}"/>
                </a:ext>
              </a:extLst>
            </p:cNvPr>
            <p:cNvGrpSpPr/>
            <p:nvPr/>
          </p:nvGrpSpPr>
          <p:grpSpPr>
            <a:xfrm>
              <a:off x="6776302" y="5999048"/>
              <a:ext cx="1030319" cy="761328"/>
              <a:chOff x="5928790" y="5863083"/>
              <a:chExt cx="1479647" cy="1132233"/>
            </a:xfrm>
          </p:grpSpPr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89B4B0B1-D2E8-4218-8ECA-E83F3190C1F9}"/>
                  </a:ext>
                </a:extLst>
              </p:cNvPr>
              <p:cNvSpPr/>
              <p:nvPr/>
            </p:nvSpPr>
            <p:spPr>
              <a:xfrm>
                <a:off x="6765309" y="6540893"/>
                <a:ext cx="626457" cy="437576"/>
              </a:xfrm>
              <a:custGeom>
                <a:avLst/>
                <a:gdLst>
                  <a:gd name="connsiteX0" fmla="*/ 688 w 626457"/>
                  <a:gd name="connsiteY0" fmla="*/ 103815 h 437576"/>
                  <a:gd name="connsiteX1" fmla="*/ 549374 w 626457"/>
                  <a:gd name="connsiteY1" fmla="*/ 424606 h 437576"/>
                  <a:gd name="connsiteX2" fmla="*/ 587828 w 626457"/>
                  <a:gd name="connsiteY2" fmla="*/ 437356 h 437576"/>
                  <a:gd name="connsiteX3" fmla="*/ 624461 w 626457"/>
                  <a:gd name="connsiteY3" fmla="*/ 364090 h 437576"/>
                  <a:gd name="connsiteX4" fmla="*/ 565160 w 626457"/>
                  <a:gd name="connsiteY4" fmla="*/ 303373 h 437576"/>
                  <a:gd name="connsiteX5" fmla="*/ 50679 w 626457"/>
                  <a:gd name="connsiteY5" fmla="*/ -215 h 437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6457" h="437576">
                    <a:moveTo>
                      <a:pt x="688" y="103815"/>
                    </a:moveTo>
                    <a:cubicBezTo>
                      <a:pt x="194378" y="219987"/>
                      <a:pt x="355482" y="308433"/>
                      <a:pt x="549374" y="424606"/>
                    </a:cubicBezTo>
                    <a:cubicBezTo>
                      <a:pt x="560404" y="433045"/>
                      <a:pt x="573944" y="437538"/>
                      <a:pt x="587828" y="437356"/>
                    </a:cubicBezTo>
                    <a:cubicBezTo>
                      <a:pt x="617377" y="433916"/>
                      <a:pt x="633973" y="392425"/>
                      <a:pt x="624461" y="364090"/>
                    </a:cubicBezTo>
                    <a:cubicBezTo>
                      <a:pt x="612297" y="337597"/>
                      <a:pt x="591350" y="316143"/>
                      <a:pt x="565160" y="303373"/>
                    </a:cubicBezTo>
                    <a:cubicBezTo>
                      <a:pt x="383007" y="189021"/>
                      <a:pt x="239713" y="103612"/>
                      <a:pt x="50679" y="-215"/>
                    </a:cubicBezTo>
                  </a:path>
                </a:pathLst>
              </a:custGeom>
              <a:solidFill>
                <a:srgbClr val="EB871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E412E91E-69B0-4071-8117-24A493A0DD3B}"/>
                  </a:ext>
                </a:extLst>
              </p:cNvPr>
              <p:cNvSpPr/>
              <p:nvPr/>
            </p:nvSpPr>
            <p:spPr>
              <a:xfrm>
                <a:off x="6761553" y="6531151"/>
                <a:ext cx="646884" cy="464165"/>
              </a:xfrm>
              <a:custGeom>
                <a:avLst/>
                <a:gdLst>
                  <a:gd name="connsiteX0" fmla="*/ 2623 w 646884"/>
                  <a:gd name="connsiteY0" fmla="*/ 116795 h 464165"/>
                  <a:gd name="connsiteX1" fmla="*/ 136606 w 646884"/>
                  <a:gd name="connsiteY1" fmla="*/ 210300 h 464165"/>
                  <a:gd name="connsiteX2" fmla="*/ 269983 w 646884"/>
                  <a:gd name="connsiteY2" fmla="*/ 289030 h 464165"/>
                  <a:gd name="connsiteX3" fmla="*/ 541997 w 646884"/>
                  <a:gd name="connsiteY3" fmla="*/ 448313 h 464165"/>
                  <a:gd name="connsiteX4" fmla="*/ 604334 w 646884"/>
                  <a:gd name="connsiteY4" fmla="*/ 462075 h 464165"/>
                  <a:gd name="connsiteX5" fmla="*/ 642181 w 646884"/>
                  <a:gd name="connsiteY5" fmla="*/ 423014 h 464165"/>
                  <a:gd name="connsiteX6" fmla="*/ 609394 w 646884"/>
                  <a:gd name="connsiteY6" fmla="*/ 319996 h 464165"/>
                  <a:gd name="connsiteX7" fmla="*/ 548676 w 646884"/>
                  <a:gd name="connsiteY7" fmla="*/ 279517 h 464165"/>
                  <a:gd name="connsiteX8" fmla="*/ 483102 w 646884"/>
                  <a:gd name="connsiteY8" fmla="*/ 239039 h 464165"/>
                  <a:gd name="connsiteX9" fmla="*/ 356201 w 646884"/>
                  <a:gd name="connsiteY9" fmla="*/ 161928 h 464165"/>
                  <a:gd name="connsiteX10" fmla="*/ 216754 w 646884"/>
                  <a:gd name="connsiteY10" fmla="*/ 80971 h 464165"/>
                  <a:gd name="connsiteX11" fmla="*/ 59293 w 646884"/>
                  <a:gd name="connsiteY11" fmla="*/ 1027 h 464165"/>
                  <a:gd name="connsiteX12" fmla="*/ 45044 w 646884"/>
                  <a:gd name="connsiteY12" fmla="*/ 5358 h 464165"/>
                  <a:gd name="connsiteX13" fmla="*/ 48768 w 646884"/>
                  <a:gd name="connsiteY13" fmla="*/ 19241 h 464165"/>
                  <a:gd name="connsiteX14" fmla="*/ 527020 w 646884"/>
                  <a:gd name="connsiteY14" fmla="*/ 307853 h 464165"/>
                  <a:gd name="connsiteX15" fmla="*/ 582881 w 646884"/>
                  <a:gd name="connsiteY15" fmla="*/ 343879 h 464165"/>
                  <a:gd name="connsiteX16" fmla="*/ 612834 w 646884"/>
                  <a:gd name="connsiteY16" fmla="*/ 385369 h 464165"/>
                  <a:gd name="connsiteX17" fmla="*/ 599882 w 646884"/>
                  <a:gd name="connsiteY17" fmla="*/ 424228 h 464165"/>
                  <a:gd name="connsiteX18" fmla="*/ 552926 w 646884"/>
                  <a:gd name="connsiteY18" fmla="*/ 413906 h 464165"/>
                  <a:gd name="connsiteX19" fmla="*/ 299127 w 646884"/>
                  <a:gd name="connsiteY19" fmla="*/ 265755 h 464165"/>
                  <a:gd name="connsiteX20" fmla="*/ 158667 w 646884"/>
                  <a:gd name="connsiteY20" fmla="*/ 186012 h 464165"/>
                  <a:gd name="connsiteX21" fmla="*/ 5861 w 646884"/>
                  <a:gd name="connsiteY21" fmla="*/ 110520 h 464165"/>
                  <a:gd name="connsiteX22" fmla="*/ 1024 w 646884"/>
                  <a:gd name="connsiteY22" fmla="*/ 112302 h 464165"/>
                  <a:gd name="connsiteX23" fmla="*/ 2218 w 646884"/>
                  <a:gd name="connsiteY23" fmla="*/ 116795 h 464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46884" h="464165">
                    <a:moveTo>
                      <a:pt x="2623" y="116795"/>
                    </a:moveTo>
                    <a:cubicBezTo>
                      <a:pt x="46542" y="149177"/>
                      <a:pt x="90259" y="181358"/>
                      <a:pt x="136606" y="210300"/>
                    </a:cubicBezTo>
                    <a:cubicBezTo>
                      <a:pt x="182954" y="239242"/>
                      <a:pt x="225254" y="263124"/>
                      <a:pt x="269983" y="289030"/>
                    </a:cubicBezTo>
                    <a:cubicBezTo>
                      <a:pt x="360857" y="341652"/>
                      <a:pt x="452136" y="394274"/>
                      <a:pt x="541997" y="448313"/>
                    </a:cubicBezTo>
                    <a:cubicBezTo>
                      <a:pt x="559666" y="461995"/>
                      <a:pt x="582537" y="467055"/>
                      <a:pt x="604334" y="462075"/>
                    </a:cubicBezTo>
                    <a:cubicBezTo>
                      <a:pt x="621963" y="455072"/>
                      <a:pt x="635745" y="440865"/>
                      <a:pt x="642181" y="423014"/>
                    </a:cubicBezTo>
                    <a:cubicBezTo>
                      <a:pt x="656025" y="385207"/>
                      <a:pt x="642546" y="342846"/>
                      <a:pt x="609394" y="319996"/>
                    </a:cubicBezTo>
                    <a:cubicBezTo>
                      <a:pt x="589944" y="305343"/>
                      <a:pt x="569685" y="291823"/>
                      <a:pt x="548676" y="279517"/>
                    </a:cubicBezTo>
                    <a:lnTo>
                      <a:pt x="483102" y="239039"/>
                    </a:lnTo>
                    <a:cubicBezTo>
                      <a:pt x="441004" y="212991"/>
                      <a:pt x="398704" y="187288"/>
                      <a:pt x="356201" y="161928"/>
                    </a:cubicBezTo>
                    <a:cubicBezTo>
                      <a:pt x="310056" y="134403"/>
                      <a:pt x="263506" y="107080"/>
                      <a:pt x="216754" y="80971"/>
                    </a:cubicBezTo>
                    <a:cubicBezTo>
                      <a:pt x="165548" y="51826"/>
                      <a:pt x="112522" y="26123"/>
                      <a:pt x="59293" y="1027"/>
                    </a:cubicBezTo>
                    <a:cubicBezTo>
                      <a:pt x="54172" y="-1706"/>
                      <a:pt x="47796" y="217"/>
                      <a:pt x="45044" y="5358"/>
                    </a:cubicBezTo>
                    <a:cubicBezTo>
                      <a:pt x="42433" y="10235"/>
                      <a:pt x="44072" y="16306"/>
                      <a:pt x="48768" y="19241"/>
                    </a:cubicBezTo>
                    <a:cubicBezTo>
                      <a:pt x="206431" y="118211"/>
                      <a:pt x="368952" y="209085"/>
                      <a:pt x="527020" y="307853"/>
                    </a:cubicBezTo>
                    <a:cubicBezTo>
                      <a:pt x="545641" y="319592"/>
                      <a:pt x="565273" y="330521"/>
                      <a:pt x="582881" y="343879"/>
                    </a:cubicBezTo>
                    <a:cubicBezTo>
                      <a:pt x="597756" y="353411"/>
                      <a:pt x="608463" y="368247"/>
                      <a:pt x="612834" y="385369"/>
                    </a:cubicBezTo>
                    <a:cubicBezTo>
                      <a:pt x="614757" y="399637"/>
                      <a:pt x="609981" y="413966"/>
                      <a:pt x="599882" y="424228"/>
                    </a:cubicBezTo>
                    <a:cubicBezTo>
                      <a:pt x="585107" y="437384"/>
                      <a:pt x="566284" y="422002"/>
                      <a:pt x="552926" y="413906"/>
                    </a:cubicBezTo>
                    <a:cubicBezTo>
                      <a:pt x="468731" y="363713"/>
                      <a:pt x="383929" y="314735"/>
                      <a:pt x="299127" y="265755"/>
                    </a:cubicBezTo>
                    <a:cubicBezTo>
                      <a:pt x="252374" y="239039"/>
                      <a:pt x="205824" y="211716"/>
                      <a:pt x="158667" y="186012"/>
                    </a:cubicBezTo>
                    <a:cubicBezTo>
                      <a:pt x="111510" y="160309"/>
                      <a:pt x="57471" y="135010"/>
                      <a:pt x="5861" y="110520"/>
                    </a:cubicBezTo>
                    <a:cubicBezTo>
                      <a:pt x="4039" y="109671"/>
                      <a:pt x="1874" y="110460"/>
                      <a:pt x="1024" y="112302"/>
                    </a:cubicBezTo>
                    <a:cubicBezTo>
                      <a:pt x="295" y="113880"/>
                      <a:pt x="781" y="115783"/>
                      <a:pt x="2218" y="116795"/>
                    </a:cubicBezTo>
                    <a:close/>
                  </a:path>
                </a:pathLst>
              </a:custGeom>
              <a:solidFill>
                <a:srgbClr val="190B0B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62630B7E-9730-4307-95A1-9C4BD372D7D5}"/>
                  </a:ext>
                </a:extLst>
              </p:cNvPr>
              <p:cNvSpPr/>
              <p:nvPr/>
            </p:nvSpPr>
            <p:spPr>
              <a:xfrm>
                <a:off x="5930427" y="5870795"/>
                <a:ext cx="909497" cy="974020"/>
              </a:xfrm>
              <a:custGeom>
                <a:avLst/>
                <a:gdLst>
                  <a:gd name="connsiteX0" fmla="*/ 28431 w 909497"/>
                  <a:gd name="connsiteY0" fmla="*/ 382891 h 974020"/>
                  <a:gd name="connsiteX1" fmla="*/ 21348 w 909497"/>
                  <a:gd name="connsiteY1" fmla="*/ 682431 h 974020"/>
                  <a:gd name="connsiteX2" fmla="*/ 773234 w 909497"/>
                  <a:gd name="connsiteY2" fmla="*/ 848797 h 974020"/>
                  <a:gd name="connsiteX3" fmla="*/ 684789 w 909497"/>
                  <a:gd name="connsiteY3" fmla="*/ 77278 h 974020"/>
                  <a:gd name="connsiteX4" fmla="*/ 638643 w 909497"/>
                  <a:gd name="connsiteY4" fmla="*/ 47527 h 974020"/>
                  <a:gd name="connsiteX5" fmla="*/ 28431 w 909497"/>
                  <a:gd name="connsiteY5" fmla="*/ 382891 h 974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9497" h="974020">
                    <a:moveTo>
                      <a:pt x="28431" y="382891"/>
                    </a:moveTo>
                    <a:cubicBezTo>
                      <a:pt x="-5955" y="479412"/>
                      <a:pt x="-8445" y="584412"/>
                      <a:pt x="21348" y="682431"/>
                    </a:cubicBezTo>
                    <a:cubicBezTo>
                      <a:pt x="127198" y="992091"/>
                      <a:pt x="544936" y="1066976"/>
                      <a:pt x="773234" y="848797"/>
                    </a:cubicBezTo>
                    <a:cubicBezTo>
                      <a:pt x="1001532" y="630619"/>
                      <a:pt x="925432" y="252145"/>
                      <a:pt x="684789" y="77278"/>
                    </a:cubicBezTo>
                    <a:cubicBezTo>
                      <a:pt x="669974" y="66512"/>
                      <a:pt x="654551" y="56595"/>
                      <a:pt x="638643" y="47527"/>
                    </a:cubicBezTo>
                    <a:cubicBezTo>
                      <a:pt x="376545" y="-101433"/>
                      <a:pt x="113031" y="122614"/>
                      <a:pt x="28431" y="382891"/>
                    </a:cubicBezTo>
                    <a:close/>
                  </a:path>
                </a:pathLst>
              </a:custGeom>
              <a:solidFill>
                <a:srgbClr val="EB871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B0CC0493-FD80-450B-8E26-82263040CF48}"/>
                  </a:ext>
                </a:extLst>
              </p:cNvPr>
              <p:cNvSpPr/>
              <p:nvPr/>
            </p:nvSpPr>
            <p:spPr>
              <a:xfrm>
                <a:off x="5928790" y="5863083"/>
                <a:ext cx="915767" cy="988647"/>
              </a:xfrm>
              <a:custGeom>
                <a:avLst/>
                <a:gdLst>
                  <a:gd name="connsiteX0" fmla="*/ 31080 w 915767"/>
                  <a:gd name="connsiteY0" fmla="*/ 390805 h 988647"/>
                  <a:gd name="connsiteX1" fmla="*/ 4769 w 915767"/>
                  <a:gd name="connsiteY1" fmla="*/ 571744 h 988647"/>
                  <a:gd name="connsiteX2" fmla="*/ 53140 w 915767"/>
                  <a:gd name="connsiteY2" fmla="*/ 746003 h 988647"/>
                  <a:gd name="connsiteX3" fmla="*/ 333453 w 915767"/>
                  <a:gd name="connsiteY3" fmla="*/ 959324 h 988647"/>
                  <a:gd name="connsiteX4" fmla="*/ 686830 w 915767"/>
                  <a:gd name="connsiteY4" fmla="*/ 918845 h 988647"/>
                  <a:gd name="connsiteX5" fmla="*/ 761108 w 915767"/>
                  <a:gd name="connsiteY5" fmla="*/ 865818 h 988647"/>
                  <a:gd name="connsiteX6" fmla="*/ 792883 w 915767"/>
                  <a:gd name="connsiteY6" fmla="*/ 833234 h 988647"/>
                  <a:gd name="connsiteX7" fmla="*/ 808265 w 915767"/>
                  <a:gd name="connsiteY7" fmla="*/ 816232 h 988647"/>
                  <a:gd name="connsiteX8" fmla="*/ 821826 w 915767"/>
                  <a:gd name="connsiteY8" fmla="*/ 797815 h 988647"/>
                  <a:gd name="connsiteX9" fmla="*/ 846922 w 915767"/>
                  <a:gd name="connsiteY9" fmla="*/ 759563 h 988647"/>
                  <a:gd name="connsiteX10" fmla="*/ 867161 w 915767"/>
                  <a:gd name="connsiteY10" fmla="*/ 719084 h 988647"/>
                  <a:gd name="connsiteX11" fmla="*/ 882543 w 915767"/>
                  <a:gd name="connsiteY11" fmla="*/ 676177 h 988647"/>
                  <a:gd name="connsiteX12" fmla="*/ 893674 w 915767"/>
                  <a:gd name="connsiteY12" fmla="*/ 632056 h 988647"/>
                  <a:gd name="connsiteX13" fmla="*/ 896913 w 915767"/>
                  <a:gd name="connsiteY13" fmla="*/ 451117 h 988647"/>
                  <a:gd name="connsiteX14" fmla="*/ 839029 w 915767"/>
                  <a:gd name="connsiteY14" fmla="*/ 279691 h 988647"/>
                  <a:gd name="connsiteX15" fmla="*/ 579562 w 915767"/>
                  <a:gd name="connsiteY15" fmla="*/ 38845 h 988647"/>
                  <a:gd name="connsiteX16" fmla="*/ 536857 w 915767"/>
                  <a:gd name="connsiteY16" fmla="*/ 25689 h 988647"/>
                  <a:gd name="connsiteX17" fmla="*/ 492533 w 915767"/>
                  <a:gd name="connsiteY17" fmla="*/ 18606 h 988647"/>
                  <a:gd name="connsiteX18" fmla="*/ 447805 w 915767"/>
                  <a:gd name="connsiteY18" fmla="*/ 18606 h 988647"/>
                  <a:gd name="connsiteX19" fmla="*/ 403278 w 915767"/>
                  <a:gd name="connsiteY19" fmla="*/ 24070 h 988647"/>
                  <a:gd name="connsiteX20" fmla="*/ 239948 w 915767"/>
                  <a:gd name="connsiteY20" fmla="*/ 98146 h 988647"/>
                  <a:gd name="connsiteX21" fmla="*/ 31080 w 915767"/>
                  <a:gd name="connsiteY21" fmla="*/ 390805 h 988647"/>
                  <a:gd name="connsiteX22" fmla="*/ 29258 w 915767"/>
                  <a:gd name="connsiteY22" fmla="*/ 390805 h 988647"/>
                  <a:gd name="connsiteX23" fmla="*/ 110215 w 915767"/>
                  <a:gd name="connsiteY23" fmla="*/ 225247 h 988647"/>
                  <a:gd name="connsiteX24" fmla="*/ 234079 w 915767"/>
                  <a:gd name="connsiteY24" fmla="*/ 88026 h 988647"/>
                  <a:gd name="connsiteX25" fmla="*/ 401052 w 915767"/>
                  <a:gd name="connsiteY25" fmla="*/ 7069 h 988647"/>
                  <a:gd name="connsiteX26" fmla="*/ 587253 w 915767"/>
                  <a:gd name="connsiteY26" fmla="*/ 21844 h 988647"/>
                  <a:gd name="connsiteX27" fmla="*/ 855017 w 915767"/>
                  <a:gd name="connsiteY27" fmla="*/ 272202 h 988647"/>
                  <a:gd name="connsiteX28" fmla="*/ 904401 w 915767"/>
                  <a:gd name="connsiteY28" fmla="*/ 634282 h 988647"/>
                  <a:gd name="connsiteX29" fmla="*/ 892056 w 915767"/>
                  <a:gd name="connsiteY29" fmla="*/ 679214 h 988647"/>
                  <a:gd name="connsiteX30" fmla="*/ 875257 w 915767"/>
                  <a:gd name="connsiteY30" fmla="*/ 722525 h 988647"/>
                  <a:gd name="connsiteX31" fmla="*/ 853399 w 915767"/>
                  <a:gd name="connsiteY31" fmla="*/ 763003 h 988647"/>
                  <a:gd name="connsiteX32" fmla="*/ 827492 w 915767"/>
                  <a:gd name="connsiteY32" fmla="*/ 801458 h 988647"/>
                  <a:gd name="connsiteX33" fmla="*/ 813730 w 915767"/>
                  <a:gd name="connsiteY33" fmla="*/ 820078 h 988647"/>
                  <a:gd name="connsiteX34" fmla="*/ 797943 w 915767"/>
                  <a:gd name="connsiteY34" fmla="*/ 837079 h 988647"/>
                  <a:gd name="connsiteX35" fmla="*/ 765358 w 915767"/>
                  <a:gd name="connsiteY35" fmla="*/ 870069 h 988647"/>
                  <a:gd name="connsiteX36" fmla="*/ 690473 w 915767"/>
                  <a:gd name="connsiteY36" fmla="*/ 924310 h 988647"/>
                  <a:gd name="connsiteX37" fmla="*/ 330418 w 915767"/>
                  <a:gd name="connsiteY37" fmla="*/ 974503 h 988647"/>
                  <a:gd name="connsiteX38" fmla="*/ 162432 w 915767"/>
                  <a:gd name="connsiteY38" fmla="*/ 894760 h 988647"/>
                  <a:gd name="connsiteX39" fmla="*/ 43831 w 915767"/>
                  <a:gd name="connsiteY39" fmla="*/ 752074 h 988647"/>
                  <a:gd name="connsiteX40" fmla="*/ 721 w 915767"/>
                  <a:gd name="connsiteY40" fmla="*/ 572755 h 988647"/>
                  <a:gd name="connsiteX41" fmla="*/ 29258 w 915767"/>
                  <a:gd name="connsiteY41" fmla="*/ 390197 h 988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15767" h="988647">
                    <a:moveTo>
                      <a:pt x="31080" y="390805"/>
                    </a:moveTo>
                    <a:cubicBezTo>
                      <a:pt x="11893" y="449134"/>
                      <a:pt x="2988" y="510358"/>
                      <a:pt x="4769" y="571744"/>
                    </a:cubicBezTo>
                    <a:cubicBezTo>
                      <a:pt x="7136" y="632805"/>
                      <a:pt x="23693" y="692470"/>
                      <a:pt x="53140" y="746003"/>
                    </a:cubicBezTo>
                    <a:cubicBezTo>
                      <a:pt x="113069" y="852805"/>
                      <a:pt x="214548" y="930037"/>
                      <a:pt x="333453" y="959324"/>
                    </a:cubicBezTo>
                    <a:cubicBezTo>
                      <a:pt x="452035" y="992132"/>
                      <a:pt x="578732" y="977620"/>
                      <a:pt x="686830" y="918845"/>
                    </a:cubicBezTo>
                    <a:cubicBezTo>
                      <a:pt x="713546" y="904091"/>
                      <a:pt x="738460" y="886280"/>
                      <a:pt x="761108" y="865818"/>
                    </a:cubicBezTo>
                    <a:cubicBezTo>
                      <a:pt x="772401" y="855679"/>
                      <a:pt x="783026" y="844790"/>
                      <a:pt x="792883" y="833234"/>
                    </a:cubicBezTo>
                    <a:lnTo>
                      <a:pt x="808265" y="816232"/>
                    </a:lnTo>
                    <a:cubicBezTo>
                      <a:pt x="813183" y="810404"/>
                      <a:pt x="817717" y="804251"/>
                      <a:pt x="821826" y="797815"/>
                    </a:cubicBezTo>
                    <a:cubicBezTo>
                      <a:pt x="830974" y="785591"/>
                      <a:pt x="839353" y="772820"/>
                      <a:pt x="846922" y="759563"/>
                    </a:cubicBezTo>
                    <a:lnTo>
                      <a:pt x="867161" y="719084"/>
                    </a:lnTo>
                    <a:lnTo>
                      <a:pt x="882543" y="676177"/>
                    </a:lnTo>
                    <a:cubicBezTo>
                      <a:pt x="886996" y="661666"/>
                      <a:pt x="890699" y="646931"/>
                      <a:pt x="893674" y="632056"/>
                    </a:cubicBezTo>
                    <a:cubicBezTo>
                      <a:pt x="905474" y="572411"/>
                      <a:pt x="906567" y="511147"/>
                      <a:pt x="896913" y="451117"/>
                    </a:cubicBezTo>
                    <a:cubicBezTo>
                      <a:pt x="886894" y="391250"/>
                      <a:pt x="867364" y="333366"/>
                      <a:pt x="839029" y="279691"/>
                    </a:cubicBezTo>
                    <a:cubicBezTo>
                      <a:pt x="783897" y="171129"/>
                      <a:pt x="691910" y="85759"/>
                      <a:pt x="579562" y="38845"/>
                    </a:cubicBezTo>
                    <a:cubicBezTo>
                      <a:pt x="565395" y="34594"/>
                      <a:pt x="551227" y="29332"/>
                      <a:pt x="536857" y="25689"/>
                    </a:cubicBezTo>
                    <a:lnTo>
                      <a:pt x="492533" y="18606"/>
                    </a:lnTo>
                    <a:lnTo>
                      <a:pt x="447805" y="18606"/>
                    </a:lnTo>
                    <a:lnTo>
                      <a:pt x="403278" y="24070"/>
                    </a:lnTo>
                    <a:cubicBezTo>
                      <a:pt x="344018" y="36356"/>
                      <a:pt x="288239" y="61655"/>
                      <a:pt x="239948" y="98146"/>
                    </a:cubicBezTo>
                    <a:cubicBezTo>
                      <a:pt x="142436" y="172444"/>
                      <a:pt x="69635" y="274449"/>
                      <a:pt x="31080" y="390805"/>
                    </a:cubicBezTo>
                    <a:close/>
                    <a:moveTo>
                      <a:pt x="29258" y="390805"/>
                    </a:moveTo>
                    <a:cubicBezTo>
                      <a:pt x="48667" y="332212"/>
                      <a:pt x="75889" y="276533"/>
                      <a:pt x="110215" y="225247"/>
                    </a:cubicBezTo>
                    <a:cubicBezTo>
                      <a:pt x="144116" y="173355"/>
                      <a:pt x="185910" y="127047"/>
                      <a:pt x="234079" y="88026"/>
                    </a:cubicBezTo>
                    <a:cubicBezTo>
                      <a:pt x="282673" y="48417"/>
                      <a:pt x="339849" y="20690"/>
                      <a:pt x="401052" y="7069"/>
                    </a:cubicBezTo>
                    <a:cubicBezTo>
                      <a:pt x="463227" y="-6309"/>
                      <a:pt x="527972" y="-1189"/>
                      <a:pt x="587253" y="21844"/>
                    </a:cubicBezTo>
                    <a:cubicBezTo>
                      <a:pt x="704195" y="69629"/>
                      <a:pt x="799481" y="158742"/>
                      <a:pt x="855017" y="272202"/>
                    </a:cubicBezTo>
                    <a:cubicBezTo>
                      <a:pt x="913408" y="383377"/>
                      <a:pt x="930894" y="511531"/>
                      <a:pt x="904401" y="634282"/>
                    </a:cubicBezTo>
                    <a:cubicBezTo>
                      <a:pt x="901102" y="649461"/>
                      <a:pt x="896973" y="664459"/>
                      <a:pt x="892056" y="679214"/>
                    </a:cubicBezTo>
                    <a:lnTo>
                      <a:pt x="875257" y="722525"/>
                    </a:lnTo>
                    <a:lnTo>
                      <a:pt x="853399" y="763003"/>
                    </a:lnTo>
                    <a:cubicBezTo>
                      <a:pt x="845485" y="776301"/>
                      <a:pt x="836843" y="789132"/>
                      <a:pt x="827492" y="801458"/>
                    </a:cubicBezTo>
                    <a:cubicBezTo>
                      <a:pt x="823242" y="807914"/>
                      <a:pt x="818648" y="814127"/>
                      <a:pt x="813730" y="820078"/>
                    </a:cubicBezTo>
                    <a:lnTo>
                      <a:pt x="797943" y="837079"/>
                    </a:lnTo>
                    <a:cubicBezTo>
                      <a:pt x="787803" y="848777"/>
                      <a:pt x="776915" y="859788"/>
                      <a:pt x="765358" y="870069"/>
                    </a:cubicBezTo>
                    <a:cubicBezTo>
                      <a:pt x="742326" y="890673"/>
                      <a:pt x="717229" y="908847"/>
                      <a:pt x="690473" y="924310"/>
                    </a:cubicBezTo>
                    <a:cubicBezTo>
                      <a:pt x="581181" y="986160"/>
                      <a:pt x="452460" y="1004093"/>
                      <a:pt x="330418" y="974503"/>
                    </a:cubicBezTo>
                    <a:cubicBezTo>
                      <a:pt x="269538" y="959729"/>
                      <a:pt x="212362" y="932588"/>
                      <a:pt x="162432" y="894760"/>
                    </a:cubicBezTo>
                    <a:cubicBezTo>
                      <a:pt x="112421" y="856995"/>
                      <a:pt x="71821" y="808157"/>
                      <a:pt x="43831" y="752074"/>
                    </a:cubicBezTo>
                    <a:cubicBezTo>
                      <a:pt x="15779" y="696436"/>
                      <a:pt x="1024" y="635052"/>
                      <a:pt x="721" y="572755"/>
                    </a:cubicBezTo>
                    <a:cubicBezTo>
                      <a:pt x="53" y="510742"/>
                      <a:pt x="9687" y="449053"/>
                      <a:pt x="29258" y="390197"/>
                    </a:cubicBezTo>
                    <a:close/>
                  </a:path>
                </a:pathLst>
              </a:custGeom>
              <a:solidFill>
                <a:srgbClr val="190B0B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25B41762-E253-44CA-9349-B29FDB27AEB4}"/>
                  </a:ext>
                </a:extLst>
              </p:cNvPr>
              <p:cNvSpPr/>
              <p:nvPr/>
            </p:nvSpPr>
            <p:spPr>
              <a:xfrm>
                <a:off x="6243340" y="6822622"/>
                <a:ext cx="2023" cy="2024"/>
              </a:xfrm>
              <a:custGeom>
                <a:avLst/>
                <a:gdLst>
                  <a:gd name="connsiteX0" fmla="*/ 1700 w 2023"/>
                  <a:gd name="connsiteY0" fmla="*/ 1810 h 2024"/>
                  <a:gd name="connsiteX1" fmla="*/ 2712 w 2023"/>
                  <a:gd name="connsiteY1" fmla="*/ 797 h 2024"/>
                  <a:gd name="connsiteX2" fmla="*/ 1700 w 2023"/>
                  <a:gd name="connsiteY2" fmla="*/ -215 h 2024"/>
                  <a:gd name="connsiteX3" fmla="*/ 688 w 2023"/>
                  <a:gd name="connsiteY3" fmla="*/ 797 h 2024"/>
                  <a:gd name="connsiteX4" fmla="*/ 1700 w 2023"/>
                  <a:gd name="connsiteY4" fmla="*/ 1810 h 2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3" h="2024">
                    <a:moveTo>
                      <a:pt x="1700" y="1810"/>
                    </a:moveTo>
                    <a:cubicBezTo>
                      <a:pt x="2267" y="1810"/>
                      <a:pt x="2712" y="1364"/>
                      <a:pt x="2712" y="797"/>
                    </a:cubicBezTo>
                    <a:cubicBezTo>
                      <a:pt x="2712" y="231"/>
                      <a:pt x="2267" y="-215"/>
                      <a:pt x="1700" y="-215"/>
                    </a:cubicBezTo>
                    <a:cubicBezTo>
                      <a:pt x="1134" y="-215"/>
                      <a:pt x="688" y="231"/>
                      <a:pt x="688" y="797"/>
                    </a:cubicBezTo>
                    <a:cubicBezTo>
                      <a:pt x="688" y="1364"/>
                      <a:pt x="1134" y="1810"/>
                      <a:pt x="1700" y="181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14" name="Graphic 71">
                <a:extLst>
                  <a:ext uri="{FF2B5EF4-FFF2-40B4-BE49-F238E27FC236}">
                    <a16:creationId xmlns:a16="http://schemas.microsoft.com/office/drawing/2014/main" id="{3D25EC7F-2225-4B88-B69F-DEF83839F873}"/>
                  </a:ext>
                </a:extLst>
              </p:cNvPr>
              <p:cNvGrpSpPr/>
              <p:nvPr/>
            </p:nvGrpSpPr>
            <p:grpSpPr>
              <a:xfrm>
                <a:off x="6007687" y="5943998"/>
                <a:ext cx="762993" cy="829389"/>
                <a:chOff x="6007687" y="5943998"/>
                <a:chExt cx="762993" cy="829389"/>
              </a:xfrm>
            </p:grpSpPr>
            <p:sp>
              <p:nvSpPr>
                <p:cNvPr id="215" name="Freeform: Shape 214">
                  <a:extLst>
                    <a:ext uri="{FF2B5EF4-FFF2-40B4-BE49-F238E27FC236}">
                      <a16:creationId xmlns:a16="http://schemas.microsoft.com/office/drawing/2014/main" id="{452A09C5-E7EC-4065-AFC4-DFA23FBFD373}"/>
                    </a:ext>
                  </a:extLst>
                </p:cNvPr>
                <p:cNvSpPr/>
                <p:nvPr/>
              </p:nvSpPr>
              <p:spPr>
                <a:xfrm>
                  <a:off x="6012284" y="5961383"/>
                  <a:ext cx="747642" cy="801120"/>
                </a:xfrm>
                <a:custGeom>
                  <a:avLst/>
                  <a:gdLst>
                    <a:gd name="connsiteX0" fmla="*/ 23484 w 747642"/>
                    <a:gd name="connsiteY0" fmla="*/ 314768 h 801120"/>
                    <a:gd name="connsiteX1" fmla="*/ 17614 w 747642"/>
                    <a:gd name="connsiteY1" fmla="*/ 561079 h 801120"/>
                    <a:gd name="connsiteX2" fmla="*/ 635719 w 747642"/>
                    <a:gd name="connsiteY2" fmla="*/ 697896 h 801120"/>
                    <a:gd name="connsiteX3" fmla="*/ 563061 w 747642"/>
                    <a:gd name="connsiteY3" fmla="*/ 63600 h 801120"/>
                    <a:gd name="connsiteX4" fmla="*/ 525214 w 747642"/>
                    <a:gd name="connsiteY4" fmla="*/ 39111 h 801120"/>
                    <a:gd name="connsiteX5" fmla="*/ 23484 w 747642"/>
                    <a:gd name="connsiteY5" fmla="*/ 314768 h 801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47642" h="801120">
                      <a:moveTo>
                        <a:pt x="23484" y="314768"/>
                      </a:moveTo>
                      <a:cubicBezTo>
                        <a:pt x="-4750" y="394127"/>
                        <a:pt x="-6815" y="480467"/>
                        <a:pt x="17614" y="561079"/>
                      </a:cubicBezTo>
                      <a:cubicBezTo>
                        <a:pt x="104643" y="815689"/>
                        <a:pt x="448102" y="877823"/>
                        <a:pt x="635719" y="697896"/>
                      </a:cubicBezTo>
                      <a:cubicBezTo>
                        <a:pt x="823337" y="517970"/>
                        <a:pt x="761000" y="207298"/>
                        <a:pt x="563061" y="63600"/>
                      </a:cubicBezTo>
                      <a:cubicBezTo>
                        <a:pt x="550897" y="54756"/>
                        <a:pt x="538268" y="46579"/>
                        <a:pt x="525214" y="39111"/>
                      </a:cubicBezTo>
                      <a:cubicBezTo>
                        <a:pt x="309666" y="-83539"/>
                        <a:pt x="93107" y="100840"/>
                        <a:pt x="23484" y="3147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02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6" name="Freeform: Shape 215">
                  <a:extLst>
                    <a:ext uri="{FF2B5EF4-FFF2-40B4-BE49-F238E27FC236}">
                      <a16:creationId xmlns:a16="http://schemas.microsoft.com/office/drawing/2014/main" id="{2AF63A24-7B5D-43FD-B289-9ED528939E4E}"/>
                    </a:ext>
                  </a:extLst>
                </p:cNvPr>
                <p:cNvSpPr/>
                <p:nvPr/>
              </p:nvSpPr>
              <p:spPr>
                <a:xfrm>
                  <a:off x="6007687" y="5943998"/>
                  <a:ext cx="762993" cy="829389"/>
                </a:xfrm>
                <a:custGeom>
                  <a:avLst/>
                  <a:gdLst>
                    <a:gd name="connsiteX0" fmla="*/ 29699 w 762993"/>
                    <a:gd name="connsiteY0" fmla="*/ 332760 h 829389"/>
                    <a:gd name="connsiteX1" fmla="*/ 9460 w 762993"/>
                    <a:gd name="connsiteY1" fmla="*/ 481113 h 829389"/>
                    <a:gd name="connsiteX2" fmla="*/ 22616 w 762993"/>
                    <a:gd name="connsiteY2" fmla="*/ 554177 h 829389"/>
                    <a:gd name="connsiteX3" fmla="*/ 35973 w 762993"/>
                    <a:gd name="connsiteY3" fmla="*/ 588381 h 829389"/>
                    <a:gd name="connsiteX4" fmla="*/ 52165 w 762993"/>
                    <a:gd name="connsiteY4" fmla="*/ 621371 h 829389"/>
                    <a:gd name="connsiteX5" fmla="*/ 279249 w 762993"/>
                    <a:gd name="connsiteY5" fmla="*/ 791178 h 829389"/>
                    <a:gd name="connsiteX6" fmla="*/ 424768 w 762993"/>
                    <a:gd name="connsiteY6" fmla="*/ 805346 h 829389"/>
                    <a:gd name="connsiteX7" fmla="*/ 566443 w 762993"/>
                    <a:gd name="connsiteY7" fmla="*/ 763045 h 829389"/>
                    <a:gd name="connsiteX8" fmla="*/ 733416 w 762993"/>
                    <a:gd name="connsiteY8" fmla="*/ 528474 h 829389"/>
                    <a:gd name="connsiteX9" fmla="*/ 733416 w 762993"/>
                    <a:gd name="connsiteY9" fmla="*/ 382143 h 829389"/>
                    <a:gd name="connsiteX10" fmla="*/ 685449 w 762993"/>
                    <a:gd name="connsiteY10" fmla="*/ 244314 h 829389"/>
                    <a:gd name="connsiteX11" fmla="*/ 476783 w 762993"/>
                    <a:gd name="connsiteY11" fmla="*/ 52245 h 829389"/>
                    <a:gd name="connsiteX12" fmla="*/ 337335 w 762993"/>
                    <a:gd name="connsiteY12" fmla="*/ 39090 h 829389"/>
                    <a:gd name="connsiteX13" fmla="*/ 205173 w 762993"/>
                    <a:gd name="connsiteY13" fmla="*/ 95962 h 829389"/>
                    <a:gd name="connsiteX14" fmla="*/ 29699 w 762993"/>
                    <a:gd name="connsiteY14" fmla="*/ 332760 h 829389"/>
                    <a:gd name="connsiteX15" fmla="*/ 26461 w 762993"/>
                    <a:gd name="connsiteY15" fmla="*/ 331545 h 829389"/>
                    <a:gd name="connsiteX16" fmla="*/ 191208 w 762993"/>
                    <a:gd name="connsiteY16" fmla="*/ 77746 h 829389"/>
                    <a:gd name="connsiteX17" fmla="*/ 330656 w 762993"/>
                    <a:gd name="connsiteY17" fmla="*/ 6504 h 829389"/>
                    <a:gd name="connsiteX18" fmla="*/ 489332 w 762993"/>
                    <a:gd name="connsiteY18" fmla="*/ 17636 h 829389"/>
                    <a:gd name="connsiteX19" fmla="*/ 714189 w 762993"/>
                    <a:gd name="connsiteY19" fmla="*/ 229338 h 829389"/>
                    <a:gd name="connsiteX20" fmla="*/ 751834 w 762993"/>
                    <a:gd name="connsiteY20" fmla="*/ 532926 h 829389"/>
                    <a:gd name="connsiteX21" fmla="*/ 740905 w 762993"/>
                    <a:gd name="connsiteY21" fmla="*/ 570166 h 829389"/>
                    <a:gd name="connsiteX22" fmla="*/ 726535 w 762993"/>
                    <a:gd name="connsiteY22" fmla="*/ 605989 h 829389"/>
                    <a:gd name="connsiteX23" fmla="*/ 707712 w 762993"/>
                    <a:gd name="connsiteY23" fmla="*/ 639789 h 829389"/>
                    <a:gd name="connsiteX24" fmla="*/ 686057 w 762993"/>
                    <a:gd name="connsiteY24" fmla="*/ 671565 h 829389"/>
                    <a:gd name="connsiteX25" fmla="*/ 661365 w 762993"/>
                    <a:gd name="connsiteY25" fmla="*/ 700911 h 829389"/>
                    <a:gd name="connsiteX26" fmla="*/ 634042 w 762993"/>
                    <a:gd name="connsiteY26" fmla="*/ 727829 h 829389"/>
                    <a:gd name="connsiteX27" fmla="*/ 604290 w 762993"/>
                    <a:gd name="connsiteY27" fmla="*/ 752319 h 829389"/>
                    <a:gd name="connsiteX28" fmla="*/ 572110 w 762993"/>
                    <a:gd name="connsiteY28" fmla="*/ 772558 h 829389"/>
                    <a:gd name="connsiteX29" fmla="*/ 427602 w 762993"/>
                    <a:gd name="connsiteY29" fmla="*/ 824371 h 829389"/>
                    <a:gd name="connsiteX30" fmla="*/ 272569 w 762993"/>
                    <a:gd name="connsiteY30" fmla="*/ 818906 h 829389"/>
                    <a:gd name="connsiteX31" fmla="*/ 33342 w 762993"/>
                    <a:gd name="connsiteY31" fmla="*/ 631288 h 829389"/>
                    <a:gd name="connsiteX32" fmla="*/ 19175 w 762993"/>
                    <a:gd name="connsiteY32" fmla="*/ 594858 h 829389"/>
                    <a:gd name="connsiteX33" fmla="*/ 8245 w 762993"/>
                    <a:gd name="connsiteY33" fmla="*/ 557618 h 829389"/>
                    <a:gd name="connsiteX34" fmla="*/ 757 w 762993"/>
                    <a:gd name="connsiteY34" fmla="*/ 481113 h 829389"/>
                    <a:gd name="connsiteX35" fmla="*/ 26461 w 762993"/>
                    <a:gd name="connsiteY35" fmla="*/ 331545 h 829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62993" h="829389">
                      <a:moveTo>
                        <a:pt x="29699" y="332760"/>
                      </a:moveTo>
                      <a:cubicBezTo>
                        <a:pt x="13609" y="380484"/>
                        <a:pt x="6748" y="430819"/>
                        <a:pt x="9460" y="481113"/>
                      </a:cubicBezTo>
                      <a:cubicBezTo>
                        <a:pt x="10978" y="505907"/>
                        <a:pt x="15390" y="530417"/>
                        <a:pt x="22616" y="554177"/>
                      </a:cubicBezTo>
                      <a:cubicBezTo>
                        <a:pt x="26036" y="565956"/>
                        <a:pt x="30509" y="577392"/>
                        <a:pt x="35973" y="588381"/>
                      </a:cubicBezTo>
                      <a:cubicBezTo>
                        <a:pt x="41438" y="599513"/>
                        <a:pt x="46295" y="610847"/>
                        <a:pt x="52165" y="621371"/>
                      </a:cubicBezTo>
                      <a:cubicBezTo>
                        <a:pt x="102763" y="705465"/>
                        <a:pt x="184286" y="766405"/>
                        <a:pt x="279249" y="791178"/>
                      </a:cubicBezTo>
                      <a:cubicBezTo>
                        <a:pt x="326467" y="804800"/>
                        <a:pt x="375810" y="809596"/>
                        <a:pt x="424768" y="805346"/>
                      </a:cubicBezTo>
                      <a:cubicBezTo>
                        <a:pt x="474354" y="800892"/>
                        <a:pt x="522544" y="786502"/>
                        <a:pt x="566443" y="763045"/>
                      </a:cubicBezTo>
                      <a:cubicBezTo>
                        <a:pt x="654484" y="713885"/>
                        <a:pt x="715788" y="627767"/>
                        <a:pt x="733416" y="528474"/>
                      </a:cubicBezTo>
                      <a:cubicBezTo>
                        <a:pt x="741815" y="480061"/>
                        <a:pt x="741815" y="430556"/>
                        <a:pt x="733416" y="382143"/>
                      </a:cubicBezTo>
                      <a:cubicBezTo>
                        <a:pt x="724855" y="333954"/>
                        <a:pt x="708663" y="287424"/>
                        <a:pt x="685449" y="244314"/>
                      </a:cubicBezTo>
                      <a:cubicBezTo>
                        <a:pt x="640599" y="157772"/>
                        <a:pt x="566726" y="89789"/>
                        <a:pt x="476783" y="52245"/>
                      </a:cubicBezTo>
                      <a:cubicBezTo>
                        <a:pt x="432459" y="34880"/>
                        <a:pt x="384128" y="30325"/>
                        <a:pt x="337335" y="39090"/>
                      </a:cubicBezTo>
                      <a:cubicBezTo>
                        <a:pt x="289793" y="48582"/>
                        <a:pt x="244761" y="67950"/>
                        <a:pt x="205173" y="95962"/>
                      </a:cubicBezTo>
                      <a:cubicBezTo>
                        <a:pt x="123022" y="154251"/>
                        <a:pt x="61555" y="237190"/>
                        <a:pt x="29699" y="332760"/>
                      </a:cubicBezTo>
                      <a:close/>
                      <a:moveTo>
                        <a:pt x="26461" y="331545"/>
                      </a:moveTo>
                      <a:cubicBezTo>
                        <a:pt x="57265" y="233528"/>
                        <a:pt x="114218" y="145790"/>
                        <a:pt x="191208" y="77746"/>
                      </a:cubicBezTo>
                      <a:cubicBezTo>
                        <a:pt x="231221" y="43016"/>
                        <a:pt x="279087" y="18567"/>
                        <a:pt x="330656" y="6504"/>
                      </a:cubicBezTo>
                      <a:cubicBezTo>
                        <a:pt x="383501" y="-5335"/>
                        <a:pt x="438653" y="-1470"/>
                        <a:pt x="489332" y="17636"/>
                      </a:cubicBezTo>
                      <a:cubicBezTo>
                        <a:pt x="587856" y="58033"/>
                        <a:pt x="667942" y="133424"/>
                        <a:pt x="714189" y="229338"/>
                      </a:cubicBezTo>
                      <a:cubicBezTo>
                        <a:pt x="762783" y="322722"/>
                        <a:pt x="776141" y="430496"/>
                        <a:pt x="751834" y="532926"/>
                      </a:cubicBezTo>
                      <a:cubicBezTo>
                        <a:pt x="748838" y="545515"/>
                        <a:pt x="745195" y="557942"/>
                        <a:pt x="740905" y="570166"/>
                      </a:cubicBezTo>
                      <a:lnTo>
                        <a:pt x="726535" y="605989"/>
                      </a:lnTo>
                      <a:lnTo>
                        <a:pt x="707712" y="639789"/>
                      </a:lnTo>
                      <a:cubicBezTo>
                        <a:pt x="701094" y="650778"/>
                        <a:pt x="693869" y="661384"/>
                        <a:pt x="686057" y="671565"/>
                      </a:cubicBezTo>
                      <a:cubicBezTo>
                        <a:pt x="678669" y="682028"/>
                        <a:pt x="670412" y="691844"/>
                        <a:pt x="661365" y="700911"/>
                      </a:cubicBezTo>
                      <a:cubicBezTo>
                        <a:pt x="653026" y="710626"/>
                        <a:pt x="643878" y="719633"/>
                        <a:pt x="634042" y="727829"/>
                      </a:cubicBezTo>
                      <a:cubicBezTo>
                        <a:pt x="623922" y="735925"/>
                        <a:pt x="613803" y="744628"/>
                        <a:pt x="604290" y="752319"/>
                      </a:cubicBezTo>
                      <a:lnTo>
                        <a:pt x="572110" y="772558"/>
                      </a:lnTo>
                      <a:cubicBezTo>
                        <a:pt x="527300" y="798060"/>
                        <a:pt x="478402" y="815586"/>
                        <a:pt x="427602" y="824371"/>
                      </a:cubicBezTo>
                      <a:cubicBezTo>
                        <a:pt x="376032" y="832264"/>
                        <a:pt x="323451" y="830422"/>
                        <a:pt x="272569" y="818906"/>
                      </a:cubicBezTo>
                      <a:cubicBezTo>
                        <a:pt x="168257" y="796421"/>
                        <a:pt x="80054" y="727242"/>
                        <a:pt x="33342" y="631288"/>
                      </a:cubicBezTo>
                      <a:cubicBezTo>
                        <a:pt x="27877" y="619347"/>
                        <a:pt x="23830" y="607002"/>
                        <a:pt x="19175" y="594858"/>
                      </a:cubicBezTo>
                      <a:cubicBezTo>
                        <a:pt x="14317" y="582836"/>
                        <a:pt x="10654" y="570369"/>
                        <a:pt x="8245" y="557618"/>
                      </a:cubicBezTo>
                      <a:cubicBezTo>
                        <a:pt x="2740" y="532501"/>
                        <a:pt x="231" y="506817"/>
                        <a:pt x="757" y="481113"/>
                      </a:cubicBezTo>
                      <a:cubicBezTo>
                        <a:pt x="1749" y="430252"/>
                        <a:pt x="10431" y="379816"/>
                        <a:pt x="26461" y="331545"/>
                      </a:cubicBezTo>
                      <a:close/>
                    </a:path>
                  </a:pathLst>
                </a:custGeom>
                <a:solidFill>
                  <a:srgbClr val="280E0E"/>
                </a:solidFill>
                <a:ln w="202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AA4FC674-94B2-4443-8B20-7A3E546D05D7}"/>
                  </a:ext>
                </a:extLst>
              </p:cNvPr>
              <p:cNvSpPr/>
              <p:nvPr/>
            </p:nvSpPr>
            <p:spPr>
              <a:xfrm>
                <a:off x="6077988" y="6451784"/>
                <a:ext cx="134547" cy="192125"/>
              </a:xfrm>
              <a:custGeom>
                <a:avLst/>
                <a:gdLst>
                  <a:gd name="connsiteX0" fmla="*/ 2306 w 134547"/>
                  <a:gd name="connsiteY0" fmla="*/ 852 h 192125"/>
                  <a:gd name="connsiteX1" fmla="*/ 27402 w 134547"/>
                  <a:gd name="connsiteY1" fmla="*/ 115407 h 192125"/>
                  <a:gd name="connsiteX2" fmla="*/ 66666 w 134547"/>
                  <a:gd name="connsiteY2" fmla="*/ 163980 h 192125"/>
                  <a:gd name="connsiteX3" fmla="*/ 91965 w 134547"/>
                  <a:gd name="connsiteY3" fmla="*/ 184220 h 192125"/>
                  <a:gd name="connsiteX4" fmla="*/ 122122 w 134547"/>
                  <a:gd name="connsiteY4" fmla="*/ 191911 h 192125"/>
                  <a:gd name="connsiteX5" fmla="*/ 133456 w 134547"/>
                  <a:gd name="connsiteY5" fmla="*/ 177339 h 192125"/>
                  <a:gd name="connsiteX6" fmla="*/ 118883 w 134547"/>
                  <a:gd name="connsiteY6" fmla="*/ 157100 h 192125"/>
                  <a:gd name="connsiteX7" fmla="*/ 96215 w 134547"/>
                  <a:gd name="connsiteY7" fmla="*/ 136860 h 192125"/>
                  <a:gd name="connsiteX8" fmla="*/ 60392 w 134547"/>
                  <a:gd name="connsiteY8" fmla="*/ 96382 h 192125"/>
                  <a:gd name="connsiteX9" fmla="*/ 31450 w 134547"/>
                  <a:gd name="connsiteY9" fmla="*/ 50035 h 192125"/>
                  <a:gd name="connsiteX10" fmla="*/ 6151 w 134547"/>
                  <a:gd name="connsiteY10" fmla="*/ 852 h 192125"/>
                  <a:gd name="connsiteX11" fmla="*/ 2306 w 134547"/>
                  <a:gd name="connsiteY11" fmla="*/ 852 h 192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4547" h="192125">
                    <a:moveTo>
                      <a:pt x="2306" y="852"/>
                    </a:moveTo>
                    <a:cubicBezTo>
                      <a:pt x="-3260" y="40805"/>
                      <a:pt x="5645" y="81425"/>
                      <a:pt x="27402" y="115407"/>
                    </a:cubicBezTo>
                    <a:cubicBezTo>
                      <a:pt x="38534" y="133076"/>
                      <a:pt x="51709" y="149389"/>
                      <a:pt x="66666" y="163980"/>
                    </a:cubicBezTo>
                    <a:cubicBezTo>
                      <a:pt x="74114" y="171874"/>
                      <a:pt x="82635" y="178674"/>
                      <a:pt x="91965" y="184220"/>
                    </a:cubicBezTo>
                    <a:cubicBezTo>
                      <a:pt x="101538" y="188410"/>
                      <a:pt x="111719" y="191000"/>
                      <a:pt x="122122" y="191911"/>
                    </a:cubicBezTo>
                    <a:cubicBezTo>
                      <a:pt x="129408" y="191911"/>
                      <a:pt x="139325" y="185232"/>
                      <a:pt x="133456" y="177339"/>
                    </a:cubicBezTo>
                    <a:cubicBezTo>
                      <a:pt x="127586" y="169445"/>
                      <a:pt x="123741" y="163779"/>
                      <a:pt x="118883" y="157100"/>
                    </a:cubicBezTo>
                    <a:cubicBezTo>
                      <a:pt x="112043" y="149590"/>
                      <a:pt x="104433" y="142811"/>
                      <a:pt x="96215" y="136860"/>
                    </a:cubicBezTo>
                    <a:cubicBezTo>
                      <a:pt x="82858" y="124696"/>
                      <a:pt x="70856" y="111116"/>
                      <a:pt x="60392" y="96382"/>
                    </a:cubicBezTo>
                    <a:cubicBezTo>
                      <a:pt x="49868" y="81405"/>
                      <a:pt x="41367" y="65415"/>
                      <a:pt x="31450" y="50035"/>
                    </a:cubicBezTo>
                    <a:cubicBezTo>
                      <a:pt x="21856" y="34267"/>
                      <a:pt x="13417" y="17834"/>
                      <a:pt x="6151" y="852"/>
                    </a:cubicBezTo>
                    <a:cubicBezTo>
                      <a:pt x="6151" y="-766"/>
                      <a:pt x="2710" y="-362"/>
                      <a:pt x="2306" y="85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CEF3204D-5DE0-4659-9B25-035765EA5B7C}"/>
                  </a:ext>
                </a:extLst>
              </p:cNvPr>
              <p:cNvSpPr/>
              <p:nvPr/>
            </p:nvSpPr>
            <p:spPr>
              <a:xfrm>
                <a:off x="6062180" y="6384596"/>
                <a:ext cx="40138" cy="49029"/>
              </a:xfrm>
              <a:custGeom>
                <a:avLst/>
                <a:gdLst>
                  <a:gd name="connsiteX0" fmla="*/ 3946 w 40138"/>
                  <a:gd name="connsiteY0" fmla="*/ 8942 h 49029"/>
                  <a:gd name="connsiteX1" fmla="*/ 1922 w 40138"/>
                  <a:gd name="connsiteY1" fmla="*/ 13396 h 49029"/>
                  <a:gd name="connsiteX2" fmla="*/ 1922 w 40138"/>
                  <a:gd name="connsiteY2" fmla="*/ 13396 h 49029"/>
                  <a:gd name="connsiteX3" fmla="*/ 1922 w 40138"/>
                  <a:gd name="connsiteY3" fmla="*/ 15217 h 49029"/>
                  <a:gd name="connsiteX4" fmla="*/ 708 w 40138"/>
                  <a:gd name="connsiteY4" fmla="*/ 23919 h 49029"/>
                  <a:gd name="connsiteX5" fmla="*/ 708 w 40138"/>
                  <a:gd name="connsiteY5" fmla="*/ 18657 h 49029"/>
                  <a:gd name="connsiteX6" fmla="*/ 708 w 40138"/>
                  <a:gd name="connsiteY6" fmla="*/ 21896 h 49029"/>
                  <a:gd name="connsiteX7" fmla="*/ 708 w 40138"/>
                  <a:gd name="connsiteY7" fmla="*/ 23515 h 49029"/>
                  <a:gd name="connsiteX8" fmla="*/ 708 w 40138"/>
                  <a:gd name="connsiteY8" fmla="*/ 23515 h 49029"/>
                  <a:gd name="connsiteX9" fmla="*/ 708 w 40138"/>
                  <a:gd name="connsiteY9" fmla="*/ 28979 h 49029"/>
                  <a:gd name="connsiteX10" fmla="*/ 2529 w 40138"/>
                  <a:gd name="connsiteY10" fmla="*/ 37075 h 49029"/>
                  <a:gd name="connsiteX11" fmla="*/ 5363 w 40138"/>
                  <a:gd name="connsiteY11" fmla="*/ 41730 h 49029"/>
                  <a:gd name="connsiteX12" fmla="*/ 8804 w 40138"/>
                  <a:gd name="connsiteY12" fmla="*/ 45171 h 49029"/>
                  <a:gd name="connsiteX13" fmla="*/ 15685 w 40138"/>
                  <a:gd name="connsiteY13" fmla="*/ 48814 h 49029"/>
                  <a:gd name="connsiteX14" fmla="*/ 20745 w 40138"/>
                  <a:gd name="connsiteY14" fmla="*/ 48814 h 49029"/>
                  <a:gd name="connsiteX15" fmla="*/ 26210 w 40138"/>
                  <a:gd name="connsiteY15" fmla="*/ 48814 h 49029"/>
                  <a:gd name="connsiteX16" fmla="*/ 30864 w 40138"/>
                  <a:gd name="connsiteY16" fmla="*/ 46790 h 49029"/>
                  <a:gd name="connsiteX17" fmla="*/ 34912 w 40138"/>
                  <a:gd name="connsiteY17" fmla="*/ 43755 h 49029"/>
                  <a:gd name="connsiteX18" fmla="*/ 36734 w 40138"/>
                  <a:gd name="connsiteY18" fmla="*/ 41326 h 49029"/>
                  <a:gd name="connsiteX19" fmla="*/ 38353 w 40138"/>
                  <a:gd name="connsiteY19" fmla="*/ 39301 h 49029"/>
                  <a:gd name="connsiteX20" fmla="*/ 39365 w 40138"/>
                  <a:gd name="connsiteY20" fmla="*/ 36670 h 49029"/>
                  <a:gd name="connsiteX21" fmla="*/ 40782 w 40138"/>
                  <a:gd name="connsiteY21" fmla="*/ 31610 h 49029"/>
                  <a:gd name="connsiteX22" fmla="*/ 40782 w 40138"/>
                  <a:gd name="connsiteY22" fmla="*/ 28170 h 49029"/>
                  <a:gd name="connsiteX23" fmla="*/ 39770 w 40138"/>
                  <a:gd name="connsiteY23" fmla="*/ 20074 h 49029"/>
                  <a:gd name="connsiteX24" fmla="*/ 39770 w 40138"/>
                  <a:gd name="connsiteY24" fmla="*/ 16836 h 49029"/>
                  <a:gd name="connsiteX25" fmla="*/ 37544 w 40138"/>
                  <a:gd name="connsiteY25" fmla="*/ 11168 h 49029"/>
                  <a:gd name="connsiteX26" fmla="*/ 37544 w 40138"/>
                  <a:gd name="connsiteY26" fmla="*/ 9550 h 49029"/>
                  <a:gd name="connsiteX27" fmla="*/ 34103 w 40138"/>
                  <a:gd name="connsiteY27" fmla="*/ 5097 h 49029"/>
                  <a:gd name="connsiteX28" fmla="*/ 34103 w 40138"/>
                  <a:gd name="connsiteY28" fmla="*/ 5097 h 49029"/>
                  <a:gd name="connsiteX29" fmla="*/ 30257 w 40138"/>
                  <a:gd name="connsiteY29" fmla="*/ 2263 h 49029"/>
                  <a:gd name="connsiteX30" fmla="*/ 23983 w 40138"/>
                  <a:gd name="connsiteY30" fmla="*/ 240 h 49029"/>
                  <a:gd name="connsiteX31" fmla="*/ 17507 w 40138"/>
                  <a:gd name="connsiteY31" fmla="*/ 240 h 49029"/>
                  <a:gd name="connsiteX32" fmla="*/ 13459 w 40138"/>
                  <a:gd name="connsiteY32" fmla="*/ 1859 h 49029"/>
                  <a:gd name="connsiteX33" fmla="*/ 7387 w 40138"/>
                  <a:gd name="connsiteY33" fmla="*/ 7931 h 49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40138" h="49029">
                    <a:moveTo>
                      <a:pt x="3946" y="8942"/>
                    </a:moveTo>
                    <a:cubicBezTo>
                      <a:pt x="3198" y="10379"/>
                      <a:pt x="2509" y="11878"/>
                      <a:pt x="1922" y="13396"/>
                    </a:cubicBezTo>
                    <a:lnTo>
                      <a:pt x="1922" y="13396"/>
                    </a:lnTo>
                    <a:cubicBezTo>
                      <a:pt x="1922" y="13396"/>
                      <a:pt x="1922" y="14610"/>
                      <a:pt x="1922" y="15217"/>
                    </a:cubicBezTo>
                    <a:cubicBezTo>
                      <a:pt x="1315" y="18091"/>
                      <a:pt x="911" y="20985"/>
                      <a:pt x="708" y="23919"/>
                    </a:cubicBezTo>
                    <a:lnTo>
                      <a:pt x="708" y="18657"/>
                    </a:lnTo>
                    <a:lnTo>
                      <a:pt x="708" y="21896"/>
                    </a:lnTo>
                    <a:cubicBezTo>
                      <a:pt x="789" y="22422"/>
                      <a:pt x="789" y="22989"/>
                      <a:pt x="708" y="23515"/>
                    </a:cubicBezTo>
                    <a:lnTo>
                      <a:pt x="708" y="23515"/>
                    </a:lnTo>
                    <a:lnTo>
                      <a:pt x="708" y="28979"/>
                    </a:lnTo>
                    <a:cubicBezTo>
                      <a:pt x="567" y="31793"/>
                      <a:pt x="1194" y="34586"/>
                      <a:pt x="2529" y="37075"/>
                    </a:cubicBezTo>
                    <a:cubicBezTo>
                      <a:pt x="3198" y="38775"/>
                      <a:pt x="4149" y="40354"/>
                      <a:pt x="5363" y="41730"/>
                    </a:cubicBezTo>
                    <a:cubicBezTo>
                      <a:pt x="6193" y="43168"/>
                      <a:pt x="7367" y="44341"/>
                      <a:pt x="8804" y="45171"/>
                    </a:cubicBezTo>
                    <a:cubicBezTo>
                      <a:pt x="10747" y="46972"/>
                      <a:pt x="13115" y="48228"/>
                      <a:pt x="15685" y="48814"/>
                    </a:cubicBezTo>
                    <a:lnTo>
                      <a:pt x="20745" y="48814"/>
                    </a:lnTo>
                    <a:lnTo>
                      <a:pt x="26210" y="48814"/>
                    </a:lnTo>
                    <a:lnTo>
                      <a:pt x="30864" y="46790"/>
                    </a:lnTo>
                    <a:lnTo>
                      <a:pt x="34912" y="43755"/>
                    </a:lnTo>
                    <a:cubicBezTo>
                      <a:pt x="35560" y="42985"/>
                      <a:pt x="36167" y="42176"/>
                      <a:pt x="36734" y="41326"/>
                    </a:cubicBezTo>
                    <a:lnTo>
                      <a:pt x="38353" y="39301"/>
                    </a:lnTo>
                    <a:cubicBezTo>
                      <a:pt x="38818" y="38471"/>
                      <a:pt x="39162" y="37582"/>
                      <a:pt x="39365" y="36670"/>
                    </a:cubicBezTo>
                    <a:cubicBezTo>
                      <a:pt x="40316" y="35152"/>
                      <a:pt x="40822" y="33392"/>
                      <a:pt x="40782" y="31610"/>
                    </a:cubicBezTo>
                    <a:cubicBezTo>
                      <a:pt x="40842" y="30456"/>
                      <a:pt x="40842" y="29324"/>
                      <a:pt x="40782" y="28170"/>
                    </a:cubicBezTo>
                    <a:cubicBezTo>
                      <a:pt x="40782" y="25336"/>
                      <a:pt x="40782" y="22705"/>
                      <a:pt x="39770" y="20074"/>
                    </a:cubicBezTo>
                    <a:cubicBezTo>
                      <a:pt x="39891" y="19002"/>
                      <a:pt x="39891" y="17908"/>
                      <a:pt x="39770" y="16836"/>
                    </a:cubicBezTo>
                    <a:cubicBezTo>
                      <a:pt x="39143" y="14893"/>
                      <a:pt x="38414" y="13010"/>
                      <a:pt x="37544" y="11168"/>
                    </a:cubicBezTo>
                    <a:lnTo>
                      <a:pt x="37544" y="9550"/>
                    </a:lnTo>
                    <a:cubicBezTo>
                      <a:pt x="36531" y="7972"/>
                      <a:pt x="35378" y="6473"/>
                      <a:pt x="34103" y="5097"/>
                    </a:cubicBezTo>
                    <a:lnTo>
                      <a:pt x="34103" y="5097"/>
                    </a:lnTo>
                    <a:cubicBezTo>
                      <a:pt x="32909" y="4044"/>
                      <a:pt x="31613" y="3093"/>
                      <a:pt x="30257" y="2263"/>
                    </a:cubicBezTo>
                    <a:cubicBezTo>
                      <a:pt x="28355" y="1090"/>
                      <a:pt x="26210" y="382"/>
                      <a:pt x="23983" y="240"/>
                    </a:cubicBezTo>
                    <a:cubicBezTo>
                      <a:pt x="21858" y="-367"/>
                      <a:pt x="19632" y="-367"/>
                      <a:pt x="17507" y="240"/>
                    </a:cubicBezTo>
                    <a:lnTo>
                      <a:pt x="13459" y="1859"/>
                    </a:lnTo>
                    <a:cubicBezTo>
                      <a:pt x="10868" y="3235"/>
                      <a:pt x="8763" y="5340"/>
                      <a:pt x="7387" y="7931"/>
                    </a:cubicBezTo>
                    <a:close/>
                  </a:path>
                </a:pathLst>
              </a:custGeom>
              <a:solidFill>
                <a:srgbClr val="280E0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12" name="Picture 11" descr="A picture containing text, clipart, screenshot, vector graphics&#10;&#10;Description automatically generated">
            <a:extLst>
              <a:ext uri="{FF2B5EF4-FFF2-40B4-BE49-F238E27FC236}">
                <a16:creationId xmlns:a16="http://schemas.microsoft.com/office/drawing/2014/main" id="{1D9EAED7-7CA3-427D-BD89-9F7771DF73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6100" r="95400">
                        <a14:foregroundMark x1="47800" y1="34352" x2="47100" y2="37870"/>
                        <a14:foregroundMark x1="95400" y1="53796" x2="92600" y2="68611"/>
                        <a14:foregroundMark x1="11900" y1="20185" x2="12500" y2="32778"/>
                        <a14:foregroundMark x1="13100" y1="14907" x2="13300" y2="38148"/>
                        <a14:foregroundMark x1="6100" y1="15741" x2="8800" y2="29907"/>
                        <a14:foregroundMark x1="17300" y1="26667" x2="19000" y2="29907"/>
                        <a14:foregroundMark x1="45100" y1="33519" x2="47600" y2="43426"/>
                        <a14:foregroundMark x1="54800" y1="47130" x2="64900" y2="42963"/>
                        <a14:foregroundMark x1="91900" y1="61296" x2="90000" y2="69907"/>
                        <a14:foregroundMark x1="90000" y1="69907" x2="90000" y2="69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518" y="2898356"/>
            <a:ext cx="4196161" cy="440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2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750"/>
                            </p:stCondLst>
                            <p:childTnLst>
                              <p:par>
                                <p:cTn id="3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CD4CF322-18BD-47B7-AE86-5CA7416C451B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CE5AFC9-E9FE-44E7-8712-121EC837B94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26007E3-99BB-43D3-9E27-2FC35384E991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21F91D5-8B5B-4C0F-B1B0-8968E062EFBA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B068363-831C-4676-A9B0-7E83B21E805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2D10E4D-F5FC-4CEA-BDEA-C6CAFE26D992}"/>
              </a:ext>
            </a:extLst>
          </p:cNvPr>
          <p:cNvGrpSpPr/>
          <p:nvPr/>
        </p:nvGrpSpPr>
        <p:grpSpPr>
          <a:xfrm>
            <a:off x="8977282" y="5677161"/>
            <a:ext cx="1864191" cy="1403213"/>
            <a:chOff x="5337376" y="3832625"/>
            <a:chExt cx="1864191" cy="1403213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F691A19-8811-4B71-90E5-83F10B37E23D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44626E4-2CCF-4D89-A48A-999D1F979E08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E17C5D3-3546-488F-A447-90DA4083404C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602D54C-24F6-49FB-B1D0-3BECBFA36AF0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B42439A-C397-4FAD-AFD5-F1FD9A4B1739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2DC7D30-C400-490D-921E-564EC17272FB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D83DA1F-FC5B-47EA-92B5-FA3DFC706B0A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C7A89D0-2160-4E14-91B2-5D633B4722E7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01AEF34-8498-413E-BB79-755FDF7D4AC1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89FFA6E-F628-4BB8-8800-C4667DEFD486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3856410-F4C5-4341-8132-5D2713496965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32BB305-988D-41DA-BA03-EFD602B7748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F3C5D2A-D555-4680-A777-8364AD7F51DD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E16ADBD-CC40-421F-89AB-139403053196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3964BF2-E265-427A-901B-3EEA89A6767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2DC473A-7566-4C5C-B63F-DC1E8B89EC79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3B5DC67-79BB-4FF2-83FC-167D19478C5E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527CA76-E134-4542-A98F-BBCE6D95FDE1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8AC5AF5-76C6-43B9-B5CF-0E7C01E4EAC4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62081A5-48C7-40DA-852B-4E110F8A748F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990F0BB-CB90-41BD-8ADA-25ED8CD0E44E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9A01961-2C52-4916-90CC-23DDF639B246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05A51FD-91AC-43CD-8962-42F93C60CBA2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4303C9E-73C7-4EF6-9310-9AAE2EB586AE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10C941B-3CBF-4D4D-A3DD-EB035AC53F61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B4EB679-A9CD-4ED8-8391-CA72E1DFE1A2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E5DEBC7-B277-4F30-B646-18101F0EE3E8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0B444D4-B575-41D7-94BD-D108FDF7564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6CA12AE-430F-46B7-A6EF-705E1139B5DD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6C02ED1-F0BA-42E8-A5F9-ACABD3AEEFC4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9E2A7EA-8925-49A6-8776-02ECFC56DF46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CB5D0B1-A9C6-477F-ADE1-C716A1775DAA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6CF2158-B0A0-4747-80D1-6F434865FCA4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34CB3C6-0BB2-4D1F-9060-26AC7ED5C0D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6E36059-F810-4EBB-8987-84C5D6245A9A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FCBE482-7664-4079-8CF5-D355B5D8328A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DFEF0AA-3567-49A9-B695-52BE9C35DF66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DCD0B4C-089F-495B-B731-75C6BB3A6317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70D8FD5-FDED-4913-AEE4-0752028D275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8CBFD9B-0797-4E11-8BC7-FEA0691F42F2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8D93ABE-0052-4930-BE5B-31744011E704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1F2AC0F-2297-450B-A724-185B360708DC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BB8F77EB-6977-4DB6-9444-BF06C1C56325}"/>
              </a:ext>
            </a:extLst>
          </p:cNvPr>
          <p:cNvSpPr/>
          <p:nvPr/>
        </p:nvSpPr>
        <p:spPr>
          <a:xfrm>
            <a:off x="-1" y="-9939"/>
            <a:ext cx="3110949" cy="2385391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1F3822B-B495-4B85-8863-67ED9139F83C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F70A98E-CA08-427F-9DB0-F5A86F292D1E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88A798C-193A-4C8F-9B80-0328FB7940CC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742726B-58C3-44FF-9F94-FC6EDB810811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A30BFF2-EC96-49C5-9860-6B00F8F1092C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836D565-ACF4-492D-A011-4FA4BBF420F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43C933B-A51E-47EE-81B1-2669EA21BC48}"/>
              </a:ext>
            </a:extLst>
          </p:cNvPr>
          <p:cNvGrpSpPr/>
          <p:nvPr/>
        </p:nvGrpSpPr>
        <p:grpSpPr>
          <a:xfrm>
            <a:off x="457189" y="911087"/>
            <a:ext cx="1369514" cy="885063"/>
            <a:chOff x="304495" y="624348"/>
            <a:chExt cx="1369514" cy="885063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6ABD2CC-6EF8-47A6-A78F-0148C22628AB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3E3A8B0-2829-4264-A9E4-4787F97708DA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4589856-2FEC-42DA-9CA1-F9228B5DEF0A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D5A5C38-9795-40FA-B84C-93F74FA4D975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90644970-555B-41D7-A961-0295629D4BCB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F04F68A-7E95-45DF-AAF2-078DC36F8D5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A58953F-2D00-4F25-91D6-3555F020772E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BC17C4F-E451-4069-AE68-0889FFC2FE3A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457CFC-3D51-4DF2-A420-5244D161102F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BA459EB-71C0-40CB-88E2-FE986B637266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4219A3A-E579-4F20-8255-12DF0C472E9D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0A2C79F-6C7D-4B09-A7C6-5A06A59A190F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D701FDC-B3A1-4796-9D57-AA478B9ACEB7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02057FA-C11D-40BB-9BD7-EAAF0684468B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9E469F65-1902-4136-8AEC-8CDCE458808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A3356B26-C709-4BD5-BDB8-EF8E3A3E37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BE09FD6-C1E8-493E-8D97-D067240B0487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E77B474-B150-405C-8FF8-C01C44E84D3F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5D9B179-9B9E-427C-BEE9-ADC1F1457D59}"/>
              </a:ext>
            </a:extLst>
          </p:cNvPr>
          <p:cNvGrpSpPr/>
          <p:nvPr/>
        </p:nvGrpSpPr>
        <p:grpSpPr>
          <a:xfrm>
            <a:off x="924852" y="456592"/>
            <a:ext cx="801825" cy="411081"/>
            <a:chOff x="772158" y="169853"/>
            <a:chExt cx="801825" cy="411081"/>
          </a:xfrm>
        </p:grpSpPr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280CE56-29CD-4A99-AE1E-D1E65C36A04C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40E0820-A5C9-4425-B8A3-3F4DAC4E4C09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E3A07099-4777-48CB-B447-A2ADC8996694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8DCFFA5F-B879-4BF7-94F4-B988C1F1BBCE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2FD3BF9-5AA4-406F-902C-532F0E8A3D5C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0B536F5C-1B52-4961-8E8E-4D75BC4101E6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5179E1DC-3666-411A-BD49-8CA4E0AF0528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348C09B5-3271-4467-9F4D-E844A9F72AEE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87C8D807-E23E-4691-A645-37FCCC547163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859FAFF-33F8-4554-9308-252D81B75754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CE9AED4F-8D2A-419C-860F-3CEF10030D24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B97CF880-D1D6-43E1-BC66-1FB1E6926052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8" name="Graphic 2">
            <a:extLst>
              <a:ext uri="{FF2B5EF4-FFF2-40B4-BE49-F238E27FC236}">
                <a16:creationId xmlns:a16="http://schemas.microsoft.com/office/drawing/2014/main" id="{3A9E56BC-0CBD-42BD-B2FA-9FEDAD7E8A45}"/>
              </a:ext>
            </a:extLst>
          </p:cNvPr>
          <p:cNvSpPr/>
          <p:nvPr/>
        </p:nvSpPr>
        <p:spPr>
          <a:xfrm>
            <a:off x="3004738" y="1578857"/>
            <a:ext cx="9045807" cy="3425316"/>
          </a:xfrm>
          <a:custGeom>
            <a:avLst/>
            <a:gdLst>
              <a:gd name="connsiteX0" fmla="*/ 8949907 w 9045807"/>
              <a:gd name="connsiteY0" fmla="*/ 1350538 h 3425316"/>
              <a:gd name="connsiteX1" fmla="*/ 8677506 w 9045807"/>
              <a:gd name="connsiteY1" fmla="*/ 1275741 h 3425316"/>
              <a:gd name="connsiteX2" fmla="*/ 8624931 w 9045807"/>
              <a:gd name="connsiteY2" fmla="*/ 1228919 h 3425316"/>
              <a:gd name="connsiteX3" fmla="*/ 8614019 w 9045807"/>
              <a:gd name="connsiteY3" fmla="*/ 1222174 h 3425316"/>
              <a:gd name="connsiteX4" fmla="*/ 8718178 w 9045807"/>
              <a:gd name="connsiteY4" fmla="*/ 1103134 h 3425316"/>
              <a:gd name="connsiteX5" fmla="*/ 8766389 w 9045807"/>
              <a:gd name="connsiteY5" fmla="*/ 764666 h 3425316"/>
              <a:gd name="connsiteX6" fmla="*/ 8477123 w 9045807"/>
              <a:gd name="connsiteY6" fmla="*/ 588488 h 3425316"/>
              <a:gd name="connsiteX7" fmla="*/ 8363639 w 9045807"/>
              <a:gd name="connsiteY7" fmla="*/ 611105 h 3425316"/>
              <a:gd name="connsiteX8" fmla="*/ 8293009 w 9045807"/>
              <a:gd name="connsiteY8" fmla="*/ 395049 h 3425316"/>
              <a:gd name="connsiteX9" fmla="*/ 7893038 w 9045807"/>
              <a:gd name="connsiteY9" fmla="*/ 333942 h 3425316"/>
              <a:gd name="connsiteX10" fmla="*/ 7766657 w 9045807"/>
              <a:gd name="connsiteY10" fmla="*/ 412111 h 3425316"/>
              <a:gd name="connsiteX11" fmla="*/ 7457949 w 9045807"/>
              <a:gd name="connsiteY11" fmla="*/ 331165 h 3425316"/>
              <a:gd name="connsiteX12" fmla="*/ 7021471 w 9045807"/>
              <a:gd name="connsiteY12" fmla="*/ 545237 h 3425316"/>
              <a:gd name="connsiteX13" fmla="*/ 6949254 w 9045807"/>
              <a:gd name="connsiteY13" fmla="*/ 361520 h 3425316"/>
              <a:gd name="connsiteX14" fmla="*/ 6549481 w 9045807"/>
              <a:gd name="connsiteY14" fmla="*/ 300214 h 3425316"/>
              <a:gd name="connsiteX15" fmla="*/ 6268151 w 9045807"/>
              <a:gd name="connsiteY15" fmla="*/ 460917 h 3425316"/>
              <a:gd name="connsiteX16" fmla="*/ 6261207 w 9045807"/>
              <a:gd name="connsiteY16" fmla="*/ 449212 h 3425316"/>
              <a:gd name="connsiteX17" fmla="*/ 5907858 w 9045807"/>
              <a:gd name="connsiteY17" fmla="*/ 323824 h 3425316"/>
              <a:gd name="connsiteX18" fmla="*/ 5444200 w 9045807"/>
              <a:gd name="connsiteY18" fmla="*/ 563291 h 3425316"/>
              <a:gd name="connsiteX19" fmla="*/ 5396386 w 9045807"/>
              <a:gd name="connsiteY19" fmla="*/ 395247 h 3425316"/>
              <a:gd name="connsiteX20" fmla="*/ 5043038 w 9045807"/>
              <a:gd name="connsiteY20" fmla="*/ 269859 h 3425316"/>
              <a:gd name="connsiteX21" fmla="*/ 4577594 w 9045807"/>
              <a:gd name="connsiteY21" fmla="*/ 518652 h 3425316"/>
              <a:gd name="connsiteX22" fmla="*/ 4414510 w 9045807"/>
              <a:gd name="connsiteY22" fmla="*/ 211927 h 3425316"/>
              <a:gd name="connsiteX23" fmla="*/ 3807013 w 9045807"/>
              <a:gd name="connsiteY23" fmla="*/ 314697 h 3425316"/>
              <a:gd name="connsiteX24" fmla="*/ 3552467 w 9045807"/>
              <a:gd name="connsiteY24" fmla="*/ 473417 h 3425316"/>
              <a:gd name="connsiteX25" fmla="*/ 3480845 w 9045807"/>
              <a:gd name="connsiteY25" fmla="*/ 302992 h 3425316"/>
              <a:gd name="connsiteX26" fmla="*/ 3081072 w 9045807"/>
              <a:gd name="connsiteY26" fmla="*/ 241885 h 3425316"/>
              <a:gd name="connsiteX27" fmla="*/ 2816011 w 9045807"/>
              <a:gd name="connsiteY27" fmla="*/ 394057 h 3425316"/>
              <a:gd name="connsiteX28" fmla="*/ 2692607 w 9045807"/>
              <a:gd name="connsiteY28" fmla="*/ 82571 h 3425316"/>
              <a:gd name="connsiteX29" fmla="*/ 2390048 w 9045807"/>
              <a:gd name="connsiteY29" fmla="*/ 17099 h 3425316"/>
              <a:gd name="connsiteX30" fmla="*/ 1702001 w 9045807"/>
              <a:gd name="connsiteY30" fmla="*/ 394057 h 3425316"/>
              <a:gd name="connsiteX31" fmla="*/ 1670456 w 9045807"/>
              <a:gd name="connsiteY31" fmla="*/ 329379 h 3425316"/>
              <a:gd name="connsiteX32" fmla="*/ 1317107 w 9045807"/>
              <a:gd name="connsiteY32" fmla="*/ 203991 h 3425316"/>
              <a:gd name="connsiteX33" fmla="*/ 78900 w 9045807"/>
              <a:gd name="connsiteY33" fmla="*/ 997586 h 3425316"/>
              <a:gd name="connsiteX34" fmla="*/ 98740 w 9045807"/>
              <a:gd name="connsiteY34" fmla="*/ 1432080 h 3425316"/>
              <a:gd name="connsiteX35" fmla="*/ 300115 w 9045807"/>
              <a:gd name="connsiteY35" fmla="*/ 1511439 h 3425316"/>
              <a:gd name="connsiteX36" fmla="*/ 109453 w 9045807"/>
              <a:gd name="connsiteY36" fmla="*/ 1861018 h 3425316"/>
              <a:gd name="connsiteX37" fmla="*/ 555652 w 9045807"/>
              <a:gd name="connsiteY37" fmla="*/ 2257816 h 3425316"/>
              <a:gd name="connsiteX38" fmla="*/ 469151 w 9045807"/>
              <a:gd name="connsiteY38" fmla="*/ 2419312 h 3425316"/>
              <a:gd name="connsiteX39" fmla="*/ 968521 w 9045807"/>
              <a:gd name="connsiteY39" fmla="*/ 2769685 h 3425316"/>
              <a:gd name="connsiteX40" fmla="*/ 1181799 w 9045807"/>
              <a:gd name="connsiteY40" fmla="*/ 2557001 h 3425316"/>
              <a:gd name="connsiteX41" fmla="*/ 1173070 w 9045807"/>
              <a:gd name="connsiteY41" fmla="*/ 2569302 h 3425316"/>
              <a:gd name="connsiteX42" fmla="*/ 1167316 w 9045807"/>
              <a:gd name="connsiteY42" fmla="*/ 2973837 h 3425316"/>
              <a:gd name="connsiteX43" fmla="*/ 1567288 w 9045807"/>
              <a:gd name="connsiteY43" fmla="*/ 3034944 h 3425316"/>
              <a:gd name="connsiteX44" fmla="*/ 2265057 w 9045807"/>
              <a:gd name="connsiteY44" fmla="*/ 2406813 h 3425316"/>
              <a:gd name="connsiteX45" fmla="*/ 2297595 w 9045807"/>
              <a:gd name="connsiteY45" fmla="*/ 2370110 h 3425316"/>
              <a:gd name="connsiteX46" fmla="*/ 1994639 w 9045807"/>
              <a:gd name="connsiteY46" fmla="*/ 2857576 h 3425316"/>
              <a:gd name="connsiteX47" fmla="*/ 2494009 w 9045807"/>
              <a:gd name="connsiteY47" fmla="*/ 3207948 h 3425316"/>
              <a:gd name="connsiteX48" fmla="*/ 2987824 w 9045807"/>
              <a:gd name="connsiteY48" fmla="*/ 2666518 h 3425316"/>
              <a:gd name="connsiteX49" fmla="*/ 3067184 w 9045807"/>
              <a:gd name="connsiteY49" fmla="*/ 2981972 h 3425316"/>
              <a:gd name="connsiteX50" fmla="*/ 3501479 w 9045807"/>
              <a:gd name="connsiteY50" fmla="*/ 2962132 h 3425316"/>
              <a:gd name="connsiteX51" fmla="*/ 3864945 w 9045807"/>
              <a:gd name="connsiteY51" fmla="*/ 2602435 h 3425316"/>
              <a:gd name="connsiteX52" fmla="*/ 3613177 w 9045807"/>
              <a:gd name="connsiteY52" fmla="*/ 2976813 h 3425316"/>
              <a:gd name="connsiteX53" fmla="*/ 3710393 w 9045807"/>
              <a:gd name="connsiteY53" fmla="*/ 3369445 h 3425316"/>
              <a:gd name="connsiteX54" fmla="*/ 4112547 w 9045807"/>
              <a:gd name="connsiteY54" fmla="*/ 3327185 h 3425316"/>
              <a:gd name="connsiteX55" fmla="*/ 4620845 w 9045807"/>
              <a:gd name="connsiteY55" fmla="*/ 2784763 h 3425316"/>
              <a:gd name="connsiteX56" fmla="*/ 4725997 w 9045807"/>
              <a:gd name="connsiteY56" fmla="*/ 3164102 h 3425316"/>
              <a:gd name="connsiteX57" fmla="*/ 5128151 w 9045807"/>
              <a:gd name="connsiteY57" fmla="*/ 3121645 h 3425316"/>
              <a:gd name="connsiteX58" fmla="*/ 5361468 w 9045807"/>
              <a:gd name="connsiteY58" fmla="*/ 2865115 h 3425316"/>
              <a:gd name="connsiteX59" fmla="*/ 5454120 w 9045807"/>
              <a:gd name="connsiteY59" fmla="*/ 3123033 h 3425316"/>
              <a:gd name="connsiteX60" fmla="*/ 5888614 w 9045807"/>
              <a:gd name="connsiteY60" fmla="*/ 3103194 h 3425316"/>
              <a:gd name="connsiteX61" fmla="*/ 6132645 w 9045807"/>
              <a:gd name="connsiteY61" fmla="*/ 2808571 h 3425316"/>
              <a:gd name="connsiteX62" fmla="*/ 6264778 w 9045807"/>
              <a:gd name="connsiteY62" fmla="*/ 3029786 h 3425316"/>
              <a:gd name="connsiteX63" fmla="*/ 6667131 w 9045807"/>
              <a:gd name="connsiteY63" fmla="*/ 2987527 h 3425316"/>
              <a:gd name="connsiteX64" fmla="*/ 6942310 w 9045807"/>
              <a:gd name="connsiteY64" fmla="*/ 2683778 h 3425316"/>
              <a:gd name="connsiteX65" fmla="*/ 7072261 w 9045807"/>
              <a:gd name="connsiteY65" fmla="*/ 2906183 h 3425316"/>
              <a:gd name="connsiteX66" fmla="*/ 7404579 w 9045807"/>
              <a:gd name="connsiteY66" fmla="*/ 2917492 h 3425316"/>
              <a:gd name="connsiteX67" fmla="*/ 7545443 w 9045807"/>
              <a:gd name="connsiteY67" fmla="*/ 3074227 h 3425316"/>
              <a:gd name="connsiteX68" fmla="*/ 7960691 w 9045807"/>
              <a:gd name="connsiteY68" fmla="*/ 2944871 h 3425316"/>
              <a:gd name="connsiteX69" fmla="*/ 8168018 w 9045807"/>
              <a:gd name="connsiteY69" fmla="*/ 2645884 h 3425316"/>
              <a:gd name="connsiteX70" fmla="*/ 8249163 w 9045807"/>
              <a:gd name="connsiteY70" fmla="*/ 2705404 h 3425316"/>
              <a:gd name="connsiteX71" fmla="*/ 8664412 w 9045807"/>
              <a:gd name="connsiteY71" fmla="*/ 2576246 h 3425316"/>
              <a:gd name="connsiteX72" fmla="*/ 9014983 w 9045807"/>
              <a:gd name="connsiteY72" fmla="*/ 1719956 h 3425316"/>
              <a:gd name="connsiteX73" fmla="*/ 8949907 w 9045807"/>
              <a:gd name="connsiteY73" fmla="*/ 1350538 h 342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9045807" h="3425316">
                <a:moveTo>
                  <a:pt x="8949907" y="1350538"/>
                </a:moveTo>
                <a:cubicBezTo>
                  <a:pt x="8875211" y="1285483"/>
                  <a:pt x="8774960" y="1257965"/>
                  <a:pt x="8677506" y="1275741"/>
                </a:cubicBezTo>
                <a:cubicBezTo>
                  <a:pt x="8662011" y="1257985"/>
                  <a:pt x="8644354" y="1242272"/>
                  <a:pt x="8624931" y="1228919"/>
                </a:cubicBezTo>
                <a:lnTo>
                  <a:pt x="8614019" y="1222174"/>
                </a:lnTo>
                <a:cubicBezTo>
                  <a:pt x="8648341" y="1182494"/>
                  <a:pt x="8682863" y="1142814"/>
                  <a:pt x="8718178" y="1103134"/>
                </a:cubicBezTo>
                <a:cubicBezTo>
                  <a:pt x="8800811" y="1010244"/>
                  <a:pt x="8819798" y="876920"/>
                  <a:pt x="8766389" y="764666"/>
                </a:cubicBezTo>
                <a:cubicBezTo>
                  <a:pt x="8718178" y="663086"/>
                  <a:pt x="8596560" y="571425"/>
                  <a:pt x="8477123" y="588488"/>
                </a:cubicBezTo>
                <a:cubicBezTo>
                  <a:pt x="8438912" y="593944"/>
                  <a:pt x="8401017" y="601483"/>
                  <a:pt x="8363639" y="611105"/>
                </a:cubicBezTo>
                <a:cubicBezTo>
                  <a:pt x="8371159" y="532400"/>
                  <a:pt x="8345566" y="454112"/>
                  <a:pt x="8293009" y="395049"/>
                </a:cubicBezTo>
                <a:cubicBezTo>
                  <a:pt x="8193175" y="278529"/>
                  <a:pt x="8023108" y="252539"/>
                  <a:pt x="7893038" y="333942"/>
                </a:cubicBezTo>
                <a:cubicBezTo>
                  <a:pt x="7850382" y="359337"/>
                  <a:pt x="7808321" y="385526"/>
                  <a:pt x="7766657" y="412111"/>
                </a:cubicBezTo>
                <a:cubicBezTo>
                  <a:pt x="7687893" y="328010"/>
                  <a:pt x="7567862" y="296524"/>
                  <a:pt x="7457949" y="331165"/>
                </a:cubicBezTo>
                <a:cubicBezTo>
                  <a:pt x="7303316" y="382133"/>
                  <a:pt x="7156442" y="454172"/>
                  <a:pt x="7021471" y="545237"/>
                </a:cubicBezTo>
                <a:cubicBezTo>
                  <a:pt x="7019726" y="477424"/>
                  <a:pt x="6994152" y="412369"/>
                  <a:pt x="6949254" y="361520"/>
                </a:cubicBezTo>
                <a:cubicBezTo>
                  <a:pt x="6842119" y="238711"/>
                  <a:pt x="6689947" y="228394"/>
                  <a:pt x="6549481" y="300214"/>
                </a:cubicBezTo>
                <a:cubicBezTo>
                  <a:pt x="6453059" y="349616"/>
                  <a:pt x="6359414" y="403580"/>
                  <a:pt x="6268151" y="460917"/>
                </a:cubicBezTo>
                <a:cubicBezTo>
                  <a:pt x="6265770" y="456949"/>
                  <a:pt x="6263786" y="452981"/>
                  <a:pt x="6261207" y="449212"/>
                </a:cubicBezTo>
                <a:cubicBezTo>
                  <a:pt x="6193355" y="344259"/>
                  <a:pt x="6029675" y="267677"/>
                  <a:pt x="5907858" y="323824"/>
                </a:cubicBezTo>
                <a:cubicBezTo>
                  <a:pt x="5749139" y="397033"/>
                  <a:pt x="5594388" y="477385"/>
                  <a:pt x="5444200" y="563291"/>
                </a:cubicBezTo>
                <a:cubicBezTo>
                  <a:pt x="5444815" y="503831"/>
                  <a:pt x="5428209" y="445462"/>
                  <a:pt x="5396386" y="395247"/>
                </a:cubicBezTo>
                <a:cubicBezTo>
                  <a:pt x="5329129" y="291286"/>
                  <a:pt x="5163863" y="212324"/>
                  <a:pt x="5043038" y="269859"/>
                </a:cubicBezTo>
                <a:cubicBezTo>
                  <a:pt x="4882930" y="346044"/>
                  <a:pt x="4727980" y="428578"/>
                  <a:pt x="4577594" y="518652"/>
                </a:cubicBezTo>
                <a:cubicBezTo>
                  <a:pt x="4587316" y="400803"/>
                  <a:pt x="4522043" y="280573"/>
                  <a:pt x="4414510" y="211927"/>
                </a:cubicBezTo>
                <a:cubicBezTo>
                  <a:pt x="4207382" y="78801"/>
                  <a:pt x="3988151" y="206173"/>
                  <a:pt x="3807013" y="314697"/>
                </a:cubicBezTo>
                <a:cubicBezTo>
                  <a:pt x="3721166" y="366281"/>
                  <a:pt x="3636331" y="419194"/>
                  <a:pt x="3552467" y="473417"/>
                </a:cubicBezTo>
                <a:cubicBezTo>
                  <a:pt x="3547071" y="410504"/>
                  <a:pt x="3522013" y="350885"/>
                  <a:pt x="3480845" y="302992"/>
                </a:cubicBezTo>
                <a:cubicBezTo>
                  <a:pt x="3375297" y="182167"/>
                  <a:pt x="3219554" y="166890"/>
                  <a:pt x="3081072" y="241885"/>
                </a:cubicBezTo>
                <a:cubicBezTo>
                  <a:pt x="2991137" y="290552"/>
                  <a:pt x="2902771" y="341283"/>
                  <a:pt x="2816011" y="394057"/>
                </a:cubicBezTo>
                <a:cubicBezTo>
                  <a:pt x="2824145" y="289302"/>
                  <a:pt x="2791806" y="183754"/>
                  <a:pt x="2692607" y="82571"/>
                </a:cubicBezTo>
                <a:cubicBezTo>
                  <a:pt x="2621977" y="10750"/>
                  <a:pt x="2484288" y="-23176"/>
                  <a:pt x="2390048" y="17099"/>
                </a:cubicBezTo>
                <a:cubicBezTo>
                  <a:pt x="2149549" y="121239"/>
                  <a:pt x="1919228" y="247440"/>
                  <a:pt x="1702001" y="394057"/>
                </a:cubicBezTo>
                <a:cubicBezTo>
                  <a:pt x="1694164" y="371281"/>
                  <a:pt x="1683570" y="349576"/>
                  <a:pt x="1670456" y="329379"/>
                </a:cubicBezTo>
                <a:cubicBezTo>
                  <a:pt x="1597643" y="217085"/>
                  <a:pt x="1445273" y="159351"/>
                  <a:pt x="1317107" y="203991"/>
                </a:cubicBezTo>
                <a:cubicBezTo>
                  <a:pt x="847775" y="367610"/>
                  <a:pt x="423584" y="639476"/>
                  <a:pt x="78900" y="997586"/>
                </a:cubicBezTo>
                <a:cubicBezTo>
                  <a:pt x="-36370" y="1116626"/>
                  <a:pt x="-21688" y="1322167"/>
                  <a:pt x="98740" y="1432080"/>
                </a:cubicBezTo>
                <a:cubicBezTo>
                  <a:pt x="153639" y="1482691"/>
                  <a:pt x="225449" y="1510983"/>
                  <a:pt x="300115" y="1511439"/>
                </a:cubicBezTo>
                <a:cubicBezTo>
                  <a:pt x="228677" y="1623495"/>
                  <a:pt x="164975" y="1740292"/>
                  <a:pt x="109453" y="1861018"/>
                </a:cubicBezTo>
                <a:cubicBezTo>
                  <a:pt x="-22482" y="2151673"/>
                  <a:pt x="310035" y="2431812"/>
                  <a:pt x="555652" y="2257816"/>
                </a:cubicBezTo>
                <a:cubicBezTo>
                  <a:pt x="525232" y="2310729"/>
                  <a:pt x="496397" y="2364554"/>
                  <a:pt x="469151" y="2419312"/>
                </a:cubicBezTo>
                <a:cubicBezTo>
                  <a:pt x="312614" y="2736751"/>
                  <a:pt x="721514" y="3016691"/>
                  <a:pt x="968521" y="2769685"/>
                </a:cubicBezTo>
                <a:cubicBezTo>
                  <a:pt x="1039805" y="2698519"/>
                  <a:pt x="1110911" y="2627631"/>
                  <a:pt x="1181799" y="2557001"/>
                </a:cubicBezTo>
                <a:lnTo>
                  <a:pt x="1173070" y="2569302"/>
                </a:lnTo>
                <a:cubicBezTo>
                  <a:pt x="1084584" y="2694690"/>
                  <a:pt x="1057998" y="2848648"/>
                  <a:pt x="1167316" y="2973837"/>
                </a:cubicBezTo>
                <a:cubicBezTo>
                  <a:pt x="1271872" y="3092876"/>
                  <a:pt x="1429798" y="3111526"/>
                  <a:pt x="1567288" y="3034944"/>
                </a:cubicBezTo>
                <a:cubicBezTo>
                  <a:pt x="1845047" y="2880788"/>
                  <a:pt x="2058325" y="2641916"/>
                  <a:pt x="2265057" y="2406813"/>
                </a:cubicBezTo>
                <a:cubicBezTo>
                  <a:pt x="2275771" y="2394513"/>
                  <a:pt x="2286881" y="2382410"/>
                  <a:pt x="2297595" y="2370110"/>
                </a:cubicBezTo>
                <a:cubicBezTo>
                  <a:pt x="2191788" y="2528829"/>
                  <a:pt x="2090803" y="2691317"/>
                  <a:pt x="1994639" y="2857576"/>
                </a:cubicBezTo>
                <a:cubicBezTo>
                  <a:pt x="1820445" y="3163110"/>
                  <a:pt x="2261089" y="3465272"/>
                  <a:pt x="2494009" y="3207948"/>
                </a:cubicBezTo>
                <a:cubicBezTo>
                  <a:pt x="2657490" y="3025818"/>
                  <a:pt x="2821169" y="2845076"/>
                  <a:pt x="2987824" y="2666518"/>
                </a:cubicBezTo>
                <a:cubicBezTo>
                  <a:pt x="2953303" y="2776232"/>
                  <a:pt x="2970167" y="2893684"/>
                  <a:pt x="3067184" y="2981972"/>
                </a:cubicBezTo>
                <a:cubicBezTo>
                  <a:pt x="3194952" y="3098630"/>
                  <a:pt x="3383431" y="3079782"/>
                  <a:pt x="3501479" y="2962132"/>
                </a:cubicBezTo>
                <a:cubicBezTo>
                  <a:pt x="3619526" y="2844481"/>
                  <a:pt x="3741740" y="2724053"/>
                  <a:pt x="3864945" y="2602435"/>
                </a:cubicBezTo>
                <a:cubicBezTo>
                  <a:pt x="3778186" y="2725045"/>
                  <a:pt x="3694263" y="2849838"/>
                  <a:pt x="3613177" y="2976813"/>
                </a:cubicBezTo>
                <a:cubicBezTo>
                  <a:pt x="3532032" y="3104582"/>
                  <a:pt x="3593337" y="3289887"/>
                  <a:pt x="3710393" y="3369445"/>
                </a:cubicBezTo>
                <a:cubicBezTo>
                  <a:pt x="3836237" y="3457593"/>
                  <a:pt x="4007773" y="3439579"/>
                  <a:pt x="4112547" y="3327185"/>
                </a:cubicBezTo>
                <a:cubicBezTo>
                  <a:pt x="4280254" y="3144659"/>
                  <a:pt x="4449687" y="2963858"/>
                  <a:pt x="4620845" y="2784763"/>
                </a:cubicBezTo>
                <a:cubicBezTo>
                  <a:pt x="4549025" y="2909754"/>
                  <a:pt x="4615488" y="3089107"/>
                  <a:pt x="4725997" y="3164102"/>
                </a:cubicBezTo>
                <a:cubicBezTo>
                  <a:pt x="4850194" y="3248223"/>
                  <a:pt x="5024587" y="3238501"/>
                  <a:pt x="5128151" y="3121645"/>
                </a:cubicBezTo>
                <a:cubicBezTo>
                  <a:pt x="5204991" y="3035282"/>
                  <a:pt x="5282763" y="2949771"/>
                  <a:pt x="5361468" y="2865115"/>
                </a:cubicBezTo>
                <a:cubicBezTo>
                  <a:pt x="5346449" y="2961259"/>
                  <a:pt x="5381348" y="3058435"/>
                  <a:pt x="5454120" y="3123033"/>
                </a:cubicBezTo>
                <a:cubicBezTo>
                  <a:pt x="5572168" y="3230963"/>
                  <a:pt x="5782471" y="3231954"/>
                  <a:pt x="5888614" y="3103194"/>
                </a:cubicBezTo>
                <a:cubicBezTo>
                  <a:pt x="5969699" y="3004787"/>
                  <a:pt x="6051043" y="2906580"/>
                  <a:pt x="6132645" y="2808571"/>
                </a:cubicBezTo>
                <a:cubicBezTo>
                  <a:pt x="6145262" y="2897037"/>
                  <a:pt x="6192859" y="2976734"/>
                  <a:pt x="6264778" y="3029786"/>
                </a:cubicBezTo>
                <a:cubicBezTo>
                  <a:pt x="6390662" y="3118054"/>
                  <a:pt x="6562337" y="3100019"/>
                  <a:pt x="6667131" y="2987527"/>
                </a:cubicBezTo>
                <a:cubicBezTo>
                  <a:pt x="6758791" y="2886086"/>
                  <a:pt x="6850511" y="2784823"/>
                  <a:pt x="6942310" y="2683778"/>
                </a:cubicBezTo>
                <a:cubicBezTo>
                  <a:pt x="6951020" y="2773355"/>
                  <a:pt x="6998497" y="2854620"/>
                  <a:pt x="7072261" y="2906183"/>
                </a:cubicBezTo>
                <a:cubicBezTo>
                  <a:pt x="7171005" y="2975484"/>
                  <a:pt x="7301352" y="2979908"/>
                  <a:pt x="7404579" y="2917492"/>
                </a:cubicBezTo>
                <a:cubicBezTo>
                  <a:pt x="7430074" y="2985642"/>
                  <a:pt x="7480388" y="3041630"/>
                  <a:pt x="7545443" y="3074227"/>
                </a:cubicBezTo>
                <a:cubicBezTo>
                  <a:pt x="7710114" y="3152000"/>
                  <a:pt x="7864071" y="3087520"/>
                  <a:pt x="7960691" y="2944871"/>
                </a:cubicBezTo>
                <a:cubicBezTo>
                  <a:pt x="8026361" y="2847854"/>
                  <a:pt x="8095603" y="2746472"/>
                  <a:pt x="8168018" y="2645884"/>
                </a:cubicBezTo>
                <a:cubicBezTo>
                  <a:pt x="8191053" y="2670684"/>
                  <a:pt x="8218590" y="2690881"/>
                  <a:pt x="8249163" y="2705404"/>
                </a:cubicBezTo>
                <a:cubicBezTo>
                  <a:pt x="8388043" y="2770875"/>
                  <a:pt x="8599337" y="2735164"/>
                  <a:pt x="8664412" y="2576246"/>
                </a:cubicBezTo>
                <a:lnTo>
                  <a:pt x="9014983" y="1719956"/>
                </a:lnTo>
                <a:cubicBezTo>
                  <a:pt x="9067360" y="1592386"/>
                  <a:pt x="9057440" y="1448745"/>
                  <a:pt x="8949907" y="1350538"/>
                </a:cubicBezTo>
                <a:close/>
              </a:path>
            </a:pathLst>
          </a:custGeom>
          <a:solidFill>
            <a:srgbClr val="EF6906">
              <a:alpha val="25000"/>
            </a:srgbClr>
          </a:solidFill>
          <a:ln w="1982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4AE204C-0C21-4BCA-98F7-B1F0534D3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6890" y="2542453"/>
            <a:ext cx="2555817" cy="3453072"/>
          </a:xfrm>
          <a:prstGeom prst="rect">
            <a:avLst/>
          </a:prstGeom>
        </p:spPr>
      </p:pic>
      <p:pic>
        <p:nvPicPr>
          <p:cNvPr id="6" name="Picture 5" descr="A picture containing queen, white goods, refrigerator&#10;&#10;Description automatically generated">
            <a:extLst>
              <a:ext uri="{FF2B5EF4-FFF2-40B4-BE49-F238E27FC236}">
                <a16:creationId xmlns:a16="http://schemas.microsoft.com/office/drawing/2014/main" id="{34F648E3-28F7-4219-BFA9-5888EDD764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5E7CA"/>
              </a:clrFrom>
              <a:clrTo>
                <a:srgbClr val="F5E7C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850" b="32850" l="22367" r="36900">
                        <a14:foregroundMark x1="29300" y1="8250" x2="29300" y2="8400"/>
                        <a14:foregroundMark x1="36867" y1="20650" x2="36933" y2="21850"/>
                        <a14:foregroundMark x1="28667" y1="32900" x2="28667" y2="32900"/>
                        <a14:foregroundMark x1="25100" y1="22650" x2="25100" y2="22650"/>
                        <a14:foregroundMark x1="35767" y1="25350" x2="35767" y2="25350"/>
                        <a14:foregroundMark x1="35500" y1="11500" x2="35500" y2="11500"/>
                        <a14:foregroundMark x1="23300" y1="9350" x2="23300" y2="9350"/>
                        <a14:foregroundMark x1="23933" y1="7850" x2="23933" y2="7850"/>
                        <a14:foregroundMark x1="26533" y1="20650" x2="26533" y2="20650"/>
                        <a14:foregroundMark x1="25167" y1="20250" x2="25167" y2="20250"/>
                        <a14:foregroundMark x1="24267" y1="18250" x2="24267" y2="18250"/>
                        <a14:foregroundMark x1="36867" y1="25500" x2="36867" y2="25500"/>
                        <a14:foregroundMark x1="36300" y1="26850" x2="36300" y2="26850"/>
                        <a14:foregroundMark x1="34500" y1="10000" x2="34500" y2="10000"/>
                        <a14:foregroundMark x1="35400" y1="8550" x2="35400" y2="8550"/>
                        <a14:foregroundMark x1="23100" y1="20000" x2="23100" y2="20000"/>
                        <a14:foregroundMark x1="23567" y1="24850" x2="23567" y2="24850"/>
                        <a14:foregroundMark x1="36567" y1="31950" x2="36567" y2="31950"/>
                        <a14:foregroundMark x1="28433" y1="8150" x2="28433" y2="8150"/>
                        <a14:foregroundMark x1="28233" y1="8250" x2="29600" y2="8700"/>
                        <a14:foregroundMark x1="27867" y1="8550" x2="29400" y2="8550"/>
                        <a14:foregroundMark x1="27867" y1="8000" x2="27867" y2="8000"/>
                        <a14:foregroundMark x1="27267" y1="9000" x2="29800" y2="9000"/>
                        <a14:foregroundMark x1="27667" y1="8250" x2="29900" y2="8250"/>
                        <a14:foregroundMark x1="28067" y1="8150" x2="30367" y2="8400"/>
                        <a14:foregroundMark x1="27567" y1="8400" x2="30567" y2="9000"/>
                        <a14:foregroundMark x1="27767" y1="8250" x2="30967" y2="8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17" t="5386" r="61606" b="64242"/>
          <a:stretch/>
        </p:blipFill>
        <p:spPr>
          <a:xfrm>
            <a:off x="6291816" y="467956"/>
            <a:ext cx="1828712" cy="2082910"/>
          </a:xfrm>
          <a:prstGeom prst="rect">
            <a:avLst/>
          </a:prstGeom>
        </p:spPr>
      </p:pic>
      <p:sp>
        <p:nvSpPr>
          <p:cNvPr id="129" name="文本框 13">
            <a:extLst>
              <a:ext uri="{FF2B5EF4-FFF2-40B4-BE49-F238E27FC236}">
                <a16:creationId xmlns:a16="http://schemas.microsoft.com/office/drawing/2014/main" id="{BC2711C2-9373-4A94-B312-3DE408EF799B}"/>
              </a:ext>
            </a:extLst>
          </p:cNvPr>
          <p:cNvSpPr txBox="1"/>
          <p:nvPr/>
        </p:nvSpPr>
        <p:spPr>
          <a:xfrm>
            <a:off x="3081389" y="2518848"/>
            <a:ext cx="8708162" cy="157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defRPr/>
            </a:pPr>
            <a:r>
              <a:rPr lang="en-US" altLang="zh-CN" sz="9600" b="1">
                <a:ln w="1905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55000">
                      <a:srgbClr val="C3F5FD"/>
                    </a:gs>
                    <a:gs pos="100000">
                      <a:srgbClr val="3DDEF9"/>
                    </a:gs>
                    <a:gs pos="2000">
                      <a:srgbClr val="3DDEF9"/>
                    </a:gs>
                  </a:gsLst>
                  <a:lin ang="5400000" scaled="1"/>
                </a:gradFill>
                <a:effectLst>
                  <a:outerShdw dist="38100" dir="2640000" algn="bl" rotWithShape="0">
                    <a:schemeClr val="accent2">
                      <a:lumMod val="75000"/>
                    </a:schemeClr>
                  </a:outerShdw>
                </a:effectLst>
                <a:latin typeface="UTM Guanine" panose="02040603050506020204" pitchFamily="18" charset="0"/>
                <a:cs typeface="+mn-ea"/>
                <a:sym typeface="+mn-lt"/>
              </a:rPr>
              <a:t>KHÁM PHÁ</a:t>
            </a:r>
            <a:endParaRPr lang="en-US" altLang="zh-CN" sz="9600" b="1" dirty="0">
              <a:ln w="19050">
                <a:solidFill>
                  <a:schemeClr val="accent1">
                    <a:lumMod val="75000"/>
                  </a:schemeClr>
                </a:solidFill>
                <a:prstDash val="solid"/>
              </a:ln>
              <a:gradFill>
                <a:gsLst>
                  <a:gs pos="55000">
                    <a:srgbClr val="C3F5FD"/>
                  </a:gs>
                  <a:gs pos="100000">
                    <a:srgbClr val="3DDEF9"/>
                  </a:gs>
                  <a:gs pos="2000">
                    <a:srgbClr val="3DDEF9"/>
                  </a:gs>
                </a:gsLst>
                <a:lin ang="5400000" scaled="1"/>
              </a:gradFill>
              <a:effectLst>
                <a:outerShdw dist="38100" dir="2640000" algn="bl" rotWithShape="0">
                  <a:schemeClr val="accent2">
                    <a:lumMod val="75000"/>
                  </a:schemeClr>
                </a:outerShdw>
              </a:effectLst>
              <a:latin typeface="UTM Guanine" panose="02040603050506020204" pitchFamily="18" charset="0"/>
              <a:cs typeface="+mn-ea"/>
              <a:sym typeface="+mn-lt"/>
            </a:endParaRPr>
          </a:p>
        </p:txBody>
      </p:sp>
      <p:pic>
        <p:nvPicPr>
          <p:cNvPr id="130" name="Picture 129" descr="Calendar&#10;&#10;Description automatically generated">
            <a:extLst>
              <a:ext uri="{FF2B5EF4-FFF2-40B4-BE49-F238E27FC236}">
                <a16:creationId xmlns:a16="http://schemas.microsoft.com/office/drawing/2014/main" id="{48250189-F2CA-4D80-9C07-2E611D38247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9"/>
          <a:stretch/>
        </p:blipFill>
        <p:spPr>
          <a:xfrm>
            <a:off x="9603433" y="-1748514"/>
            <a:ext cx="3657607" cy="341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4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89" grpId="0" animBg="1"/>
      <p:bldP spid="128" grpId="0" animBg="1"/>
      <p:bldP spid="129" grpId="0"/>
      <p:bldP spid="12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7870" name="Group 510"/>
          <p:cNvGraphicFramePr>
            <a:graphicFrameLocks noGrp="1"/>
          </p:cNvGraphicFramePr>
          <p:nvPr/>
        </p:nvGraphicFramePr>
        <p:xfrm>
          <a:off x="869491" y="457200"/>
          <a:ext cx="5113338" cy="2590800"/>
        </p:xfrm>
        <a:graphic>
          <a:graphicData uri="http://schemas.openxmlformats.org/drawingml/2006/table">
            <a:tbl>
              <a:tblPr/>
              <a:tblGrid>
                <a:gridCol w="512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95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77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6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11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64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27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698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8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166" name="Text Box 101"/>
          <p:cNvSpPr txBox="1">
            <a:spLocks noChangeArrowheads="1"/>
          </p:cNvSpPr>
          <p:nvPr/>
        </p:nvSpPr>
        <p:spPr bwMode="auto">
          <a:xfrm>
            <a:off x="912354" y="854076"/>
            <a:ext cx="350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altLang="en-US" sz="2800" b="1"/>
          </a:p>
        </p:txBody>
      </p:sp>
      <p:sp>
        <p:nvSpPr>
          <p:cNvPr id="527462" name="Line 102"/>
          <p:cNvSpPr>
            <a:spLocks noChangeShapeType="1"/>
          </p:cNvSpPr>
          <p:nvPr/>
        </p:nvSpPr>
        <p:spPr bwMode="auto">
          <a:xfrm>
            <a:off x="1372730" y="2513157"/>
            <a:ext cx="3086099" cy="1443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7463" name="Line 103"/>
          <p:cNvSpPr>
            <a:spLocks noChangeShapeType="1"/>
          </p:cNvSpPr>
          <p:nvPr/>
        </p:nvSpPr>
        <p:spPr bwMode="auto">
          <a:xfrm>
            <a:off x="2401428" y="990599"/>
            <a:ext cx="3049589" cy="1443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7464" name="Line 104"/>
          <p:cNvSpPr>
            <a:spLocks noChangeShapeType="1"/>
          </p:cNvSpPr>
          <p:nvPr/>
        </p:nvSpPr>
        <p:spPr bwMode="auto">
          <a:xfrm flipH="1">
            <a:off x="1410829" y="990600"/>
            <a:ext cx="990600" cy="15240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7465" name="Line 105"/>
          <p:cNvSpPr>
            <a:spLocks noChangeShapeType="1"/>
          </p:cNvSpPr>
          <p:nvPr/>
        </p:nvSpPr>
        <p:spPr bwMode="auto">
          <a:xfrm flipH="1">
            <a:off x="4458829" y="990600"/>
            <a:ext cx="990600" cy="15367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7466" name="Line 106"/>
          <p:cNvSpPr>
            <a:spLocks noChangeShapeType="1"/>
          </p:cNvSpPr>
          <p:nvPr/>
        </p:nvSpPr>
        <p:spPr bwMode="auto">
          <a:xfrm flipH="1">
            <a:off x="877429" y="981076"/>
            <a:ext cx="1287462" cy="9525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7467" name="Line 107"/>
          <p:cNvSpPr>
            <a:spLocks noChangeShapeType="1"/>
          </p:cNvSpPr>
          <p:nvPr/>
        </p:nvSpPr>
        <p:spPr bwMode="auto">
          <a:xfrm flipH="1">
            <a:off x="848854" y="2525714"/>
            <a:ext cx="423862" cy="3175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7468" name="Line 108"/>
          <p:cNvSpPr>
            <a:spLocks noChangeShapeType="1"/>
          </p:cNvSpPr>
          <p:nvPr/>
        </p:nvSpPr>
        <p:spPr bwMode="auto">
          <a:xfrm flipH="1">
            <a:off x="5449430" y="976314"/>
            <a:ext cx="363537" cy="7937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7469" name="Line 109"/>
          <p:cNvSpPr>
            <a:spLocks noChangeShapeType="1"/>
          </p:cNvSpPr>
          <p:nvPr/>
        </p:nvSpPr>
        <p:spPr bwMode="auto">
          <a:xfrm flipH="1">
            <a:off x="4458829" y="2514600"/>
            <a:ext cx="14478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7474" name="Text Box 114"/>
          <p:cNvSpPr txBox="1">
            <a:spLocks noChangeArrowheads="1"/>
          </p:cNvSpPr>
          <p:nvPr/>
        </p:nvSpPr>
        <p:spPr bwMode="auto">
          <a:xfrm>
            <a:off x="1944230" y="533400"/>
            <a:ext cx="377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b="1"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527475" name="Text Box 115"/>
          <p:cNvSpPr txBox="1">
            <a:spLocks noChangeArrowheads="1"/>
          </p:cNvSpPr>
          <p:nvPr/>
        </p:nvSpPr>
        <p:spPr bwMode="auto">
          <a:xfrm>
            <a:off x="5592304" y="609600"/>
            <a:ext cx="374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b="1">
                <a:latin typeface="UTM Avo" panose="02040603050506020204" pitchFamily="18" charset="0"/>
              </a:rPr>
              <a:t>B</a:t>
            </a:r>
          </a:p>
        </p:txBody>
      </p:sp>
      <p:sp>
        <p:nvSpPr>
          <p:cNvPr id="527476" name="Text Box 116"/>
          <p:cNvSpPr txBox="1">
            <a:spLocks noChangeArrowheads="1"/>
          </p:cNvSpPr>
          <p:nvPr/>
        </p:nvSpPr>
        <p:spPr bwMode="auto">
          <a:xfrm>
            <a:off x="4382629" y="2514600"/>
            <a:ext cx="374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b="1"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527477" name="Text Box 117"/>
          <p:cNvSpPr txBox="1">
            <a:spLocks noChangeArrowheads="1"/>
          </p:cNvSpPr>
          <p:nvPr/>
        </p:nvSpPr>
        <p:spPr bwMode="auto">
          <a:xfrm>
            <a:off x="1106030" y="2590800"/>
            <a:ext cx="3762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b="1">
                <a:latin typeface="UTM Avo" panose="02040603050506020204" pitchFamily="18" charset="0"/>
              </a:rPr>
              <a:t>D</a:t>
            </a:r>
          </a:p>
        </p:txBody>
      </p:sp>
      <p:sp>
        <p:nvSpPr>
          <p:cNvPr id="527538" name="Rectangle 178"/>
          <p:cNvSpPr>
            <a:spLocks noChangeArrowheads="1"/>
          </p:cNvSpPr>
          <p:nvPr/>
        </p:nvSpPr>
        <p:spPr bwMode="auto">
          <a:xfrm>
            <a:off x="76731" y="3988686"/>
            <a:ext cx="58614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r>
              <a:rPr lang="en-US" altLang="en-US" sz="280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AB</a:t>
            </a:r>
            <a:r>
              <a:rPr lang="en-US" altLang="en-US" sz="2800">
                <a:latin typeface="UTM Avo" panose="02040603050506020204" pitchFamily="18" charset="0"/>
              </a:rPr>
              <a:t> và </a:t>
            </a:r>
            <a:r>
              <a:rPr lang="en-US" altLang="en-US" sz="280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DC</a:t>
            </a:r>
            <a:r>
              <a:rPr lang="en-US" altLang="en-US" sz="2800">
                <a:latin typeface="UTM Avo" panose="02040603050506020204" pitchFamily="18" charset="0"/>
              </a:rPr>
              <a:t> là hai cạnh đối diện </a:t>
            </a:r>
          </a:p>
          <a:p>
            <a:r>
              <a:rPr lang="en-US" altLang="en-US" sz="2800">
                <a:latin typeface="UTM Avo" panose="02040603050506020204" pitchFamily="18" charset="0"/>
              </a:rPr>
              <a:t>Cạnh </a:t>
            </a:r>
            <a:r>
              <a:rPr lang="en-US" altLang="en-US" sz="280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AB</a:t>
            </a:r>
            <a:r>
              <a:rPr lang="en-US" altLang="en-US" sz="2800">
                <a:latin typeface="UTM Avo" panose="02040603050506020204" pitchFamily="18" charset="0"/>
              </a:rPr>
              <a:t> song song với cạnh </a:t>
            </a:r>
            <a:r>
              <a:rPr lang="en-US" altLang="en-US" sz="280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DC</a:t>
            </a:r>
          </a:p>
          <a:p>
            <a:r>
              <a:rPr lang="en-US" altLang="en-US" sz="280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AB</a:t>
            </a:r>
            <a:r>
              <a:rPr lang="en-US" altLang="en-US" sz="2800">
                <a:latin typeface="UTM Avo" panose="02040603050506020204" pitchFamily="18" charset="0"/>
              </a:rPr>
              <a:t> = </a:t>
            </a:r>
            <a:r>
              <a:rPr lang="en-US" altLang="en-US" sz="280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DC</a:t>
            </a:r>
            <a:r>
              <a:rPr lang="en-US" altLang="en-US" sz="2800"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527539" name="Rectangle 179"/>
          <p:cNvSpPr>
            <a:spLocks noChangeArrowheads="1"/>
          </p:cNvSpPr>
          <p:nvPr/>
        </p:nvSpPr>
        <p:spPr bwMode="auto">
          <a:xfrm>
            <a:off x="6157913" y="3984854"/>
            <a:ext cx="58614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r>
              <a:rPr lang="en-US" altLang="en-US" sz="280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AD</a:t>
            </a:r>
            <a:r>
              <a:rPr lang="en-US" altLang="en-US" sz="2800">
                <a:latin typeface="UTM Avo" panose="02040603050506020204" pitchFamily="18" charset="0"/>
              </a:rPr>
              <a:t> và </a:t>
            </a:r>
            <a:r>
              <a:rPr lang="en-US" altLang="en-US" sz="280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BC</a:t>
            </a:r>
            <a:r>
              <a:rPr lang="en-US" altLang="en-US" sz="2800">
                <a:latin typeface="UTM Avo" panose="02040603050506020204" pitchFamily="18" charset="0"/>
              </a:rPr>
              <a:t> là hai cạnh đối diện</a:t>
            </a:r>
          </a:p>
          <a:p>
            <a:r>
              <a:rPr lang="en-US" altLang="en-US" sz="2800">
                <a:latin typeface="UTM Avo" panose="02040603050506020204" pitchFamily="18" charset="0"/>
              </a:rPr>
              <a:t>Cạnh </a:t>
            </a:r>
            <a:r>
              <a:rPr lang="en-US" altLang="en-US" sz="280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AD</a:t>
            </a:r>
            <a:r>
              <a:rPr lang="en-US" altLang="en-US" sz="2800">
                <a:latin typeface="UTM Avo" panose="02040603050506020204" pitchFamily="18" charset="0"/>
              </a:rPr>
              <a:t> song song với cạnh </a:t>
            </a:r>
            <a:r>
              <a:rPr lang="en-US" altLang="en-US" sz="280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BC</a:t>
            </a:r>
          </a:p>
          <a:p>
            <a:r>
              <a:rPr lang="en-US" altLang="en-US" sz="280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AD</a:t>
            </a:r>
            <a:r>
              <a:rPr lang="en-US" altLang="en-US" sz="2800">
                <a:latin typeface="UTM Avo" panose="02040603050506020204" pitchFamily="18" charset="0"/>
              </a:rPr>
              <a:t> = </a:t>
            </a:r>
            <a:r>
              <a:rPr lang="en-US" altLang="en-US" sz="280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BC</a:t>
            </a:r>
          </a:p>
        </p:txBody>
      </p:sp>
      <p:sp>
        <p:nvSpPr>
          <p:cNvPr id="527545" name="Line 185"/>
          <p:cNvSpPr>
            <a:spLocks noChangeShapeType="1"/>
          </p:cNvSpPr>
          <p:nvPr/>
        </p:nvSpPr>
        <p:spPr bwMode="auto">
          <a:xfrm flipH="1">
            <a:off x="5965646" y="3795169"/>
            <a:ext cx="0" cy="1771520"/>
          </a:xfrm>
          <a:prstGeom prst="line">
            <a:avLst/>
          </a:prstGeom>
          <a:noFill/>
          <a:ln w="38100">
            <a:solidFill>
              <a:srgbClr val="DFDA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UTM Avo" panose="02040603050506020204" pitchFamily="18" charset="0"/>
            </a:endParaRPr>
          </a:p>
        </p:txBody>
      </p:sp>
      <p:sp>
        <p:nvSpPr>
          <p:cNvPr id="527547" name="Text Box 187"/>
          <p:cNvSpPr txBox="1">
            <a:spLocks noChangeArrowheads="1"/>
          </p:cNvSpPr>
          <p:nvPr/>
        </p:nvSpPr>
        <p:spPr bwMode="auto">
          <a:xfrm>
            <a:off x="2054633" y="5314525"/>
            <a:ext cx="8786840" cy="1175706"/>
          </a:xfrm>
          <a:prstGeom prst="rect">
            <a:avLst/>
          </a:prstGeom>
          <a:noFill/>
          <a:ln w="88900" cmpd="thinThick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rgbClr val="C00000"/>
                </a:solidFill>
                <a:latin typeface="UTM Avo" panose="02040603050506020204" pitchFamily="18" charset="0"/>
              </a:rPr>
              <a:t>Hình bình hành có hai cặp cạnh đối diện </a:t>
            </a:r>
          </a:p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rgbClr val="C00000"/>
                </a:solidFill>
                <a:latin typeface="UTM Avo" panose="02040603050506020204" pitchFamily="18" charset="0"/>
              </a:rPr>
              <a:t>song song và bằng nhau</a:t>
            </a:r>
          </a:p>
        </p:txBody>
      </p:sp>
      <p:sp>
        <p:nvSpPr>
          <p:cNvPr id="527552" name="Text Box 192"/>
          <p:cNvSpPr txBox="1">
            <a:spLocks noChangeArrowheads="1"/>
          </p:cNvSpPr>
          <p:nvPr/>
        </p:nvSpPr>
        <p:spPr bwMode="auto">
          <a:xfrm>
            <a:off x="0" y="3305115"/>
            <a:ext cx="6535465" cy="5847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C00000"/>
                </a:solidFill>
                <a:latin typeface="UTM Avo" panose="02040603050506020204" pitchFamily="18" charset="0"/>
              </a:rPr>
              <a:t>Hình bình hành ABCD có:</a:t>
            </a:r>
          </a:p>
        </p:txBody>
      </p:sp>
      <p:sp>
        <p:nvSpPr>
          <p:cNvPr id="527554" name="Line 194"/>
          <p:cNvSpPr>
            <a:spLocks noChangeShapeType="1"/>
          </p:cNvSpPr>
          <p:nvPr/>
        </p:nvSpPr>
        <p:spPr bwMode="auto">
          <a:xfrm flipH="1">
            <a:off x="2401430" y="457200"/>
            <a:ext cx="346075" cy="533400"/>
          </a:xfrm>
          <a:prstGeom prst="line">
            <a:avLst/>
          </a:prstGeom>
          <a:noFill/>
          <a:ln w="38100">
            <a:solidFill>
              <a:srgbClr val="0033CC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7555" name="Line 195"/>
          <p:cNvSpPr>
            <a:spLocks noChangeShapeType="1"/>
          </p:cNvSpPr>
          <p:nvPr/>
        </p:nvSpPr>
        <p:spPr bwMode="auto">
          <a:xfrm flipH="1">
            <a:off x="1056121" y="2533650"/>
            <a:ext cx="316608" cy="514350"/>
          </a:xfrm>
          <a:prstGeom prst="line">
            <a:avLst/>
          </a:prstGeom>
          <a:noFill/>
          <a:ln w="38100">
            <a:solidFill>
              <a:srgbClr val="0033CC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7556" name="Line 196"/>
          <p:cNvSpPr>
            <a:spLocks noChangeShapeType="1"/>
          </p:cNvSpPr>
          <p:nvPr/>
        </p:nvSpPr>
        <p:spPr bwMode="auto">
          <a:xfrm flipH="1">
            <a:off x="5463717" y="471488"/>
            <a:ext cx="346075" cy="533400"/>
          </a:xfrm>
          <a:prstGeom prst="line">
            <a:avLst/>
          </a:prstGeom>
          <a:noFill/>
          <a:ln w="38100">
            <a:solidFill>
              <a:srgbClr val="0033CC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7557" name="Line 197"/>
          <p:cNvSpPr>
            <a:spLocks noChangeShapeType="1"/>
          </p:cNvSpPr>
          <p:nvPr/>
        </p:nvSpPr>
        <p:spPr bwMode="auto">
          <a:xfrm flipH="1">
            <a:off x="4116819" y="2547938"/>
            <a:ext cx="316610" cy="500062"/>
          </a:xfrm>
          <a:prstGeom prst="line">
            <a:avLst/>
          </a:prstGeom>
          <a:noFill/>
          <a:ln w="38100">
            <a:solidFill>
              <a:srgbClr val="0033CC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7709" name="Line 349"/>
          <p:cNvSpPr>
            <a:spLocks noChangeShapeType="1"/>
          </p:cNvSpPr>
          <p:nvPr/>
        </p:nvSpPr>
        <p:spPr bwMode="auto">
          <a:xfrm>
            <a:off x="2414129" y="990601"/>
            <a:ext cx="3030538" cy="7935"/>
          </a:xfrm>
          <a:prstGeom prst="line">
            <a:avLst/>
          </a:prstGeom>
          <a:noFill/>
          <a:ln w="635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7710" name="Line 350"/>
          <p:cNvSpPr>
            <a:spLocks noChangeShapeType="1"/>
          </p:cNvSpPr>
          <p:nvPr/>
        </p:nvSpPr>
        <p:spPr bwMode="auto">
          <a:xfrm flipH="1">
            <a:off x="4449305" y="990597"/>
            <a:ext cx="1009649" cy="1543053"/>
          </a:xfrm>
          <a:prstGeom prst="line">
            <a:avLst/>
          </a:prstGeom>
          <a:noFill/>
          <a:ln w="6350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7859" name="Line 499"/>
          <p:cNvSpPr>
            <a:spLocks noChangeShapeType="1"/>
          </p:cNvSpPr>
          <p:nvPr/>
        </p:nvSpPr>
        <p:spPr bwMode="auto">
          <a:xfrm flipH="1">
            <a:off x="1416455" y="969961"/>
            <a:ext cx="1005691" cy="1549279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7861" name="Text Box 501"/>
          <p:cNvSpPr txBox="1">
            <a:spLocks noChangeArrowheads="1"/>
          </p:cNvSpPr>
          <p:nvPr/>
        </p:nvSpPr>
        <p:spPr bwMode="auto">
          <a:xfrm>
            <a:off x="6997241" y="576264"/>
            <a:ext cx="376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b="1"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527865" name="Text Box 505"/>
          <p:cNvSpPr txBox="1">
            <a:spLocks noChangeArrowheads="1"/>
          </p:cNvSpPr>
          <p:nvPr/>
        </p:nvSpPr>
        <p:spPr bwMode="auto">
          <a:xfrm>
            <a:off x="10094454" y="533400"/>
            <a:ext cx="374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b="1">
                <a:latin typeface="UTM Avo" panose="02040603050506020204" pitchFamily="18" charset="0"/>
              </a:rPr>
              <a:t>B</a:t>
            </a:r>
          </a:p>
        </p:txBody>
      </p:sp>
      <p:sp>
        <p:nvSpPr>
          <p:cNvPr id="527867" name="Text Box 507"/>
          <p:cNvSpPr txBox="1">
            <a:spLocks noChangeArrowheads="1"/>
          </p:cNvSpPr>
          <p:nvPr/>
        </p:nvSpPr>
        <p:spPr bwMode="auto">
          <a:xfrm>
            <a:off x="9187991" y="2514600"/>
            <a:ext cx="374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b="1"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527869" name="Text Box 509"/>
          <p:cNvSpPr txBox="1">
            <a:spLocks noChangeArrowheads="1"/>
          </p:cNvSpPr>
          <p:nvPr/>
        </p:nvSpPr>
        <p:spPr bwMode="auto">
          <a:xfrm>
            <a:off x="6139991" y="2590800"/>
            <a:ext cx="376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b="1">
                <a:latin typeface="UTM Avo" panose="02040603050506020204" pitchFamily="18" charset="0"/>
              </a:rPr>
              <a:t>D</a:t>
            </a:r>
          </a:p>
        </p:txBody>
      </p:sp>
      <p:sp>
        <p:nvSpPr>
          <p:cNvPr id="527708" name="Line 348"/>
          <p:cNvSpPr>
            <a:spLocks noChangeShapeType="1"/>
          </p:cNvSpPr>
          <p:nvPr/>
        </p:nvSpPr>
        <p:spPr bwMode="auto">
          <a:xfrm>
            <a:off x="1410829" y="2513156"/>
            <a:ext cx="3052762" cy="1442"/>
          </a:xfrm>
          <a:prstGeom prst="line">
            <a:avLst/>
          </a:prstGeom>
          <a:noFill/>
          <a:ln w="635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3" descr="A picture containing text, measuring stick, black&#10;&#10;Description automatically generated">
            <a:extLst>
              <a:ext uri="{FF2B5EF4-FFF2-40B4-BE49-F238E27FC236}">
                <a16:creationId xmlns:a16="http://schemas.microsoft.com/office/drawing/2014/main" id="{AA76C888-62F0-4389-A357-7EE060E40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90257">
            <a:off x="312035" y="-3298443"/>
            <a:ext cx="6858000" cy="6858000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65FCEF8F-843B-4169-996F-75DF3E72A2E9}"/>
              </a:ext>
            </a:extLst>
          </p:cNvPr>
          <p:cNvGrpSpPr/>
          <p:nvPr/>
        </p:nvGrpSpPr>
        <p:grpSpPr>
          <a:xfrm>
            <a:off x="-798509" y="5389298"/>
            <a:ext cx="1864191" cy="1403213"/>
            <a:chOff x="5337376" y="3832625"/>
            <a:chExt cx="1864191" cy="140321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DC27DAE-12AE-4E6B-990B-D95D1E67184F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220C762-9C85-4BFE-B4EE-A011A408BDC9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D7CBB6A-20AC-43C9-B5C4-8EAD91C9A23A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2512FF5-6346-463E-A3A8-E223D7240E49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71E6A9F-D941-4D5A-8FED-8F05778038CB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3F224F4-17D9-42B8-AF2B-8A89C21528B8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3C6FB4C-877E-4123-B781-503FC8E9B82A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C70B86E-FBCD-4452-AE54-D7F54C6AD48D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DC8072D-F210-4AA8-B097-72A09B6D0065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D0124CA-70C4-4693-9131-F127E6E3F311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6B922AC-0D34-45C3-9B07-C2C604A2FCB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44038A8-18ED-4D3C-84A3-1F48E3563AF4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C572E58-ABB5-45CA-A2FA-048930F3855E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1CB241D-A31D-4CF0-8DEE-0B3FA573E851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13AC0DD-A0DC-4AC9-8796-F0937041F1F4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53CE25D-3855-4F19-80FB-6750E3DDFF49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2BEFEA7-537F-4454-8FBA-91090CA66323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7A905D6-2E47-4641-A2B3-A3134BAD36C8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6FB061E-C982-4193-A915-1FCA33B1D29C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906784E-2E3B-45D3-AE49-108F349C2D9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1CBC615-81CA-4138-96AB-28D2BDA18D2B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1583355-4394-4EA0-97F6-9BD639C55975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E6C6CF68-E8F8-4D97-BD39-8F28C8CE2478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34041D3-D8A6-48C0-9CDE-AF6DC19EB6DB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CFB65C7-C15A-4153-A325-4C907EA36616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F6EE0B5-D0C4-4A82-96CA-9491828FCC15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E7559FE-11FB-4A17-A0E6-73922960EB6E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F0FB07E-6158-47CF-945B-0C5FA4441419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035C525-E1C7-44B8-989E-A0C4A8167707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BBF9FEC-E803-4808-B19F-5E6CCC48119D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A874BA5-BF95-4553-9A2E-C7B8631AEC6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6571C5D2-3B93-4003-BB8D-51DC1E100891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8CF8A944-7D5B-4995-990A-0C8A255F458D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911DEB70-C735-4892-A427-1FC41FB25F7E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1BAB635F-7089-4A63-A2E6-38E4B9AA7A2A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3692FE33-F41D-4A2E-B11A-1649CA0FA6A0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0B51F22-F304-4E9A-8995-92149B7BE3E6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3A33DBC3-6EBC-4D20-AD55-E1B963A2914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7AFC0E4-7096-491E-B9CF-E673ABC13400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1314A92-DFF9-419A-A6D0-BCCF98B7C575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9C576A22-73B2-4CE8-8909-C734FE87B397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0F398E0-6DDC-4014-9007-2716C7A4D256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D122598D-70AD-477F-91B6-E6A089A28A08}"/>
              </a:ext>
            </a:extLst>
          </p:cNvPr>
          <p:cNvSpPr/>
          <p:nvPr/>
        </p:nvSpPr>
        <p:spPr>
          <a:xfrm rot="3605096">
            <a:off x="11045850" y="6244388"/>
            <a:ext cx="915738" cy="925079"/>
          </a:xfrm>
          <a:custGeom>
            <a:avLst/>
            <a:gdLst>
              <a:gd name="connsiteX0" fmla="*/ 288083 w 657393"/>
              <a:gd name="connsiteY0" fmla="*/ 1175277 h 1175492"/>
              <a:gd name="connsiteX1" fmla="*/ 280595 w 657393"/>
              <a:gd name="connsiteY1" fmla="*/ 1174063 h 1175492"/>
              <a:gd name="connsiteX2" fmla="*/ 1497 w 657393"/>
              <a:gd name="connsiteY2" fmla="*/ 1041091 h 1175492"/>
              <a:gd name="connsiteX3" fmla="*/ 353658 w 657393"/>
              <a:gd name="connsiteY3" fmla="*/ 25691 h 1175492"/>
              <a:gd name="connsiteX4" fmla="*/ 380374 w 657393"/>
              <a:gd name="connsiteY4" fmla="*/ 999 h 1175492"/>
              <a:gd name="connsiteX5" fmla="*/ 389482 w 657393"/>
              <a:gd name="connsiteY5" fmla="*/ -215 h 1175492"/>
              <a:gd name="connsiteX6" fmla="*/ 409721 w 657393"/>
              <a:gd name="connsiteY6" fmla="*/ 3630 h 1175492"/>
              <a:gd name="connsiteX7" fmla="*/ 633769 w 657393"/>
              <a:gd name="connsiteY7" fmla="*/ 73051 h 1175492"/>
              <a:gd name="connsiteX8" fmla="*/ 654009 w 657393"/>
              <a:gd name="connsiteY8" fmla="*/ 86003 h 1175492"/>
              <a:gd name="connsiteX9" fmla="*/ 655627 w 657393"/>
              <a:gd name="connsiteY9" fmla="*/ 115553 h 1175492"/>
              <a:gd name="connsiteX10" fmla="*/ 352039 w 657393"/>
              <a:gd name="connsiteY10" fmla="*/ 1046556 h 1175492"/>
              <a:gd name="connsiteX11" fmla="*/ 325728 w 657393"/>
              <a:gd name="connsiteY11" fmla="*/ 1115977 h 1175492"/>
              <a:gd name="connsiteX12" fmla="*/ 322894 w 657393"/>
              <a:gd name="connsiteY12" fmla="*/ 1124276 h 1175492"/>
              <a:gd name="connsiteX13" fmla="*/ 299012 w 657393"/>
              <a:gd name="connsiteY13" fmla="*/ 1171837 h 1175492"/>
              <a:gd name="connsiteX14" fmla="*/ 290512 w 657393"/>
              <a:gd name="connsiteY14" fmla="*/ 1175277 h 1175492"/>
              <a:gd name="connsiteX15" fmla="*/ 441700 w 657393"/>
              <a:gd name="connsiteY15" fmla="*/ 108874 h 1175492"/>
              <a:gd name="connsiteX16" fmla="*/ 439877 w 657393"/>
              <a:gd name="connsiteY16" fmla="*/ 108874 h 1175492"/>
              <a:gd name="connsiteX17" fmla="*/ 425507 w 657393"/>
              <a:gd name="connsiteY17" fmla="*/ 139638 h 1175492"/>
              <a:gd name="connsiteX18" fmla="*/ 442914 w 657393"/>
              <a:gd name="connsiteY18" fmla="*/ 157651 h 1175492"/>
              <a:gd name="connsiteX19" fmla="*/ 442914 w 657393"/>
              <a:gd name="connsiteY19" fmla="*/ 157651 h 1175492"/>
              <a:gd name="connsiteX20" fmla="*/ 446152 w 657393"/>
              <a:gd name="connsiteY20" fmla="*/ 157651 h 1175492"/>
              <a:gd name="connsiteX21" fmla="*/ 451819 w 657393"/>
              <a:gd name="connsiteY21" fmla="*/ 152186 h 1175492"/>
              <a:gd name="connsiteX22" fmla="*/ 462748 w 657393"/>
              <a:gd name="connsiteY22" fmla="*/ 135590 h 1175492"/>
              <a:gd name="connsiteX23" fmla="*/ 462748 w 657393"/>
              <a:gd name="connsiteY23" fmla="*/ 122232 h 1175492"/>
              <a:gd name="connsiteX24" fmla="*/ 441700 w 657393"/>
              <a:gd name="connsiteY24" fmla="*/ 108874 h 117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57393" h="1175492">
                <a:moveTo>
                  <a:pt x="288083" y="1175277"/>
                </a:moveTo>
                <a:cubicBezTo>
                  <a:pt x="285534" y="1175258"/>
                  <a:pt x="283024" y="1174853"/>
                  <a:pt x="280595" y="1174063"/>
                </a:cubicBezTo>
                <a:cubicBezTo>
                  <a:pt x="230604" y="1160908"/>
                  <a:pt x="24771" y="1084201"/>
                  <a:pt x="1497" y="1041091"/>
                </a:cubicBezTo>
                <a:cubicBezTo>
                  <a:pt x="-17528" y="1004661"/>
                  <a:pt x="305085" y="104826"/>
                  <a:pt x="353658" y="25691"/>
                </a:cubicBezTo>
                <a:cubicBezTo>
                  <a:pt x="358961" y="14256"/>
                  <a:pt x="368555" y="5391"/>
                  <a:pt x="380374" y="999"/>
                </a:cubicBezTo>
                <a:cubicBezTo>
                  <a:pt x="383349" y="189"/>
                  <a:pt x="386405" y="-215"/>
                  <a:pt x="389482" y="-215"/>
                </a:cubicBezTo>
                <a:cubicBezTo>
                  <a:pt x="396384" y="48"/>
                  <a:pt x="403204" y="1343"/>
                  <a:pt x="409721" y="3630"/>
                </a:cubicBezTo>
                <a:lnTo>
                  <a:pt x="633769" y="73051"/>
                </a:lnTo>
                <a:cubicBezTo>
                  <a:pt x="641825" y="74852"/>
                  <a:pt x="649009" y="79427"/>
                  <a:pt x="654009" y="86003"/>
                </a:cubicBezTo>
                <a:cubicBezTo>
                  <a:pt x="658805" y="95152"/>
                  <a:pt x="659392" y="105940"/>
                  <a:pt x="655627" y="115553"/>
                </a:cubicBezTo>
                <a:cubicBezTo>
                  <a:pt x="626887" y="223023"/>
                  <a:pt x="364790" y="1008912"/>
                  <a:pt x="352039" y="1046556"/>
                </a:cubicBezTo>
                <a:cubicBezTo>
                  <a:pt x="343539" y="1070439"/>
                  <a:pt x="334633" y="1093714"/>
                  <a:pt x="325728" y="1115977"/>
                </a:cubicBezTo>
                <a:lnTo>
                  <a:pt x="322894" y="1124276"/>
                </a:lnTo>
                <a:cubicBezTo>
                  <a:pt x="319090" y="1141903"/>
                  <a:pt x="310872" y="1158256"/>
                  <a:pt x="299012" y="1171837"/>
                </a:cubicBezTo>
                <a:cubicBezTo>
                  <a:pt x="296605" y="1173841"/>
                  <a:pt x="293629" y="1175035"/>
                  <a:pt x="290512" y="1175277"/>
                </a:cubicBezTo>
                <a:close/>
                <a:moveTo>
                  <a:pt x="441700" y="108874"/>
                </a:moveTo>
                <a:lnTo>
                  <a:pt x="439877" y="108874"/>
                </a:lnTo>
                <a:cubicBezTo>
                  <a:pt x="431356" y="116929"/>
                  <a:pt x="426216" y="127939"/>
                  <a:pt x="425507" y="139638"/>
                </a:cubicBezTo>
                <a:cubicBezTo>
                  <a:pt x="426458" y="148948"/>
                  <a:pt x="433644" y="156396"/>
                  <a:pt x="442914" y="157651"/>
                </a:cubicBezTo>
                <a:lnTo>
                  <a:pt x="442914" y="157651"/>
                </a:lnTo>
                <a:cubicBezTo>
                  <a:pt x="443986" y="157833"/>
                  <a:pt x="445079" y="157833"/>
                  <a:pt x="446152" y="157651"/>
                </a:cubicBezTo>
                <a:cubicBezTo>
                  <a:pt x="448378" y="156213"/>
                  <a:pt x="450301" y="154351"/>
                  <a:pt x="451819" y="152186"/>
                </a:cubicBezTo>
                <a:cubicBezTo>
                  <a:pt x="456392" y="147329"/>
                  <a:pt x="460097" y="141722"/>
                  <a:pt x="462748" y="135590"/>
                </a:cubicBezTo>
                <a:cubicBezTo>
                  <a:pt x="464812" y="131380"/>
                  <a:pt x="464812" y="126442"/>
                  <a:pt x="462748" y="122232"/>
                </a:cubicBezTo>
                <a:cubicBezTo>
                  <a:pt x="457668" y="115270"/>
                  <a:pt x="450159" y="110493"/>
                  <a:pt x="441700" y="108874"/>
                </a:cubicBezTo>
                <a:close/>
              </a:path>
            </a:pathLst>
          </a:custGeom>
          <a:solidFill>
            <a:srgbClr val="63D1E1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27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52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2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1000"/>
                                        <p:tgtEl>
                                          <p:spTgt spid="52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52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7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7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7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7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7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7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7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27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27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425"/>
                            </p:stCondLst>
                            <p:childTnLst>
                              <p:par>
                                <p:cTn id="5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527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527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527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345"/>
                            </p:stCondLst>
                            <p:childTnLst>
                              <p:par>
                                <p:cTn id="5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527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845"/>
                            </p:stCondLst>
                            <p:childTnLst>
                              <p:par>
                                <p:cTn id="6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527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527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527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527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500"/>
                                        <p:tgtEl>
                                          <p:spTgt spid="52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52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52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80"/>
                                        <p:tgtEl>
                                          <p:spTgt spid="527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80"/>
                                        <p:tgtEl>
                                          <p:spTgt spid="527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80"/>
                                        <p:tgtEl>
                                          <p:spTgt spid="527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80"/>
                                        <p:tgtEl>
                                          <p:spTgt spid="527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80"/>
                                        <p:tgtEl>
                                          <p:spTgt spid="527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80"/>
                                        <p:tgtEl>
                                          <p:spTgt spid="527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1" dur="500"/>
                                        <p:tgtEl>
                                          <p:spTgt spid="527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5" dur="500"/>
                                        <p:tgtEl>
                                          <p:spTgt spid="527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9" dur="500"/>
                                        <p:tgtEl>
                                          <p:spTgt spid="527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3" dur="500"/>
                                        <p:tgtEl>
                                          <p:spTgt spid="527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8" dur="80"/>
                                        <p:tgtEl>
                                          <p:spTgt spid="527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9" dur="80"/>
                                        <p:tgtEl>
                                          <p:spTgt spid="527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80"/>
                                        <p:tgtEl>
                                          <p:spTgt spid="527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240"/>
                            </p:stCondLst>
                            <p:childTnLst>
                              <p:par>
                                <p:cTn id="12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4" dur="80"/>
                                        <p:tgtEl>
                                          <p:spTgt spid="527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5" dur="80"/>
                                        <p:tgtEl>
                                          <p:spTgt spid="527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80"/>
                                        <p:tgtEl>
                                          <p:spTgt spid="527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1.48148E-6 L 0.24688 0.01458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22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531 0.01736 L 0.64909 -0.74467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82" y="-3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27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27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58 -0.00417 L 0.397 -0.00556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5277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1" y="-69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0694 L 0.39675 -0.00648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5277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87" y="23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06 -0.00139 L 0.39713 -0.00649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527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97" y="-255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28 0.00833 L 0.3987 -0.00602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5278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15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527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27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27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527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27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27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27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27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462" grpId="0" animBg="1"/>
      <p:bldP spid="527463" grpId="0" animBg="1"/>
      <p:bldP spid="527464" grpId="0" animBg="1"/>
      <p:bldP spid="527465" grpId="0" animBg="1"/>
      <p:bldP spid="527466" grpId="0" animBg="1"/>
      <p:bldP spid="527467" grpId="0" animBg="1"/>
      <p:bldP spid="527468" grpId="0" animBg="1"/>
      <p:bldP spid="527469" grpId="0" animBg="1"/>
      <p:bldP spid="527474" grpId="0" autoUpdateAnimBg="0"/>
      <p:bldP spid="527475" grpId="0" autoUpdateAnimBg="0"/>
      <p:bldP spid="527476" grpId="0" autoUpdateAnimBg="0"/>
      <p:bldP spid="527477" grpId="0" autoUpdateAnimBg="0"/>
      <p:bldP spid="527545" grpId="0" animBg="1"/>
      <p:bldP spid="527547" grpId="0" autoUpdateAnimBg="0"/>
      <p:bldP spid="527552" grpId="0" autoUpdateAnimBg="0"/>
      <p:bldP spid="527554" grpId="0" animBg="1"/>
      <p:bldP spid="527555" grpId="0" animBg="1"/>
      <p:bldP spid="527556" grpId="0" animBg="1"/>
      <p:bldP spid="527557" grpId="0" animBg="1"/>
      <p:bldP spid="527709" grpId="0" animBg="1"/>
      <p:bldP spid="527709" grpId="1" animBg="1"/>
      <p:bldP spid="527710" grpId="0" animBg="1"/>
      <p:bldP spid="527710" grpId="1" animBg="1"/>
      <p:bldP spid="527859" grpId="0" animBg="1"/>
      <p:bldP spid="527859" grpId="1" animBg="1"/>
      <p:bldP spid="527861" grpId="0" autoUpdateAnimBg="0"/>
      <p:bldP spid="527865" grpId="0" autoUpdateAnimBg="0"/>
      <p:bldP spid="527867" grpId="0" autoUpdateAnimBg="0"/>
      <p:bldP spid="527869" grpId="0" autoUpdateAnimBg="0"/>
      <p:bldP spid="527708" grpId="0" animBg="1"/>
      <p:bldP spid="52770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2">
            <a:extLst>
              <a:ext uri="{FF2B5EF4-FFF2-40B4-BE49-F238E27FC236}">
                <a16:creationId xmlns:a16="http://schemas.microsoft.com/office/drawing/2014/main" id="{3281AF40-6D91-4186-A79D-E9F6714EB09F}"/>
              </a:ext>
            </a:extLst>
          </p:cNvPr>
          <p:cNvSpPr/>
          <p:nvPr/>
        </p:nvSpPr>
        <p:spPr>
          <a:xfrm>
            <a:off x="3248578" y="1162297"/>
            <a:ext cx="9045807" cy="3425316"/>
          </a:xfrm>
          <a:custGeom>
            <a:avLst/>
            <a:gdLst>
              <a:gd name="connsiteX0" fmla="*/ 8949907 w 9045807"/>
              <a:gd name="connsiteY0" fmla="*/ 1350538 h 3425316"/>
              <a:gd name="connsiteX1" fmla="*/ 8677506 w 9045807"/>
              <a:gd name="connsiteY1" fmla="*/ 1275741 h 3425316"/>
              <a:gd name="connsiteX2" fmla="*/ 8624931 w 9045807"/>
              <a:gd name="connsiteY2" fmla="*/ 1228919 h 3425316"/>
              <a:gd name="connsiteX3" fmla="*/ 8614019 w 9045807"/>
              <a:gd name="connsiteY3" fmla="*/ 1222174 h 3425316"/>
              <a:gd name="connsiteX4" fmla="*/ 8718178 w 9045807"/>
              <a:gd name="connsiteY4" fmla="*/ 1103134 h 3425316"/>
              <a:gd name="connsiteX5" fmla="*/ 8766389 w 9045807"/>
              <a:gd name="connsiteY5" fmla="*/ 764666 h 3425316"/>
              <a:gd name="connsiteX6" fmla="*/ 8477123 w 9045807"/>
              <a:gd name="connsiteY6" fmla="*/ 588488 h 3425316"/>
              <a:gd name="connsiteX7" fmla="*/ 8363639 w 9045807"/>
              <a:gd name="connsiteY7" fmla="*/ 611105 h 3425316"/>
              <a:gd name="connsiteX8" fmla="*/ 8293009 w 9045807"/>
              <a:gd name="connsiteY8" fmla="*/ 395049 h 3425316"/>
              <a:gd name="connsiteX9" fmla="*/ 7893038 w 9045807"/>
              <a:gd name="connsiteY9" fmla="*/ 333942 h 3425316"/>
              <a:gd name="connsiteX10" fmla="*/ 7766657 w 9045807"/>
              <a:gd name="connsiteY10" fmla="*/ 412111 h 3425316"/>
              <a:gd name="connsiteX11" fmla="*/ 7457949 w 9045807"/>
              <a:gd name="connsiteY11" fmla="*/ 331165 h 3425316"/>
              <a:gd name="connsiteX12" fmla="*/ 7021471 w 9045807"/>
              <a:gd name="connsiteY12" fmla="*/ 545237 h 3425316"/>
              <a:gd name="connsiteX13" fmla="*/ 6949254 w 9045807"/>
              <a:gd name="connsiteY13" fmla="*/ 361520 h 3425316"/>
              <a:gd name="connsiteX14" fmla="*/ 6549481 w 9045807"/>
              <a:gd name="connsiteY14" fmla="*/ 300214 h 3425316"/>
              <a:gd name="connsiteX15" fmla="*/ 6268151 w 9045807"/>
              <a:gd name="connsiteY15" fmla="*/ 460917 h 3425316"/>
              <a:gd name="connsiteX16" fmla="*/ 6261207 w 9045807"/>
              <a:gd name="connsiteY16" fmla="*/ 449212 h 3425316"/>
              <a:gd name="connsiteX17" fmla="*/ 5907858 w 9045807"/>
              <a:gd name="connsiteY17" fmla="*/ 323824 h 3425316"/>
              <a:gd name="connsiteX18" fmla="*/ 5444200 w 9045807"/>
              <a:gd name="connsiteY18" fmla="*/ 563291 h 3425316"/>
              <a:gd name="connsiteX19" fmla="*/ 5396386 w 9045807"/>
              <a:gd name="connsiteY19" fmla="*/ 395247 h 3425316"/>
              <a:gd name="connsiteX20" fmla="*/ 5043038 w 9045807"/>
              <a:gd name="connsiteY20" fmla="*/ 269859 h 3425316"/>
              <a:gd name="connsiteX21" fmla="*/ 4577594 w 9045807"/>
              <a:gd name="connsiteY21" fmla="*/ 518652 h 3425316"/>
              <a:gd name="connsiteX22" fmla="*/ 4414510 w 9045807"/>
              <a:gd name="connsiteY22" fmla="*/ 211927 h 3425316"/>
              <a:gd name="connsiteX23" fmla="*/ 3807013 w 9045807"/>
              <a:gd name="connsiteY23" fmla="*/ 314697 h 3425316"/>
              <a:gd name="connsiteX24" fmla="*/ 3552467 w 9045807"/>
              <a:gd name="connsiteY24" fmla="*/ 473417 h 3425316"/>
              <a:gd name="connsiteX25" fmla="*/ 3480845 w 9045807"/>
              <a:gd name="connsiteY25" fmla="*/ 302992 h 3425316"/>
              <a:gd name="connsiteX26" fmla="*/ 3081072 w 9045807"/>
              <a:gd name="connsiteY26" fmla="*/ 241885 h 3425316"/>
              <a:gd name="connsiteX27" fmla="*/ 2816011 w 9045807"/>
              <a:gd name="connsiteY27" fmla="*/ 394057 h 3425316"/>
              <a:gd name="connsiteX28" fmla="*/ 2692607 w 9045807"/>
              <a:gd name="connsiteY28" fmla="*/ 82571 h 3425316"/>
              <a:gd name="connsiteX29" fmla="*/ 2390048 w 9045807"/>
              <a:gd name="connsiteY29" fmla="*/ 17099 h 3425316"/>
              <a:gd name="connsiteX30" fmla="*/ 1702001 w 9045807"/>
              <a:gd name="connsiteY30" fmla="*/ 394057 h 3425316"/>
              <a:gd name="connsiteX31" fmla="*/ 1670456 w 9045807"/>
              <a:gd name="connsiteY31" fmla="*/ 329379 h 3425316"/>
              <a:gd name="connsiteX32" fmla="*/ 1317107 w 9045807"/>
              <a:gd name="connsiteY32" fmla="*/ 203991 h 3425316"/>
              <a:gd name="connsiteX33" fmla="*/ 78900 w 9045807"/>
              <a:gd name="connsiteY33" fmla="*/ 997586 h 3425316"/>
              <a:gd name="connsiteX34" fmla="*/ 98740 w 9045807"/>
              <a:gd name="connsiteY34" fmla="*/ 1432080 h 3425316"/>
              <a:gd name="connsiteX35" fmla="*/ 300115 w 9045807"/>
              <a:gd name="connsiteY35" fmla="*/ 1511439 h 3425316"/>
              <a:gd name="connsiteX36" fmla="*/ 109453 w 9045807"/>
              <a:gd name="connsiteY36" fmla="*/ 1861018 h 3425316"/>
              <a:gd name="connsiteX37" fmla="*/ 555652 w 9045807"/>
              <a:gd name="connsiteY37" fmla="*/ 2257816 h 3425316"/>
              <a:gd name="connsiteX38" fmla="*/ 469151 w 9045807"/>
              <a:gd name="connsiteY38" fmla="*/ 2419312 h 3425316"/>
              <a:gd name="connsiteX39" fmla="*/ 968521 w 9045807"/>
              <a:gd name="connsiteY39" fmla="*/ 2769685 h 3425316"/>
              <a:gd name="connsiteX40" fmla="*/ 1181799 w 9045807"/>
              <a:gd name="connsiteY40" fmla="*/ 2557001 h 3425316"/>
              <a:gd name="connsiteX41" fmla="*/ 1173070 w 9045807"/>
              <a:gd name="connsiteY41" fmla="*/ 2569302 h 3425316"/>
              <a:gd name="connsiteX42" fmla="*/ 1167316 w 9045807"/>
              <a:gd name="connsiteY42" fmla="*/ 2973837 h 3425316"/>
              <a:gd name="connsiteX43" fmla="*/ 1567288 w 9045807"/>
              <a:gd name="connsiteY43" fmla="*/ 3034944 h 3425316"/>
              <a:gd name="connsiteX44" fmla="*/ 2265057 w 9045807"/>
              <a:gd name="connsiteY44" fmla="*/ 2406813 h 3425316"/>
              <a:gd name="connsiteX45" fmla="*/ 2297595 w 9045807"/>
              <a:gd name="connsiteY45" fmla="*/ 2370110 h 3425316"/>
              <a:gd name="connsiteX46" fmla="*/ 1994639 w 9045807"/>
              <a:gd name="connsiteY46" fmla="*/ 2857576 h 3425316"/>
              <a:gd name="connsiteX47" fmla="*/ 2494009 w 9045807"/>
              <a:gd name="connsiteY47" fmla="*/ 3207948 h 3425316"/>
              <a:gd name="connsiteX48" fmla="*/ 2987824 w 9045807"/>
              <a:gd name="connsiteY48" fmla="*/ 2666518 h 3425316"/>
              <a:gd name="connsiteX49" fmla="*/ 3067184 w 9045807"/>
              <a:gd name="connsiteY49" fmla="*/ 2981972 h 3425316"/>
              <a:gd name="connsiteX50" fmla="*/ 3501479 w 9045807"/>
              <a:gd name="connsiteY50" fmla="*/ 2962132 h 3425316"/>
              <a:gd name="connsiteX51" fmla="*/ 3864945 w 9045807"/>
              <a:gd name="connsiteY51" fmla="*/ 2602435 h 3425316"/>
              <a:gd name="connsiteX52" fmla="*/ 3613177 w 9045807"/>
              <a:gd name="connsiteY52" fmla="*/ 2976813 h 3425316"/>
              <a:gd name="connsiteX53" fmla="*/ 3710393 w 9045807"/>
              <a:gd name="connsiteY53" fmla="*/ 3369445 h 3425316"/>
              <a:gd name="connsiteX54" fmla="*/ 4112547 w 9045807"/>
              <a:gd name="connsiteY54" fmla="*/ 3327185 h 3425316"/>
              <a:gd name="connsiteX55" fmla="*/ 4620845 w 9045807"/>
              <a:gd name="connsiteY55" fmla="*/ 2784763 h 3425316"/>
              <a:gd name="connsiteX56" fmla="*/ 4725997 w 9045807"/>
              <a:gd name="connsiteY56" fmla="*/ 3164102 h 3425316"/>
              <a:gd name="connsiteX57" fmla="*/ 5128151 w 9045807"/>
              <a:gd name="connsiteY57" fmla="*/ 3121645 h 3425316"/>
              <a:gd name="connsiteX58" fmla="*/ 5361468 w 9045807"/>
              <a:gd name="connsiteY58" fmla="*/ 2865115 h 3425316"/>
              <a:gd name="connsiteX59" fmla="*/ 5454120 w 9045807"/>
              <a:gd name="connsiteY59" fmla="*/ 3123033 h 3425316"/>
              <a:gd name="connsiteX60" fmla="*/ 5888614 w 9045807"/>
              <a:gd name="connsiteY60" fmla="*/ 3103194 h 3425316"/>
              <a:gd name="connsiteX61" fmla="*/ 6132645 w 9045807"/>
              <a:gd name="connsiteY61" fmla="*/ 2808571 h 3425316"/>
              <a:gd name="connsiteX62" fmla="*/ 6264778 w 9045807"/>
              <a:gd name="connsiteY62" fmla="*/ 3029786 h 3425316"/>
              <a:gd name="connsiteX63" fmla="*/ 6667131 w 9045807"/>
              <a:gd name="connsiteY63" fmla="*/ 2987527 h 3425316"/>
              <a:gd name="connsiteX64" fmla="*/ 6942310 w 9045807"/>
              <a:gd name="connsiteY64" fmla="*/ 2683778 h 3425316"/>
              <a:gd name="connsiteX65" fmla="*/ 7072261 w 9045807"/>
              <a:gd name="connsiteY65" fmla="*/ 2906183 h 3425316"/>
              <a:gd name="connsiteX66" fmla="*/ 7404579 w 9045807"/>
              <a:gd name="connsiteY66" fmla="*/ 2917492 h 3425316"/>
              <a:gd name="connsiteX67" fmla="*/ 7545443 w 9045807"/>
              <a:gd name="connsiteY67" fmla="*/ 3074227 h 3425316"/>
              <a:gd name="connsiteX68" fmla="*/ 7960691 w 9045807"/>
              <a:gd name="connsiteY68" fmla="*/ 2944871 h 3425316"/>
              <a:gd name="connsiteX69" fmla="*/ 8168018 w 9045807"/>
              <a:gd name="connsiteY69" fmla="*/ 2645884 h 3425316"/>
              <a:gd name="connsiteX70" fmla="*/ 8249163 w 9045807"/>
              <a:gd name="connsiteY70" fmla="*/ 2705404 h 3425316"/>
              <a:gd name="connsiteX71" fmla="*/ 8664412 w 9045807"/>
              <a:gd name="connsiteY71" fmla="*/ 2576246 h 3425316"/>
              <a:gd name="connsiteX72" fmla="*/ 9014983 w 9045807"/>
              <a:gd name="connsiteY72" fmla="*/ 1719956 h 3425316"/>
              <a:gd name="connsiteX73" fmla="*/ 8949907 w 9045807"/>
              <a:gd name="connsiteY73" fmla="*/ 1350538 h 342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9045807" h="3425316">
                <a:moveTo>
                  <a:pt x="8949907" y="1350538"/>
                </a:moveTo>
                <a:cubicBezTo>
                  <a:pt x="8875211" y="1285483"/>
                  <a:pt x="8774960" y="1257965"/>
                  <a:pt x="8677506" y="1275741"/>
                </a:cubicBezTo>
                <a:cubicBezTo>
                  <a:pt x="8662011" y="1257985"/>
                  <a:pt x="8644354" y="1242272"/>
                  <a:pt x="8624931" y="1228919"/>
                </a:cubicBezTo>
                <a:lnTo>
                  <a:pt x="8614019" y="1222174"/>
                </a:lnTo>
                <a:cubicBezTo>
                  <a:pt x="8648341" y="1182494"/>
                  <a:pt x="8682863" y="1142814"/>
                  <a:pt x="8718178" y="1103134"/>
                </a:cubicBezTo>
                <a:cubicBezTo>
                  <a:pt x="8800811" y="1010244"/>
                  <a:pt x="8819798" y="876920"/>
                  <a:pt x="8766389" y="764666"/>
                </a:cubicBezTo>
                <a:cubicBezTo>
                  <a:pt x="8718178" y="663086"/>
                  <a:pt x="8596560" y="571425"/>
                  <a:pt x="8477123" y="588488"/>
                </a:cubicBezTo>
                <a:cubicBezTo>
                  <a:pt x="8438912" y="593944"/>
                  <a:pt x="8401017" y="601483"/>
                  <a:pt x="8363639" y="611105"/>
                </a:cubicBezTo>
                <a:cubicBezTo>
                  <a:pt x="8371159" y="532400"/>
                  <a:pt x="8345566" y="454112"/>
                  <a:pt x="8293009" y="395049"/>
                </a:cubicBezTo>
                <a:cubicBezTo>
                  <a:pt x="8193175" y="278529"/>
                  <a:pt x="8023108" y="252539"/>
                  <a:pt x="7893038" y="333942"/>
                </a:cubicBezTo>
                <a:cubicBezTo>
                  <a:pt x="7850382" y="359337"/>
                  <a:pt x="7808321" y="385526"/>
                  <a:pt x="7766657" y="412111"/>
                </a:cubicBezTo>
                <a:cubicBezTo>
                  <a:pt x="7687893" y="328010"/>
                  <a:pt x="7567862" y="296524"/>
                  <a:pt x="7457949" y="331165"/>
                </a:cubicBezTo>
                <a:cubicBezTo>
                  <a:pt x="7303316" y="382133"/>
                  <a:pt x="7156442" y="454172"/>
                  <a:pt x="7021471" y="545237"/>
                </a:cubicBezTo>
                <a:cubicBezTo>
                  <a:pt x="7019726" y="477424"/>
                  <a:pt x="6994152" y="412369"/>
                  <a:pt x="6949254" y="361520"/>
                </a:cubicBezTo>
                <a:cubicBezTo>
                  <a:pt x="6842119" y="238711"/>
                  <a:pt x="6689947" y="228394"/>
                  <a:pt x="6549481" y="300214"/>
                </a:cubicBezTo>
                <a:cubicBezTo>
                  <a:pt x="6453059" y="349616"/>
                  <a:pt x="6359414" y="403580"/>
                  <a:pt x="6268151" y="460917"/>
                </a:cubicBezTo>
                <a:cubicBezTo>
                  <a:pt x="6265770" y="456949"/>
                  <a:pt x="6263786" y="452981"/>
                  <a:pt x="6261207" y="449212"/>
                </a:cubicBezTo>
                <a:cubicBezTo>
                  <a:pt x="6193355" y="344259"/>
                  <a:pt x="6029675" y="267677"/>
                  <a:pt x="5907858" y="323824"/>
                </a:cubicBezTo>
                <a:cubicBezTo>
                  <a:pt x="5749139" y="397033"/>
                  <a:pt x="5594388" y="477385"/>
                  <a:pt x="5444200" y="563291"/>
                </a:cubicBezTo>
                <a:cubicBezTo>
                  <a:pt x="5444815" y="503831"/>
                  <a:pt x="5428209" y="445462"/>
                  <a:pt x="5396386" y="395247"/>
                </a:cubicBezTo>
                <a:cubicBezTo>
                  <a:pt x="5329129" y="291286"/>
                  <a:pt x="5163863" y="212324"/>
                  <a:pt x="5043038" y="269859"/>
                </a:cubicBezTo>
                <a:cubicBezTo>
                  <a:pt x="4882930" y="346044"/>
                  <a:pt x="4727980" y="428578"/>
                  <a:pt x="4577594" y="518652"/>
                </a:cubicBezTo>
                <a:cubicBezTo>
                  <a:pt x="4587316" y="400803"/>
                  <a:pt x="4522043" y="280573"/>
                  <a:pt x="4414510" y="211927"/>
                </a:cubicBezTo>
                <a:cubicBezTo>
                  <a:pt x="4207382" y="78801"/>
                  <a:pt x="3988151" y="206173"/>
                  <a:pt x="3807013" y="314697"/>
                </a:cubicBezTo>
                <a:cubicBezTo>
                  <a:pt x="3721166" y="366281"/>
                  <a:pt x="3636331" y="419194"/>
                  <a:pt x="3552467" y="473417"/>
                </a:cubicBezTo>
                <a:cubicBezTo>
                  <a:pt x="3547071" y="410504"/>
                  <a:pt x="3522013" y="350885"/>
                  <a:pt x="3480845" y="302992"/>
                </a:cubicBezTo>
                <a:cubicBezTo>
                  <a:pt x="3375297" y="182167"/>
                  <a:pt x="3219554" y="166890"/>
                  <a:pt x="3081072" y="241885"/>
                </a:cubicBezTo>
                <a:cubicBezTo>
                  <a:pt x="2991137" y="290552"/>
                  <a:pt x="2902771" y="341283"/>
                  <a:pt x="2816011" y="394057"/>
                </a:cubicBezTo>
                <a:cubicBezTo>
                  <a:pt x="2824145" y="289302"/>
                  <a:pt x="2791806" y="183754"/>
                  <a:pt x="2692607" y="82571"/>
                </a:cubicBezTo>
                <a:cubicBezTo>
                  <a:pt x="2621977" y="10750"/>
                  <a:pt x="2484288" y="-23176"/>
                  <a:pt x="2390048" y="17099"/>
                </a:cubicBezTo>
                <a:cubicBezTo>
                  <a:pt x="2149549" y="121239"/>
                  <a:pt x="1919228" y="247440"/>
                  <a:pt x="1702001" y="394057"/>
                </a:cubicBezTo>
                <a:cubicBezTo>
                  <a:pt x="1694164" y="371281"/>
                  <a:pt x="1683570" y="349576"/>
                  <a:pt x="1670456" y="329379"/>
                </a:cubicBezTo>
                <a:cubicBezTo>
                  <a:pt x="1597643" y="217085"/>
                  <a:pt x="1445273" y="159351"/>
                  <a:pt x="1317107" y="203991"/>
                </a:cubicBezTo>
                <a:cubicBezTo>
                  <a:pt x="847775" y="367610"/>
                  <a:pt x="423584" y="639476"/>
                  <a:pt x="78900" y="997586"/>
                </a:cubicBezTo>
                <a:cubicBezTo>
                  <a:pt x="-36370" y="1116626"/>
                  <a:pt x="-21688" y="1322167"/>
                  <a:pt x="98740" y="1432080"/>
                </a:cubicBezTo>
                <a:cubicBezTo>
                  <a:pt x="153639" y="1482691"/>
                  <a:pt x="225449" y="1510983"/>
                  <a:pt x="300115" y="1511439"/>
                </a:cubicBezTo>
                <a:cubicBezTo>
                  <a:pt x="228677" y="1623495"/>
                  <a:pt x="164975" y="1740292"/>
                  <a:pt x="109453" y="1861018"/>
                </a:cubicBezTo>
                <a:cubicBezTo>
                  <a:pt x="-22482" y="2151673"/>
                  <a:pt x="310035" y="2431812"/>
                  <a:pt x="555652" y="2257816"/>
                </a:cubicBezTo>
                <a:cubicBezTo>
                  <a:pt x="525232" y="2310729"/>
                  <a:pt x="496397" y="2364554"/>
                  <a:pt x="469151" y="2419312"/>
                </a:cubicBezTo>
                <a:cubicBezTo>
                  <a:pt x="312614" y="2736751"/>
                  <a:pt x="721514" y="3016691"/>
                  <a:pt x="968521" y="2769685"/>
                </a:cubicBezTo>
                <a:cubicBezTo>
                  <a:pt x="1039805" y="2698519"/>
                  <a:pt x="1110911" y="2627631"/>
                  <a:pt x="1181799" y="2557001"/>
                </a:cubicBezTo>
                <a:lnTo>
                  <a:pt x="1173070" y="2569302"/>
                </a:lnTo>
                <a:cubicBezTo>
                  <a:pt x="1084584" y="2694690"/>
                  <a:pt x="1057998" y="2848648"/>
                  <a:pt x="1167316" y="2973837"/>
                </a:cubicBezTo>
                <a:cubicBezTo>
                  <a:pt x="1271872" y="3092876"/>
                  <a:pt x="1429798" y="3111526"/>
                  <a:pt x="1567288" y="3034944"/>
                </a:cubicBezTo>
                <a:cubicBezTo>
                  <a:pt x="1845047" y="2880788"/>
                  <a:pt x="2058325" y="2641916"/>
                  <a:pt x="2265057" y="2406813"/>
                </a:cubicBezTo>
                <a:cubicBezTo>
                  <a:pt x="2275771" y="2394513"/>
                  <a:pt x="2286881" y="2382410"/>
                  <a:pt x="2297595" y="2370110"/>
                </a:cubicBezTo>
                <a:cubicBezTo>
                  <a:pt x="2191788" y="2528829"/>
                  <a:pt x="2090803" y="2691317"/>
                  <a:pt x="1994639" y="2857576"/>
                </a:cubicBezTo>
                <a:cubicBezTo>
                  <a:pt x="1820445" y="3163110"/>
                  <a:pt x="2261089" y="3465272"/>
                  <a:pt x="2494009" y="3207948"/>
                </a:cubicBezTo>
                <a:cubicBezTo>
                  <a:pt x="2657490" y="3025818"/>
                  <a:pt x="2821169" y="2845076"/>
                  <a:pt x="2987824" y="2666518"/>
                </a:cubicBezTo>
                <a:cubicBezTo>
                  <a:pt x="2953303" y="2776232"/>
                  <a:pt x="2970167" y="2893684"/>
                  <a:pt x="3067184" y="2981972"/>
                </a:cubicBezTo>
                <a:cubicBezTo>
                  <a:pt x="3194952" y="3098630"/>
                  <a:pt x="3383431" y="3079782"/>
                  <a:pt x="3501479" y="2962132"/>
                </a:cubicBezTo>
                <a:cubicBezTo>
                  <a:pt x="3619526" y="2844481"/>
                  <a:pt x="3741740" y="2724053"/>
                  <a:pt x="3864945" y="2602435"/>
                </a:cubicBezTo>
                <a:cubicBezTo>
                  <a:pt x="3778186" y="2725045"/>
                  <a:pt x="3694263" y="2849838"/>
                  <a:pt x="3613177" y="2976813"/>
                </a:cubicBezTo>
                <a:cubicBezTo>
                  <a:pt x="3532032" y="3104582"/>
                  <a:pt x="3593337" y="3289887"/>
                  <a:pt x="3710393" y="3369445"/>
                </a:cubicBezTo>
                <a:cubicBezTo>
                  <a:pt x="3836237" y="3457593"/>
                  <a:pt x="4007773" y="3439579"/>
                  <a:pt x="4112547" y="3327185"/>
                </a:cubicBezTo>
                <a:cubicBezTo>
                  <a:pt x="4280254" y="3144659"/>
                  <a:pt x="4449687" y="2963858"/>
                  <a:pt x="4620845" y="2784763"/>
                </a:cubicBezTo>
                <a:cubicBezTo>
                  <a:pt x="4549025" y="2909754"/>
                  <a:pt x="4615488" y="3089107"/>
                  <a:pt x="4725997" y="3164102"/>
                </a:cubicBezTo>
                <a:cubicBezTo>
                  <a:pt x="4850194" y="3248223"/>
                  <a:pt x="5024587" y="3238501"/>
                  <a:pt x="5128151" y="3121645"/>
                </a:cubicBezTo>
                <a:cubicBezTo>
                  <a:pt x="5204991" y="3035282"/>
                  <a:pt x="5282763" y="2949771"/>
                  <a:pt x="5361468" y="2865115"/>
                </a:cubicBezTo>
                <a:cubicBezTo>
                  <a:pt x="5346449" y="2961259"/>
                  <a:pt x="5381348" y="3058435"/>
                  <a:pt x="5454120" y="3123033"/>
                </a:cubicBezTo>
                <a:cubicBezTo>
                  <a:pt x="5572168" y="3230963"/>
                  <a:pt x="5782471" y="3231954"/>
                  <a:pt x="5888614" y="3103194"/>
                </a:cubicBezTo>
                <a:cubicBezTo>
                  <a:pt x="5969699" y="3004787"/>
                  <a:pt x="6051043" y="2906580"/>
                  <a:pt x="6132645" y="2808571"/>
                </a:cubicBezTo>
                <a:cubicBezTo>
                  <a:pt x="6145262" y="2897037"/>
                  <a:pt x="6192859" y="2976734"/>
                  <a:pt x="6264778" y="3029786"/>
                </a:cubicBezTo>
                <a:cubicBezTo>
                  <a:pt x="6390662" y="3118054"/>
                  <a:pt x="6562337" y="3100019"/>
                  <a:pt x="6667131" y="2987527"/>
                </a:cubicBezTo>
                <a:cubicBezTo>
                  <a:pt x="6758791" y="2886086"/>
                  <a:pt x="6850511" y="2784823"/>
                  <a:pt x="6942310" y="2683778"/>
                </a:cubicBezTo>
                <a:cubicBezTo>
                  <a:pt x="6951020" y="2773355"/>
                  <a:pt x="6998497" y="2854620"/>
                  <a:pt x="7072261" y="2906183"/>
                </a:cubicBezTo>
                <a:cubicBezTo>
                  <a:pt x="7171005" y="2975484"/>
                  <a:pt x="7301352" y="2979908"/>
                  <a:pt x="7404579" y="2917492"/>
                </a:cubicBezTo>
                <a:cubicBezTo>
                  <a:pt x="7430074" y="2985642"/>
                  <a:pt x="7480388" y="3041630"/>
                  <a:pt x="7545443" y="3074227"/>
                </a:cubicBezTo>
                <a:cubicBezTo>
                  <a:pt x="7710114" y="3152000"/>
                  <a:pt x="7864071" y="3087520"/>
                  <a:pt x="7960691" y="2944871"/>
                </a:cubicBezTo>
                <a:cubicBezTo>
                  <a:pt x="8026361" y="2847854"/>
                  <a:pt x="8095603" y="2746472"/>
                  <a:pt x="8168018" y="2645884"/>
                </a:cubicBezTo>
                <a:cubicBezTo>
                  <a:pt x="8191053" y="2670684"/>
                  <a:pt x="8218590" y="2690881"/>
                  <a:pt x="8249163" y="2705404"/>
                </a:cubicBezTo>
                <a:cubicBezTo>
                  <a:pt x="8388043" y="2770875"/>
                  <a:pt x="8599337" y="2735164"/>
                  <a:pt x="8664412" y="2576246"/>
                </a:cubicBezTo>
                <a:lnTo>
                  <a:pt x="9014983" y="1719956"/>
                </a:lnTo>
                <a:cubicBezTo>
                  <a:pt x="9067360" y="1592386"/>
                  <a:pt x="9057440" y="1448745"/>
                  <a:pt x="8949907" y="1350538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25000"/>
            </a:schemeClr>
          </a:solidFill>
          <a:ln w="1982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751962-D399-4B1A-B80F-0489CE106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502" y="2429807"/>
            <a:ext cx="3584152" cy="4315611"/>
          </a:xfrm>
          <a:prstGeom prst="rect">
            <a:avLst/>
          </a:prstGeom>
        </p:spPr>
      </p:pic>
      <p:sp>
        <p:nvSpPr>
          <p:cNvPr id="3" name="Text Box 187">
            <a:extLst>
              <a:ext uri="{FF2B5EF4-FFF2-40B4-BE49-F238E27FC236}">
                <a16:creationId xmlns:a16="http://schemas.microsoft.com/office/drawing/2014/main" id="{AF0CCDE6-A318-424E-8914-6A1F9A5F5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1680" y="1536549"/>
            <a:ext cx="6628302" cy="2212465"/>
          </a:xfrm>
          <a:prstGeom prst="rect">
            <a:avLst/>
          </a:prstGeom>
          <a:noFill/>
          <a:ln w="88900" cmpd="thinThick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en-US" sz="3200" b="1">
                <a:latin typeface="UTM Avo" panose="02040603050506020204" pitchFamily="18" charset="0"/>
              </a:rPr>
              <a:t>	Hình bình hành có hai cặp cạnh </a:t>
            </a:r>
            <a:r>
              <a:rPr lang="en-US" altLang="en-US" sz="3200" b="1">
                <a:solidFill>
                  <a:srgbClr val="C00000"/>
                </a:solidFill>
                <a:latin typeface="UTM Avo" panose="02040603050506020204" pitchFamily="18" charset="0"/>
              </a:rPr>
              <a:t>đối diện song song và bằng nhau</a:t>
            </a:r>
            <a:r>
              <a:rPr lang="en-US" altLang="en-US" sz="3200" b="1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7" name="文本框 13">
            <a:extLst>
              <a:ext uri="{FF2B5EF4-FFF2-40B4-BE49-F238E27FC236}">
                <a16:creationId xmlns:a16="http://schemas.microsoft.com/office/drawing/2014/main" id="{CFF67885-2F07-47F8-B3A4-E9F12155B7AF}"/>
              </a:ext>
            </a:extLst>
          </p:cNvPr>
          <p:cNvSpPr txBox="1"/>
          <p:nvPr/>
        </p:nvSpPr>
        <p:spPr>
          <a:xfrm>
            <a:off x="-2476131" y="133819"/>
            <a:ext cx="8708162" cy="1019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defRPr/>
            </a:pPr>
            <a:r>
              <a:rPr lang="en-US" altLang="zh-CN" sz="6000" b="1">
                <a:ln w="1905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55000">
                      <a:srgbClr val="C3F5FD"/>
                    </a:gs>
                    <a:gs pos="100000">
                      <a:srgbClr val="3DDEF9"/>
                    </a:gs>
                    <a:gs pos="2000">
                      <a:srgbClr val="3DDEF9"/>
                    </a:gs>
                  </a:gsLst>
                  <a:lin ang="5400000" scaled="1"/>
                </a:gradFill>
                <a:effectLst>
                  <a:outerShdw dist="38100" dir="2640000" algn="bl" rotWithShape="0">
                    <a:schemeClr val="accent2">
                      <a:lumMod val="75000"/>
                    </a:schemeClr>
                  </a:outerShdw>
                </a:effectLst>
                <a:latin typeface="UTM Guanine" panose="02040603050506020204" pitchFamily="18" charset="0"/>
                <a:cs typeface="+mn-ea"/>
                <a:sym typeface="+mn-lt"/>
              </a:rPr>
              <a:t>Ghi nhớ</a:t>
            </a:r>
            <a:endParaRPr lang="en-US" altLang="zh-CN" sz="6000" b="1" dirty="0">
              <a:ln w="19050">
                <a:solidFill>
                  <a:schemeClr val="accent1">
                    <a:lumMod val="75000"/>
                  </a:schemeClr>
                </a:solidFill>
                <a:prstDash val="solid"/>
              </a:ln>
              <a:gradFill>
                <a:gsLst>
                  <a:gs pos="55000">
                    <a:srgbClr val="C3F5FD"/>
                  </a:gs>
                  <a:gs pos="100000">
                    <a:srgbClr val="3DDEF9"/>
                  </a:gs>
                  <a:gs pos="2000">
                    <a:srgbClr val="3DDEF9"/>
                  </a:gs>
                </a:gsLst>
                <a:lin ang="5400000" scaled="1"/>
              </a:gradFill>
              <a:effectLst>
                <a:outerShdw dist="38100" dir="2640000" algn="bl" rotWithShape="0">
                  <a:schemeClr val="accent2">
                    <a:lumMod val="75000"/>
                  </a:schemeClr>
                </a:outerShdw>
              </a:effectLst>
              <a:latin typeface="UTM Guanine" panose="02040603050506020204" pitchFamily="18" charset="0"/>
              <a:cs typeface="+mn-ea"/>
              <a:sym typeface="+mn-lt"/>
            </a:endParaRPr>
          </a:p>
        </p:txBody>
      </p:sp>
      <p:pic>
        <p:nvPicPr>
          <p:cNvPr id="8" name="Picture 7" descr="Calendar&#10;&#10;Description automatically generated">
            <a:extLst>
              <a:ext uri="{FF2B5EF4-FFF2-40B4-BE49-F238E27FC236}">
                <a16:creationId xmlns:a16="http://schemas.microsoft.com/office/drawing/2014/main" id="{E2B59A4C-9192-4A3C-BABE-2BF2E4EF1E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9"/>
          <a:stretch/>
        </p:blipFill>
        <p:spPr>
          <a:xfrm>
            <a:off x="9266698" y="4465692"/>
            <a:ext cx="3657607" cy="3410019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7D67533-A408-4742-A86C-C377F1D2AC0A}"/>
              </a:ext>
            </a:extLst>
          </p:cNvPr>
          <p:cNvSpPr/>
          <p:nvPr/>
        </p:nvSpPr>
        <p:spPr>
          <a:xfrm>
            <a:off x="86402" y="5952471"/>
            <a:ext cx="882383" cy="692491"/>
          </a:xfrm>
          <a:custGeom>
            <a:avLst/>
            <a:gdLst>
              <a:gd name="connsiteX0" fmla="*/ 213474 w 1003523"/>
              <a:gd name="connsiteY0" fmla="*/ 767458 h 955589"/>
              <a:gd name="connsiteX1" fmla="*/ 320540 w 1003523"/>
              <a:gd name="connsiteY1" fmla="*/ 932610 h 955589"/>
              <a:gd name="connsiteX2" fmla="*/ 434891 w 1003523"/>
              <a:gd name="connsiteY2" fmla="*/ 955075 h 955589"/>
              <a:gd name="connsiteX3" fmla="*/ 918000 w 1003523"/>
              <a:gd name="connsiteY3" fmla="*/ 832223 h 955589"/>
              <a:gd name="connsiteX4" fmla="*/ 981552 w 1003523"/>
              <a:gd name="connsiteY4" fmla="*/ 781625 h 955589"/>
              <a:gd name="connsiteX5" fmla="*/ 995314 w 1003523"/>
              <a:gd name="connsiteY5" fmla="*/ 621938 h 955589"/>
              <a:gd name="connsiteX6" fmla="*/ 882379 w 1003523"/>
              <a:gd name="connsiteY6" fmla="*/ -215 h 955589"/>
              <a:gd name="connsiteX7" fmla="*/ 262048 w 1003523"/>
              <a:gd name="connsiteY7" fmla="*/ 80742 h 955589"/>
              <a:gd name="connsiteX8" fmla="*/ 1367 w 1003523"/>
              <a:gd name="connsiteY8" fmla="*/ 148948 h 955589"/>
              <a:gd name="connsiteX9" fmla="*/ 50549 w 1003523"/>
              <a:gd name="connsiteY9" fmla="*/ 293253 h 955589"/>
              <a:gd name="connsiteX10" fmla="*/ 101147 w 1003523"/>
              <a:gd name="connsiteY10" fmla="*/ 440999 h 955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3523" h="955589">
                <a:moveTo>
                  <a:pt x="213474" y="767458"/>
                </a:moveTo>
                <a:cubicBezTo>
                  <a:pt x="235333" y="831009"/>
                  <a:pt x="261643" y="900227"/>
                  <a:pt x="320540" y="932610"/>
                </a:cubicBezTo>
                <a:cubicBezTo>
                  <a:pt x="356261" y="949307"/>
                  <a:pt x="395506" y="957038"/>
                  <a:pt x="434891" y="955075"/>
                </a:cubicBezTo>
                <a:cubicBezTo>
                  <a:pt x="603868" y="956836"/>
                  <a:pt x="770397" y="914496"/>
                  <a:pt x="918000" y="832223"/>
                </a:cubicBezTo>
                <a:cubicBezTo>
                  <a:pt x="942632" y="820201"/>
                  <a:pt x="964328" y="802937"/>
                  <a:pt x="981552" y="781625"/>
                </a:cubicBezTo>
                <a:cubicBezTo>
                  <a:pt x="1013530" y="736896"/>
                  <a:pt x="1005231" y="675977"/>
                  <a:pt x="995314" y="621938"/>
                </a:cubicBezTo>
                <a:lnTo>
                  <a:pt x="882379" y="-215"/>
                </a:lnTo>
                <a:cubicBezTo>
                  <a:pt x="674726" y="19356"/>
                  <a:pt x="467941" y="46335"/>
                  <a:pt x="262048" y="80742"/>
                </a:cubicBezTo>
                <a:cubicBezTo>
                  <a:pt x="211045" y="89242"/>
                  <a:pt x="12094" y="97541"/>
                  <a:pt x="1367" y="148948"/>
                </a:cubicBezTo>
                <a:cubicBezTo>
                  <a:pt x="-5312" y="181938"/>
                  <a:pt x="39215" y="260871"/>
                  <a:pt x="50549" y="293253"/>
                </a:cubicBezTo>
                <a:cubicBezTo>
                  <a:pt x="67347" y="342637"/>
                  <a:pt x="84348" y="391818"/>
                  <a:pt x="101147" y="440999"/>
                </a:cubicBezTo>
                <a:close/>
              </a:path>
            </a:pathLst>
          </a:custGeom>
          <a:solidFill>
            <a:srgbClr val="40958A"/>
          </a:solidFill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7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3">
            <a:extLst>
              <a:ext uri="{FF2B5EF4-FFF2-40B4-BE49-F238E27FC236}">
                <a16:creationId xmlns:a16="http://schemas.microsoft.com/office/drawing/2014/main" id="{AED039D5-4289-4530-A50B-EE98B4AB6364}"/>
              </a:ext>
            </a:extLst>
          </p:cNvPr>
          <p:cNvSpPr txBox="1"/>
          <p:nvPr/>
        </p:nvSpPr>
        <p:spPr>
          <a:xfrm>
            <a:off x="197223" y="133819"/>
            <a:ext cx="6034807" cy="1019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defRPr/>
            </a:pPr>
            <a:r>
              <a:rPr lang="en-US" altLang="zh-CN" sz="6000" b="1">
                <a:ln w="1905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55000">
                      <a:srgbClr val="C3F5FD"/>
                    </a:gs>
                    <a:gs pos="100000">
                      <a:srgbClr val="3DDEF9"/>
                    </a:gs>
                    <a:gs pos="2000">
                      <a:srgbClr val="3DDEF9"/>
                    </a:gs>
                  </a:gsLst>
                  <a:lin ang="5400000" scaled="1"/>
                </a:gradFill>
                <a:effectLst>
                  <a:outerShdw dist="38100" dir="2640000" algn="bl" rotWithShape="0">
                    <a:schemeClr val="accent2">
                      <a:lumMod val="75000"/>
                    </a:schemeClr>
                  </a:outerShdw>
                </a:effectLst>
                <a:latin typeface="UTM Guanine" panose="02040603050506020204" pitchFamily="18" charset="0"/>
                <a:cs typeface="+mn-ea"/>
                <a:sym typeface="+mn-lt"/>
              </a:rPr>
              <a:t>Liên hệ thực tế</a:t>
            </a:r>
            <a:endParaRPr lang="en-US" altLang="zh-CN" sz="6000" b="1" dirty="0">
              <a:ln w="19050">
                <a:solidFill>
                  <a:schemeClr val="accent1">
                    <a:lumMod val="75000"/>
                  </a:schemeClr>
                </a:solidFill>
                <a:prstDash val="solid"/>
              </a:ln>
              <a:gradFill>
                <a:gsLst>
                  <a:gs pos="55000">
                    <a:srgbClr val="C3F5FD"/>
                  </a:gs>
                  <a:gs pos="100000">
                    <a:srgbClr val="3DDEF9"/>
                  </a:gs>
                  <a:gs pos="2000">
                    <a:srgbClr val="3DDEF9"/>
                  </a:gs>
                </a:gsLst>
                <a:lin ang="5400000" scaled="1"/>
              </a:gradFill>
              <a:effectLst>
                <a:outerShdw dist="38100" dir="2640000" algn="bl" rotWithShape="0">
                  <a:schemeClr val="accent2">
                    <a:lumMod val="75000"/>
                  </a:schemeClr>
                </a:outerShdw>
              </a:effectLst>
              <a:latin typeface="UTM Guanine" panose="02040603050506020204" pitchFamily="18" charset="0"/>
              <a:cs typeface="+mn-ea"/>
              <a:sym typeface="+mn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9DA3ED0-7989-4D29-B37F-FC2F82BA0808}"/>
              </a:ext>
            </a:extLst>
          </p:cNvPr>
          <p:cNvGrpSpPr/>
          <p:nvPr/>
        </p:nvGrpSpPr>
        <p:grpSpPr>
          <a:xfrm>
            <a:off x="1075766" y="1153585"/>
            <a:ext cx="10094258" cy="2329755"/>
            <a:chOff x="1075766" y="1153585"/>
            <a:chExt cx="10094258" cy="2329755"/>
          </a:xfrm>
        </p:grpSpPr>
        <p:sp>
          <p:nvSpPr>
            <p:cNvPr id="3" name="Graphic 2">
              <a:extLst>
                <a:ext uri="{FF2B5EF4-FFF2-40B4-BE49-F238E27FC236}">
                  <a16:creationId xmlns:a16="http://schemas.microsoft.com/office/drawing/2014/main" id="{3B7032D2-57F3-4993-A5C7-83F55AFE1A71}"/>
                </a:ext>
              </a:extLst>
            </p:cNvPr>
            <p:cNvSpPr/>
            <p:nvPr/>
          </p:nvSpPr>
          <p:spPr>
            <a:xfrm>
              <a:off x="1075766" y="1153585"/>
              <a:ext cx="10094258" cy="2329755"/>
            </a:xfrm>
            <a:custGeom>
              <a:avLst/>
              <a:gdLst>
                <a:gd name="connsiteX0" fmla="*/ 8949907 w 9045807"/>
                <a:gd name="connsiteY0" fmla="*/ 1350538 h 3425316"/>
                <a:gd name="connsiteX1" fmla="*/ 8677506 w 9045807"/>
                <a:gd name="connsiteY1" fmla="*/ 1275741 h 3425316"/>
                <a:gd name="connsiteX2" fmla="*/ 8624931 w 9045807"/>
                <a:gd name="connsiteY2" fmla="*/ 1228919 h 3425316"/>
                <a:gd name="connsiteX3" fmla="*/ 8614019 w 9045807"/>
                <a:gd name="connsiteY3" fmla="*/ 1222174 h 3425316"/>
                <a:gd name="connsiteX4" fmla="*/ 8718178 w 9045807"/>
                <a:gd name="connsiteY4" fmla="*/ 1103134 h 3425316"/>
                <a:gd name="connsiteX5" fmla="*/ 8766389 w 9045807"/>
                <a:gd name="connsiteY5" fmla="*/ 764666 h 3425316"/>
                <a:gd name="connsiteX6" fmla="*/ 8477123 w 9045807"/>
                <a:gd name="connsiteY6" fmla="*/ 588488 h 3425316"/>
                <a:gd name="connsiteX7" fmla="*/ 8363639 w 9045807"/>
                <a:gd name="connsiteY7" fmla="*/ 611105 h 3425316"/>
                <a:gd name="connsiteX8" fmla="*/ 8293009 w 9045807"/>
                <a:gd name="connsiteY8" fmla="*/ 395049 h 3425316"/>
                <a:gd name="connsiteX9" fmla="*/ 7893038 w 9045807"/>
                <a:gd name="connsiteY9" fmla="*/ 333942 h 3425316"/>
                <a:gd name="connsiteX10" fmla="*/ 7766657 w 9045807"/>
                <a:gd name="connsiteY10" fmla="*/ 412111 h 3425316"/>
                <a:gd name="connsiteX11" fmla="*/ 7457949 w 9045807"/>
                <a:gd name="connsiteY11" fmla="*/ 331165 h 3425316"/>
                <a:gd name="connsiteX12" fmla="*/ 7021471 w 9045807"/>
                <a:gd name="connsiteY12" fmla="*/ 545237 h 3425316"/>
                <a:gd name="connsiteX13" fmla="*/ 6949254 w 9045807"/>
                <a:gd name="connsiteY13" fmla="*/ 361520 h 3425316"/>
                <a:gd name="connsiteX14" fmla="*/ 6549481 w 9045807"/>
                <a:gd name="connsiteY14" fmla="*/ 300214 h 3425316"/>
                <a:gd name="connsiteX15" fmla="*/ 6268151 w 9045807"/>
                <a:gd name="connsiteY15" fmla="*/ 460917 h 3425316"/>
                <a:gd name="connsiteX16" fmla="*/ 6261207 w 9045807"/>
                <a:gd name="connsiteY16" fmla="*/ 449212 h 3425316"/>
                <a:gd name="connsiteX17" fmla="*/ 5907858 w 9045807"/>
                <a:gd name="connsiteY17" fmla="*/ 323824 h 3425316"/>
                <a:gd name="connsiteX18" fmla="*/ 5444200 w 9045807"/>
                <a:gd name="connsiteY18" fmla="*/ 563291 h 3425316"/>
                <a:gd name="connsiteX19" fmla="*/ 5396386 w 9045807"/>
                <a:gd name="connsiteY19" fmla="*/ 395247 h 3425316"/>
                <a:gd name="connsiteX20" fmla="*/ 5043038 w 9045807"/>
                <a:gd name="connsiteY20" fmla="*/ 269859 h 3425316"/>
                <a:gd name="connsiteX21" fmla="*/ 4577594 w 9045807"/>
                <a:gd name="connsiteY21" fmla="*/ 518652 h 3425316"/>
                <a:gd name="connsiteX22" fmla="*/ 4414510 w 9045807"/>
                <a:gd name="connsiteY22" fmla="*/ 211927 h 3425316"/>
                <a:gd name="connsiteX23" fmla="*/ 3807013 w 9045807"/>
                <a:gd name="connsiteY23" fmla="*/ 314697 h 3425316"/>
                <a:gd name="connsiteX24" fmla="*/ 3552467 w 9045807"/>
                <a:gd name="connsiteY24" fmla="*/ 473417 h 3425316"/>
                <a:gd name="connsiteX25" fmla="*/ 3480845 w 9045807"/>
                <a:gd name="connsiteY25" fmla="*/ 302992 h 3425316"/>
                <a:gd name="connsiteX26" fmla="*/ 3081072 w 9045807"/>
                <a:gd name="connsiteY26" fmla="*/ 241885 h 3425316"/>
                <a:gd name="connsiteX27" fmla="*/ 2816011 w 9045807"/>
                <a:gd name="connsiteY27" fmla="*/ 394057 h 3425316"/>
                <a:gd name="connsiteX28" fmla="*/ 2692607 w 9045807"/>
                <a:gd name="connsiteY28" fmla="*/ 82571 h 3425316"/>
                <a:gd name="connsiteX29" fmla="*/ 2390048 w 9045807"/>
                <a:gd name="connsiteY29" fmla="*/ 17099 h 3425316"/>
                <a:gd name="connsiteX30" fmla="*/ 1702001 w 9045807"/>
                <a:gd name="connsiteY30" fmla="*/ 394057 h 3425316"/>
                <a:gd name="connsiteX31" fmla="*/ 1670456 w 9045807"/>
                <a:gd name="connsiteY31" fmla="*/ 329379 h 3425316"/>
                <a:gd name="connsiteX32" fmla="*/ 1317107 w 9045807"/>
                <a:gd name="connsiteY32" fmla="*/ 203991 h 3425316"/>
                <a:gd name="connsiteX33" fmla="*/ 78900 w 9045807"/>
                <a:gd name="connsiteY33" fmla="*/ 997586 h 3425316"/>
                <a:gd name="connsiteX34" fmla="*/ 98740 w 9045807"/>
                <a:gd name="connsiteY34" fmla="*/ 1432080 h 3425316"/>
                <a:gd name="connsiteX35" fmla="*/ 300115 w 9045807"/>
                <a:gd name="connsiteY35" fmla="*/ 1511439 h 3425316"/>
                <a:gd name="connsiteX36" fmla="*/ 109453 w 9045807"/>
                <a:gd name="connsiteY36" fmla="*/ 1861018 h 3425316"/>
                <a:gd name="connsiteX37" fmla="*/ 555652 w 9045807"/>
                <a:gd name="connsiteY37" fmla="*/ 2257816 h 3425316"/>
                <a:gd name="connsiteX38" fmla="*/ 469151 w 9045807"/>
                <a:gd name="connsiteY38" fmla="*/ 2419312 h 3425316"/>
                <a:gd name="connsiteX39" fmla="*/ 968521 w 9045807"/>
                <a:gd name="connsiteY39" fmla="*/ 2769685 h 3425316"/>
                <a:gd name="connsiteX40" fmla="*/ 1181799 w 9045807"/>
                <a:gd name="connsiteY40" fmla="*/ 2557001 h 3425316"/>
                <a:gd name="connsiteX41" fmla="*/ 1173070 w 9045807"/>
                <a:gd name="connsiteY41" fmla="*/ 2569302 h 3425316"/>
                <a:gd name="connsiteX42" fmla="*/ 1167316 w 9045807"/>
                <a:gd name="connsiteY42" fmla="*/ 2973837 h 3425316"/>
                <a:gd name="connsiteX43" fmla="*/ 1567288 w 9045807"/>
                <a:gd name="connsiteY43" fmla="*/ 3034944 h 3425316"/>
                <a:gd name="connsiteX44" fmla="*/ 2265057 w 9045807"/>
                <a:gd name="connsiteY44" fmla="*/ 2406813 h 3425316"/>
                <a:gd name="connsiteX45" fmla="*/ 2297595 w 9045807"/>
                <a:gd name="connsiteY45" fmla="*/ 2370110 h 3425316"/>
                <a:gd name="connsiteX46" fmla="*/ 1994639 w 9045807"/>
                <a:gd name="connsiteY46" fmla="*/ 2857576 h 3425316"/>
                <a:gd name="connsiteX47" fmla="*/ 2494009 w 9045807"/>
                <a:gd name="connsiteY47" fmla="*/ 3207948 h 3425316"/>
                <a:gd name="connsiteX48" fmla="*/ 2987824 w 9045807"/>
                <a:gd name="connsiteY48" fmla="*/ 2666518 h 3425316"/>
                <a:gd name="connsiteX49" fmla="*/ 3067184 w 9045807"/>
                <a:gd name="connsiteY49" fmla="*/ 2981972 h 3425316"/>
                <a:gd name="connsiteX50" fmla="*/ 3501479 w 9045807"/>
                <a:gd name="connsiteY50" fmla="*/ 2962132 h 3425316"/>
                <a:gd name="connsiteX51" fmla="*/ 3864945 w 9045807"/>
                <a:gd name="connsiteY51" fmla="*/ 2602435 h 3425316"/>
                <a:gd name="connsiteX52" fmla="*/ 3613177 w 9045807"/>
                <a:gd name="connsiteY52" fmla="*/ 2976813 h 3425316"/>
                <a:gd name="connsiteX53" fmla="*/ 3710393 w 9045807"/>
                <a:gd name="connsiteY53" fmla="*/ 3369445 h 3425316"/>
                <a:gd name="connsiteX54" fmla="*/ 4112547 w 9045807"/>
                <a:gd name="connsiteY54" fmla="*/ 3327185 h 3425316"/>
                <a:gd name="connsiteX55" fmla="*/ 4620845 w 9045807"/>
                <a:gd name="connsiteY55" fmla="*/ 2784763 h 3425316"/>
                <a:gd name="connsiteX56" fmla="*/ 4725997 w 9045807"/>
                <a:gd name="connsiteY56" fmla="*/ 3164102 h 3425316"/>
                <a:gd name="connsiteX57" fmla="*/ 5128151 w 9045807"/>
                <a:gd name="connsiteY57" fmla="*/ 3121645 h 3425316"/>
                <a:gd name="connsiteX58" fmla="*/ 5361468 w 9045807"/>
                <a:gd name="connsiteY58" fmla="*/ 2865115 h 3425316"/>
                <a:gd name="connsiteX59" fmla="*/ 5454120 w 9045807"/>
                <a:gd name="connsiteY59" fmla="*/ 3123033 h 3425316"/>
                <a:gd name="connsiteX60" fmla="*/ 5888614 w 9045807"/>
                <a:gd name="connsiteY60" fmla="*/ 3103194 h 3425316"/>
                <a:gd name="connsiteX61" fmla="*/ 6132645 w 9045807"/>
                <a:gd name="connsiteY61" fmla="*/ 2808571 h 3425316"/>
                <a:gd name="connsiteX62" fmla="*/ 6264778 w 9045807"/>
                <a:gd name="connsiteY62" fmla="*/ 3029786 h 3425316"/>
                <a:gd name="connsiteX63" fmla="*/ 6667131 w 9045807"/>
                <a:gd name="connsiteY63" fmla="*/ 2987527 h 3425316"/>
                <a:gd name="connsiteX64" fmla="*/ 6942310 w 9045807"/>
                <a:gd name="connsiteY64" fmla="*/ 2683778 h 3425316"/>
                <a:gd name="connsiteX65" fmla="*/ 7072261 w 9045807"/>
                <a:gd name="connsiteY65" fmla="*/ 2906183 h 3425316"/>
                <a:gd name="connsiteX66" fmla="*/ 7404579 w 9045807"/>
                <a:gd name="connsiteY66" fmla="*/ 2917492 h 3425316"/>
                <a:gd name="connsiteX67" fmla="*/ 7545443 w 9045807"/>
                <a:gd name="connsiteY67" fmla="*/ 3074227 h 3425316"/>
                <a:gd name="connsiteX68" fmla="*/ 7960691 w 9045807"/>
                <a:gd name="connsiteY68" fmla="*/ 2944871 h 3425316"/>
                <a:gd name="connsiteX69" fmla="*/ 8168018 w 9045807"/>
                <a:gd name="connsiteY69" fmla="*/ 2645884 h 3425316"/>
                <a:gd name="connsiteX70" fmla="*/ 8249163 w 9045807"/>
                <a:gd name="connsiteY70" fmla="*/ 2705404 h 3425316"/>
                <a:gd name="connsiteX71" fmla="*/ 8664412 w 9045807"/>
                <a:gd name="connsiteY71" fmla="*/ 2576246 h 3425316"/>
                <a:gd name="connsiteX72" fmla="*/ 9014983 w 9045807"/>
                <a:gd name="connsiteY72" fmla="*/ 1719956 h 3425316"/>
                <a:gd name="connsiteX73" fmla="*/ 8949907 w 9045807"/>
                <a:gd name="connsiteY73" fmla="*/ 1350538 h 342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9045807" h="3425316">
                  <a:moveTo>
                    <a:pt x="8949907" y="1350538"/>
                  </a:moveTo>
                  <a:cubicBezTo>
                    <a:pt x="8875211" y="1285483"/>
                    <a:pt x="8774960" y="1257965"/>
                    <a:pt x="8677506" y="1275741"/>
                  </a:cubicBezTo>
                  <a:cubicBezTo>
                    <a:pt x="8662011" y="1257985"/>
                    <a:pt x="8644354" y="1242272"/>
                    <a:pt x="8624931" y="1228919"/>
                  </a:cubicBezTo>
                  <a:lnTo>
                    <a:pt x="8614019" y="1222174"/>
                  </a:lnTo>
                  <a:cubicBezTo>
                    <a:pt x="8648341" y="1182494"/>
                    <a:pt x="8682863" y="1142814"/>
                    <a:pt x="8718178" y="1103134"/>
                  </a:cubicBezTo>
                  <a:cubicBezTo>
                    <a:pt x="8800811" y="1010244"/>
                    <a:pt x="8819798" y="876920"/>
                    <a:pt x="8766389" y="764666"/>
                  </a:cubicBezTo>
                  <a:cubicBezTo>
                    <a:pt x="8718178" y="663086"/>
                    <a:pt x="8596560" y="571425"/>
                    <a:pt x="8477123" y="588488"/>
                  </a:cubicBezTo>
                  <a:cubicBezTo>
                    <a:pt x="8438912" y="593944"/>
                    <a:pt x="8401017" y="601483"/>
                    <a:pt x="8363639" y="611105"/>
                  </a:cubicBezTo>
                  <a:cubicBezTo>
                    <a:pt x="8371159" y="532400"/>
                    <a:pt x="8345566" y="454112"/>
                    <a:pt x="8293009" y="395049"/>
                  </a:cubicBezTo>
                  <a:cubicBezTo>
                    <a:pt x="8193175" y="278529"/>
                    <a:pt x="8023108" y="252539"/>
                    <a:pt x="7893038" y="333942"/>
                  </a:cubicBezTo>
                  <a:cubicBezTo>
                    <a:pt x="7850382" y="359337"/>
                    <a:pt x="7808321" y="385526"/>
                    <a:pt x="7766657" y="412111"/>
                  </a:cubicBezTo>
                  <a:cubicBezTo>
                    <a:pt x="7687893" y="328010"/>
                    <a:pt x="7567862" y="296524"/>
                    <a:pt x="7457949" y="331165"/>
                  </a:cubicBezTo>
                  <a:cubicBezTo>
                    <a:pt x="7303316" y="382133"/>
                    <a:pt x="7156442" y="454172"/>
                    <a:pt x="7021471" y="545237"/>
                  </a:cubicBezTo>
                  <a:cubicBezTo>
                    <a:pt x="7019726" y="477424"/>
                    <a:pt x="6994152" y="412369"/>
                    <a:pt x="6949254" y="361520"/>
                  </a:cubicBezTo>
                  <a:cubicBezTo>
                    <a:pt x="6842119" y="238711"/>
                    <a:pt x="6689947" y="228394"/>
                    <a:pt x="6549481" y="300214"/>
                  </a:cubicBezTo>
                  <a:cubicBezTo>
                    <a:pt x="6453059" y="349616"/>
                    <a:pt x="6359414" y="403580"/>
                    <a:pt x="6268151" y="460917"/>
                  </a:cubicBezTo>
                  <a:cubicBezTo>
                    <a:pt x="6265770" y="456949"/>
                    <a:pt x="6263786" y="452981"/>
                    <a:pt x="6261207" y="449212"/>
                  </a:cubicBezTo>
                  <a:cubicBezTo>
                    <a:pt x="6193355" y="344259"/>
                    <a:pt x="6029675" y="267677"/>
                    <a:pt x="5907858" y="323824"/>
                  </a:cubicBezTo>
                  <a:cubicBezTo>
                    <a:pt x="5749139" y="397033"/>
                    <a:pt x="5594388" y="477385"/>
                    <a:pt x="5444200" y="563291"/>
                  </a:cubicBezTo>
                  <a:cubicBezTo>
                    <a:pt x="5444815" y="503831"/>
                    <a:pt x="5428209" y="445462"/>
                    <a:pt x="5396386" y="395247"/>
                  </a:cubicBezTo>
                  <a:cubicBezTo>
                    <a:pt x="5329129" y="291286"/>
                    <a:pt x="5163863" y="212324"/>
                    <a:pt x="5043038" y="269859"/>
                  </a:cubicBezTo>
                  <a:cubicBezTo>
                    <a:pt x="4882930" y="346044"/>
                    <a:pt x="4727980" y="428578"/>
                    <a:pt x="4577594" y="518652"/>
                  </a:cubicBezTo>
                  <a:cubicBezTo>
                    <a:pt x="4587316" y="400803"/>
                    <a:pt x="4522043" y="280573"/>
                    <a:pt x="4414510" y="211927"/>
                  </a:cubicBezTo>
                  <a:cubicBezTo>
                    <a:pt x="4207382" y="78801"/>
                    <a:pt x="3988151" y="206173"/>
                    <a:pt x="3807013" y="314697"/>
                  </a:cubicBezTo>
                  <a:cubicBezTo>
                    <a:pt x="3721166" y="366281"/>
                    <a:pt x="3636331" y="419194"/>
                    <a:pt x="3552467" y="473417"/>
                  </a:cubicBezTo>
                  <a:cubicBezTo>
                    <a:pt x="3547071" y="410504"/>
                    <a:pt x="3522013" y="350885"/>
                    <a:pt x="3480845" y="302992"/>
                  </a:cubicBezTo>
                  <a:cubicBezTo>
                    <a:pt x="3375297" y="182167"/>
                    <a:pt x="3219554" y="166890"/>
                    <a:pt x="3081072" y="241885"/>
                  </a:cubicBezTo>
                  <a:cubicBezTo>
                    <a:pt x="2991137" y="290552"/>
                    <a:pt x="2902771" y="341283"/>
                    <a:pt x="2816011" y="394057"/>
                  </a:cubicBezTo>
                  <a:cubicBezTo>
                    <a:pt x="2824145" y="289302"/>
                    <a:pt x="2791806" y="183754"/>
                    <a:pt x="2692607" y="82571"/>
                  </a:cubicBezTo>
                  <a:cubicBezTo>
                    <a:pt x="2621977" y="10750"/>
                    <a:pt x="2484288" y="-23176"/>
                    <a:pt x="2390048" y="17099"/>
                  </a:cubicBezTo>
                  <a:cubicBezTo>
                    <a:pt x="2149549" y="121239"/>
                    <a:pt x="1919228" y="247440"/>
                    <a:pt x="1702001" y="394057"/>
                  </a:cubicBezTo>
                  <a:cubicBezTo>
                    <a:pt x="1694164" y="371281"/>
                    <a:pt x="1683570" y="349576"/>
                    <a:pt x="1670456" y="329379"/>
                  </a:cubicBezTo>
                  <a:cubicBezTo>
                    <a:pt x="1597643" y="217085"/>
                    <a:pt x="1445273" y="159351"/>
                    <a:pt x="1317107" y="203991"/>
                  </a:cubicBezTo>
                  <a:cubicBezTo>
                    <a:pt x="847775" y="367610"/>
                    <a:pt x="423584" y="639476"/>
                    <a:pt x="78900" y="997586"/>
                  </a:cubicBezTo>
                  <a:cubicBezTo>
                    <a:pt x="-36370" y="1116626"/>
                    <a:pt x="-21688" y="1322167"/>
                    <a:pt x="98740" y="1432080"/>
                  </a:cubicBezTo>
                  <a:cubicBezTo>
                    <a:pt x="153639" y="1482691"/>
                    <a:pt x="225449" y="1510983"/>
                    <a:pt x="300115" y="1511439"/>
                  </a:cubicBezTo>
                  <a:cubicBezTo>
                    <a:pt x="228677" y="1623495"/>
                    <a:pt x="164975" y="1740292"/>
                    <a:pt x="109453" y="1861018"/>
                  </a:cubicBezTo>
                  <a:cubicBezTo>
                    <a:pt x="-22482" y="2151673"/>
                    <a:pt x="310035" y="2431812"/>
                    <a:pt x="555652" y="2257816"/>
                  </a:cubicBezTo>
                  <a:cubicBezTo>
                    <a:pt x="525232" y="2310729"/>
                    <a:pt x="496397" y="2364554"/>
                    <a:pt x="469151" y="2419312"/>
                  </a:cubicBezTo>
                  <a:cubicBezTo>
                    <a:pt x="312614" y="2736751"/>
                    <a:pt x="721514" y="3016691"/>
                    <a:pt x="968521" y="2769685"/>
                  </a:cubicBezTo>
                  <a:cubicBezTo>
                    <a:pt x="1039805" y="2698519"/>
                    <a:pt x="1110911" y="2627631"/>
                    <a:pt x="1181799" y="2557001"/>
                  </a:cubicBezTo>
                  <a:lnTo>
                    <a:pt x="1173070" y="2569302"/>
                  </a:lnTo>
                  <a:cubicBezTo>
                    <a:pt x="1084584" y="2694690"/>
                    <a:pt x="1057998" y="2848648"/>
                    <a:pt x="1167316" y="2973837"/>
                  </a:cubicBezTo>
                  <a:cubicBezTo>
                    <a:pt x="1271872" y="3092876"/>
                    <a:pt x="1429798" y="3111526"/>
                    <a:pt x="1567288" y="3034944"/>
                  </a:cubicBezTo>
                  <a:cubicBezTo>
                    <a:pt x="1845047" y="2880788"/>
                    <a:pt x="2058325" y="2641916"/>
                    <a:pt x="2265057" y="2406813"/>
                  </a:cubicBezTo>
                  <a:cubicBezTo>
                    <a:pt x="2275771" y="2394513"/>
                    <a:pt x="2286881" y="2382410"/>
                    <a:pt x="2297595" y="2370110"/>
                  </a:cubicBezTo>
                  <a:cubicBezTo>
                    <a:pt x="2191788" y="2528829"/>
                    <a:pt x="2090803" y="2691317"/>
                    <a:pt x="1994639" y="2857576"/>
                  </a:cubicBezTo>
                  <a:cubicBezTo>
                    <a:pt x="1820445" y="3163110"/>
                    <a:pt x="2261089" y="3465272"/>
                    <a:pt x="2494009" y="3207948"/>
                  </a:cubicBezTo>
                  <a:cubicBezTo>
                    <a:pt x="2657490" y="3025818"/>
                    <a:pt x="2821169" y="2845076"/>
                    <a:pt x="2987824" y="2666518"/>
                  </a:cubicBezTo>
                  <a:cubicBezTo>
                    <a:pt x="2953303" y="2776232"/>
                    <a:pt x="2970167" y="2893684"/>
                    <a:pt x="3067184" y="2981972"/>
                  </a:cubicBezTo>
                  <a:cubicBezTo>
                    <a:pt x="3194952" y="3098630"/>
                    <a:pt x="3383431" y="3079782"/>
                    <a:pt x="3501479" y="2962132"/>
                  </a:cubicBezTo>
                  <a:cubicBezTo>
                    <a:pt x="3619526" y="2844481"/>
                    <a:pt x="3741740" y="2724053"/>
                    <a:pt x="3864945" y="2602435"/>
                  </a:cubicBezTo>
                  <a:cubicBezTo>
                    <a:pt x="3778186" y="2725045"/>
                    <a:pt x="3694263" y="2849838"/>
                    <a:pt x="3613177" y="2976813"/>
                  </a:cubicBezTo>
                  <a:cubicBezTo>
                    <a:pt x="3532032" y="3104582"/>
                    <a:pt x="3593337" y="3289887"/>
                    <a:pt x="3710393" y="3369445"/>
                  </a:cubicBezTo>
                  <a:cubicBezTo>
                    <a:pt x="3836237" y="3457593"/>
                    <a:pt x="4007773" y="3439579"/>
                    <a:pt x="4112547" y="3327185"/>
                  </a:cubicBezTo>
                  <a:cubicBezTo>
                    <a:pt x="4280254" y="3144659"/>
                    <a:pt x="4449687" y="2963858"/>
                    <a:pt x="4620845" y="2784763"/>
                  </a:cubicBezTo>
                  <a:cubicBezTo>
                    <a:pt x="4549025" y="2909754"/>
                    <a:pt x="4615488" y="3089107"/>
                    <a:pt x="4725997" y="3164102"/>
                  </a:cubicBezTo>
                  <a:cubicBezTo>
                    <a:pt x="4850194" y="3248223"/>
                    <a:pt x="5024587" y="3238501"/>
                    <a:pt x="5128151" y="3121645"/>
                  </a:cubicBezTo>
                  <a:cubicBezTo>
                    <a:pt x="5204991" y="3035282"/>
                    <a:pt x="5282763" y="2949771"/>
                    <a:pt x="5361468" y="2865115"/>
                  </a:cubicBezTo>
                  <a:cubicBezTo>
                    <a:pt x="5346449" y="2961259"/>
                    <a:pt x="5381348" y="3058435"/>
                    <a:pt x="5454120" y="3123033"/>
                  </a:cubicBezTo>
                  <a:cubicBezTo>
                    <a:pt x="5572168" y="3230963"/>
                    <a:pt x="5782471" y="3231954"/>
                    <a:pt x="5888614" y="3103194"/>
                  </a:cubicBezTo>
                  <a:cubicBezTo>
                    <a:pt x="5969699" y="3004787"/>
                    <a:pt x="6051043" y="2906580"/>
                    <a:pt x="6132645" y="2808571"/>
                  </a:cubicBezTo>
                  <a:cubicBezTo>
                    <a:pt x="6145262" y="2897037"/>
                    <a:pt x="6192859" y="2976734"/>
                    <a:pt x="6264778" y="3029786"/>
                  </a:cubicBezTo>
                  <a:cubicBezTo>
                    <a:pt x="6390662" y="3118054"/>
                    <a:pt x="6562337" y="3100019"/>
                    <a:pt x="6667131" y="2987527"/>
                  </a:cubicBezTo>
                  <a:cubicBezTo>
                    <a:pt x="6758791" y="2886086"/>
                    <a:pt x="6850511" y="2784823"/>
                    <a:pt x="6942310" y="2683778"/>
                  </a:cubicBezTo>
                  <a:cubicBezTo>
                    <a:pt x="6951020" y="2773355"/>
                    <a:pt x="6998497" y="2854620"/>
                    <a:pt x="7072261" y="2906183"/>
                  </a:cubicBezTo>
                  <a:cubicBezTo>
                    <a:pt x="7171005" y="2975484"/>
                    <a:pt x="7301352" y="2979908"/>
                    <a:pt x="7404579" y="2917492"/>
                  </a:cubicBezTo>
                  <a:cubicBezTo>
                    <a:pt x="7430074" y="2985642"/>
                    <a:pt x="7480388" y="3041630"/>
                    <a:pt x="7545443" y="3074227"/>
                  </a:cubicBezTo>
                  <a:cubicBezTo>
                    <a:pt x="7710114" y="3152000"/>
                    <a:pt x="7864071" y="3087520"/>
                    <a:pt x="7960691" y="2944871"/>
                  </a:cubicBezTo>
                  <a:cubicBezTo>
                    <a:pt x="8026361" y="2847854"/>
                    <a:pt x="8095603" y="2746472"/>
                    <a:pt x="8168018" y="2645884"/>
                  </a:cubicBezTo>
                  <a:cubicBezTo>
                    <a:pt x="8191053" y="2670684"/>
                    <a:pt x="8218590" y="2690881"/>
                    <a:pt x="8249163" y="2705404"/>
                  </a:cubicBezTo>
                  <a:cubicBezTo>
                    <a:pt x="8388043" y="2770875"/>
                    <a:pt x="8599337" y="2735164"/>
                    <a:pt x="8664412" y="2576246"/>
                  </a:cubicBezTo>
                  <a:lnTo>
                    <a:pt x="9014983" y="1719956"/>
                  </a:lnTo>
                  <a:cubicBezTo>
                    <a:pt x="9067360" y="1592386"/>
                    <a:pt x="9057440" y="1448745"/>
                    <a:pt x="8949907" y="1350538"/>
                  </a:cubicBezTo>
                  <a:close/>
                </a:path>
              </a:pathLst>
            </a:custGeom>
            <a:solidFill>
              <a:srgbClr val="EF6906">
                <a:alpha val="25000"/>
              </a:srgbClr>
            </a:solidFill>
            <a:ln w="19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Text Box 187">
              <a:extLst>
                <a:ext uri="{FF2B5EF4-FFF2-40B4-BE49-F238E27FC236}">
                  <a16:creationId xmlns:a16="http://schemas.microsoft.com/office/drawing/2014/main" id="{B074F8B0-105E-493D-BC1B-42ADDC7766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1230" y="1436450"/>
              <a:ext cx="8549539" cy="1473801"/>
            </a:xfrm>
            <a:prstGeom prst="rect">
              <a:avLst/>
            </a:prstGeom>
            <a:noFill/>
            <a:ln w="88900" cmpd="thinThick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3200" b="1">
                  <a:latin typeface="UTM Avo" panose="02040603050506020204" pitchFamily="18" charset="0"/>
                </a:rPr>
                <a:t>	Em hãy tìm những vật có dạng hình bình hành nhé!</a:t>
              </a:r>
            </a:p>
          </p:txBody>
        </p:sp>
      </p:grp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0391646F-3E21-4A95-9AB1-E78E7F848E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701" y="3819638"/>
            <a:ext cx="2943225" cy="2943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A staircase in a building&#10;&#10;Description automatically generated with low confidence">
            <a:extLst>
              <a:ext uri="{FF2B5EF4-FFF2-40B4-BE49-F238E27FC236}">
                <a16:creationId xmlns:a16="http://schemas.microsoft.com/office/drawing/2014/main" id="{D079A742-DDAC-45E1-95F2-DC9B3F4527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" t="17463" r="4311" b="13383"/>
          <a:stretch/>
        </p:blipFill>
        <p:spPr>
          <a:xfrm>
            <a:off x="7839160" y="3766205"/>
            <a:ext cx="4320988" cy="2370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E92973-C2D9-490F-9D87-10DD071D71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8144" y="3429000"/>
            <a:ext cx="3890904" cy="2178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Parallelogram 11">
            <a:extLst>
              <a:ext uri="{FF2B5EF4-FFF2-40B4-BE49-F238E27FC236}">
                <a16:creationId xmlns:a16="http://schemas.microsoft.com/office/drawing/2014/main" id="{D74A8C81-E097-4484-93EE-D4944281DE3A}"/>
              </a:ext>
            </a:extLst>
          </p:cNvPr>
          <p:cNvSpPr/>
          <p:nvPr/>
        </p:nvSpPr>
        <p:spPr>
          <a:xfrm flipH="1">
            <a:off x="1668543" y="3638778"/>
            <a:ext cx="2922309" cy="1531541"/>
          </a:xfrm>
          <a:prstGeom prst="parallelogram">
            <a:avLst>
              <a:gd name="adj" fmla="val 80454"/>
            </a:avLst>
          </a:prstGeom>
          <a:noFill/>
          <a:ln w="38100">
            <a:solidFill>
              <a:srgbClr val="F6F3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DFDF646B-E5F3-4E15-8B66-884E45B669A3}"/>
              </a:ext>
            </a:extLst>
          </p:cNvPr>
          <p:cNvSpPr/>
          <p:nvPr/>
        </p:nvSpPr>
        <p:spPr>
          <a:xfrm rot="14550669" flipH="1">
            <a:off x="4604901" y="4963323"/>
            <a:ext cx="1709273" cy="855133"/>
          </a:xfrm>
          <a:prstGeom prst="parallelogram">
            <a:avLst>
              <a:gd name="adj" fmla="val 80454"/>
            </a:avLst>
          </a:prstGeom>
          <a:noFill/>
          <a:ln w="38100">
            <a:solidFill>
              <a:srgbClr val="F6F3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83DCBD56-9217-4006-950B-AC98011CBBB4}"/>
              </a:ext>
            </a:extLst>
          </p:cNvPr>
          <p:cNvSpPr/>
          <p:nvPr/>
        </p:nvSpPr>
        <p:spPr>
          <a:xfrm rot="19547012" flipH="1">
            <a:off x="8936758" y="3466359"/>
            <a:ext cx="2465792" cy="2849849"/>
          </a:xfrm>
          <a:prstGeom prst="parallelogram">
            <a:avLst>
              <a:gd name="adj" fmla="val 55438"/>
            </a:avLst>
          </a:prstGeom>
          <a:noFill/>
          <a:ln w="38100">
            <a:solidFill>
              <a:srgbClr val="F6F3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10474DD-7170-49D9-AA62-DFB240F04663}"/>
              </a:ext>
            </a:extLst>
          </p:cNvPr>
          <p:cNvSpPr/>
          <p:nvPr/>
        </p:nvSpPr>
        <p:spPr>
          <a:xfrm>
            <a:off x="31852" y="5921991"/>
            <a:ext cx="882383" cy="692491"/>
          </a:xfrm>
          <a:custGeom>
            <a:avLst/>
            <a:gdLst>
              <a:gd name="connsiteX0" fmla="*/ 213474 w 1003523"/>
              <a:gd name="connsiteY0" fmla="*/ 767458 h 955589"/>
              <a:gd name="connsiteX1" fmla="*/ 320540 w 1003523"/>
              <a:gd name="connsiteY1" fmla="*/ 932610 h 955589"/>
              <a:gd name="connsiteX2" fmla="*/ 434891 w 1003523"/>
              <a:gd name="connsiteY2" fmla="*/ 955075 h 955589"/>
              <a:gd name="connsiteX3" fmla="*/ 918000 w 1003523"/>
              <a:gd name="connsiteY3" fmla="*/ 832223 h 955589"/>
              <a:gd name="connsiteX4" fmla="*/ 981552 w 1003523"/>
              <a:gd name="connsiteY4" fmla="*/ 781625 h 955589"/>
              <a:gd name="connsiteX5" fmla="*/ 995314 w 1003523"/>
              <a:gd name="connsiteY5" fmla="*/ 621938 h 955589"/>
              <a:gd name="connsiteX6" fmla="*/ 882379 w 1003523"/>
              <a:gd name="connsiteY6" fmla="*/ -215 h 955589"/>
              <a:gd name="connsiteX7" fmla="*/ 262048 w 1003523"/>
              <a:gd name="connsiteY7" fmla="*/ 80742 h 955589"/>
              <a:gd name="connsiteX8" fmla="*/ 1367 w 1003523"/>
              <a:gd name="connsiteY8" fmla="*/ 148948 h 955589"/>
              <a:gd name="connsiteX9" fmla="*/ 50549 w 1003523"/>
              <a:gd name="connsiteY9" fmla="*/ 293253 h 955589"/>
              <a:gd name="connsiteX10" fmla="*/ 101147 w 1003523"/>
              <a:gd name="connsiteY10" fmla="*/ 440999 h 955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3523" h="955589">
                <a:moveTo>
                  <a:pt x="213474" y="767458"/>
                </a:moveTo>
                <a:cubicBezTo>
                  <a:pt x="235333" y="831009"/>
                  <a:pt x="261643" y="900227"/>
                  <a:pt x="320540" y="932610"/>
                </a:cubicBezTo>
                <a:cubicBezTo>
                  <a:pt x="356261" y="949307"/>
                  <a:pt x="395506" y="957038"/>
                  <a:pt x="434891" y="955075"/>
                </a:cubicBezTo>
                <a:cubicBezTo>
                  <a:pt x="603868" y="956836"/>
                  <a:pt x="770397" y="914496"/>
                  <a:pt x="918000" y="832223"/>
                </a:cubicBezTo>
                <a:cubicBezTo>
                  <a:pt x="942632" y="820201"/>
                  <a:pt x="964328" y="802937"/>
                  <a:pt x="981552" y="781625"/>
                </a:cubicBezTo>
                <a:cubicBezTo>
                  <a:pt x="1013530" y="736896"/>
                  <a:pt x="1005231" y="675977"/>
                  <a:pt x="995314" y="621938"/>
                </a:cubicBezTo>
                <a:lnTo>
                  <a:pt x="882379" y="-215"/>
                </a:lnTo>
                <a:cubicBezTo>
                  <a:pt x="674726" y="19356"/>
                  <a:pt x="467941" y="46335"/>
                  <a:pt x="262048" y="80742"/>
                </a:cubicBezTo>
                <a:cubicBezTo>
                  <a:pt x="211045" y="89242"/>
                  <a:pt x="12094" y="97541"/>
                  <a:pt x="1367" y="148948"/>
                </a:cubicBezTo>
                <a:cubicBezTo>
                  <a:pt x="-5312" y="181938"/>
                  <a:pt x="39215" y="260871"/>
                  <a:pt x="50549" y="293253"/>
                </a:cubicBezTo>
                <a:cubicBezTo>
                  <a:pt x="67347" y="342637"/>
                  <a:pt x="84348" y="391818"/>
                  <a:pt x="101147" y="440999"/>
                </a:cubicBezTo>
                <a:close/>
              </a:path>
            </a:pathLst>
          </a:custGeom>
          <a:solidFill>
            <a:srgbClr val="40958A"/>
          </a:solidFill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8252BDA-63C7-4449-BC4E-0B1490609A5D}"/>
              </a:ext>
            </a:extLst>
          </p:cNvPr>
          <p:cNvGrpSpPr/>
          <p:nvPr/>
        </p:nvGrpSpPr>
        <p:grpSpPr>
          <a:xfrm>
            <a:off x="10881360" y="6004560"/>
            <a:ext cx="1413022" cy="1006559"/>
            <a:chOff x="5337376" y="3832625"/>
            <a:chExt cx="1864191" cy="1403213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348807B-65EF-4965-8779-64DADBFAEA2B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1AE00A2-9F62-44A5-94AC-F8FA5436DCA8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4B4882A-6956-441E-B360-F12E04873C3B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C51C753-3F11-4D6D-89C0-A5A58EE4B2F3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2DBC570-57E0-4954-86FC-07918B6AF6A1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BA43F0F-62C0-4C78-8146-C408FA401D82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9609839-048E-40D8-B519-D9BA88B115EC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3F808CF-3156-4DB2-8E1E-71B281D8FCC4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2C8F090-0B23-42D6-B111-B83587525082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939B97A-6E36-4F87-9D21-C50CF4138485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5046BF0-A529-4FE3-8E1C-42EBB765E6FB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BBDEF32-C30D-48A8-AD34-F9D9A84CA6FC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F6DB206-42BD-443E-82CA-1E4DBEDC8B8A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14FE307-E2E2-4BFB-94E8-DA607D76F79E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214873D-6192-4988-A687-860E42E3EDCC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19E3936-4DA7-44F1-A3AF-7ADD36894AB2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B73A3C5-2317-43CB-B77C-60D3D91A477E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ED92A3-8A5B-482F-85CC-496D857DAF82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F58CE8F-7BF4-415E-8805-C23B22B149C2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F66F5AF-375C-4F45-AE37-961CA67059A9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32B6B76-E607-42E0-A8F7-553753BA076F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A3DAB5B-80E9-4260-8C81-7D8D8B86BEF1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78B46C5-8B5E-4B6B-99B4-AC99C162ECEB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96DED87-99C9-44A5-8F43-3E9B2957CC8A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F51DFF2-C411-4489-BCAC-9EBE49595875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BED4999-1A91-406E-960C-1854BC7837F7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279D5AD-253F-441D-AD74-830CD7DAA832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8A7E4E6-A22F-47BD-B496-59D3D9CFCF06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01B3EBB7-C306-40E0-BCD4-25B42BBB3243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9D2A664-2FF7-44E7-B80E-041E848737DB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0692B15-5819-435F-9F47-45ECEC42B2AA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960C17C-CA8C-4037-832F-2B6F67B6DC50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8885A11-CC45-4D4F-B7A2-B8C7AE0BB186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60D485B-6431-40DC-A7F1-E7E3508830CE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B86B0FF-5EBE-4B74-BB0B-02C57B8BD2C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11CFC1F-B210-4472-8600-4AF4EA5B4578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50D7B2A2-4DFF-4F54-BF36-8A496C459C5E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47934B1-3E91-43BF-936F-AD193EFA5ABD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CABB982-41F9-4576-BAFD-D35450C37B2B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5D713AF-38AC-4E1B-8DC6-4F151E19F3A5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8306D7C-F457-4BF0-A52E-15716F21FC3D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6E8B352-A5DD-4115-932B-161164D020D8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649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CD4CF322-18BD-47B7-AE86-5CA7416C451B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CE5AFC9-E9FE-44E7-8712-121EC837B94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26007E3-99BB-43D3-9E27-2FC35384E991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21F91D5-8B5B-4C0F-B1B0-8968E062EFBA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B068363-831C-4676-A9B0-7E83B21E805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2D10E4D-F5FC-4CEA-BDEA-C6CAFE26D992}"/>
              </a:ext>
            </a:extLst>
          </p:cNvPr>
          <p:cNvGrpSpPr/>
          <p:nvPr/>
        </p:nvGrpSpPr>
        <p:grpSpPr>
          <a:xfrm>
            <a:off x="8977282" y="5656841"/>
            <a:ext cx="1864191" cy="1403213"/>
            <a:chOff x="5337376" y="3832625"/>
            <a:chExt cx="1864191" cy="1403213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F691A19-8811-4B71-90E5-83F10B37E23D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44626E4-2CCF-4D89-A48A-999D1F979E08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E17C5D3-3546-488F-A447-90DA4083404C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602D54C-24F6-49FB-B1D0-3BECBFA36AF0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B42439A-C397-4FAD-AFD5-F1FD9A4B1739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2DC7D30-C400-490D-921E-564EC17272FB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D83DA1F-FC5B-47EA-92B5-FA3DFC706B0A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C7A89D0-2160-4E14-91B2-5D633B4722E7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01AEF34-8498-413E-BB79-755FDF7D4AC1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89FFA6E-F628-4BB8-8800-C4667DEFD486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3856410-F4C5-4341-8132-5D2713496965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32BB305-988D-41DA-BA03-EFD602B7748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F3C5D2A-D555-4680-A777-8364AD7F51DD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E16ADBD-CC40-421F-89AB-139403053196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3964BF2-E265-427A-901B-3EEA89A6767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2DC473A-7566-4C5C-B63F-DC1E8B89EC79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3B5DC67-79BB-4FF2-83FC-167D19478C5E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527CA76-E134-4542-A98F-BBCE6D95FDE1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8AC5AF5-76C6-43B9-B5CF-0E7C01E4EAC4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62081A5-48C7-40DA-852B-4E110F8A748F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990F0BB-CB90-41BD-8ADA-25ED8CD0E44E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9A01961-2C52-4916-90CC-23DDF639B246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05A51FD-91AC-43CD-8962-42F93C60CBA2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4303C9E-73C7-4EF6-9310-9AAE2EB586AE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10C941B-3CBF-4D4D-A3DD-EB035AC53F61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B4EB679-A9CD-4ED8-8391-CA72E1DFE1A2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E5DEBC7-B277-4F30-B646-18101F0EE3E8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0B444D4-B575-41D7-94BD-D108FDF7564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6CA12AE-430F-46B7-A6EF-705E1139B5DD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6C02ED1-F0BA-42E8-A5F9-ACABD3AEEFC4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9E2A7EA-8925-49A6-8776-02ECFC56DF46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CB5D0B1-A9C6-477F-ADE1-C716A1775DAA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6CF2158-B0A0-4747-80D1-6F434865FCA4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34CB3C6-0BB2-4D1F-9060-26AC7ED5C0D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6E36059-F810-4EBB-8987-84C5D6245A9A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FCBE482-7664-4079-8CF5-D355B5D8328A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DFEF0AA-3567-49A9-B695-52BE9C35DF66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DCD0B4C-089F-495B-B731-75C6BB3A6317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70D8FD5-FDED-4913-AEE4-0752028D275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8CBFD9B-0797-4E11-8BC7-FEA0691F42F2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8D93ABE-0052-4930-BE5B-31744011E704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1F2AC0F-2297-450B-A724-185B360708DC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BB8F77EB-6977-4DB6-9444-BF06C1C56325}"/>
              </a:ext>
            </a:extLst>
          </p:cNvPr>
          <p:cNvSpPr/>
          <p:nvPr/>
        </p:nvSpPr>
        <p:spPr>
          <a:xfrm>
            <a:off x="-1" y="-9939"/>
            <a:ext cx="3110949" cy="2385391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1F3822B-B495-4B85-8863-67ED9139F83C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F70A98E-CA08-427F-9DB0-F5A86F292D1E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88A798C-193A-4C8F-9B80-0328FB7940CC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742726B-58C3-44FF-9F94-FC6EDB810811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A30BFF2-EC96-49C5-9860-6B00F8F1092C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836D565-ACF4-492D-A011-4FA4BBF420F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43C933B-A51E-47EE-81B1-2669EA21BC48}"/>
              </a:ext>
            </a:extLst>
          </p:cNvPr>
          <p:cNvGrpSpPr/>
          <p:nvPr/>
        </p:nvGrpSpPr>
        <p:grpSpPr>
          <a:xfrm>
            <a:off x="457189" y="911087"/>
            <a:ext cx="1369514" cy="885063"/>
            <a:chOff x="304495" y="624348"/>
            <a:chExt cx="1369514" cy="885063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6ABD2CC-6EF8-47A6-A78F-0148C22628AB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3E3A8B0-2829-4264-A9E4-4787F97708DA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4589856-2FEC-42DA-9CA1-F9228B5DEF0A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D5A5C38-9795-40FA-B84C-93F74FA4D975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90644970-555B-41D7-A961-0295629D4BCB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F04F68A-7E95-45DF-AAF2-078DC36F8D5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A58953F-2D00-4F25-91D6-3555F020772E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BC17C4F-E451-4069-AE68-0889FFC2FE3A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457CFC-3D51-4DF2-A420-5244D161102F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BA459EB-71C0-40CB-88E2-FE986B637266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4219A3A-E579-4F20-8255-12DF0C472E9D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0A2C79F-6C7D-4B09-A7C6-5A06A59A190F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D701FDC-B3A1-4796-9D57-AA478B9ACEB7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02057FA-C11D-40BB-9BD7-EAAF0684468B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9E469F65-1902-4136-8AEC-8CDCE458808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A3356B26-C709-4BD5-BDB8-EF8E3A3E37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BE09FD6-C1E8-493E-8D97-D067240B0487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E77B474-B150-405C-8FF8-C01C44E84D3F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5D9B179-9B9E-427C-BEE9-ADC1F1457D59}"/>
              </a:ext>
            </a:extLst>
          </p:cNvPr>
          <p:cNvGrpSpPr/>
          <p:nvPr/>
        </p:nvGrpSpPr>
        <p:grpSpPr>
          <a:xfrm>
            <a:off x="924852" y="456592"/>
            <a:ext cx="801825" cy="411081"/>
            <a:chOff x="772158" y="169853"/>
            <a:chExt cx="801825" cy="411081"/>
          </a:xfrm>
        </p:grpSpPr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280CE56-29CD-4A99-AE1E-D1E65C36A04C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40E0820-A5C9-4425-B8A3-3F4DAC4E4C09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E3A07099-4777-48CB-B447-A2ADC8996694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8DCFFA5F-B879-4BF7-94F4-B988C1F1BBCE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2FD3BF9-5AA4-406F-902C-532F0E8A3D5C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0B536F5C-1B52-4961-8E8E-4D75BC4101E6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5179E1DC-3666-411A-BD49-8CA4E0AF0528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348C09B5-3271-4467-9F4D-E844A9F72AEE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87C8D807-E23E-4691-A645-37FCCC547163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859FAFF-33F8-4554-9308-252D81B75754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CE9AED4F-8D2A-419C-860F-3CEF10030D24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B97CF880-D1D6-43E1-BC66-1FB1E6926052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8" name="Graphic 2">
            <a:extLst>
              <a:ext uri="{FF2B5EF4-FFF2-40B4-BE49-F238E27FC236}">
                <a16:creationId xmlns:a16="http://schemas.microsoft.com/office/drawing/2014/main" id="{3A9E56BC-0CBD-42BD-B2FA-9FEDAD7E8A45}"/>
              </a:ext>
            </a:extLst>
          </p:cNvPr>
          <p:cNvSpPr/>
          <p:nvPr/>
        </p:nvSpPr>
        <p:spPr>
          <a:xfrm>
            <a:off x="3004738" y="1578857"/>
            <a:ext cx="9045807" cy="3425316"/>
          </a:xfrm>
          <a:custGeom>
            <a:avLst/>
            <a:gdLst>
              <a:gd name="connsiteX0" fmla="*/ 8949907 w 9045807"/>
              <a:gd name="connsiteY0" fmla="*/ 1350538 h 3425316"/>
              <a:gd name="connsiteX1" fmla="*/ 8677506 w 9045807"/>
              <a:gd name="connsiteY1" fmla="*/ 1275741 h 3425316"/>
              <a:gd name="connsiteX2" fmla="*/ 8624931 w 9045807"/>
              <a:gd name="connsiteY2" fmla="*/ 1228919 h 3425316"/>
              <a:gd name="connsiteX3" fmla="*/ 8614019 w 9045807"/>
              <a:gd name="connsiteY3" fmla="*/ 1222174 h 3425316"/>
              <a:gd name="connsiteX4" fmla="*/ 8718178 w 9045807"/>
              <a:gd name="connsiteY4" fmla="*/ 1103134 h 3425316"/>
              <a:gd name="connsiteX5" fmla="*/ 8766389 w 9045807"/>
              <a:gd name="connsiteY5" fmla="*/ 764666 h 3425316"/>
              <a:gd name="connsiteX6" fmla="*/ 8477123 w 9045807"/>
              <a:gd name="connsiteY6" fmla="*/ 588488 h 3425316"/>
              <a:gd name="connsiteX7" fmla="*/ 8363639 w 9045807"/>
              <a:gd name="connsiteY7" fmla="*/ 611105 h 3425316"/>
              <a:gd name="connsiteX8" fmla="*/ 8293009 w 9045807"/>
              <a:gd name="connsiteY8" fmla="*/ 395049 h 3425316"/>
              <a:gd name="connsiteX9" fmla="*/ 7893038 w 9045807"/>
              <a:gd name="connsiteY9" fmla="*/ 333942 h 3425316"/>
              <a:gd name="connsiteX10" fmla="*/ 7766657 w 9045807"/>
              <a:gd name="connsiteY10" fmla="*/ 412111 h 3425316"/>
              <a:gd name="connsiteX11" fmla="*/ 7457949 w 9045807"/>
              <a:gd name="connsiteY11" fmla="*/ 331165 h 3425316"/>
              <a:gd name="connsiteX12" fmla="*/ 7021471 w 9045807"/>
              <a:gd name="connsiteY12" fmla="*/ 545237 h 3425316"/>
              <a:gd name="connsiteX13" fmla="*/ 6949254 w 9045807"/>
              <a:gd name="connsiteY13" fmla="*/ 361520 h 3425316"/>
              <a:gd name="connsiteX14" fmla="*/ 6549481 w 9045807"/>
              <a:gd name="connsiteY14" fmla="*/ 300214 h 3425316"/>
              <a:gd name="connsiteX15" fmla="*/ 6268151 w 9045807"/>
              <a:gd name="connsiteY15" fmla="*/ 460917 h 3425316"/>
              <a:gd name="connsiteX16" fmla="*/ 6261207 w 9045807"/>
              <a:gd name="connsiteY16" fmla="*/ 449212 h 3425316"/>
              <a:gd name="connsiteX17" fmla="*/ 5907858 w 9045807"/>
              <a:gd name="connsiteY17" fmla="*/ 323824 h 3425316"/>
              <a:gd name="connsiteX18" fmla="*/ 5444200 w 9045807"/>
              <a:gd name="connsiteY18" fmla="*/ 563291 h 3425316"/>
              <a:gd name="connsiteX19" fmla="*/ 5396386 w 9045807"/>
              <a:gd name="connsiteY19" fmla="*/ 395247 h 3425316"/>
              <a:gd name="connsiteX20" fmla="*/ 5043038 w 9045807"/>
              <a:gd name="connsiteY20" fmla="*/ 269859 h 3425316"/>
              <a:gd name="connsiteX21" fmla="*/ 4577594 w 9045807"/>
              <a:gd name="connsiteY21" fmla="*/ 518652 h 3425316"/>
              <a:gd name="connsiteX22" fmla="*/ 4414510 w 9045807"/>
              <a:gd name="connsiteY22" fmla="*/ 211927 h 3425316"/>
              <a:gd name="connsiteX23" fmla="*/ 3807013 w 9045807"/>
              <a:gd name="connsiteY23" fmla="*/ 314697 h 3425316"/>
              <a:gd name="connsiteX24" fmla="*/ 3552467 w 9045807"/>
              <a:gd name="connsiteY24" fmla="*/ 473417 h 3425316"/>
              <a:gd name="connsiteX25" fmla="*/ 3480845 w 9045807"/>
              <a:gd name="connsiteY25" fmla="*/ 302992 h 3425316"/>
              <a:gd name="connsiteX26" fmla="*/ 3081072 w 9045807"/>
              <a:gd name="connsiteY26" fmla="*/ 241885 h 3425316"/>
              <a:gd name="connsiteX27" fmla="*/ 2816011 w 9045807"/>
              <a:gd name="connsiteY27" fmla="*/ 394057 h 3425316"/>
              <a:gd name="connsiteX28" fmla="*/ 2692607 w 9045807"/>
              <a:gd name="connsiteY28" fmla="*/ 82571 h 3425316"/>
              <a:gd name="connsiteX29" fmla="*/ 2390048 w 9045807"/>
              <a:gd name="connsiteY29" fmla="*/ 17099 h 3425316"/>
              <a:gd name="connsiteX30" fmla="*/ 1702001 w 9045807"/>
              <a:gd name="connsiteY30" fmla="*/ 394057 h 3425316"/>
              <a:gd name="connsiteX31" fmla="*/ 1670456 w 9045807"/>
              <a:gd name="connsiteY31" fmla="*/ 329379 h 3425316"/>
              <a:gd name="connsiteX32" fmla="*/ 1317107 w 9045807"/>
              <a:gd name="connsiteY32" fmla="*/ 203991 h 3425316"/>
              <a:gd name="connsiteX33" fmla="*/ 78900 w 9045807"/>
              <a:gd name="connsiteY33" fmla="*/ 997586 h 3425316"/>
              <a:gd name="connsiteX34" fmla="*/ 98740 w 9045807"/>
              <a:gd name="connsiteY34" fmla="*/ 1432080 h 3425316"/>
              <a:gd name="connsiteX35" fmla="*/ 300115 w 9045807"/>
              <a:gd name="connsiteY35" fmla="*/ 1511439 h 3425316"/>
              <a:gd name="connsiteX36" fmla="*/ 109453 w 9045807"/>
              <a:gd name="connsiteY36" fmla="*/ 1861018 h 3425316"/>
              <a:gd name="connsiteX37" fmla="*/ 555652 w 9045807"/>
              <a:gd name="connsiteY37" fmla="*/ 2257816 h 3425316"/>
              <a:gd name="connsiteX38" fmla="*/ 469151 w 9045807"/>
              <a:gd name="connsiteY38" fmla="*/ 2419312 h 3425316"/>
              <a:gd name="connsiteX39" fmla="*/ 968521 w 9045807"/>
              <a:gd name="connsiteY39" fmla="*/ 2769685 h 3425316"/>
              <a:gd name="connsiteX40" fmla="*/ 1181799 w 9045807"/>
              <a:gd name="connsiteY40" fmla="*/ 2557001 h 3425316"/>
              <a:gd name="connsiteX41" fmla="*/ 1173070 w 9045807"/>
              <a:gd name="connsiteY41" fmla="*/ 2569302 h 3425316"/>
              <a:gd name="connsiteX42" fmla="*/ 1167316 w 9045807"/>
              <a:gd name="connsiteY42" fmla="*/ 2973837 h 3425316"/>
              <a:gd name="connsiteX43" fmla="*/ 1567288 w 9045807"/>
              <a:gd name="connsiteY43" fmla="*/ 3034944 h 3425316"/>
              <a:gd name="connsiteX44" fmla="*/ 2265057 w 9045807"/>
              <a:gd name="connsiteY44" fmla="*/ 2406813 h 3425316"/>
              <a:gd name="connsiteX45" fmla="*/ 2297595 w 9045807"/>
              <a:gd name="connsiteY45" fmla="*/ 2370110 h 3425316"/>
              <a:gd name="connsiteX46" fmla="*/ 1994639 w 9045807"/>
              <a:gd name="connsiteY46" fmla="*/ 2857576 h 3425316"/>
              <a:gd name="connsiteX47" fmla="*/ 2494009 w 9045807"/>
              <a:gd name="connsiteY47" fmla="*/ 3207948 h 3425316"/>
              <a:gd name="connsiteX48" fmla="*/ 2987824 w 9045807"/>
              <a:gd name="connsiteY48" fmla="*/ 2666518 h 3425316"/>
              <a:gd name="connsiteX49" fmla="*/ 3067184 w 9045807"/>
              <a:gd name="connsiteY49" fmla="*/ 2981972 h 3425316"/>
              <a:gd name="connsiteX50" fmla="*/ 3501479 w 9045807"/>
              <a:gd name="connsiteY50" fmla="*/ 2962132 h 3425316"/>
              <a:gd name="connsiteX51" fmla="*/ 3864945 w 9045807"/>
              <a:gd name="connsiteY51" fmla="*/ 2602435 h 3425316"/>
              <a:gd name="connsiteX52" fmla="*/ 3613177 w 9045807"/>
              <a:gd name="connsiteY52" fmla="*/ 2976813 h 3425316"/>
              <a:gd name="connsiteX53" fmla="*/ 3710393 w 9045807"/>
              <a:gd name="connsiteY53" fmla="*/ 3369445 h 3425316"/>
              <a:gd name="connsiteX54" fmla="*/ 4112547 w 9045807"/>
              <a:gd name="connsiteY54" fmla="*/ 3327185 h 3425316"/>
              <a:gd name="connsiteX55" fmla="*/ 4620845 w 9045807"/>
              <a:gd name="connsiteY55" fmla="*/ 2784763 h 3425316"/>
              <a:gd name="connsiteX56" fmla="*/ 4725997 w 9045807"/>
              <a:gd name="connsiteY56" fmla="*/ 3164102 h 3425316"/>
              <a:gd name="connsiteX57" fmla="*/ 5128151 w 9045807"/>
              <a:gd name="connsiteY57" fmla="*/ 3121645 h 3425316"/>
              <a:gd name="connsiteX58" fmla="*/ 5361468 w 9045807"/>
              <a:gd name="connsiteY58" fmla="*/ 2865115 h 3425316"/>
              <a:gd name="connsiteX59" fmla="*/ 5454120 w 9045807"/>
              <a:gd name="connsiteY59" fmla="*/ 3123033 h 3425316"/>
              <a:gd name="connsiteX60" fmla="*/ 5888614 w 9045807"/>
              <a:gd name="connsiteY60" fmla="*/ 3103194 h 3425316"/>
              <a:gd name="connsiteX61" fmla="*/ 6132645 w 9045807"/>
              <a:gd name="connsiteY61" fmla="*/ 2808571 h 3425316"/>
              <a:gd name="connsiteX62" fmla="*/ 6264778 w 9045807"/>
              <a:gd name="connsiteY62" fmla="*/ 3029786 h 3425316"/>
              <a:gd name="connsiteX63" fmla="*/ 6667131 w 9045807"/>
              <a:gd name="connsiteY63" fmla="*/ 2987527 h 3425316"/>
              <a:gd name="connsiteX64" fmla="*/ 6942310 w 9045807"/>
              <a:gd name="connsiteY64" fmla="*/ 2683778 h 3425316"/>
              <a:gd name="connsiteX65" fmla="*/ 7072261 w 9045807"/>
              <a:gd name="connsiteY65" fmla="*/ 2906183 h 3425316"/>
              <a:gd name="connsiteX66" fmla="*/ 7404579 w 9045807"/>
              <a:gd name="connsiteY66" fmla="*/ 2917492 h 3425316"/>
              <a:gd name="connsiteX67" fmla="*/ 7545443 w 9045807"/>
              <a:gd name="connsiteY67" fmla="*/ 3074227 h 3425316"/>
              <a:gd name="connsiteX68" fmla="*/ 7960691 w 9045807"/>
              <a:gd name="connsiteY68" fmla="*/ 2944871 h 3425316"/>
              <a:gd name="connsiteX69" fmla="*/ 8168018 w 9045807"/>
              <a:gd name="connsiteY69" fmla="*/ 2645884 h 3425316"/>
              <a:gd name="connsiteX70" fmla="*/ 8249163 w 9045807"/>
              <a:gd name="connsiteY70" fmla="*/ 2705404 h 3425316"/>
              <a:gd name="connsiteX71" fmla="*/ 8664412 w 9045807"/>
              <a:gd name="connsiteY71" fmla="*/ 2576246 h 3425316"/>
              <a:gd name="connsiteX72" fmla="*/ 9014983 w 9045807"/>
              <a:gd name="connsiteY72" fmla="*/ 1719956 h 3425316"/>
              <a:gd name="connsiteX73" fmla="*/ 8949907 w 9045807"/>
              <a:gd name="connsiteY73" fmla="*/ 1350538 h 342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9045807" h="3425316">
                <a:moveTo>
                  <a:pt x="8949907" y="1350538"/>
                </a:moveTo>
                <a:cubicBezTo>
                  <a:pt x="8875211" y="1285483"/>
                  <a:pt x="8774960" y="1257965"/>
                  <a:pt x="8677506" y="1275741"/>
                </a:cubicBezTo>
                <a:cubicBezTo>
                  <a:pt x="8662011" y="1257985"/>
                  <a:pt x="8644354" y="1242272"/>
                  <a:pt x="8624931" y="1228919"/>
                </a:cubicBezTo>
                <a:lnTo>
                  <a:pt x="8614019" y="1222174"/>
                </a:lnTo>
                <a:cubicBezTo>
                  <a:pt x="8648341" y="1182494"/>
                  <a:pt x="8682863" y="1142814"/>
                  <a:pt x="8718178" y="1103134"/>
                </a:cubicBezTo>
                <a:cubicBezTo>
                  <a:pt x="8800811" y="1010244"/>
                  <a:pt x="8819798" y="876920"/>
                  <a:pt x="8766389" y="764666"/>
                </a:cubicBezTo>
                <a:cubicBezTo>
                  <a:pt x="8718178" y="663086"/>
                  <a:pt x="8596560" y="571425"/>
                  <a:pt x="8477123" y="588488"/>
                </a:cubicBezTo>
                <a:cubicBezTo>
                  <a:pt x="8438912" y="593944"/>
                  <a:pt x="8401017" y="601483"/>
                  <a:pt x="8363639" y="611105"/>
                </a:cubicBezTo>
                <a:cubicBezTo>
                  <a:pt x="8371159" y="532400"/>
                  <a:pt x="8345566" y="454112"/>
                  <a:pt x="8293009" y="395049"/>
                </a:cubicBezTo>
                <a:cubicBezTo>
                  <a:pt x="8193175" y="278529"/>
                  <a:pt x="8023108" y="252539"/>
                  <a:pt x="7893038" y="333942"/>
                </a:cubicBezTo>
                <a:cubicBezTo>
                  <a:pt x="7850382" y="359337"/>
                  <a:pt x="7808321" y="385526"/>
                  <a:pt x="7766657" y="412111"/>
                </a:cubicBezTo>
                <a:cubicBezTo>
                  <a:pt x="7687893" y="328010"/>
                  <a:pt x="7567862" y="296524"/>
                  <a:pt x="7457949" y="331165"/>
                </a:cubicBezTo>
                <a:cubicBezTo>
                  <a:pt x="7303316" y="382133"/>
                  <a:pt x="7156442" y="454172"/>
                  <a:pt x="7021471" y="545237"/>
                </a:cubicBezTo>
                <a:cubicBezTo>
                  <a:pt x="7019726" y="477424"/>
                  <a:pt x="6994152" y="412369"/>
                  <a:pt x="6949254" y="361520"/>
                </a:cubicBezTo>
                <a:cubicBezTo>
                  <a:pt x="6842119" y="238711"/>
                  <a:pt x="6689947" y="228394"/>
                  <a:pt x="6549481" y="300214"/>
                </a:cubicBezTo>
                <a:cubicBezTo>
                  <a:pt x="6453059" y="349616"/>
                  <a:pt x="6359414" y="403580"/>
                  <a:pt x="6268151" y="460917"/>
                </a:cubicBezTo>
                <a:cubicBezTo>
                  <a:pt x="6265770" y="456949"/>
                  <a:pt x="6263786" y="452981"/>
                  <a:pt x="6261207" y="449212"/>
                </a:cubicBezTo>
                <a:cubicBezTo>
                  <a:pt x="6193355" y="344259"/>
                  <a:pt x="6029675" y="267677"/>
                  <a:pt x="5907858" y="323824"/>
                </a:cubicBezTo>
                <a:cubicBezTo>
                  <a:pt x="5749139" y="397033"/>
                  <a:pt x="5594388" y="477385"/>
                  <a:pt x="5444200" y="563291"/>
                </a:cubicBezTo>
                <a:cubicBezTo>
                  <a:pt x="5444815" y="503831"/>
                  <a:pt x="5428209" y="445462"/>
                  <a:pt x="5396386" y="395247"/>
                </a:cubicBezTo>
                <a:cubicBezTo>
                  <a:pt x="5329129" y="291286"/>
                  <a:pt x="5163863" y="212324"/>
                  <a:pt x="5043038" y="269859"/>
                </a:cubicBezTo>
                <a:cubicBezTo>
                  <a:pt x="4882930" y="346044"/>
                  <a:pt x="4727980" y="428578"/>
                  <a:pt x="4577594" y="518652"/>
                </a:cubicBezTo>
                <a:cubicBezTo>
                  <a:pt x="4587316" y="400803"/>
                  <a:pt x="4522043" y="280573"/>
                  <a:pt x="4414510" y="211927"/>
                </a:cubicBezTo>
                <a:cubicBezTo>
                  <a:pt x="4207382" y="78801"/>
                  <a:pt x="3988151" y="206173"/>
                  <a:pt x="3807013" y="314697"/>
                </a:cubicBezTo>
                <a:cubicBezTo>
                  <a:pt x="3721166" y="366281"/>
                  <a:pt x="3636331" y="419194"/>
                  <a:pt x="3552467" y="473417"/>
                </a:cubicBezTo>
                <a:cubicBezTo>
                  <a:pt x="3547071" y="410504"/>
                  <a:pt x="3522013" y="350885"/>
                  <a:pt x="3480845" y="302992"/>
                </a:cubicBezTo>
                <a:cubicBezTo>
                  <a:pt x="3375297" y="182167"/>
                  <a:pt x="3219554" y="166890"/>
                  <a:pt x="3081072" y="241885"/>
                </a:cubicBezTo>
                <a:cubicBezTo>
                  <a:pt x="2991137" y="290552"/>
                  <a:pt x="2902771" y="341283"/>
                  <a:pt x="2816011" y="394057"/>
                </a:cubicBezTo>
                <a:cubicBezTo>
                  <a:pt x="2824145" y="289302"/>
                  <a:pt x="2791806" y="183754"/>
                  <a:pt x="2692607" y="82571"/>
                </a:cubicBezTo>
                <a:cubicBezTo>
                  <a:pt x="2621977" y="10750"/>
                  <a:pt x="2484288" y="-23176"/>
                  <a:pt x="2390048" y="17099"/>
                </a:cubicBezTo>
                <a:cubicBezTo>
                  <a:pt x="2149549" y="121239"/>
                  <a:pt x="1919228" y="247440"/>
                  <a:pt x="1702001" y="394057"/>
                </a:cubicBezTo>
                <a:cubicBezTo>
                  <a:pt x="1694164" y="371281"/>
                  <a:pt x="1683570" y="349576"/>
                  <a:pt x="1670456" y="329379"/>
                </a:cubicBezTo>
                <a:cubicBezTo>
                  <a:pt x="1597643" y="217085"/>
                  <a:pt x="1445273" y="159351"/>
                  <a:pt x="1317107" y="203991"/>
                </a:cubicBezTo>
                <a:cubicBezTo>
                  <a:pt x="847775" y="367610"/>
                  <a:pt x="423584" y="639476"/>
                  <a:pt x="78900" y="997586"/>
                </a:cubicBezTo>
                <a:cubicBezTo>
                  <a:pt x="-36370" y="1116626"/>
                  <a:pt x="-21688" y="1322167"/>
                  <a:pt x="98740" y="1432080"/>
                </a:cubicBezTo>
                <a:cubicBezTo>
                  <a:pt x="153639" y="1482691"/>
                  <a:pt x="225449" y="1510983"/>
                  <a:pt x="300115" y="1511439"/>
                </a:cubicBezTo>
                <a:cubicBezTo>
                  <a:pt x="228677" y="1623495"/>
                  <a:pt x="164975" y="1740292"/>
                  <a:pt x="109453" y="1861018"/>
                </a:cubicBezTo>
                <a:cubicBezTo>
                  <a:pt x="-22482" y="2151673"/>
                  <a:pt x="310035" y="2431812"/>
                  <a:pt x="555652" y="2257816"/>
                </a:cubicBezTo>
                <a:cubicBezTo>
                  <a:pt x="525232" y="2310729"/>
                  <a:pt x="496397" y="2364554"/>
                  <a:pt x="469151" y="2419312"/>
                </a:cubicBezTo>
                <a:cubicBezTo>
                  <a:pt x="312614" y="2736751"/>
                  <a:pt x="721514" y="3016691"/>
                  <a:pt x="968521" y="2769685"/>
                </a:cubicBezTo>
                <a:cubicBezTo>
                  <a:pt x="1039805" y="2698519"/>
                  <a:pt x="1110911" y="2627631"/>
                  <a:pt x="1181799" y="2557001"/>
                </a:cubicBezTo>
                <a:lnTo>
                  <a:pt x="1173070" y="2569302"/>
                </a:lnTo>
                <a:cubicBezTo>
                  <a:pt x="1084584" y="2694690"/>
                  <a:pt x="1057998" y="2848648"/>
                  <a:pt x="1167316" y="2973837"/>
                </a:cubicBezTo>
                <a:cubicBezTo>
                  <a:pt x="1271872" y="3092876"/>
                  <a:pt x="1429798" y="3111526"/>
                  <a:pt x="1567288" y="3034944"/>
                </a:cubicBezTo>
                <a:cubicBezTo>
                  <a:pt x="1845047" y="2880788"/>
                  <a:pt x="2058325" y="2641916"/>
                  <a:pt x="2265057" y="2406813"/>
                </a:cubicBezTo>
                <a:cubicBezTo>
                  <a:pt x="2275771" y="2394513"/>
                  <a:pt x="2286881" y="2382410"/>
                  <a:pt x="2297595" y="2370110"/>
                </a:cubicBezTo>
                <a:cubicBezTo>
                  <a:pt x="2191788" y="2528829"/>
                  <a:pt x="2090803" y="2691317"/>
                  <a:pt x="1994639" y="2857576"/>
                </a:cubicBezTo>
                <a:cubicBezTo>
                  <a:pt x="1820445" y="3163110"/>
                  <a:pt x="2261089" y="3465272"/>
                  <a:pt x="2494009" y="3207948"/>
                </a:cubicBezTo>
                <a:cubicBezTo>
                  <a:pt x="2657490" y="3025818"/>
                  <a:pt x="2821169" y="2845076"/>
                  <a:pt x="2987824" y="2666518"/>
                </a:cubicBezTo>
                <a:cubicBezTo>
                  <a:pt x="2953303" y="2776232"/>
                  <a:pt x="2970167" y="2893684"/>
                  <a:pt x="3067184" y="2981972"/>
                </a:cubicBezTo>
                <a:cubicBezTo>
                  <a:pt x="3194952" y="3098630"/>
                  <a:pt x="3383431" y="3079782"/>
                  <a:pt x="3501479" y="2962132"/>
                </a:cubicBezTo>
                <a:cubicBezTo>
                  <a:pt x="3619526" y="2844481"/>
                  <a:pt x="3741740" y="2724053"/>
                  <a:pt x="3864945" y="2602435"/>
                </a:cubicBezTo>
                <a:cubicBezTo>
                  <a:pt x="3778186" y="2725045"/>
                  <a:pt x="3694263" y="2849838"/>
                  <a:pt x="3613177" y="2976813"/>
                </a:cubicBezTo>
                <a:cubicBezTo>
                  <a:pt x="3532032" y="3104582"/>
                  <a:pt x="3593337" y="3289887"/>
                  <a:pt x="3710393" y="3369445"/>
                </a:cubicBezTo>
                <a:cubicBezTo>
                  <a:pt x="3836237" y="3457593"/>
                  <a:pt x="4007773" y="3439579"/>
                  <a:pt x="4112547" y="3327185"/>
                </a:cubicBezTo>
                <a:cubicBezTo>
                  <a:pt x="4280254" y="3144659"/>
                  <a:pt x="4449687" y="2963858"/>
                  <a:pt x="4620845" y="2784763"/>
                </a:cubicBezTo>
                <a:cubicBezTo>
                  <a:pt x="4549025" y="2909754"/>
                  <a:pt x="4615488" y="3089107"/>
                  <a:pt x="4725997" y="3164102"/>
                </a:cubicBezTo>
                <a:cubicBezTo>
                  <a:pt x="4850194" y="3248223"/>
                  <a:pt x="5024587" y="3238501"/>
                  <a:pt x="5128151" y="3121645"/>
                </a:cubicBezTo>
                <a:cubicBezTo>
                  <a:pt x="5204991" y="3035282"/>
                  <a:pt x="5282763" y="2949771"/>
                  <a:pt x="5361468" y="2865115"/>
                </a:cubicBezTo>
                <a:cubicBezTo>
                  <a:pt x="5346449" y="2961259"/>
                  <a:pt x="5381348" y="3058435"/>
                  <a:pt x="5454120" y="3123033"/>
                </a:cubicBezTo>
                <a:cubicBezTo>
                  <a:pt x="5572168" y="3230963"/>
                  <a:pt x="5782471" y="3231954"/>
                  <a:pt x="5888614" y="3103194"/>
                </a:cubicBezTo>
                <a:cubicBezTo>
                  <a:pt x="5969699" y="3004787"/>
                  <a:pt x="6051043" y="2906580"/>
                  <a:pt x="6132645" y="2808571"/>
                </a:cubicBezTo>
                <a:cubicBezTo>
                  <a:pt x="6145262" y="2897037"/>
                  <a:pt x="6192859" y="2976734"/>
                  <a:pt x="6264778" y="3029786"/>
                </a:cubicBezTo>
                <a:cubicBezTo>
                  <a:pt x="6390662" y="3118054"/>
                  <a:pt x="6562337" y="3100019"/>
                  <a:pt x="6667131" y="2987527"/>
                </a:cubicBezTo>
                <a:cubicBezTo>
                  <a:pt x="6758791" y="2886086"/>
                  <a:pt x="6850511" y="2784823"/>
                  <a:pt x="6942310" y="2683778"/>
                </a:cubicBezTo>
                <a:cubicBezTo>
                  <a:pt x="6951020" y="2773355"/>
                  <a:pt x="6998497" y="2854620"/>
                  <a:pt x="7072261" y="2906183"/>
                </a:cubicBezTo>
                <a:cubicBezTo>
                  <a:pt x="7171005" y="2975484"/>
                  <a:pt x="7301352" y="2979908"/>
                  <a:pt x="7404579" y="2917492"/>
                </a:cubicBezTo>
                <a:cubicBezTo>
                  <a:pt x="7430074" y="2985642"/>
                  <a:pt x="7480388" y="3041630"/>
                  <a:pt x="7545443" y="3074227"/>
                </a:cubicBezTo>
                <a:cubicBezTo>
                  <a:pt x="7710114" y="3152000"/>
                  <a:pt x="7864071" y="3087520"/>
                  <a:pt x="7960691" y="2944871"/>
                </a:cubicBezTo>
                <a:cubicBezTo>
                  <a:pt x="8026361" y="2847854"/>
                  <a:pt x="8095603" y="2746472"/>
                  <a:pt x="8168018" y="2645884"/>
                </a:cubicBezTo>
                <a:cubicBezTo>
                  <a:pt x="8191053" y="2670684"/>
                  <a:pt x="8218590" y="2690881"/>
                  <a:pt x="8249163" y="2705404"/>
                </a:cubicBezTo>
                <a:cubicBezTo>
                  <a:pt x="8388043" y="2770875"/>
                  <a:pt x="8599337" y="2735164"/>
                  <a:pt x="8664412" y="2576246"/>
                </a:cubicBezTo>
                <a:lnTo>
                  <a:pt x="9014983" y="1719956"/>
                </a:lnTo>
                <a:cubicBezTo>
                  <a:pt x="9067360" y="1592386"/>
                  <a:pt x="9057440" y="1448745"/>
                  <a:pt x="8949907" y="1350538"/>
                </a:cubicBezTo>
                <a:close/>
              </a:path>
            </a:pathLst>
          </a:custGeom>
          <a:solidFill>
            <a:srgbClr val="7030A0">
              <a:alpha val="25000"/>
            </a:srgbClr>
          </a:solidFill>
          <a:ln w="1982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4AE204C-0C21-4BCA-98F7-B1F0534D3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6890" y="2542453"/>
            <a:ext cx="2555817" cy="3453072"/>
          </a:xfrm>
          <a:prstGeom prst="rect">
            <a:avLst/>
          </a:prstGeom>
        </p:spPr>
      </p:pic>
      <p:pic>
        <p:nvPicPr>
          <p:cNvPr id="6" name="Picture 5" descr="A picture containing queen, white goods, refrigerator&#10;&#10;Description automatically generated">
            <a:extLst>
              <a:ext uri="{FF2B5EF4-FFF2-40B4-BE49-F238E27FC236}">
                <a16:creationId xmlns:a16="http://schemas.microsoft.com/office/drawing/2014/main" id="{34F648E3-28F7-4219-BFA9-5888EDD764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5E7CA"/>
              </a:clrFrom>
              <a:clrTo>
                <a:srgbClr val="F5E7C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00" b="34350" l="40400" r="56933">
                        <a14:foregroundMark x1="46500" y1="32600" x2="49133" y2="32200"/>
                        <a14:foregroundMark x1="56467" y1="27400" x2="54033" y2="32600"/>
                        <a14:foregroundMark x1="52300" y1="33500" x2="54633" y2="33350"/>
                        <a14:foregroundMark x1="41967" y1="22750" x2="41967" y2="22750"/>
                        <a14:foregroundMark x1="41967" y1="18150" x2="41967" y2="18150"/>
                        <a14:foregroundMark x1="42933" y1="20000" x2="42933" y2="20000"/>
                        <a14:foregroundMark x1="45433" y1="23900" x2="45433" y2="23900"/>
                        <a14:foregroundMark x1="53767" y1="18150" x2="53767" y2="18150"/>
                        <a14:foregroundMark x1="55867" y1="22350" x2="55867" y2="22350"/>
                        <a14:foregroundMark x1="53967" y1="21600" x2="53967" y2="21600"/>
                        <a14:foregroundMark x1="56367" y1="21450" x2="56367" y2="21450"/>
                        <a14:foregroundMark x1="45933" y1="33350" x2="47467" y2="33200"/>
                        <a14:foregroundMark x1="41500" y1="28700" x2="42167" y2="29450"/>
                        <a14:foregroundMark x1="50100" y1="34350" x2="50100" y2="34350"/>
                        <a14:foregroundMark x1="55300" y1="18400" x2="55300" y2="18400"/>
                        <a14:foregroundMark x1="50767" y1="6100" x2="50767" y2="6100"/>
                        <a14:foregroundMark x1="51533" y1="6800" x2="51533" y2="6800"/>
                        <a14:foregroundMark x1="55600" y1="12450" x2="55600" y2="12450"/>
                        <a14:foregroundMark x1="54333" y1="12900" x2="54333" y2="12900"/>
                        <a14:foregroundMark x1="54933" y1="10450" x2="54933" y2="10450"/>
                        <a14:foregroundMark x1="40433" y1="14500" x2="40433" y2="14500"/>
                        <a14:foregroundMark x1="41967" y1="20600" x2="41967" y2="20600"/>
                        <a14:foregroundMark x1="46233" y1="25100" x2="46233" y2="25100"/>
                        <a14:foregroundMark x1="46900" y1="23200" x2="46900" y2="23200"/>
                        <a14:foregroundMark x1="54833" y1="16550" x2="54833" y2="16550"/>
                        <a14:foregroundMark x1="53067" y1="34350" x2="53767" y2="34050"/>
                        <a14:foregroundMark x1="56933" y1="30300" x2="56933" y2="27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848" t="4804" r="42375" b="64824"/>
          <a:stretch/>
        </p:blipFill>
        <p:spPr>
          <a:xfrm>
            <a:off x="6291816" y="467956"/>
            <a:ext cx="1828712" cy="2082910"/>
          </a:xfrm>
          <a:prstGeom prst="rect">
            <a:avLst/>
          </a:prstGeom>
        </p:spPr>
      </p:pic>
      <p:sp>
        <p:nvSpPr>
          <p:cNvPr id="129" name="文本框 13">
            <a:extLst>
              <a:ext uri="{FF2B5EF4-FFF2-40B4-BE49-F238E27FC236}">
                <a16:creationId xmlns:a16="http://schemas.microsoft.com/office/drawing/2014/main" id="{BC2711C2-9373-4A94-B312-3DE408EF799B}"/>
              </a:ext>
            </a:extLst>
          </p:cNvPr>
          <p:cNvSpPr txBox="1"/>
          <p:nvPr/>
        </p:nvSpPr>
        <p:spPr>
          <a:xfrm>
            <a:off x="3081389" y="2518848"/>
            <a:ext cx="8708162" cy="157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defRPr/>
            </a:pPr>
            <a:r>
              <a:rPr lang="en-US" altLang="zh-CN" sz="9600" b="1">
                <a:ln w="1905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55000">
                      <a:srgbClr val="C3F5FD"/>
                    </a:gs>
                    <a:gs pos="100000">
                      <a:srgbClr val="3DDEF9"/>
                    </a:gs>
                    <a:gs pos="2000">
                      <a:srgbClr val="3DDEF9"/>
                    </a:gs>
                  </a:gsLst>
                  <a:lin ang="5400000" scaled="1"/>
                </a:gradFill>
                <a:effectLst>
                  <a:outerShdw dist="38100" dir="2640000" algn="bl" rotWithShape="0">
                    <a:schemeClr val="accent2">
                      <a:lumMod val="75000"/>
                    </a:schemeClr>
                  </a:outerShdw>
                </a:effectLst>
                <a:latin typeface="UTM Guanine" panose="02040603050506020204" pitchFamily="18" charset="0"/>
                <a:cs typeface="+mn-ea"/>
                <a:sym typeface="+mn-lt"/>
              </a:rPr>
              <a:t>LUYỆN TẬP</a:t>
            </a:r>
            <a:endParaRPr lang="en-US" altLang="zh-CN" sz="9600" b="1" dirty="0">
              <a:ln w="19050">
                <a:solidFill>
                  <a:schemeClr val="accent1">
                    <a:lumMod val="75000"/>
                  </a:schemeClr>
                </a:solidFill>
                <a:prstDash val="solid"/>
              </a:ln>
              <a:gradFill>
                <a:gsLst>
                  <a:gs pos="55000">
                    <a:srgbClr val="C3F5FD"/>
                  </a:gs>
                  <a:gs pos="100000">
                    <a:srgbClr val="3DDEF9"/>
                  </a:gs>
                  <a:gs pos="2000">
                    <a:srgbClr val="3DDEF9"/>
                  </a:gs>
                </a:gsLst>
                <a:lin ang="5400000" scaled="1"/>
              </a:gradFill>
              <a:effectLst>
                <a:outerShdw dist="38100" dir="2640000" algn="bl" rotWithShape="0">
                  <a:schemeClr val="accent2">
                    <a:lumMod val="75000"/>
                  </a:schemeClr>
                </a:outerShdw>
              </a:effectLst>
              <a:latin typeface="UTM Guanine" panose="02040603050506020204" pitchFamily="18" charset="0"/>
              <a:cs typeface="+mn-ea"/>
              <a:sym typeface="+mn-lt"/>
            </a:endParaRPr>
          </a:p>
        </p:txBody>
      </p:sp>
      <p:pic>
        <p:nvPicPr>
          <p:cNvPr id="130" name="Picture 129" descr="Calendar&#10;&#10;Description automatically generated">
            <a:extLst>
              <a:ext uri="{FF2B5EF4-FFF2-40B4-BE49-F238E27FC236}">
                <a16:creationId xmlns:a16="http://schemas.microsoft.com/office/drawing/2014/main" id="{48250189-F2CA-4D80-9C07-2E611D38247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9"/>
          <a:stretch/>
        </p:blipFill>
        <p:spPr>
          <a:xfrm>
            <a:off x="9603433" y="-1748514"/>
            <a:ext cx="3657607" cy="341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2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89" grpId="0" animBg="1"/>
      <p:bldP spid="128" grpId="0" animBg="1"/>
      <p:bldP spid="129" grpId="0"/>
      <p:bldP spid="12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arallelogram 36">
            <a:extLst>
              <a:ext uri="{FF2B5EF4-FFF2-40B4-BE49-F238E27FC236}">
                <a16:creationId xmlns:a16="http://schemas.microsoft.com/office/drawing/2014/main" id="{5E0A9AD5-BF56-488E-A144-A200056C876B}"/>
              </a:ext>
            </a:extLst>
          </p:cNvPr>
          <p:cNvSpPr/>
          <p:nvPr/>
        </p:nvSpPr>
        <p:spPr>
          <a:xfrm>
            <a:off x="39747" y="1535253"/>
            <a:ext cx="3592375" cy="1293778"/>
          </a:xfrm>
          <a:prstGeom prst="parallelogram">
            <a:avLst>
              <a:gd name="adj" fmla="val 61842"/>
            </a:avLst>
          </a:prstGeom>
          <a:gradFill flip="none" rotWithShape="1">
            <a:gsLst>
              <a:gs pos="0">
                <a:srgbClr val="FF0000"/>
              </a:gs>
              <a:gs pos="85000">
                <a:srgbClr val="FF7C80"/>
              </a:gs>
              <a:gs pos="70000">
                <a:srgbClr val="FF5050"/>
              </a:gs>
              <a:gs pos="36000">
                <a:srgbClr val="FF3E40"/>
              </a:gs>
              <a:gs pos="54000">
                <a:srgbClr val="FF7C80"/>
              </a:gs>
              <a:gs pos="18000">
                <a:srgbClr val="FF7C80"/>
              </a:gs>
              <a:gs pos="100000">
                <a:srgbClr val="FF0000"/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arallelogram 37">
            <a:extLst>
              <a:ext uri="{FF2B5EF4-FFF2-40B4-BE49-F238E27FC236}">
                <a16:creationId xmlns:a16="http://schemas.microsoft.com/office/drawing/2014/main" id="{8957F543-46D9-4C48-9856-A3E4EAE94B7D}"/>
              </a:ext>
            </a:extLst>
          </p:cNvPr>
          <p:cNvSpPr/>
          <p:nvPr/>
        </p:nvSpPr>
        <p:spPr>
          <a:xfrm flipH="1">
            <a:off x="4442407" y="1479000"/>
            <a:ext cx="2542161" cy="2265137"/>
          </a:xfrm>
          <a:prstGeom prst="parallelogram">
            <a:avLst>
              <a:gd name="adj" fmla="val 51289"/>
            </a:avLst>
          </a:prstGeom>
          <a:gradFill flip="none" rotWithShape="1">
            <a:gsLst>
              <a:gs pos="1000">
                <a:srgbClr val="00B0F0"/>
              </a:gs>
              <a:gs pos="85000">
                <a:schemeClr val="accent1">
                  <a:lumMod val="60000"/>
                  <a:lumOff val="40000"/>
                </a:schemeClr>
              </a:gs>
              <a:gs pos="69000">
                <a:srgbClr val="00B0F0"/>
              </a:gs>
              <a:gs pos="36000">
                <a:srgbClr val="00B0F0"/>
              </a:gs>
              <a:gs pos="54000">
                <a:schemeClr val="accent1">
                  <a:lumMod val="60000"/>
                  <a:lumOff val="40000"/>
                </a:schemeClr>
              </a:gs>
              <a:gs pos="18000">
                <a:schemeClr val="accent1">
                  <a:lumMod val="60000"/>
                  <a:lumOff val="40000"/>
                </a:schemeClr>
              </a:gs>
              <a:gs pos="100000">
                <a:srgbClr val="00B0F0"/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rapezoid 38">
            <a:extLst>
              <a:ext uri="{FF2B5EF4-FFF2-40B4-BE49-F238E27FC236}">
                <a16:creationId xmlns:a16="http://schemas.microsoft.com/office/drawing/2014/main" id="{C2511FC6-3044-4ED8-8B79-B516003C2BBA}"/>
              </a:ext>
            </a:extLst>
          </p:cNvPr>
          <p:cNvSpPr/>
          <p:nvPr/>
        </p:nvSpPr>
        <p:spPr>
          <a:xfrm>
            <a:off x="7821067" y="1743985"/>
            <a:ext cx="3206208" cy="1373210"/>
          </a:xfrm>
          <a:custGeom>
            <a:avLst/>
            <a:gdLst>
              <a:gd name="connsiteX0" fmla="*/ 0 w 2901741"/>
              <a:gd name="connsiteY0" fmla="*/ 1719532 h 1719532"/>
              <a:gd name="connsiteX1" fmla="*/ 546622 w 2901741"/>
              <a:gd name="connsiteY1" fmla="*/ 0 h 1719532"/>
              <a:gd name="connsiteX2" fmla="*/ 2355119 w 2901741"/>
              <a:gd name="connsiteY2" fmla="*/ 0 h 1719532"/>
              <a:gd name="connsiteX3" fmla="*/ 2901741 w 2901741"/>
              <a:gd name="connsiteY3" fmla="*/ 1719532 h 1719532"/>
              <a:gd name="connsiteX4" fmla="*/ 0 w 2901741"/>
              <a:gd name="connsiteY4" fmla="*/ 1719532 h 1719532"/>
              <a:gd name="connsiteX0" fmla="*/ 0 w 2901741"/>
              <a:gd name="connsiteY0" fmla="*/ 1719532 h 1719532"/>
              <a:gd name="connsiteX1" fmla="*/ 1033005 w 2901741"/>
              <a:gd name="connsiteY1" fmla="*/ 9728 h 1719532"/>
              <a:gd name="connsiteX2" fmla="*/ 2355119 w 2901741"/>
              <a:gd name="connsiteY2" fmla="*/ 0 h 1719532"/>
              <a:gd name="connsiteX3" fmla="*/ 2901741 w 2901741"/>
              <a:gd name="connsiteY3" fmla="*/ 1719532 h 1719532"/>
              <a:gd name="connsiteX4" fmla="*/ 0 w 2901741"/>
              <a:gd name="connsiteY4" fmla="*/ 1719532 h 1719532"/>
              <a:gd name="connsiteX0" fmla="*/ 0 w 2901741"/>
              <a:gd name="connsiteY0" fmla="*/ 1719532 h 1719532"/>
              <a:gd name="connsiteX1" fmla="*/ 1305379 w 2901741"/>
              <a:gd name="connsiteY1" fmla="*/ 0 h 1719532"/>
              <a:gd name="connsiteX2" fmla="*/ 2355119 w 2901741"/>
              <a:gd name="connsiteY2" fmla="*/ 0 h 1719532"/>
              <a:gd name="connsiteX3" fmla="*/ 2901741 w 2901741"/>
              <a:gd name="connsiteY3" fmla="*/ 1719532 h 1719532"/>
              <a:gd name="connsiteX4" fmla="*/ 0 w 2901741"/>
              <a:gd name="connsiteY4" fmla="*/ 1719532 h 1719532"/>
              <a:gd name="connsiteX0" fmla="*/ 0 w 2901741"/>
              <a:gd name="connsiteY0" fmla="*/ 1719532 h 1719532"/>
              <a:gd name="connsiteX1" fmla="*/ 1129301 w 2901741"/>
              <a:gd name="connsiteY1" fmla="*/ 0 h 1719532"/>
              <a:gd name="connsiteX2" fmla="*/ 2355119 w 2901741"/>
              <a:gd name="connsiteY2" fmla="*/ 0 h 1719532"/>
              <a:gd name="connsiteX3" fmla="*/ 2901741 w 2901741"/>
              <a:gd name="connsiteY3" fmla="*/ 1719532 h 1719532"/>
              <a:gd name="connsiteX4" fmla="*/ 0 w 2901741"/>
              <a:gd name="connsiteY4" fmla="*/ 1719532 h 1719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1741" h="1719532">
                <a:moveTo>
                  <a:pt x="0" y="1719532"/>
                </a:moveTo>
                <a:lnTo>
                  <a:pt x="1129301" y="0"/>
                </a:lnTo>
                <a:lnTo>
                  <a:pt x="2355119" y="0"/>
                </a:lnTo>
                <a:lnTo>
                  <a:pt x="2901741" y="1719532"/>
                </a:lnTo>
                <a:lnTo>
                  <a:pt x="0" y="1719532"/>
                </a:lnTo>
                <a:close/>
              </a:path>
            </a:pathLst>
          </a:custGeom>
          <a:gradFill flip="none" rotWithShape="1">
            <a:gsLst>
              <a:gs pos="0">
                <a:srgbClr val="FF3399"/>
              </a:gs>
              <a:gs pos="85000">
                <a:srgbClr val="FF66CC"/>
              </a:gs>
              <a:gs pos="70000">
                <a:srgbClr val="FF3399"/>
              </a:gs>
              <a:gs pos="37000">
                <a:srgbClr val="FF3399"/>
              </a:gs>
              <a:gs pos="54000">
                <a:srgbClr val="FF66CC"/>
              </a:gs>
              <a:gs pos="18000">
                <a:srgbClr val="FF66CC"/>
              </a:gs>
              <a:gs pos="100000">
                <a:srgbClr val="FF3399"/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rapezoid 38">
            <a:extLst>
              <a:ext uri="{FF2B5EF4-FFF2-40B4-BE49-F238E27FC236}">
                <a16:creationId xmlns:a16="http://schemas.microsoft.com/office/drawing/2014/main" id="{D2C8DB25-97A9-43F6-8E45-F94AB0ED5314}"/>
              </a:ext>
            </a:extLst>
          </p:cNvPr>
          <p:cNvSpPr/>
          <p:nvPr/>
        </p:nvSpPr>
        <p:spPr>
          <a:xfrm flipH="1" flipV="1">
            <a:off x="2030920" y="4818005"/>
            <a:ext cx="2881549" cy="1548743"/>
          </a:xfrm>
          <a:custGeom>
            <a:avLst/>
            <a:gdLst>
              <a:gd name="connsiteX0" fmla="*/ 0 w 2901741"/>
              <a:gd name="connsiteY0" fmla="*/ 1719532 h 1719532"/>
              <a:gd name="connsiteX1" fmla="*/ 546622 w 2901741"/>
              <a:gd name="connsiteY1" fmla="*/ 0 h 1719532"/>
              <a:gd name="connsiteX2" fmla="*/ 2355119 w 2901741"/>
              <a:gd name="connsiteY2" fmla="*/ 0 h 1719532"/>
              <a:gd name="connsiteX3" fmla="*/ 2901741 w 2901741"/>
              <a:gd name="connsiteY3" fmla="*/ 1719532 h 1719532"/>
              <a:gd name="connsiteX4" fmla="*/ 0 w 2901741"/>
              <a:gd name="connsiteY4" fmla="*/ 1719532 h 1719532"/>
              <a:gd name="connsiteX0" fmla="*/ 0 w 2901741"/>
              <a:gd name="connsiteY0" fmla="*/ 1719532 h 1719532"/>
              <a:gd name="connsiteX1" fmla="*/ 1033005 w 2901741"/>
              <a:gd name="connsiteY1" fmla="*/ 9728 h 1719532"/>
              <a:gd name="connsiteX2" fmla="*/ 2355119 w 2901741"/>
              <a:gd name="connsiteY2" fmla="*/ 0 h 1719532"/>
              <a:gd name="connsiteX3" fmla="*/ 2901741 w 2901741"/>
              <a:gd name="connsiteY3" fmla="*/ 1719532 h 1719532"/>
              <a:gd name="connsiteX4" fmla="*/ 0 w 2901741"/>
              <a:gd name="connsiteY4" fmla="*/ 1719532 h 1719532"/>
              <a:gd name="connsiteX0" fmla="*/ 0 w 2901741"/>
              <a:gd name="connsiteY0" fmla="*/ 1719532 h 1719532"/>
              <a:gd name="connsiteX1" fmla="*/ 1305379 w 2901741"/>
              <a:gd name="connsiteY1" fmla="*/ 0 h 1719532"/>
              <a:gd name="connsiteX2" fmla="*/ 2355119 w 2901741"/>
              <a:gd name="connsiteY2" fmla="*/ 0 h 1719532"/>
              <a:gd name="connsiteX3" fmla="*/ 2901741 w 2901741"/>
              <a:gd name="connsiteY3" fmla="*/ 1719532 h 1719532"/>
              <a:gd name="connsiteX4" fmla="*/ 0 w 2901741"/>
              <a:gd name="connsiteY4" fmla="*/ 1719532 h 1719532"/>
              <a:gd name="connsiteX0" fmla="*/ 0 w 2901741"/>
              <a:gd name="connsiteY0" fmla="*/ 1719532 h 1719532"/>
              <a:gd name="connsiteX1" fmla="*/ 1129301 w 2901741"/>
              <a:gd name="connsiteY1" fmla="*/ 0 h 1719532"/>
              <a:gd name="connsiteX2" fmla="*/ 2355119 w 2901741"/>
              <a:gd name="connsiteY2" fmla="*/ 0 h 1719532"/>
              <a:gd name="connsiteX3" fmla="*/ 2901741 w 2901741"/>
              <a:gd name="connsiteY3" fmla="*/ 1719532 h 1719532"/>
              <a:gd name="connsiteX4" fmla="*/ 0 w 2901741"/>
              <a:gd name="connsiteY4" fmla="*/ 1719532 h 1719532"/>
              <a:gd name="connsiteX0" fmla="*/ 0 w 3244313"/>
              <a:gd name="connsiteY0" fmla="*/ 1719532 h 1719532"/>
              <a:gd name="connsiteX1" fmla="*/ 1129301 w 3244313"/>
              <a:gd name="connsiteY1" fmla="*/ 0 h 1719532"/>
              <a:gd name="connsiteX2" fmla="*/ 3244313 w 3244313"/>
              <a:gd name="connsiteY2" fmla="*/ 48724 h 1719532"/>
              <a:gd name="connsiteX3" fmla="*/ 2901741 w 3244313"/>
              <a:gd name="connsiteY3" fmla="*/ 1719532 h 1719532"/>
              <a:gd name="connsiteX4" fmla="*/ 0 w 3244313"/>
              <a:gd name="connsiteY4" fmla="*/ 1719532 h 1719532"/>
              <a:gd name="connsiteX0" fmla="*/ 0 w 3244313"/>
              <a:gd name="connsiteY0" fmla="*/ 1731712 h 1731712"/>
              <a:gd name="connsiteX1" fmla="*/ 1058870 w 3244313"/>
              <a:gd name="connsiteY1" fmla="*/ 0 h 1731712"/>
              <a:gd name="connsiteX2" fmla="*/ 3244313 w 3244313"/>
              <a:gd name="connsiteY2" fmla="*/ 60904 h 1731712"/>
              <a:gd name="connsiteX3" fmla="*/ 2901741 w 3244313"/>
              <a:gd name="connsiteY3" fmla="*/ 1731712 h 1731712"/>
              <a:gd name="connsiteX4" fmla="*/ 0 w 3244313"/>
              <a:gd name="connsiteY4" fmla="*/ 1731712 h 1731712"/>
              <a:gd name="connsiteX0" fmla="*/ 0 w 3233397"/>
              <a:gd name="connsiteY0" fmla="*/ 1731712 h 1731712"/>
              <a:gd name="connsiteX1" fmla="*/ 1058870 w 3233397"/>
              <a:gd name="connsiteY1" fmla="*/ 0 h 1731712"/>
              <a:gd name="connsiteX2" fmla="*/ 3233397 w 3233397"/>
              <a:gd name="connsiteY2" fmla="*/ 17397 h 1731712"/>
              <a:gd name="connsiteX3" fmla="*/ 2901741 w 3233397"/>
              <a:gd name="connsiteY3" fmla="*/ 1731712 h 1731712"/>
              <a:gd name="connsiteX4" fmla="*/ 0 w 3233397"/>
              <a:gd name="connsiteY4" fmla="*/ 1731712 h 1731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3397" h="1731712">
                <a:moveTo>
                  <a:pt x="0" y="1731712"/>
                </a:moveTo>
                <a:lnTo>
                  <a:pt x="1058870" y="0"/>
                </a:lnTo>
                <a:lnTo>
                  <a:pt x="3233397" y="17397"/>
                </a:lnTo>
                <a:lnTo>
                  <a:pt x="2901741" y="1731712"/>
                </a:lnTo>
                <a:lnTo>
                  <a:pt x="0" y="1731712"/>
                </a:lnTo>
                <a:close/>
              </a:path>
            </a:pathLst>
          </a:custGeom>
          <a:gradFill flip="none" rotWithShape="1">
            <a:gsLst>
              <a:gs pos="0">
                <a:srgbClr val="00B050"/>
              </a:gs>
              <a:gs pos="85000">
                <a:srgbClr val="33CC33"/>
              </a:gs>
              <a:gs pos="70000">
                <a:srgbClr val="00B050"/>
              </a:gs>
              <a:gs pos="36000">
                <a:srgbClr val="00B050"/>
              </a:gs>
              <a:gs pos="54000">
                <a:srgbClr val="33CC33"/>
              </a:gs>
              <a:gs pos="18000">
                <a:srgbClr val="33CC33"/>
              </a:gs>
              <a:gs pos="100000">
                <a:srgbClr val="00B050"/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Parallelogram 41">
            <a:extLst>
              <a:ext uri="{FF2B5EF4-FFF2-40B4-BE49-F238E27FC236}">
                <a16:creationId xmlns:a16="http://schemas.microsoft.com/office/drawing/2014/main" id="{4031B58B-F08B-44BD-8D46-6F2BB72ED1D4}"/>
              </a:ext>
            </a:extLst>
          </p:cNvPr>
          <p:cNvSpPr/>
          <p:nvPr/>
        </p:nvSpPr>
        <p:spPr>
          <a:xfrm rot="2220800" flipH="1" flipV="1">
            <a:off x="6228133" y="4264009"/>
            <a:ext cx="2723744" cy="2542395"/>
          </a:xfrm>
          <a:prstGeom prst="parallelogram">
            <a:avLst>
              <a:gd name="adj" fmla="val 51289"/>
            </a:avLst>
          </a:prstGeom>
          <a:gradFill flip="none" rotWithShape="1">
            <a:gsLst>
              <a:gs pos="0">
                <a:srgbClr val="FFC000"/>
              </a:gs>
              <a:gs pos="85000">
                <a:srgbClr val="F6F389"/>
              </a:gs>
              <a:gs pos="70000">
                <a:srgbClr val="FFC000"/>
              </a:gs>
              <a:gs pos="36000">
                <a:srgbClr val="FFC000"/>
              </a:gs>
              <a:gs pos="54000">
                <a:srgbClr val="F6F389"/>
              </a:gs>
              <a:gs pos="18000">
                <a:srgbClr val="F6F389"/>
              </a:gs>
              <a:gs pos="100000">
                <a:srgbClr val="FFFF00"/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ED26118-C8A4-49AC-871E-303A576B7242}"/>
              </a:ext>
            </a:extLst>
          </p:cNvPr>
          <p:cNvSpPr/>
          <p:nvPr/>
        </p:nvSpPr>
        <p:spPr>
          <a:xfrm>
            <a:off x="1164725" y="3000185"/>
            <a:ext cx="671209" cy="6290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UTM Guanine" panose="02040603050506020204" pitchFamily="18" charset="0"/>
                <a:cs typeface="2005_iannnnnMTV" panose="020B0604020202020204" charset="0"/>
              </a:rPr>
              <a:t>1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5AD56E0-3D3F-4D11-BFA3-303E94EA3242}"/>
              </a:ext>
            </a:extLst>
          </p:cNvPr>
          <p:cNvSpPr/>
          <p:nvPr/>
        </p:nvSpPr>
        <p:spPr>
          <a:xfrm>
            <a:off x="6054664" y="3855548"/>
            <a:ext cx="671209" cy="6290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UTM Guanine" panose="02040603050506020204" pitchFamily="18" charset="0"/>
                <a:cs typeface="2005_iannnnnMTV" panose="020B0604020202020204" charset="0"/>
              </a:rPr>
              <a:t>2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26B76FC-B2B0-447E-A42A-DE58815BE25D}"/>
              </a:ext>
            </a:extLst>
          </p:cNvPr>
          <p:cNvSpPr/>
          <p:nvPr/>
        </p:nvSpPr>
        <p:spPr>
          <a:xfrm>
            <a:off x="9484421" y="3385788"/>
            <a:ext cx="671209" cy="6290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UTM Guanine" panose="02040603050506020204" pitchFamily="18" charset="0"/>
                <a:cs typeface="2005_iannnnnMTV" panose="020B0604020202020204" charset="0"/>
              </a:rPr>
              <a:t>3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4F091E8-1FCE-446C-A23D-075FE6675E90}"/>
              </a:ext>
            </a:extLst>
          </p:cNvPr>
          <p:cNvSpPr/>
          <p:nvPr/>
        </p:nvSpPr>
        <p:spPr>
          <a:xfrm>
            <a:off x="4335557" y="5826873"/>
            <a:ext cx="671209" cy="6290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UTM Guanine" panose="02040603050506020204" pitchFamily="18" charset="0"/>
                <a:cs typeface="2005_iannnnnMTV" panose="020B0604020202020204" charset="0"/>
              </a:rPr>
              <a:t>4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61FC12B-5174-4622-9908-147F678DD599}"/>
              </a:ext>
            </a:extLst>
          </p:cNvPr>
          <p:cNvSpPr/>
          <p:nvPr/>
        </p:nvSpPr>
        <p:spPr>
          <a:xfrm>
            <a:off x="8591685" y="5919174"/>
            <a:ext cx="671209" cy="6290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UTM Guanine" panose="02040603050506020204" pitchFamily="18" charset="0"/>
                <a:cs typeface="2005_iannnnnMTV" panose="020B0604020202020204" charset="0"/>
              </a:rPr>
              <a:t>5</a:t>
            </a:r>
          </a:p>
        </p:txBody>
      </p:sp>
      <p:sp>
        <p:nvSpPr>
          <p:cNvPr id="49" name="Text Box 187">
            <a:extLst>
              <a:ext uri="{FF2B5EF4-FFF2-40B4-BE49-F238E27FC236}">
                <a16:creationId xmlns:a16="http://schemas.microsoft.com/office/drawing/2014/main" id="{9890072E-5B88-4281-8F44-A5B42E1DB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1322" y="459854"/>
            <a:ext cx="9436421" cy="929485"/>
          </a:xfrm>
          <a:custGeom>
            <a:avLst/>
            <a:gdLst>
              <a:gd name="connsiteX0" fmla="*/ 0 w 9436421"/>
              <a:gd name="connsiteY0" fmla="*/ 0 h 929485"/>
              <a:gd name="connsiteX1" fmla="*/ 589776 w 9436421"/>
              <a:gd name="connsiteY1" fmla="*/ 0 h 929485"/>
              <a:gd name="connsiteX2" fmla="*/ 990824 w 9436421"/>
              <a:gd name="connsiteY2" fmla="*/ 0 h 929485"/>
              <a:gd name="connsiteX3" fmla="*/ 1297508 w 9436421"/>
              <a:gd name="connsiteY3" fmla="*/ 0 h 929485"/>
              <a:gd name="connsiteX4" fmla="*/ 1887284 w 9436421"/>
              <a:gd name="connsiteY4" fmla="*/ 0 h 929485"/>
              <a:gd name="connsiteX5" fmla="*/ 2665789 w 9436421"/>
              <a:gd name="connsiteY5" fmla="*/ 0 h 929485"/>
              <a:gd name="connsiteX6" fmla="*/ 3066837 w 9436421"/>
              <a:gd name="connsiteY6" fmla="*/ 0 h 929485"/>
              <a:gd name="connsiteX7" fmla="*/ 3562249 w 9436421"/>
              <a:gd name="connsiteY7" fmla="*/ 0 h 929485"/>
              <a:gd name="connsiteX8" fmla="*/ 4057661 w 9436421"/>
              <a:gd name="connsiteY8" fmla="*/ 0 h 929485"/>
              <a:gd name="connsiteX9" fmla="*/ 4458709 w 9436421"/>
              <a:gd name="connsiteY9" fmla="*/ 0 h 929485"/>
              <a:gd name="connsiteX10" fmla="*/ 4859757 w 9436421"/>
              <a:gd name="connsiteY10" fmla="*/ 0 h 929485"/>
              <a:gd name="connsiteX11" fmla="*/ 5355169 w 9436421"/>
              <a:gd name="connsiteY11" fmla="*/ 0 h 929485"/>
              <a:gd name="connsiteX12" fmla="*/ 5756217 w 9436421"/>
              <a:gd name="connsiteY12" fmla="*/ 0 h 929485"/>
              <a:gd name="connsiteX13" fmla="*/ 6062900 w 9436421"/>
              <a:gd name="connsiteY13" fmla="*/ 0 h 929485"/>
              <a:gd name="connsiteX14" fmla="*/ 6463948 w 9436421"/>
              <a:gd name="connsiteY14" fmla="*/ 0 h 929485"/>
              <a:gd name="connsiteX15" fmla="*/ 6770632 w 9436421"/>
              <a:gd name="connsiteY15" fmla="*/ 0 h 929485"/>
              <a:gd name="connsiteX16" fmla="*/ 7549137 w 9436421"/>
              <a:gd name="connsiteY16" fmla="*/ 0 h 929485"/>
              <a:gd name="connsiteX17" fmla="*/ 8138913 w 9436421"/>
              <a:gd name="connsiteY17" fmla="*/ 0 h 929485"/>
              <a:gd name="connsiteX18" fmla="*/ 8539961 w 9436421"/>
              <a:gd name="connsiteY18" fmla="*/ 0 h 929485"/>
              <a:gd name="connsiteX19" fmla="*/ 9436421 w 9436421"/>
              <a:gd name="connsiteY19" fmla="*/ 0 h 929485"/>
              <a:gd name="connsiteX20" fmla="*/ 9436421 w 9436421"/>
              <a:gd name="connsiteY20" fmla="*/ 436858 h 929485"/>
              <a:gd name="connsiteX21" fmla="*/ 9436421 w 9436421"/>
              <a:gd name="connsiteY21" fmla="*/ 929485 h 929485"/>
              <a:gd name="connsiteX22" fmla="*/ 8846645 w 9436421"/>
              <a:gd name="connsiteY22" fmla="*/ 929485 h 929485"/>
              <a:gd name="connsiteX23" fmla="*/ 8256868 w 9436421"/>
              <a:gd name="connsiteY23" fmla="*/ 929485 h 929485"/>
              <a:gd name="connsiteX24" fmla="*/ 7950185 w 9436421"/>
              <a:gd name="connsiteY24" fmla="*/ 929485 h 929485"/>
              <a:gd name="connsiteX25" fmla="*/ 7454773 w 9436421"/>
              <a:gd name="connsiteY25" fmla="*/ 929485 h 929485"/>
              <a:gd name="connsiteX26" fmla="*/ 6959360 w 9436421"/>
              <a:gd name="connsiteY26" fmla="*/ 929485 h 929485"/>
              <a:gd name="connsiteX27" fmla="*/ 6652677 w 9436421"/>
              <a:gd name="connsiteY27" fmla="*/ 929485 h 929485"/>
              <a:gd name="connsiteX28" fmla="*/ 5968536 w 9436421"/>
              <a:gd name="connsiteY28" fmla="*/ 929485 h 929485"/>
              <a:gd name="connsiteX29" fmla="*/ 5190032 w 9436421"/>
              <a:gd name="connsiteY29" fmla="*/ 929485 h 929485"/>
              <a:gd name="connsiteX30" fmla="*/ 4411527 w 9436421"/>
              <a:gd name="connsiteY30" fmla="*/ 929485 h 929485"/>
              <a:gd name="connsiteX31" fmla="*/ 3821751 w 9436421"/>
              <a:gd name="connsiteY31" fmla="*/ 929485 h 929485"/>
              <a:gd name="connsiteX32" fmla="*/ 3137610 w 9436421"/>
              <a:gd name="connsiteY32" fmla="*/ 929485 h 929485"/>
              <a:gd name="connsiteX33" fmla="*/ 2547834 w 9436421"/>
              <a:gd name="connsiteY33" fmla="*/ 929485 h 929485"/>
              <a:gd name="connsiteX34" fmla="*/ 1863693 w 9436421"/>
              <a:gd name="connsiteY34" fmla="*/ 929485 h 929485"/>
              <a:gd name="connsiteX35" fmla="*/ 1368281 w 9436421"/>
              <a:gd name="connsiteY35" fmla="*/ 929485 h 929485"/>
              <a:gd name="connsiteX36" fmla="*/ 589776 w 9436421"/>
              <a:gd name="connsiteY36" fmla="*/ 929485 h 929485"/>
              <a:gd name="connsiteX37" fmla="*/ 0 w 9436421"/>
              <a:gd name="connsiteY37" fmla="*/ 929485 h 929485"/>
              <a:gd name="connsiteX38" fmla="*/ 0 w 9436421"/>
              <a:gd name="connsiteY38" fmla="*/ 446153 h 929485"/>
              <a:gd name="connsiteX39" fmla="*/ 0 w 9436421"/>
              <a:gd name="connsiteY39" fmla="*/ 0 h 929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436421" h="929485" fill="none" extrusionOk="0">
                <a:moveTo>
                  <a:pt x="0" y="0"/>
                </a:moveTo>
                <a:cubicBezTo>
                  <a:pt x="241879" y="-19936"/>
                  <a:pt x="467657" y="39973"/>
                  <a:pt x="589776" y="0"/>
                </a:cubicBezTo>
                <a:cubicBezTo>
                  <a:pt x="711895" y="-39973"/>
                  <a:pt x="791917" y="43629"/>
                  <a:pt x="990824" y="0"/>
                </a:cubicBezTo>
                <a:cubicBezTo>
                  <a:pt x="1189731" y="-43629"/>
                  <a:pt x="1231249" y="30070"/>
                  <a:pt x="1297508" y="0"/>
                </a:cubicBezTo>
                <a:cubicBezTo>
                  <a:pt x="1363767" y="-30070"/>
                  <a:pt x="1637853" y="26028"/>
                  <a:pt x="1887284" y="0"/>
                </a:cubicBezTo>
                <a:cubicBezTo>
                  <a:pt x="2136715" y="-26028"/>
                  <a:pt x="2409125" y="3663"/>
                  <a:pt x="2665789" y="0"/>
                </a:cubicBezTo>
                <a:cubicBezTo>
                  <a:pt x="2922454" y="-3663"/>
                  <a:pt x="2893150" y="152"/>
                  <a:pt x="3066837" y="0"/>
                </a:cubicBezTo>
                <a:cubicBezTo>
                  <a:pt x="3240524" y="-152"/>
                  <a:pt x="3322897" y="2624"/>
                  <a:pt x="3562249" y="0"/>
                </a:cubicBezTo>
                <a:cubicBezTo>
                  <a:pt x="3801601" y="-2624"/>
                  <a:pt x="3842264" y="10598"/>
                  <a:pt x="4057661" y="0"/>
                </a:cubicBezTo>
                <a:cubicBezTo>
                  <a:pt x="4273058" y="-10598"/>
                  <a:pt x="4328834" y="13030"/>
                  <a:pt x="4458709" y="0"/>
                </a:cubicBezTo>
                <a:cubicBezTo>
                  <a:pt x="4588584" y="-13030"/>
                  <a:pt x="4711537" y="13261"/>
                  <a:pt x="4859757" y="0"/>
                </a:cubicBezTo>
                <a:cubicBezTo>
                  <a:pt x="5007977" y="-13261"/>
                  <a:pt x="5245761" y="19852"/>
                  <a:pt x="5355169" y="0"/>
                </a:cubicBezTo>
                <a:cubicBezTo>
                  <a:pt x="5464577" y="-19852"/>
                  <a:pt x="5612954" y="40139"/>
                  <a:pt x="5756217" y="0"/>
                </a:cubicBezTo>
                <a:cubicBezTo>
                  <a:pt x="5899480" y="-40139"/>
                  <a:pt x="5959716" y="8210"/>
                  <a:pt x="6062900" y="0"/>
                </a:cubicBezTo>
                <a:cubicBezTo>
                  <a:pt x="6166084" y="-8210"/>
                  <a:pt x="6376173" y="42020"/>
                  <a:pt x="6463948" y="0"/>
                </a:cubicBezTo>
                <a:cubicBezTo>
                  <a:pt x="6551723" y="-42020"/>
                  <a:pt x="6641087" y="918"/>
                  <a:pt x="6770632" y="0"/>
                </a:cubicBezTo>
                <a:cubicBezTo>
                  <a:pt x="6900177" y="-918"/>
                  <a:pt x="7299736" y="79158"/>
                  <a:pt x="7549137" y="0"/>
                </a:cubicBezTo>
                <a:cubicBezTo>
                  <a:pt x="7798539" y="-79158"/>
                  <a:pt x="7977335" y="64476"/>
                  <a:pt x="8138913" y="0"/>
                </a:cubicBezTo>
                <a:cubicBezTo>
                  <a:pt x="8300491" y="-64476"/>
                  <a:pt x="8382373" y="18564"/>
                  <a:pt x="8539961" y="0"/>
                </a:cubicBezTo>
                <a:cubicBezTo>
                  <a:pt x="8697549" y="-18564"/>
                  <a:pt x="9240155" y="55448"/>
                  <a:pt x="9436421" y="0"/>
                </a:cubicBezTo>
                <a:cubicBezTo>
                  <a:pt x="9457012" y="127771"/>
                  <a:pt x="9393367" y="330253"/>
                  <a:pt x="9436421" y="436858"/>
                </a:cubicBezTo>
                <a:cubicBezTo>
                  <a:pt x="9479475" y="543463"/>
                  <a:pt x="9384620" y="785460"/>
                  <a:pt x="9436421" y="929485"/>
                </a:cubicBezTo>
                <a:cubicBezTo>
                  <a:pt x="9261679" y="998599"/>
                  <a:pt x="9076449" y="897604"/>
                  <a:pt x="8846645" y="929485"/>
                </a:cubicBezTo>
                <a:cubicBezTo>
                  <a:pt x="8616841" y="961366"/>
                  <a:pt x="8500466" y="912244"/>
                  <a:pt x="8256868" y="929485"/>
                </a:cubicBezTo>
                <a:cubicBezTo>
                  <a:pt x="8013270" y="946726"/>
                  <a:pt x="8061765" y="914046"/>
                  <a:pt x="7950185" y="929485"/>
                </a:cubicBezTo>
                <a:cubicBezTo>
                  <a:pt x="7838605" y="944924"/>
                  <a:pt x="7598803" y="897501"/>
                  <a:pt x="7454773" y="929485"/>
                </a:cubicBezTo>
                <a:cubicBezTo>
                  <a:pt x="7310743" y="961469"/>
                  <a:pt x="7075595" y="925948"/>
                  <a:pt x="6959360" y="929485"/>
                </a:cubicBezTo>
                <a:cubicBezTo>
                  <a:pt x="6843125" y="933022"/>
                  <a:pt x="6783176" y="892775"/>
                  <a:pt x="6652677" y="929485"/>
                </a:cubicBezTo>
                <a:cubicBezTo>
                  <a:pt x="6522178" y="966195"/>
                  <a:pt x="6307658" y="892592"/>
                  <a:pt x="5968536" y="929485"/>
                </a:cubicBezTo>
                <a:cubicBezTo>
                  <a:pt x="5629414" y="966378"/>
                  <a:pt x="5373657" y="841112"/>
                  <a:pt x="5190032" y="929485"/>
                </a:cubicBezTo>
                <a:cubicBezTo>
                  <a:pt x="5006407" y="1017858"/>
                  <a:pt x="4591899" y="877207"/>
                  <a:pt x="4411527" y="929485"/>
                </a:cubicBezTo>
                <a:cubicBezTo>
                  <a:pt x="4231156" y="981763"/>
                  <a:pt x="4069679" y="915559"/>
                  <a:pt x="3821751" y="929485"/>
                </a:cubicBezTo>
                <a:cubicBezTo>
                  <a:pt x="3573823" y="943411"/>
                  <a:pt x="3302292" y="880790"/>
                  <a:pt x="3137610" y="929485"/>
                </a:cubicBezTo>
                <a:cubicBezTo>
                  <a:pt x="2972928" y="978180"/>
                  <a:pt x="2707862" y="896132"/>
                  <a:pt x="2547834" y="929485"/>
                </a:cubicBezTo>
                <a:cubicBezTo>
                  <a:pt x="2387806" y="962838"/>
                  <a:pt x="2080888" y="925736"/>
                  <a:pt x="1863693" y="929485"/>
                </a:cubicBezTo>
                <a:cubicBezTo>
                  <a:pt x="1646498" y="933234"/>
                  <a:pt x="1581171" y="909563"/>
                  <a:pt x="1368281" y="929485"/>
                </a:cubicBezTo>
                <a:cubicBezTo>
                  <a:pt x="1155391" y="949407"/>
                  <a:pt x="878581" y="911325"/>
                  <a:pt x="589776" y="929485"/>
                </a:cubicBezTo>
                <a:cubicBezTo>
                  <a:pt x="300972" y="947645"/>
                  <a:pt x="181147" y="922579"/>
                  <a:pt x="0" y="929485"/>
                </a:cubicBezTo>
                <a:cubicBezTo>
                  <a:pt x="-45320" y="776066"/>
                  <a:pt x="41694" y="629459"/>
                  <a:pt x="0" y="446153"/>
                </a:cubicBezTo>
                <a:cubicBezTo>
                  <a:pt x="-41694" y="262847"/>
                  <a:pt x="1115" y="142500"/>
                  <a:pt x="0" y="0"/>
                </a:cubicBezTo>
                <a:close/>
              </a:path>
              <a:path w="9436421" h="929485" stroke="0" extrusionOk="0">
                <a:moveTo>
                  <a:pt x="0" y="0"/>
                </a:moveTo>
                <a:cubicBezTo>
                  <a:pt x="70829" y="-14465"/>
                  <a:pt x="238525" y="35642"/>
                  <a:pt x="306684" y="0"/>
                </a:cubicBezTo>
                <a:cubicBezTo>
                  <a:pt x="374843" y="-35642"/>
                  <a:pt x="461736" y="30801"/>
                  <a:pt x="613367" y="0"/>
                </a:cubicBezTo>
                <a:cubicBezTo>
                  <a:pt x="764998" y="-30801"/>
                  <a:pt x="928975" y="66682"/>
                  <a:pt x="1203144" y="0"/>
                </a:cubicBezTo>
                <a:cubicBezTo>
                  <a:pt x="1477313" y="-66682"/>
                  <a:pt x="1428176" y="33996"/>
                  <a:pt x="1509827" y="0"/>
                </a:cubicBezTo>
                <a:cubicBezTo>
                  <a:pt x="1591478" y="-33996"/>
                  <a:pt x="1800423" y="19518"/>
                  <a:pt x="2005239" y="0"/>
                </a:cubicBezTo>
                <a:cubicBezTo>
                  <a:pt x="2210055" y="-19518"/>
                  <a:pt x="2309716" y="22000"/>
                  <a:pt x="2406287" y="0"/>
                </a:cubicBezTo>
                <a:cubicBezTo>
                  <a:pt x="2502858" y="-22000"/>
                  <a:pt x="2923551" y="74577"/>
                  <a:pt x="3090428" y="0"/>
                </a:cubicBezTo>
                <a:cubicBezTo>
                  <a:pt x="3257305" y="-74577"/>
                  <a:pt x="3454895" y="49649"/>
                  <a:pt x="3774568" y="0"/>
                </a:cubicBezTo>
                <a:cubicBezTo>
                  <a:pt x="4094241" y="-49649"/>
                  <a:pt x="4070238" y="17474"/>
                  <a:pt x="4175616" y="0"/>
                </a:cubicBezTo>
                <a:cubicBezTo>
                  <a:pt x="4280994" y="-17474"/>
                  <a:pt x="4461015" y="6951"/>
                  <a:pt x="4576664" y="0"/>
                </a:cubicBezTo>
                <a:cubicBezTo>
                  <a:pt x="4692313" y="-6951"/>
                  <a:pt x="4947625" y="4333"/>
                  <a:pt x="5072076" y="0"/>
                </a:cubicBezTo>
                <a:cubicBezTo>
                  <a:pt x="5196527" y="-4333"/>
                  <a:pt x="5574357" y="58665"/>
                  <a:pt x="5756217" y="0"/>
                </a:cubicBezTo>
                <a:cubicBezTo>
                  <a:pt x="5938077" y="-58665"/>
                  <a:pt x="5970128" y="31769"/>
                  <a:pt x="6157265" y="0"/>
                </a:cubicBezTo>
                <a:cubicBezTo>
                  <a:pt x="6344402" y="-31769"/>
                  <a:pt x="6526502" y="48834"/>
                  <a:pt x="6747041" y="0"/>
                </a:cubicBezTo>
                <a:cubicBezTo>
                  <a:pt x="6967580" y="-48834"/>
                  <a:pt x="6991466" y="9698"/>
                  <a:pt x="7053725" y="0"/>
                </a:cubicBezTo>
                <a:cubicBezTo>
                  <a:pt x="7115984" y="-9698"/>
                  <a:pt x="7611986" y="26559"/>
                  <a:pt x="7832229" y="0"/>
                </a:cubicBezTo>
                <a:cubicBezTo>
                  <a:pt x="8052472" y="-26559"/>
                  <a:pt x="8207695" y="14469"/>
                  <a:pt x="8422006" y="0"/>
                </a:cubicBezTo>
                <a:cubicBezTo>
                  <a:pt x="8636317" y="-14469"/>
                  <a:pt x="8665689" y="24564"/>
                  <a:pt x="8728689" y="0"/>
                </a:cubicBezTo>
                <a:cubicBezTo>
                  <a:pt x="8791689" y="-24564"/>
                  <a:pt x="9280772" y="9246"/>
                  <a:pt x="9436421" y="0"/>
                </a:cubicBezTo>
                <a:cubicBezTo>
                  <a:pt x="9452134" y="198754"/>
                  <a:pt x="9382804" y="281242"/>
                  <a:pt x="9436421" y="474037"/>
                </a:cubicBezTo>
                <a:cubicBezTo>
                  <a:pt x="9490038" y="666832"/>
                  <a:pt x="9394878" y="792584"/>
                  <a:pt x="9436421" y="929485"/>
                </a:cubicBezTo>
                <a:cubicBezTo>
                  <a:pt x="9307821" y="988206"/>
                  <a:pt x="9120238" y="890696"/>
                  <a:pt x="8941009" y="929485"/>
                </a:cubicBezTo>
                <a:cubicBezTo>
                  <a:pt x="8761780" y="968274"/>
                  <a:pt x="8480764" y="922715"/>
                  <a:pt x="8351233" y="929485"/>
                </a:cubicBezTo>
                <a:cubicBezTo>
                  <a:pt x="8221702" y="936255"/>
                  <a:pt x="7978454" y="890261"/>
                  <a:pt x="7667092" y="929485"/>
                </a:cubicBezTo>
                <a:cubicBezTo>
                  <a:pt x="7355730" y="968709"/>
                  <a:pt x="7422537" y="901261"/>
                  <a:pt x="7266044" y="929485"/>
                </a:cubicBezTo>
                <a:cubicBezTo>
                  <a:pt x="7109551" y="957709"/>
                  <a:pt x="6952398" y="915671"/>
                  <a:pt x="6864996" y="929485"/>
                </a:cubicBezTo>
                <a:cubicBezTo>
                  <a:pt x="6777594" y="943299"/>
                  <a:pt x="6542753" y="895190"/>
                  <a:pt x="6369584" y="929485"/>
                </a:cubicBezTo>
                <a:cubicBezTo>
                  <a:pt x="6196415" y="963780"/>
                  <a:pt x="5796774" y="893122"/>
                  <a:pt x="5591079" y="929485"/>
                </a:cubicBezTo>
                <a:cubicBezTo>
                  <a:pt x="5385385" y="965848"/>
                  <a:pt x="5087563" y="918218"/>
                  <a:pt x="4812575" y="929485"/>
                </a:cubicBezTo>
                <a:cubicBezTo>
                  <a:pt x="4537587" y="940752"/>
                  <a:pt x="4578664" y="904202"/>
                  <a:pt x="4505891" y="929485"/>
                </a:cubicBezTo>
                <a:cubicBezTo>
                  <a:pt x="4433118" y="954768"/>
                  <a:pt x="4255421" y="918037"/>
                  <a:pt x="4104843" y="929485"/>
                </a:cubicBezTo>
                <a:cubicBezTo>
                  <a:pt x="3954265" y="940933"/>
                  <a:pt x="3945461" y="927076"/>
                  <a:pt x="3798159" y="929485"/>
                </a:cubicBezTo>
                <a:cubicBezTo>
                  <a:pt x="3650857" y="931894"/>
                  <a:pt x="3581393" y="898991"/>
                  <a:pt x="3491476" y="929485"/>
                </a:cubicBezTo>
                <a:cubicBezTo>
                  <a:pt x="3401559" y="959979"/>
                  <a:pt x="3118602" y="891201"/>
                  <a:pt x="2901699" y="929485"/>
                </a:cubicBezTo>
                <a:cubicBezTo>
                  <a:pt x="2684796" y="967769"/>
                  <a:pt x="2546574" y="923304"/>
                  <a:pt x="2311923" y="929485"/>
                </a:cubicBezTo>
                <a:cubicBezTo>
                  <a:pt x="2077272" y="935666"/>
                  <a:pt x="1702769" y="899486"/>
                  <a:pt x="1533418" y="929485"/>
                </a:cubicBezTo>
                <a:cubicBezTo>
                  <a:pt x="1364067" y="959484"/>
                  <a:pt x="1178616" y="904681"/>
                  <a:pt x="943642" y="929485"/>
                </a:cubicBezTo>
                <a:cubicBezTo>
                  <a:pt x="708668" y="954289"/>
                  <a:pt x="638305" y="893504"/>
                  <a:pt x="542594" y="929485"/>
                </a:cubicBezTo>
                <a:cubicBezTo>
                  <a:pt x="446883" y="965466"/>
                  <a:pt x="238927" y="906871"/>
                  <a:pt x="0" y="929485"/>
                </a:cubicBezTo>
                <a:cubicBezTo>
                  <a:pt x="-40603" y="776744"/>
                  <a:pt x="1916" y="681529"/>
                  <a:pt x="0" y="474037"/>
                </a:cubicBezTo>
                <a:cubicBezTo>
                  <a:pt x="-1916" y="266545"/>
                  <a:pt x="11173" y="106110"/>
                  <a:pt x="0" y="0"/>
                </a:cubicBezTo>
                <a:close/>
              </a:path>
            </a:pathLst>
          </a:custGeom>
          <a:solidFill>
            <a:schemeClr val="lt1">
              <a:alpha val="74000"/>
            </a:schemeClr>
          </a:solidFill>
          <a:ln w="28575">
            <a:solidFill>
              <a:schemeClr val="accent4">
                <a:lumMod val="50000"/>
              </a:schemeClr>
            </a:solidFill>
            <a:headEnd/>
            <a:tailEnd/>
            <a:extLst>
              <a:ext uri="{C807C97D-BFC1-408E-A445-0C87EB9F89A2}">
                <ask:lineSketchStyleProps xmlns:ask="http://schemas.microsoft.com/office/drawing/2018/sketchyshapes" sd="363318341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3200" b="1">
                <a:latin typeface="UTM Avo" panose="02040603050506020204" pitchFamily="18" charset="0"/>
              </a:rPr>
              <a:t>1. Viên đá quý của mình có dạng hình bình hành, bạn giúp mình tìm nhé!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60444E7E-2776-4E5C-A46F-5AA50F6C52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94823" y="4313411"/>
            <a:ext cx="2428240" cy="2885135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C0E1549-0664-48C4-815A-F54318F96776}"/>
              </a:ext>
            </a:extLst>
          </p:cNvPr>
          <p:cNvSpPr/>
          <p:nvPr/>
        </p:nvSpPr>
        <p:spPr>
          <a:xfrm>
            <a:off x="69251" y="6076332"/>
            <a:ext cx="882383" cy="692491"/>
          </a:xfrm>
          <a:custGeom>
            <a:avLst/>
            <a:gdLst>
              <a:gd name="connsiteX0" fmla="*/ 213474 w 1003523"/>
              <a:gd name="connsiteY0" fmla="*/ 767458 h 955589"/>
              <a:gd name="connsiteX1" fmla="*/ 320540 w 1003523"/>
              <a:gd name="connsiteY1" fmla="*/ 932610 h 955589"/>
              <a:gd name="connsiteX2" fmla="*/ 434891 w 1003523"/>
              <a:gd name="connsiteY2" fmla="*/ 955075 h 955589"/>
              <a:gd name="connsiteX3" fmla="*/ 918000 w 1003523"/>
              <a:gd name="connsiteY3" fmla="*/ 832223 h 955589"/>
              <a:gd name="connsiteX4" fmla="*/ 981552 w 1003523"/>
              <a:gd name="connsiteY4" fmla="*/ 781625 h 955589"/>
              <a:gd name="connsiteX5" fmla="*/ 995314 w 1003523"/>
              <a:gd name="connsiteY5" fmla="*/ 621938 h 955589"/>
              <a:gd name="connsiteX6" fmla="*/ 882379 w 1003523"/>
              <a:gd name="connsiteY6" fmla="*/ -215 h 955589"/>
              <a:gd name="connsiteX7" fmla="*/ 262048 w 1003523"/>
              <a:gd name="connsiteY7" fmla="*/ 80742 h 955589"/>
              <a:gd name="connsiteX8" fmla="*/ 1367 w 1003523"/>
              <a:gd name="connsiteY8" fmla="*/ 148948 h 955589"/>
              <a:gd name="connsiteX9" fmla="*/ 50549 w 1003523"/>
              <a:gd name="connsiteY9" fmla="*/ 293253 h 955589"/>
              <a:gd name="connsiteX10" fmla="*/ 101147 w 1003523"/>
              <a:gd name="connsiteY10" fmla="*/ 440999 h 955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3523" h="955589">
                <a:moveTo>
                  <a:pt x="213474" y="767458"/>
                </a:moveTo>
                <a:cubicBezTo>
                  <a:pt x="235333" y="831009"/>
                  <a:pt x="261643" y="900227"/>
                  <a:pt x="320540" y="932610"/>
                </a:cubicBezTo>
                <a:cubicBezTo>
                  <a:pt x="356261" y="949307"/>
                  <a:pt x="395506" y="957038"/>
                  <a:pt x="434891" y="955075"/>
                </a:cubicBezTo>
                <a:cubicBezTo>
                  <a:pt x="603868" y="956836"/>
                  <a:pt x="770397" y="914496"/>
                  <a:pt x="918000" y="832223"/>
                </a:cubicBezTo>
                <a:cubicBezTo>
                  <a:pt x="942632" y="820201"/>
                  <a:pt x="964328" y="802937"/>
                  <a:pt x="981552" y="781625"/>
                </a:cubicBezTo>
                <a:cubicBezTo>
                  <a:pt x="1013530" y="736896"/>
                  <a:pt x="1005231" y="675977"/>
                  <a:pt x="995314" y="621938"/>
                </a:cubicBezTo>
                <a:lnTo>
                  <a:pt x="882379" y="-215"/>
                </a:lnTo>
                <a:cubicBezTo>
                  <a:pt x="674726" y="19356"/>
                  <a:pt x="467941" y="46335"/>
                  <a:pt x="262048" y="80742"/>
                </a:cubicBezTo>
                <a:cubicBezTo>
                  <a:pt x="211045" y="89242"/>
                  <a:pt x="12094" y="97541"/>
                  <a:pt x="1367" y="148948"/>
                </a:cubicBezTo>
                <a:cubicBezTo>
                  <a:pt x="-5312" y="181938"/>
                  <a:pt x="39215" y="260871"/>
                  <a:pt x="50549" y="293253"/>
                </a:cubicBezTo>
                <a:cubicBezTo>
                  <a:pt x="67347" y="342637"/>
                  <a:pt x="84348" y="391818"/>
                  <a:pt x="101147" y="440999"/>
                </a:cubicBezTo>
                <a:close/>
              </a:path>
            </a:pathLst>
          </a:custGeom>
          <a:solidFill>
            <a:srgbClr val="40958A"/>
          </a:solidFill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8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1" grpId="0" animBg="1"/>
      <p:bldP spid="42" grpId="0" animBg="1"/>
      <p:bldP spid="4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19354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281</Words>
  <Application>Microsoft Office PowerPoint</Application>
  <PresentationFormat>Widescreen</PresentationFormat>
  <Paragraphs>58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2005_iannnnnMTV</vt:lpstr>
      <vt:lpstr>Arial</vt:lpstr>
      <vt:lpstr>Calibri</vt:lpstr>
      <vt:lpstr>Calibri Light</vt:lpstr>
      <vt:lpstr>Times New Roman</vt:lpstr>
      <vt:lpstr>UTM Avo</vt:lpstr>
      <vt:lpstr>UTM Guanine</vt:lpstr>
      <vt:lpstr>UVN Binh Duong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 Thu</dc:creator>
  <cp:lastModifiedBy>Ha Thu</cp:lastModifiedBy>
  <cp:revision>2</cp:revision>
  <dcterms:created xsi:type="dcterms:W3CDTF">2022-01-12T09:22:43Z</dcterms:created>
  <dcterms:modified xsi:type="dcterms:W3CDTF">2022-01-12T15:04:56Z</dcterms:modified>
</cp:coreProperties>
</file>