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3" r:id="rId4"/>
    <p:sldId id="257" r:id="rId5"/>
    <p:sldId id="259" r:id="rId6"/>
    <p:sldId id="258" r:id="rId7"/>
    <p:sldId id="269" r:id="rId8"/>
    <p:sldId id="262" r:id="rId9"/>
    <p:sldId id="267" r:id="rId10"/>
    <p:sldId id="263" r:id="rId11"/>
    <p:sldId id="264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7F7B-F263-4B71-A657-21371242E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EA944-A086-461D-BCE8-028FE4B96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EFA5E-A970-4AFD-9A29-FE683E57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EE3F-469E-4FBF-AFC1-6236909DCAB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36B57-606A-4B84-B447-3E7C1523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A0A28-8840-418A-B979-E76731DF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835-E82A-4B24-95BE-E94E22C6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6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CB05-2780-4BCD-BC88-A447FD55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F2FE3-DA24-4FE3-A931-1CF85E7D0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FB0C6-0DA6-4E45-98B6-BE02669D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EE3F-469E-4FBF-AFC1-6236909DCAB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71929-7B17-40DC-A7C1-E7074A62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19889-7E9C-4326-A686-BFD08201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835-E82A-4B24-95BE-E94E22C6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6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2ABB9E-948D-47CB-902B-803B93A8B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6BE05-8A36-4916-9331-B9DEF49B5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32921-7F2D-4BD7-B635-3DAB3E5C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EE3F-469E-4FBF-AFC1-6236909DCAB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D8E04-8B58-4ED2-A35D-29A651B6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1B432-9BCF-428B-9A3D-E96D6969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835-E82A-4B24-95BE-E94E22C6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1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A7ED-94CC-4335-B75B-520863CB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8A8C4-BC50-4531-9419-8BC91A60D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A8B5A-5C71-4C83-A5EB-849DE1B4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EE3F-469E-4FBF-AFC1-6236909DCAB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5D2DF-E230-4755-9089-BD4D73CD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3DBA6-20B2-4715-AD28-34C4CD2C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835-E82A-4B24-95BE-E94E22C6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0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2DB3-20F3-4A8B-A525-2A9ADBC6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C0DDF-5FE9-487D-B690-1269C1F50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81952-6B88-471B-9262-C301C0CC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EE3F-469E-4FBF-AFC1-6236909DCAB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6BD08-BAD5-44AE-B977-95F5D2B6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6A568-3917-42EA-A282-1B3673D7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835-E82A-4B24-95BE-E94E22C6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D527-FA2D-44C3-9EA8-61F97848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ED3C-67E3-4123-AF92-F671F10C9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A5540-E4CD-4029-B141-FE0D15962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85967-00F2-4CB2-9144-50CFFE46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EE3F-469E-4FBF-AFC1-6236909DCAB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5B8D2-0C63-47D4-A15F-D1686E50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99410-6DEE-4144-BBBB-32E31AF1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835-E82A-4B24-95BE-E94E22C6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9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C8F8-13CE-417D-B14D-FCE7BDC8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0CCB-DBEF-4F5D-8F86-A43378136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4644E-D87D-4BE3-B36A-088CB60A1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E8B29-FCB6-46DF-AD05-6E509DB3F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0CBDE-80D0-4A47-94EE-F0EE2CD29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4330E-F8CC-49FE-AC45-ACB274A1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EE3F-469E-4FBF-AFC1-6236909DCAB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53906-3F12-4BB1-B892-A7428D01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9CE0B-6A77-49ED-AB42-11DD13F2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835-E82A-4B24-95BE-E94E22C6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2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AE5C-1CF3-4601-AD08-22FF7626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EB1C0-C654-460A-8825-BF85AC6E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EE3F-469E-4FBF-AFC1-6236909DCAB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368A3-3C78-484B-80BA-CD32658A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DFBC8-0322-4C81-90C0-DBCE4A60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835-E82A-4B24-95BE-E94E22C6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1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D2D75-6D67-4EDD-97A4-CDA3C3D9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EE3F-469E-4FBF-AFC1-6236909DCAB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B1BB2-ADBB-45D5-A565-7524BB98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98CB2-01D2-4C6A-96DA-7C88179E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835-E82A-4B24-95BE-E94E22C6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4034-25EF-4134-95A0-9D02DEC8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DFF42-1624-40C5-BF46-3D1209894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BBA05-81C7-4557-8D00-EF56298C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268D1-5A9D-4627-AD89-1B30B183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EE3F-469E-4FBF-AFC1-6236909DCAB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61630-DF9C-4D19-B9A0-CB62FFB1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FE1AC-8412-42BC-992C-7CB26F40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835-E82A-4B24-95BE-E94E22C6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9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D9C61-A066-4B01-8BDA-0101B0DE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D5E1B-7A52-478C-9329-CC9E8C3EA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BAA93-5817-45EC-AD0F-52FCA8CFC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E44DF-BC76-4EF2-AFA7-6EAD1DD2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EE3F-469E-4FBF-AFC1-6236909DCAB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6C501-DB5F-4358-9FF3-07269B8E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F5CE2-D84D-41C3-A47E-7C853D76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835-E82A-4B24-95BE-E94E22C6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7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B1571-E08D-4B26-A6A6-F28211BA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38E59-6A78-4340-88C9-601AD368B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DF45-C386-4129-9BD9-24543012D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EE3F-469E-4FBF-AFC1-6236909DCAB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EEDBF-C334-4AC8-BA6D-E1A70F4B8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9ECCE-F9B0-4478-ABC9-12F30587E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85835-E82A-4B24-95BE-E94E22C6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8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png"/><Relationship Id="rId11" Type="http://schemas.microsoft.com/office/2007/relationships/hdphoto" Target="../media/hdphoto8.wdp"/><Relationship Id="rId5" Type="http://schemas.openxmlformats.org/officeDocument/2006/relationships/image" Target="../media/image27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17.jpeg"/><Relationship Id="rId9" Type="http://schemas.openxmlformats.org/officeDocument/2006/relationships/image" Target="../media/image30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10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12" Type="http://schemas.openxmlformats.org/officeDocument/2006/relationships/image" Target="../media/image35.png"/><Relationship Id="rId2" Type="http://schemas.openxmlformats.org/officeDocument/2006/relationships/audio" Target="../media/media2.wav"/><Relationship Id="rId16" Type="http://schemas.openxmlformats.org/officeDocument/2006/relationships/image" Target="../media/image26.png"/><Relationship Id="rId1" Type="http://schemas.microsoft.com/office/2007/relationships/media" Target="../media/media2.wav"/><Relationship Id="rId6" Type="http://schemas.openxmlformats.org/officeDocument/2006/relationships/image" Target="../media/image18.png"/><Relationship Id="rId11" Type="http://schemas.microsoft.com/office/2007/relationships/hdphoto" Target="../media/hdphoto9.wdp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10" Type="http://schemas.openxmlformats.org/officeDocument/2006/relationships/image" Target="../media/image34.png"/><Relationship Id="rId4" Type="http://schemas.openxmlformats.org/officeDocument/2006/relationships/image" Target="../media/image17.jpe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7.png"/><Relationship Id="rId1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12" Type="http://schemas.microsoft.com/office/2007/relationships/hdphoto" Target="../media/hdphoto11.wdp"/><Relationship Id="rId17" Type="http://schemas.openxmlformats.org/officeDocument/2006/relationships/image" Target="../media/image26.png"/><Relationship Id="rId2" Type="http://schemas.openxmlformats.org/officeDocument/2006/relationships/audio" Target="../media/media2.wav"/><Relationship Id="rId16" Type="http://schemas.openxmlformats.org/officeDocument/2006/relationships/image" Target="../media/image33.png"/><Relationship Id="rId1" Type="http://schemas.microsoft.com/office/2007/relationships/media" Target="../media/media2.wav"/><Relationship Id="rId6" Type="http://schemas.openxmlformats.org/officeDocument/2006/relationships/image" Target="../media/image18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image" Target="../media/image30.png"/><Relationship Id="rId4" Type="http://schemas.openxmlformats.org/officeDocument/2006/relationships/image" Target="../media/image17.jpeg"/><Relationship Id="rId9" Type="http://schemas.openxmlformats.org/officeDocument/2006/relationships/image" Target="../media/image46.png"/><Relationship Id="rId1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12" Type="http://schemas.microsoft.com/office/2007/relationships/hdphoto" Target="../media/hdphoto1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png"/><Relationship Id="rId11" Type="http://schemas.openxmlformats.org/officeDocument/2006/relationships/image" Target="../media/image40.png"/><Relationship Id="rId5" Type="http://schemas.openxmlformats.org/officeDocument/2006/relationships/image" Target="../media/image27.png"/><Relationship Id="rId15" Type="http://schemas.openxmlformats.org/officeDocument/2006/relationships/image" Target="../media/image26.png"/><Relationship Id="rId10" Type="http://schemas.microsoft.com/office/2007/relationships/hdphoto" Target="../media/hdphoto13.wdp"/><Relationship Id="rId4" Type="http://schemas.openxmlformats.org/officeDocument/2006/relationships/image" Target="../media/image17.jpeg"/><Relationship Id="rId9" Type="http://schemas.openxmlformats.org/officeDocument/2006/relationships/image" Target="../media/image39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5391-61DE-4EC4-9C1E-AE7728DE0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1351C-8077-4C07-8AB7-C5C449879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5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304">
            <a:extLst>
              <a:ext uri="{FF2B5EF4-FFF2-40B4-BE49-F238E27FC236}">
                <a16:creationId xmlns:a16="http://schemas.microsoft.com/office/drawing/2014/main" id="{697FF205-8E4E-46D6-B97C-0D9784D77DF8}"/>
              </a:ext>
            </a:extLst>
          </p:cNvPr>
          <p:cNvSpPr/>
          <p:nvPr/>
        </p:nvSpPr>
        <p:spPr>
          <a:xfrm rot="21424484">
            <a:off x="209804" y="-304753"/>
            <a:ext cx="7072400" cy="9725574"/>
          </a:xfrm>
          <a:custGeom>
            <a:avLst/>
            <a:gdLst>
              <a:gd name="connsiteX0" fmla="*/ 3645909 w 4107690"/>
              <a:gd name="connsiteY0" fmla="*/ 8164206 h 9725574"/>
              <a:gd name="connsiteX1" fmla="*/ 2406343 w 4107690"/>
              <a:gd name="connsiteY1" fmla="*/ 7176288 h 9725574"/>
              <a:gd name="connsiteX2" fmla="*/ 980495 w 4107690"/>
              <a:gd name="connsiteY2" fmla="*/ 3519725 h 9725574"/>
              <a:gd name="connsiteX3" fmla="*/ 1082495 w 4107690"/>
              <a:gd name="connsiteY3" fmla="*/ 1627214 h 9725574"/>
              <a:gd name="connsiteX4" fmla="*/ 727889 w 4107690"/>
              <a:gd name="connsiteY4" fmla="*/ 0 h 9725574"/>
              <a:gd name="connsiteX5" fmla="*/ 0 w 4107690"/>
              <a:gd name="connsiteY5" fmla="*/ 0 h 9725574"/>
              <a:gd name="connsiteX6" fmla="*/ 0 w 4107690"/>
              <a:gd name="connsiteY6" fmla="*/ 9725575 h 9725574"/>
              <a:gd name="connsiteX7" fmla="*/ 4034635 w 4107690"/>
              <a:gd name="connsiteY7" fmla="*/ 9725575 h 9725574"/>
              <a:gd name="connsiteX8" fmla="*/ 4090304 w 4107690"/>
              <a:gd name="connsiteY8" fmla="*/ 9511398 h 9725574"/>
              <a:gd name="connsiteX9" fmla="*/ 3645909 w 4107690"/>
              <a:gd name="connsiteY9" fmla="*/ 8164206 h 972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7690" h="9725574">
                <a:moveTo>
                  <a:pt x="3645909" y="8164206"/>
                </a:moveTo>
                <a:cubicBezTo>
                  <a:pt x="3309500" y="7754409"/>
                  <a:pt x="2838527" y="7483606"/>
                  <a:pt x="2406343" y="7176288"/>
                </a:cubicBezTo>
                <a:cubicBezTo>
                  <a:pt x="1292960" y="6384231"/>
                  <a:pt x="997615" y="4796523"/>
                  <a:pt x="980495" y="3519725"/>
                </a:cubicBezTo>
                <a:cubicBezTo>
                  <a:pt x="972115" y="2885935"/>
                  <a:pt x="1114580" y="2261723"/>
                  <a:pt x="1082495" y="1627214"/>
                </a:cubicBezTo>
                <a:cubicBezTo>
                  <a:pt x="1056756" y="1118530"/>
                  <a:pt x="972833" y="473966"/>
                  <a:pt x="727889" y="0"/>
                </a:cubicBezTo>
                <a:lnTo>
                  <a:pt x="0" y="0"/>
                </a:lnTo>
                <a:lnTo>
                  <a:pt x="0" y="9725575"/>
                </a:lnTo>
                <a:lnTo>
                  <a:pt x="4034635" y="9725575"/>
                </a:lnTo>
                <a:cubicBezTo>
                  <a:pt x="4057142" y="9676011"/>
                  <a:pt x="4075698" y="9607053"/>
                  <a:pt x="4090304" y="9511398"/>
                </a:cubicBezTo>
                <a:cubicBezTo>
                  <a:pt x="4167762" y="9007263"/>
                  <a:pt x="3980522" y="8571727"/>
                  <a:pt x="3645909" y="8164206"/>
                </a:cubicBezTo>
                <a:close/>
              </a:path>
            </a:pathLst>
          </a:custGeom>
          <a:noFill/>
          <a:ln w="11969" cap="flat">
            <a:solidFill>
              <a:schemeClr val="bg2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" name="Graphic 304">
            <a:extLst>
              <a:ext uri="{FF2B5EF4-FFF2-40B4-BE49-F238E27FC236}">
                <a16:creationId xmlns:a16="http://schemas.microsoft.com/office/drawing/2014/main" id="{B7C5CD1A-BDA2-4356-8E3B-38EDF51BECCD}"/>
              </a:ext>
            </a:extLst>
          </p:cNvPr>
          <p:cNvSpPr/>
          <p:nvPr/>
        </p:nvSpPr>
        <p:spPr>
          <a:xfrm rot="21424484">
            <a:off x="-546383" y="-249910"/>
            <a:ext cx="9248857" cy="10788794"/>
          </a:xfrm>
          <a:custGeom>
            <a:avLst/>
            <a:gdLst>
              <a:gd name="connsiteX0" fmla="*/ 3645909 w 4107690"/>
              <a:gd name="connsiteY0" fmla="*/ 8164206 h 9725574"/>
              <a:gd name="connsiteX1" fmla="*/ 2406343 w 4107690"/>
              <a:gd name="connsiteY1" fmla="*/ 7176288 h 9725574"/>
              <a:gd name="connsiteX2" fmla="*/ 980495 w 4107690"/>
              <a:gd name="connsiteY2" fmla="*/ 3519725 h 9725574"/>
              <a:gd name="connsiteX3" fmla="*/ 1082495 w 4107690"/>
              <a:gd name="connsiteY3" fmla="*/ 1627214 h 9725574"/>
              <a:gd name="connsiteX4" fmla="*/ 727889 w 4107690"/>
              <a:gd name="connsiteY4" fmla="*/ 0 h 9725574"/>
              <a:gd name="connsiteX5" fmla="*/ 0 w 4107690"/>
              <a:gd name="connsiteY5" fmla="*/ 0 h 9725574"/>
              <a:gd name="connsiteX6" fmla="*/ 0 w 4107690"/>
              <a:gd name="connsiteY6" fmla="*/ 9725575 h 9725574"/>
              <a:gd name="connsiteX7" fmla="*/ 4034635 w 4107690"/>
              <a:gd name="connsiteY7" fmla="*/ 9725575 h 9725574"/>
              <a:gd name="connsiteX8" fmla="*/ 4090304 w 4107690"/>
              <a:gd name="connsiteY8" fmla="*/ 9511398 h 9725574"/>
              <a:gd name="connsiteX9" fmla="*/ 3645909 w 4107690"/>
              <a:gd name="connsiteY9" fmla="*/ 8164206 h 972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7690" h="9725574">
                <a:moveTo>
                  <a:pt x="3645909" y="8164206"/>
                </a:moveTo>
                <a:cubicBezTo>
                  <a:pt x="3309500" y="7754409"/>
                  <a:pt x="2838527" y="7483606"/>
                  <a:pt x="2406343" y="7176288"/>
                </a:cubicBezTo>
                <a:cubicBezTo>
                  <a:pt x="1292960" y="6384231"/>
                  <a:pt x="997615" y="4796523"/>
                  <a:pt x="980495" y="3519725"/>
                </a:cubicBezTo>
                <a:cubicBezTo>
                  <a:pt x="972115" y="2885935"/>
                  <a:pt x="1114580" y="2261723"/>
                  <a:pt x="1082495" y="1627214"/>
                </a:cubicBezTo>
                <a:cubicBezTo>
                  <a:pt x="1056756" y="1118530"/>
                  <a:pt x="972833" y="473966"/>
                  <a:pt x="727889" y="0"/>
                </a:cubicBezTo>
                <a:lnTo>
                  <a:pt x="0" y="0"/>
                </a:lnTo>
                <a:lnTo>
                  <a:pt x="0" y="9725575"/>
                </a:lnTo>
                <a:lnTo>
                  <a:pt x="4034635" y="9725575"/>
                </a:lnTo>
                <a:cubicBezTo>
                  <a:pt x="4057142" y="9676011"/>
                  <a:pt x="4075698" y="9607053"/>
                  <a:pt x="4090304" y="9511398"/>
                </a:cubicBezTo>
                <a:cubicBezTo>
                  <a:pt x="4167762" y="9007263"/>
                  <a:pt x="3980522" y="8571727"/>
                  <a:pt x="3645909" y="8164206"/>
                </a:cubicBezTo>
                <a:close/>
              </a:path>
            </a:pathLst>
          </a:custGeom>
          <a:solidFill>
            <a:srgbClr val="D0D8C8"/>
          </a:solidFill>
          <a:ln w="1196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7" name="Graphic 272">
            <a:extLst>
              <a:ext uri="{FF2B5EF4-FFF2-40B4-BE49-F238E27FC236}">
                <a16:creationId xmlns:a16="http://schemas.microsoft.com/office/drawing/2014/main" id="{3DE28A62-26CC-4C55-9E1D-DAE9534CE3A2}"/>
              </a:ext>
            </a:extLst>
          </p:cNvPr>
          <p:cNvGrpSpPr/>
          <p:nvPr/>
        </p:nvGrpSpPr>
        <p:grpSpPr>
          <a:xfrm rot="11154215">
            <a:off x="-449521" y="-499320"/>
            <a:ext cx="1580292" cy="3892962"/>
            <a:chOff x="5304281" y="1484851"/>
            <a:chExt cx="1580292" cy="3892962"/>
          </a:xfrm>
          <a:noFill/>
        </p:grpSpPr>
        <p:grpSp>
          <p:nvGrpSpPr>
            <p:cNvPr id="8" name="Graphic 272">
              <a:extLst>
                <a:ext uri="{FF2B5EF4-FFF2-40B4-BE49-F238E27FC236}">
                  <a16:creationId xmlns:a16="http://schemas.microsoft.com/office/drawing/2014/main" id="{1B1FAA14-917E-47DE-8CB1-9AA5CD9106EB}"/>
                </a:ext>
              </a:extLst>
            </p:cNvPr>
            <p:cNvGrpSpPr/>
            <p:nvPr/>
          </p:nvGrpSpPr>
          <p:grpSpPr>
            <a:xfrm>
              <a:off x="5592984" y="1484851"/>
              <a:ext cx="296227" cy="296227"/>
              <a:chOff x="5592984" y="1484851"/>
              <a:chExt cx="296227" cy="296227"/>
            </a:xfrm>
            <a:noFill/>
          </p:grpSpPr>
          <p:sp>
            <p:nvSpPr>
              <p:cNvPr id="33" name="Freeform: Shape 575">
                <a:extLst>
                  <a:ext uri="{FF2B5EF4-FFF2-40B4-BE49-F238E27FC236}">
                    <a16:creationId xmlns:a16="http://schemas.microsoft.com/office/drawing/2014/main" id="{78A48E94-5734-4117-81D5-EC9BC60597FE}"/>
                  </a:ext>
                </a:extLst>
              </p:cNvPr>
              <p:cNvSpPr/>
              <p:nvPr/>
            </p:nvSpPr>
            <p:spPr>
              <a:xfrm>
                <a:off x="5592984" y="1484851"/>
                <a:ext cx="296227" cy="296227"/>
              </a:xfrm>
              <a:custGeom>
                <a:avLst/>
                <a:gdLst>
                  <a:gd name="connsiteX0" fmla="*/ 210026 w 296227"/>
                  <a:gd name="connsiteY0" fmla="*/ 91059 h 296227"/>
                  <a:gd name="connsiteX1" fmla="*/ 204883 w 296227"/>
                  <a:gd name="connsiteY1" fmla="*/ 91345 h 296227"/>
                  <a:gd name="connsiteX2" fmla="*/ 205168 w 296227"/>
                  <a:gd name="connsiteY2" fmla="*/ 86201 h 296227"/>
                  <a:gd name="connsiteX3" fmla="*/ 148114 w 296227"/>
                  <a:gd name="connsiteY3" fmla="*/ 0 h 296227"/>
                  <a:gd name="connsiteX4" fmla="*/ 91059 w 296227"/>
                  <a:gd name="connsiteY4" fmla="*/ 86201 h 296227"/>
                  <a:gd name="connsiteX5" fmla="*/ 91345 w 296227"/>
                  <a:gd name="connsiteY5" fmla="*/ 91345 h 296227"/>
                  <a:gd name="connsiteX6" fmla="*/ 86201 w 296227"/>
                  <a:gd name="connsiteY6" fmla="*/ 91059 h 296227"/>
                  <a:gd name="connsiteX7" fmla="*/ 0 w 296227"/>
                  <a:gd name="connsiteY7" fmla="*/ 148114 h 296227"/>
                  <a:gd name="connsiteX8" fmla="*/ 86201 w 296227"/>
                  <a:gd name="connsiteY8" fmla="*/ 205169 h 296227"/>
                  <a:gd name="connsiteX9" fmla="*/ 91345 w 296227"/>
                  <a:gd name="connsiteY9" fmla="*/ 204883 h 296227"/>
                  <a:gd name="connsiteX10" fmla="*/ 91059 w 296227"/>
                  <a:gd name="connsiteY10" fmla="*/ 210026 h 296227"/>
                  <a:gd name="connsiteX11" fmla="*/ 148114 w 296227"/>
                  <a:gd name="connsiteY11" fmla="*/ 296228 h 296227"/>
                  <a:gd name="connsiteX12" fmla="*/ 205168 w 296227"/>
                  <a:gd name="connsiteY12" fmla="*/ 210026 h 296227"/>
                  <a:gd name="connsiteX13" fmla="*/ 204883 w 296227"/>
                  <a:gd name="connsiteY13" fmla="*/ 204883 h 296227"/>
                  <a:gd name="connsiteX14" fmla="*/ 210026 w 296227"/>
                  <a:gd name="connsiteY14" fmla="*/ 205169 h 296227"/>
                  <a:gd name="connsiteX15" fmla="*/ 296228 w 296227"/>
                  <a:gd name="connsiteY15" fmla="*/ 148114 h 296227"/>
                  <a:gd name="connsiteX16" fmla="*/ 210026 w 296227"/>
                  <a:gd name="connsiteY16" fmla="*/ 91059 h 296227"/>
                  <a:gd name="connsiteX17" fmla="*/ 148018 w 296227"/>
                  <a:gd name="connsiteY17" fmla="*/ 104108 h 296227"/>
                  <a:gd name="connsiteX18" fmla="*/ 104013 w 296227"/>
                  <a:gd name="connsiteY18" fmla="*/ 148114 h 296227"/>
                  <a:gd name="connsiteX19" fmla="*/ 148018 w 296227"/>
                  <a:gd name="connsiteY19" fmla="*/ 192119 h 296227"/>
                  <a:gd name="connsiteX20" fmla="*/ 192024 w 296227"/>
                  <a:gd name="connsiteY20" fmla="*/ 148114 h 296227"/>
                  <a:gd name="connsiteX21" fmla="*/ 148018 w 296227"/>
                  <a:gd name="connsiteY21" fmla="*/ 104108 h 29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6227" h="296227">
                    <a:moveTo>
                      <a:pt x="210026" y="91059"/>
                    </a:moveTo>
                    <a:cubicBezTo>
                      <a:pt x="208216" y="91059"/>
                      <a:pt x="206502" y="91154"/>
                      <a:pt x="204883" y="91345"/>
                    </a:cubicBezTo>
                    <a:cubicBezTo>
                      <a:pt x="205073" y="89726"/>
                      <a:pt x="205168" y="88011"/>
                      <a:pt x="205168" y="86201"/>
                    </a:cubicBezTo>
                    <a:cubicBezTo>
                      <a:pt x="205168" y="54674"/>
                      <a:pt x="148114" y="0"/>
                      <a:pt x="148114" y="0"/>
                    </a:cubicBezTo>
                    <a:cubicBezTo>
                      <a:pt x="148114" y="0"/>
                      <a:pt x="91059" y="54769"/>
                      <a:pt x="91059" y="86201"/>
                    </a:cubicBezTo>
                    <a:cubicBezTo>
                      <a:pt x="91059" y="88011"/>
                      <a:pt x="91154" y="89726"/>
                      <a:pt x="91345" y="91345"/>
                    </a:cubicBezTo>
                    <a:cubicBezTo>
                      <a:pt x="89726" y="91154"/>
                      <a:pt x="88011" y="91059"/>
                      <a:pt x="86201" y="91059"/>
                    </a:cubicBezTo>
                    <a:cubicBezTo>
                      <a:pt x="54673" y="91059"/>
                      <a:pt x="0" y="148114"/>
                      <a:pt x="0" y="148114"/>
                    </a:cubicBezTo>
                    <a:cubicBezTo>
                      <a:pt x="0" y="148114"/>
                      <a:pt x="54673" y="205169"/>
                      <a:pt x="86201" y="205169"/>
                    </a:cubicBezTo>
                    <a:cubicBezTo>
                      <a:pt x="88011" y="205169"/>
                      <a:pt x="89726" y="205073"/>
                      <a:pt x="91345" y="204883"/>
                    </a:cubicBezTo>
                    <a:cubicBezTo>
                      <a:pt x="91154" y="206502"/>
                      <a:pt x="91059" y="208217"/>
                      <a:pt x="91059" y="210026"/>
                    </a:cubicBezTo>
                    <a:cubicBezTo>
                      <a:pt x="91059" y="241554"/>
                      <a:pt x="148114" y="296228"/>
                      <a:pt x="148114" y="296228"/>
                    </a:cubicBezTo>
                    <a:cubicBezTo>
                      <a:pt x="148114" y="296228"/>
                      <a:pt x="205168" y="241554"/>
                      <a:pt x="205168" y="210026"/>
                    </a:cubicBezTo>
                    <a:cubicBezTo>
                      <a:pt x="205168" y="208217"/>
                      <a:pt x="205073" y="206502"/>
                      <a:pt x="204883" y="204883"/>
                    </a:cubicBezTo>
                    <a:cubicBezTo>
                      <a:pt x="206502" y="205073"/>
                      <a:pt x="208216" y="205169"/>
                      <a:pt x="210026" y="205169"/>
                    </a:cubicBezTo>
                    <a:cubicBezTo>
                      <a:pt x="241554" y="205169"/>
                      <a:pt x="296228" y="148114"/>
                      <a:pt x="296228" y="148114"/>
                    </a:cubicBezTo>
                    <a:cubicBezTo>
                      <a:pt x="296228" y="148114"/>
                      <a:pt x="241554" y="91059"/>
                      <a:pt x="210026" y="91059"/>
                    </a:cubicBezTo>
                    <a:close/>
                    <a:moveTo>
                      <a:pt x="148018" y="104108"/>
                    </a:moveTo>
                    <a:cubicBezTo>
                      <a:pt x="123730" y="104108"/>
                      <a:pt x="104013" y="123825"/>
                      <a:pt x="104013" y="148114"/>
                    </a:cubicBezTo>
                    <a:cubicBezTo>
                      <a:pt x="104013" y="172403"/>
                      <a:pt x="123730" y="192119"/>
                      <a:pt x="148018" y="192119"/>
                    </a:cubicBezTo>
                    <a:cubicBezTo>
                      <a:pt x="172307" y="192119"/>
                      <a:pt x="192024" y="172403"/>
                      <a:pt x="192024" y="148114"/>
                    </a:cubicBezTo>
                    <a:cubicBezTo>
                      <a:pt x="192024" y="123920"/>
                      <a:pt x="172307" y="104108"/>
                      <a:pt x="148018" y="104108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576">
                <a:extLst>
                  <a:ext uri="{FF2B5EF4-FFF2-40B4-BE49-F238E27FC236}">
                    <a16:creationId xmlns:a16="http://schemas.microsoft.com/office/drawing/2014/main" id="{73516C4A-8BB2-4C60-B3FC-2497E6BC127B}"/>
                  </a:ext>
                </a:extLst>
              </p:cNvPr>
              <p:cNvSpPr/>
              <p:nvPr/>
            </p:nvSpPr>
            <p:spPr>
              <a:xfrm>
                <a:off x="5675470" y="1567433"/>
                <a:ext cx="131064" cy="131063"/>
              </a:xfrm>
              <a:custGeom>
                <a:avLst/>
                <a:gdLst>
                  <a:gd name="connsiteX0" fmla="*/ 131064 w 131064"/>
                  <a:gd name="connsiteY0" fmla="*/ 65532 h 131063"/>
                  <a:gd name="connsiteX1" fmla="*/ 65532 w 131064"/>
                  <a:gd name="connsiteY1" fmla="*/ 131064 h 131063"/>
                  <a:gd name="connsiteX2" fmla="*/ 0 w 131064"/>
                  <a:gd name="connsiteY2" fmla="*/ 65532 h 131063"/>
                  <a:gd name="connsiteX3" fmla="*/ 65532 w 131064"/>
                  <a:gd name="connsiteY3" fmla="*/ 0 h 131063"/>
                  <a:gd name="connsiteX4" fmla="*/ 131064 w 131064"/>
                  <a:gd name="connsiteY4" fmla="*/ 65532 h 13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064" h="131063">
                    <a:moveTo>
                      <a:pt x="131064" y="65532"/>
                    </a:moveTo>
                    <a:cubicBezTo>
                      <a:pt x="131064" y="101727"/>
                      <a:pt x="101727" y="131064"/>
                      <a:pt x="65532" y="131064"/>
                    </a:cubicBezTo>
                    <a:cubicBezTo>
                      <a:pt x="29337" y="131064"/>
                      <a:pt x="0" y="101727"/>
                      <a:pt x="0" y="65532"/>
                    </a:cubicBezTo>
                    <a:cubicBezTo>
                      <a:pt x="0" y="29337"/>
                      <a:pt x="29337" y="0"/>
                      <a:pt x="65532" y="0"/>
                    </a:cubicBezTo>
                    <a:cubicBezTo>
                      <a:pt x="101727" y="95"/>
                      <a:pt x="131064" y="29432"/>
                      <a:pt x="131064" y="65532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9" name="Graphic 272">
              <a:extLst>
                <a:ext uri="{FF2B5EF4-FFF2-40B4-BE49-F238E27FC236}">
                  <a16:creationId xmlns:a16="http://schemas.microsoft.com/office/drawing/2014/main" id="{589A5804-1562-408D-9268-E85F25C6709C}"/>
                </a:ext>
              </a:extLst>
            </p:cNvPr>
            <p:cNvGrpSpPr/>
            <p:nvPr/>
          </p:nvGrpSpPr>
          <p:grpSpPr>
            <a:xfrm>
              <a:off x="5379814" y="2103881"/>
              <a:ext cx="205168" cy="205168"/>
              <a:chOff x="5379814" y="2103881"/>
              <a:chExt cx="205168" cy="205168"/>
            </a:xfrm>
            <a:noFill/>
          </p:grpSpPr>
          <p:sp>
            <p:nvSpPr>
              <p:cNvPr id="31" name="Freeform: Shape 573">
                <a:extLst>
                  <a:ext uri="{FF2B5EF4-FFF2-40B4-BE49-F238E27FC236}">
                    <a16:creationId xmlns:a16="http://schemas.microsoft.com/office/drawing/2014/main" id="{A29B435E-AEF4-4A48-9C15-8249FDF22787}"/>
                  </a:ext>
                </a:extLst>
              </p:cNvPr>
              <p:cNvSpPr/>
              <p:nvPr/>
            </p:nvSpPr>
            <p:spPr>
              <a:xfrm>
                <a:off x="5379814" y="2103881"/>
                <a:ext cx="205168" cy="205168"/>
              </a:xfrm>
              <a:custGeom>
                <a:avLst/>
                <a:gdLst>
                  <a:gd name="connsiteX0" fmla="*/ 145542 w 205168"/>
                  <a:gd name="connsiteY0" fmla="*/ 63056 h 205168"/>
                  <a:gd name="connsiteX1" fmla="*/ 142018 w 205168"/>
                  <a:gd name="connsiteY1" fmla="*/ 63246 h 205168"/>
                  <a:gd name="connsiteX2" fmla="*/ 142208 w 205168"/>
                  <a:gd name="connsiteY2" fmla="*/ 59722 h 205168"/>
                  <a:gd name="connsiteX3" fmla="*/ 102680 w 205168"/>
                  <a:gd name="connsiteY3" fmla="*/ 0 h 205168"/>
                  <a:gd name="connsiteX4" fmla="*/ 63151 w 205168"/>
                  <a:gd name="connsiteY4" fmla="*/ 59722 h 205168"/>
                  <a:gd name="connsiteX5" fmla="*/ 63341 w 205168"/>
                  <a:gd name="connsiteY5" fmla="*/ 63246 h 205168"/>
                  <a:gd name="connsiteX6" fmla="*/ 59722 w 205168"/>
                  <a:gd name="connsiteY6" fmla="*/ 63056 h 205168"/>
                  <a:gd name="connsiteX7" fmla="*/ 0 w 205168"/>
                  <a:gd name="connsiteY7" fmla="*/ 102584 h 205168"/>
                  <a:gd name="connsiteX8" fmla="*/ 59722 w 205168"/>
                  <a:gd name="connsiteY8" fmla="*/ 142113 h 205168"/>
                  <a:gd name="connsiteX9" fmla="*/ 63246 w 205168"/>
                  <a:gd name="connsiteY9" fmla="*/ 141923 h 205168"/>
                  <a:gd name="connsiteX10" fmla="*/ 63056 w 205168"/>
                  <a:gd name="connsiteY10" fmla="*/ 145447 h 205168"/>
                  <a:gd name="connsiteX11" fmla="*/ 102584 w 205168"/>
                  <a:gd name="connsiteY11" fmla="*/ 205169 h 205168"/>
                  <a:gd name="connsiteX12" fmla="*/ 142113 w 205168"/>
                  <a:gd name="connsiteY12" fmla="*/ 145447 h 205168"/>
                  <a:gd name="connsiteX13" fmla="*/ 141922 w 205168"/>
                  <a:gd name="connsiteY13" fmla="*/ 141923 h 205168"/>
                  <a:gd name="connsiteX14" fmla="*/ 145447 w 205168"/>
                  <a:gd name="connsiteY14" fmla="*/ 142113 h 205168"/>
                  <a:gd name="connsiteX15" fmla="*/ 205169 w 205168"/>
                  <a:gd name="connsiteY15" fmla="*/ 102584 h 205168"/>
                  <a:gd name="connsiteX16" fmla="*/ 145542 w 205168"/>
                  <a:gd name="connsiteY16" fmla="*/ 63056 h 205168"/>
                  <a:gd name="connsiteX17" fmla="*/ 102584 w 205168"/>
                  <a:gd name="connsiteY17" fmla="*/ 72104 h 205168"/>
                  <a:gd name="connsiteX18" fmla="*/ 72104 w 205168"/>
                  <a:gd name="connsiteY18" fmla="*/ 102584 h 205168"/>
                  <a:gd name="connsiteX19" fmla="*/ 102584 w 205168"/>
                  <a:gd name="connsiteY19" fmla="*/ 133064 h 205168"/>
                  <a:gd name="connsiteX20" fmla="*/ 133064 w 205168"/>
                  <a:gd name="connsiteY20" fmla="*/ 102584 h 205168"/>
                  <a:gd name="connsiteX21" fmla="*/ 102584 w 205168"/>
                  <a:gd name="connsiteY21" fmla="*/ 72104 h 20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168" h="205168">
                    <a:moveTo>
                      <a:pt x="145542" y="63056"/>
                    </a:moveTo>
                    <a:cubicBezTo>
                      <a:pt x="144304" y="63056"/>
                      <a:pt x="143161" y="63151"/>
                      <a:pt x="142018" y="63246"/>
                    </a:cubicBezTo>
                    <a:cubicBezTo>
                      <a:pt x="142113" y="62103"/>
                      <a:pt x="142208" y="60960"/>
                      <a:pt x="142208" y="59722"/>
                    </a:cubicBezTo>
                    <a:cubicBezTo>
                      <a:pt x="142208" y="37910"/>
                      <a:pt x="102680" y="0"/>
                      <a:pt x="102680" y="0"/>
                    </a:cubicBezTo>
                    <a:cubicBezTo>
                      <a:pt x="102680" y="0"/>
                      <a:pt x="63151" y="37910"/>
                      <a:pt x="63151" y="59722"/>
                    </a:cubicBezTo>
                    <a:cubicBezTo>
                      <a:pt x="63151" y="60960"/>
                      <a:pt x="63246" y="62103"/>
                      <a:pt x="63341" y="63246"/>
                    </a:cubicBezTo>
                    <a:cubicBezTo>
                      <a:pt x="62103" y="63056"/>
                      <a:pt x="60960" y="63056"/>
                      <a:pt x="59722" y="63056"/>
                    </a:cubicBezTo>
                    <a:cubicBezTo>
                      <a:pt x="37909" y="63056"/>
                      <a:pt x="0" y="102584"/>
                      <a:pt x="0" y="102584"/>
                    </a:cubicBezTo>
                    <a:cubicBezTo>
                      <a:pt x="0" y="102584"/>
                      <a:pt x="37909" y="142113"/>
                      <a:pt x="59722" y="142113"/>
                    </a:cubicBezTo>
                    <a:cubicBezTo>
                      <a:pt x="60960" y="142113"/>
                      <a:pt x="62198" y="142018"/>
                      <a:pt x="63246" y="141923"/>
                    </a:cubicBezTo>
                    <a:cubicBezTo>
                      <a:pt x="63151" y="143066"/>
                      <a:pt x="63056" y="144209"/>
                      <a:pt x="63056" y="145447"/>
                    </a:cubicBezTo>
                    <a:cubicBezTo>
                      <a:pt x="63056" y="167259"/>
                      <a:pt x="102584" y="205169"/>
                      <a:pt x="102584" y="205169"/>
                    </a:cubicBezTo>
                    <a:cubicBezTo>
                      <a:pt x="102584" y="205169"/>
                      <a:pt x="142113" y="167259"/>
                      <a:pt x="142113" y="145447"/>
                    </a:cubicBezTo>
                    <a:cubicBezTo>
                      <a:pt x="142113" y="144209"/>
                      <a:pt x="142018" y="143066"/>
                      <a:pt x="141922" y="141923"/>
                    </a:cubicBezTo>
                    <a:cubicBezTo>
                      <a:pt x="143066" y="142018"/>
                      <a:pt x="144209" y="142113"/>
                      <a:pt x="145447" y="142113"/>
                    </a:cubicBezTo>
                    <a:cubicBezTo>
                      <a:pt x="167259" y="142113"/>
                      <a:pt x="205169" y="102584"/>
                      <a:pt x="205169" y="102584"/>
                    </a:cubicBezTo>
                    <a:cubicBezTo>
                      <a:pt x="205169" y="102584"/>
                      <a:pt x="167354" y="63056"/>
                      <a:pt x="145542" y="63056"/>
                    </a:cubicBezTo>
                    <a:close/>
                    <a:moveTo>
                      <a:pt x="102584" y="72104"/>
                    </a:moveTo>
                    <a:cubicBezTo>
                      <a:pt x="85820" y="72104"/>
                      <a:pt x="72104" y="85820"/>
                      <a:pt x="72104" y="102584"/>
                    </a:cubicBezTo>
                    <a:cubicBezTo>
                      <a:pt x="72104" y="119348"/>
                      <a:pt x="85725" y="133064"/>
                      <a:pt x="102584" y="133064"/>
                    </a:cubicBezTo>
                    <a:cubicBezTo>
                      <a:pt x="119348" y="133064"/>
                      <a:pt x="133064" y="119348"/>
                      <a:pt x="133064" y="102584"/>
                    </a:cubicBezTo>
                    <a:cubicBezTo>
                      <a:pt x="133064" y="85725"/>
                      <a:pt x="119444" y="72104"/>
                      <a:pt x="102584" y="72104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574">
                <a:extLst>
                  <a:ext uri="{FF2B5EF4-FFF2-40B4-BE49-F238E27FC236}">
                    <a16:creationId xmlns:a16="http://schemas.microsoft.com/office/drawing/2014/main" id="{1A3536D0-C9F5-4F8A-91FD-24DCC936292F}"/>
                  </a:ext>
                </a:extLst>
              </p:cNvPr>
              <p:cNvSpPr/>
              <p:nvPr/>
            </p:nvSpPr>
            <p:spPr>
              <a:xfrm>
                <a:off x="5437059" y="2161126"/>
                <a:ext cx="90678" cy="90678"/>
              </a:xfrm>
              <a:custGeom>
                <a:avLst/>
                <a:gdLst>
                  <a:gd name="connsiteX0" fmla="*/ 90678 w 90678"/>
                  <a:gd name="connsiteY0" fmla="*/ 45339 h 90678"/>
                  <a:gd name="connsiteX1" fmla="*/ 45339 w 90678"/>
                  <a:gd name="connsiteY1" fmla="*/ 90678 h 90678"/>
                  <a:gd name="connsiteX2" fmla="*/ 0 w 90678"/>
                  <a:gd name="connsiteY2" fmla="*/ 45339 h 90678"/>
                  <a:gd name="connsiteX3" fmla="*/ 45339 w 90678"/>
                  <a:gd name="connsiteY3" fmla="*/ 0 h 90678"/>
                  <a:gd name="connsiteX4" fmla="*/ 90678 w 90678"/>
                  <a:gd name="connsiteY4" fmla="*/ 45339 h 9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678" h="90678">
                    <a:moveTo>
                      <a:pt x="90678" y="45339"/>
                    </a:moveTo>
                    <a:cubicBezTo>
                      <a:pt x="90678" y="70390"/>
                      <a:pt x="70390" y="90678"/>
                      <a:pt x="45339" y="90678"/>
                    </a:cubicBezTo>
                    <a:cubicBezTo>
                      <a:pt x="20288" y="90678"/>
                      <a:pt x="0" y="70390"/>
                      <a:pt x="0" y="45339"/>
                    </a:cubicBezTo>
                    <a:cubicBezTo>
                      <a:pt x="0" y="20289"/>
                      <a:pt x="20288" y="0"/>
                      <a:pt x="45339" y="0"/>
                    </a:cubicBezTo>
                    <a:cubicBezTo>
                      <a:pt x="70390" y="-95"/>
                      <a:pt x="90678" y="20289"/>
                      <a:pt x="90678" y="45339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0" name="Graphic 272">
              <a:extLst>
                <a:ext uri="{FF2B5EF4-FFF2-40B4-BE49-F238E27FC236}">
                  <a16:creationId xmlns:a16="http://schemas.microsoft.com/office/drawing/2014/main" id="{B6D76366-D98C-4093-BB6F-3932E3894653}"/>
                </a:ext>
              </a:extLst>
            </p:cNvPr>
            <p:cNvGrpSpPr/>
            <p:nvPr/>
          </p:nvGrpSpPr>
          <p:grpSpPr>
            <a:xfrm>
              <a:off x="5624321" y="2555747"/>
              <a:ext cx="364426" cy="364331"/>
              <a:chOff x="5624321" y="2555747"/>
              <a:chExt cx="364426" cy="364331"/>
            </a:xfrm>
            <a:noFill/>
          </p:grpSpPr>
          <p:sp>
            <p:nvSpPr>
              <p:cNvPr id="29" name="Freeform: Shape 571">
                <a:extLst>
                  <a:ext uri="{FF2B5EF4-FFF2-40B4-BE49-F238E27FC236}">
                    <a16:creationId xmlns:a16="http://schemas.microsoft.com/office/drawing/2014/main" id="{C3848DD3-D6FC-4035-9F5A-3BF90EC3652B}"/>
                  </a:ext>
                </a:extLst>
              </p:cNvPr>
              <p:cNvSpPr/>
              <p:nvPr/>
            </p:nvSpPr>
            <p:spPr>
              <a:xfrm>
                <a:off x="5624321" y="2555747"/>
                <a:ext cx="364426" cy="364331"/>
              </a:xfrm>
              <a:custGeom>
                <a:avLst/>
                <a:gdLst>
                  <a:gd name="connsiteX0" fmla="*/ 258413 w 364426"/>
                  <a:gd name="connsiteY0" fmla="*/ 112014 h 364331"/>
                  <a:gd name="connsiteX1" fmla="*/ 252127 w 364426"/>
                  <a:gd name="connsiteY1" fmla="*/ 112300 h 364331"/>
                  <a:gd name="connsiteX2" fmla="*/ 252413 w 364426"/>
                  <a:gd name="connsiteY2" fmla="*/ 106013 h 364331"/>
                  <a:gd name="connsiteX3" fmla="*/ 182213 w 364426"/>
                  <a:gd name="connsiteY3" fmla="*/ 0 h 364331"/>
                  <a:gd name="connsiteX4" fmla="*/ 112014 w 364426"/>
                  <a:gd name="connsiteY4" fmla="*/ 106013 h 364331"/>
                  <a:gd name="connsiteX5" fmla="*/ 112300 w 364426"/>
                  <a:gd name="connsiteY5" fmla="*/ 112300 h 364331"/>
                  <a:gd name="connsiteX6" fmla="*/ 106013 w 364426"/>
                  <a:gd name="connsiteY6" fmla="*/ 112014 h 364331"/>
                  <a:gd name="connsiteX7" fmla="*/ 0 w 364426"/>
                  <a:gd name="connsiteY7" fmla="*/ 182213 h 364331"/>
                  <a:gd name="connsiteX8" fmla="*/ 106013 w 364426"/>
                  <a:gd name="connsiteY8" fmla="*/ 252317 h 364331"/>
                  <a:gd name="connsiteX9" fmla="*/ 112300 w 364426"/>
                  <a:gd name="connsiteY9" fmla="*/ 252031 h 364331"/>
                  <a:gd name="connsiteX10" fmla="*/ 112014 w 364426"/>
                  <a:gd name="connsiteY10" fmla="*/ 258318 h 364331"/>
                  <a:gd name="connsiteX11" fmla="*/ 182213 w 364426"/>
                  <a:gd name="connsiteY11" fmla="*/ 364331 h 364331"/>
                  <a:gd name="connsiteX12" fmla="*/ 252413 w 364426"/>
                  <a:gd name="connsiteY12" fmla="*/ 258318 h 364331"/>
                  <a:gd name="connsiteX13" fmla="*/ 252127 w 364426"/>
                  <a:gd name="connsiteY13" fmla="*/ 252031 h 364331"/>
                  <a:gd name="connsiteX14" fmla="*/ 258413 w 364426"/>
                  <a:gd name="connsiteY14" fmla="*/ 252317 h 364331"/>
                  <a:gd name="connsiteX15" fmla="*/ 364426 w 364426"/>
                  <a:gd name="connsiteY15" fmla="*/ 182213 h 364331"/>
                  <a:gd name="connsiteX16" fmla="*/ 258413 w 364426"/>
                  <a:gd name="connsiteY16" fmla="*/ 112014 h 364331"/>
                  <a:gd name="connsiteX17" fmla="*/ 182213 w 364426"/>
                  <a:gd name="connsiteY17" fmla="*/ 128016 h 364331"/>
                  <a:gd name="connsiteX18" fmla="*/ 128111 w 364426"/>
                  <a:gd name="connsiteY18" fmla="*/ 182118 h 364331"/>
                  <a:gd name="connsiteX19" fmla="*/ 182213 w 364426"/>
                  <a:gd name="connsiteY19" fmla="*/ 236220 h 364331"/>
                  <a:gd name="connsiteX20" fmla="*/ 236315 w 364426"/>
                  <a:gd name="connsiteY20" fmla="*/ 182118 h 364331"/>
                  <a:gd name="connsiteX21" fmla="*/ 182213 w 364426"/>
                  <a:gd name="connsiteY21" fmla="*/ 128016 h 36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4426" h="364331">
                    <a:moveTo>
                      <a:pt x="258413" y="112014"/>
                    </a:moveTo>
                    <a:cubicBezTo>
                      <a:pt x="256223" y="112014"/>
                      <a:pt x="254127" y="112109"/>
                      <a:pt x="252127" y="112300"/>
                    </a:cubicBezTo>
                    <a:cubicBezTo>
                      <a:pt x="252317" y="110300"/>
                      <a:pt x="252413" y="108204"/>
                      <a:pt x="252413" y="106013"/>
                    </a:cubicBezTo>
                    <a:cubicBezTo>
                      <a:pt x="252413" y="67246"/>
                      <a:pt x="182213" y="0"/>
                      <a:pt x="182213" y="0"/>
                    </a:cubicBezTo>
                    <a:cubicBezTo>
                      <a:pt x="182213" y="0"/>
                      <a:pt x="112014" y="67342"/>
                      <a:pt x="112014" y="106013"/>
                    </a:cubicBezTo>
                    <a:cubicBezTo>
                      <a:pt x="112014" y="108204"/>
                      <a:pt x="112109" y="110300"/>
                      <a:pt x="112300" y="112300"/>
                    </a:cubicBezTo>
                    <a:cubicBezTo>
                      <a:pt x="110300" y="112109"/>
                      <a:pt x="108204" y="112014"/>
                      <a:pt x="106013" y="112014"/>
                    </a:cubicBezTo>
                    <a:cubicBezTo>
                      <a:pt x="67247" y="112014"/>
                      <a:pt x="0" y="182213"/>
                      <a:pt x="0" y="182213"/>
                    </a:cubicBezTo>
                    <a:cubicBezTo>
                      <a:pt x="0" y="182213"/>
                      <a:pt x="67247" y="252317"/>
                      <a:pt x="106013" y="252317"/>
                    </a:cubicBezTo>
                    <a:cubicBezTo>
                      <a:pt x="108204" y="252317"/>
                      <a:pt x="110300" y="252222"/>
                      <a:pt x="112300" y="252031"/>
                    </a:cubicBezTo>
                    <a:cubicBezTo>
                      <a:pt x="112109" y="254032"/>
                      <a:pt x="112014" y="256127"/>
                      <a:pt x="112014" y="258318"/>
                    </a:cubicBezTo>
                    <a:cubicBezTo>
                      <a:pt x="112014" y="297085"/>
                      <a:pt x="182213" y="364331"/>
                      <a:pt x="182213" y="364331"/>
                    </a:cubicBezTo>
                    <a:cubicBezTo>
                      <a:pt x="182213" y="364331"/>
                      <a:pt x="252413" y="297085"/>
                      <a:pt x="252413" y="258318"/>
                    </a:cubicBezTo>
                    <a:cubicBezTo>
                      <a:pt x="252413" y="256127"/>
                      <a:pt x="252317" y="254032"/>
                      <a:pt x="252127" y="252031"/>
                    </a:cubicBezTo>
                    <a:cubicBezTo>
                      <a:pt x="254127" y="252222"/>
                      <a:pt x="256223" y="252317"/>
                      <a:pt x="258413" y="252317"/>
                    </a:cubicBezTo>
                    <a:cubicBezTo>
                      <a:pt x="297180" y="252317"/>
                      <a:pt x="364426" y="182213"/>
                      <a:pt x="364426" y="182213"/>
                    </a:cubicBezTo>
                    <a:cubicBezTo>
                      <a:pt x="364426" y="182213"/>
                      <a:pt x="297085" y="112014"/>
                      <a:pt x="258413" y="112014"/>
                    </a:cubicBezTo>
                    <a:close/>
                    <a:moveTo>
                      <a:pt x="182213" y="128016"/>
                    </a:moveTo>
                    <a:cubicBezTo>
                      <a:pt x="152400" y="128016"/>
                      <a:pt x="128111" y="152305"/>
                      <a:pt x="128111" y="182118"/>
                    </a:cubicBezTo>
                    <a:cubicBezTo>
                      <a:pt x="128111" y="211931"/>
                      <a:pt x="152400" y="236220"/>
                      <a:pt x="182213" y="236220"/>
                    </a:cubicBezTo>
                    <a:cubicBezTo>
                      <a:pt x="212027" y="236220"/>
                      <a:pt x="236315" y="211931"/>
                      <a:pt x="236315" y="182118"/>
                    </a:cubicBezTo>
                    <a:cubicBezTo>
                      <a:pt x="236315" y="152305"/>
                      <a:pt x="212027" y="128016"/>
                      <a:pt x="182213" y="128016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" name="Freeform: Shape 572">
                <a:extLst>
                  <a:ext uri="{FF2B5EF4-FFF2-40B4-BE49-F238E27FC236}">
                    <a16:creationId xmlns:a16="http://schemas.microsoft.com/office/drawing/2014/main" id="{FFB45E13-D204-48D5-A98B-D8F8B331A9E2}"/>
                  </a:ext>
                </a:extLst>
              </p:cNvPr>
              <p:cNvSpPr/>
              <p:nvPr/>
            </p:nvSpPr>
            <p:spPr>
              <a:xfrm rot="-1996233">
                <a:off x="5726116" y="2657420"/>
                <a:ext cx="160974" cy="160974"/>
              </a:xfrm>
              <a:custGeom>
                <a:avLst/>
                <a:gdLst>
                  <a:gd name="connsiteX0" fmla="*/ 160975 w 160974"/>
                  <a:gd name="connsiteY0" fmla="*/ 80487 h 160974"/>
                  <a:gd name="connsiteX1" fmla="*/ 80487 w 160974"/>
                  <a:gd name="connsiteY1" fmla="*/ 160974 h 160974"/>
                  <a:gd name="connsiteX2" fmla="*/ 0 w 160974"/>
                  <a:gd name="connsiteY2" fmla="*/ 80487 h 160974"/>
                  <a:gd name="connsiteX3" fmla="*/ 80487 w 160974"/>
                  <a:gd name="connsiteY3" fmla="*/ 0 h 160974"/>
                  <a:gd name="connsiteX4" fmla="*/ 160975 w 160974"/>
                  <a:gd name="connsiteY4" fmla="*/ 80487 h 1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4" h="160974">
                    <a:moveTo>
                      <a:pt x="160975" y="80487"/>
                    </a:moveTo>
                    <a:cubicBezTo>
                      <a:pt x="160975" y="124939"/>
                      <a:pt x="124939" y="160974"/>
                      <a:pt x="80487" y="160974"/>
                    </a:cubicBezTo>
                    <a:cubicBezTo>
                      <a:pt x="36035" y="160974"/>
                      <a:pt x="0" y="124939"/>
                      <a:pt x="0" y="80487"/>
                    </a:cubicBezTo>
                    <a:cubicBezTo>
                      <a:pt x="0" y="36035"/>
                      <a:pt x="36035" y="0"/>
                      <a:pt x="80487" y="0"/>
                    </a:cubicBezTo>
                    <a:cubicBezTo>
                      <a:pt x="124939" y="0"/>
                      <a:pt x="160975" y="36035"/>
                      <a:pt x="160975" y="80487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" name="Graphic 272">
              <a:extLst>
                <a:ext uri="{FF2B5EF4-FFF2-40B4-BE49-F238E27FC236}">
                  <a16:creationId xmlns:a16="http://schemas.microsoft.com/office/drawing/2014/main" id="{B27D01F8-DD59-41EB-92B5-597810C17996}"/>
                </a:ext>
              </a:extLst>
            </p:cNvPr>
            <p:cNvGrpSpPr/>
            <p:nvPr/>
          </p:nvGrpSpPr>
          <p:grpSpPr>
            <a:xfrm>
              <a:off x="5390006" y="3129152"/>
              <a:ext cx="364426" cy="364331"/>
              <a:chOff x="5390006" y="3129152"/>
              <a:chExt cx="364426" cy="364331"/>
            </a:xfrm>
            <a:noFill/>
          </p:grpSpPr>
          <p:sp>
            <p:nvSpPr>
              <p:cNvPr id="27" name="Freeform: Shape 569">
                <a:extLst>
                  <a:ext uri="{FF2B5EF4-FFF2-40B4-BE49-F238E27FC236}">
                    <a16:creationId xmlns:a16="http://schemas.microsoft.com/office/drawing/2014/main" id="{09C1676C-CED4-456D-8CE9-4F92FB0C0255}"/>
                  </a:ext>
                </a:extLst>
              </p:cNvPr>
              <p:cNvSpPr/>
              <p:nvPr/>
            </p:nvSpPr>
            <p:spPr>
              <a:xfrm>
                <a:off x="5390006" y="3129152"/>
                <a:ext cx="364426" cy="364331"/>
              </a:xfrm>
              <a:custGeom>
                <a:avLst/>
                <a:gdLst>
                  <a:gd name="connsiteX0" fmla="*/ 258413 w 364426"/>
                  <a:gd name="connsiteY0" fmla="*/ 112014 h 364331"/>
                  <a:gd name="connsiteX1" fmla="*/ 252127 w 364426"/>
                  <a:gd name="connsiteY1" fmla="*/ 112300 h 364331"/>
                  <a:gd name="connsiteX2" fmla="*/ 252413 w 364426"/>
                  <a:gd name="connsiteY2" fmla="*/ 106013 h 364331"/>
                  <a:gd name="connsiteX3" fmla="*/ 182213 w 364426"/>
                  <a:gd name="connsiteY3" fmla="*/ 0 h 364331"/>
                  <a:gd name="connsiteX4" fmla="*/ 112014 w 364426"/>
                  <a:gd name="connsiteY4" fmla="*/ 106013 h 364331"/>
                  <a:gd name="connsiteX5" fmla="*/ 112300 w 364426"/>
                  <a:gd name="connsiteY5" fmla="*/ 112300 h 364331"/>
                  <a:gd name="connsiteX6" fmla="*/ 106013 w 364426"/>
                  <a:gd name="connsiteY6" fmla="*/ 112014 h 364331"/>
                  <a:gd name="connsiteX7" fmla="*/ 0 w 364426"/>
                  <a:gd name="connsiteY7" fmla="*/ 182213 h 364331"/>
                  <a:gd name="connsiteX8" fmla="*/ 106013 w 364426"/>
                  <a:gd name="connsiteY8" fmla="*/ 252317 h 364331"/>
                  <a:gd name="connsiteX9" fmla="*/ 112300 w 364426"/>
                  <a:gd name="connsiteY9" fmla="*/ 252031 h 364331"/>
                  <a:gd name="connsiteX10" fmla="*/ 112014 w 364426"/>
                  <a:gd name="connsiteY10" fmla="*/ 258318 h 364331"/>
                  <a:gd name="connsiteX11" fmla="*/ 182213 w 364426"/>
                  <a:gd name="connsiteY11" fmla="*/ 364331 h 364331"/>
                  <a:gd name="connsiteX12" fmla="*/ 252413 w 364426"/>
                  <a:gd name="connsiteY12" fmla="*/ 258318 h 364331"/>
                  <a:gd name="connsiteX13" fmla="*/ 252127 w 364426"/>
                  <a:gd name="connsiteY13" fmla="*/ 252031 h 364331"/>
                  <a:gd name="connsiteX14" fmla="*/ 258413 w 364426"/>
                  <a:gd name="connsiteY14" fmla="*/ 252317 h 364331"/>
                  <a:gd name="connsiteX15" fmla="*/ 364427 w 364426"/>
                  <a:gd name="connsiteY15" fmla="*/ 182213 h 364331"/>
                  <a:gd name="connsiteX16" fmla="*/ 258413 w 364426"/>
                  <a:gd name="connsiteY16" fmla="*/ 112014 h 364331"/>
                  <a:gd name="connsiteX17" fmla="*/ 182213 w 364426"/>
                  <a:gd name="connsiteY17" fmla="*/ 128111 h 364331"/>
                  <a:gd name="connsiteX18" fmla="*/ 128111 w 364426"/>
                  <a:gd name="connsiteY18" fmla="*/ 182213 h 364331"/>
                  <a:gd name="connsiteX19" fmla="*/ 182213 w 364426"/>
                  <a:gd name="connsiteY19" fmla="*/ 236315 h 364331"/>
                  <a:gd name="connsiteX20" fmla="*/ 236315 w 364426"/>
                  <a:gd name="connsiteY20" fmla="*/ 182213 h 364331"/>
                  <a:gd name="connsiteX21" fmla="*/ 182213 w 364426"/>
                  <a:gd name="connsiteY21" fmla="*/ 128111 h 36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4426" h="364331">
                    <a:moveTo>
                      <a:pt x="258413" y="112014"/>
                    </a:moveTo>
                    <a:cubicBezTo>
                      <a:pt x="256222" y="112014"/>
                      <a:pt x="254127" y="112109"/>
                      <a:pt x="252127" y="112300"/>
                    </a:cubicBezTo>
                    <a:cubicBezTo>
                      <a:pt x="252317" y="110300"/>
                      <a:pt x="252413" y="108204"/>
                      <a:pt x="252413" y="106013"/>
                    </a:cubicBezTo>
                    <a:cubicBezTo>
                      <a:pt x="252413" y="67246"/>
                      <a:pt x="182213" y="0"/>
                      <a:pt x="182213" y="0"/>
                    </a:cubicBezTo>
                    <a:cubicBezTo>
                      <a:pt x="182213" y="0"/>
                      <a:pt x="112014" y="67342"/>
                      <a:pt x="112014" y="106013"/>
                    </a:cubicBezTo>
                    <a:cubicBezTo>
                      <a:pt x="112014" y="108204"/>
                      <a:pt x="112109" y="110300"/>
                      <a:pt x="112300" y="112300"/>
                    </a:cubicBezTo>
                    <a:cubicBezTo>
                      <a:pt x="110299" y="112109"/>
                      <a:pt x="108204" y="112014"/>
                      <a:pt x="106013" y="112014"/>
                    </a:cubicBezTo>
                    <a:cubicBezTo>
                      <a:pt x="67247" y="112014"/>
                      <a:pt x="0" y="182213"/>
                      <a:pt x="0" y="182213"/>
                    </a:cubicBezTo>
                    <a:cubicBezTo>
                      <a:pt x="0" y="182213"/>
                      <a:pt x="67247" y="252317"/>
                      <a:pt x="106013" y="252317"/>
                    </a:cubicBezTo>
                    <a:cubicBezTo>
                      <a:pt x="108204" y="252317"/>
                      <a:pt x="110299" y="252222"/>
                      <a:pt x="112300" y="252031"/>
                    </a:cubicBezTo>
                    <a:cubicBezTo>
                      <a:pt x="112109" y="254032"/>
                      <a:pt x="112014" y="256127"/>
                      <a:pt x="112014" y="258318"/>
                    </a:cubicBezTo>
                    <a:cubicBezTo>
                      <a:pt x="112014" y="297085"/>
                      <a:pt x="182213" y="364331"/>
                      <a:pt x="182213" y="364331"/>
                    </a:cubicBezTo>
                    <a:cubicBezTo>
                      <a:pt x="182213" y="364331"/>
                      <a:pt x="252413" y="297085"/>
                      <a:pt x="252413" y="258318"/>
                    </a:cubicBezTo>
                    <a:cubicBezTo>
                      <a:pt x="252413" y="256127"/>
                      <a:pt x="252317" y="254032"/>
                      <a:pt x="252127" y="252031"/>
                    </a:cubicBezTo>
                    <a:cubicBezTo>
                      <a:pt x="254127" y="252222"/>
                      <a:pt x="256222" y="252317"/>
                      <a:pt x="258413" y="252317"/>
                    </a:cubicBezTo>
                    <a:cubicBezTo>
                      <a:pt x="297180" y="252317"/>
                      <a:pt x="364427" y="182213"/>
                      <a:pt x="364427" y="182213"/>
                    </a:cubicBezTo>
                    <a:cubicBezTo>
                      <a:pt x="364427" y="182213"/>
                      <a:pt x="297085" y="112014"/>
                      <a:pt x="258413" y="112014"/>
                    </a:cubicBezTo>
                    <a:close/>
                    <a:moveTo>
                      <a:pt x="182213" y="128111"/>
                    </a:moveTo>
                    <a:cubicBezTo>
                      <a:pt x="152400" y="128111"/>
                      <a:pt x="128111" y="152400"/>
                      <a:pt x="128111" y="182213"/>
                    </a:cubicBezTo>
                    <a:cubicBezTo>
                      <a:pt x="128111" y="212026"/>
                      <a:pt x="152400" y="236315"/>
                      <a:pt x="182213" y="236315"/>
                    </a:cubicBezTo>
                    <a:cubicBezTo>
                      <a:pt x="212027" y="236315"/>
                      <a:pt x="236315" y="212026"/>
                      <a:pt x="236315" y="182213"/>
                    </a:cubicBezTo>
                    <a:cubicBezTo>
                      <a:pt x="236315" y="152400"/>
                      <a:pt x="212027" y="128111"/>
                      <a:pt x="182213" y="128111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" name="Freeform: Shape 570">
                <a:extLst>
                  <a:ext uri="{FF2B5EF4-FFF2-40B4-BE49-F238E27FC236}">
                    <a16:creationId xmlns:a16="http://schemas.microsoft.com/office/drawing/2014/main" id="{CF18FF8F-D5D5-484E-9B5B-4E04FBA4BBA0}"/>
                  </a:ext>
                </a:extLst>
              </p:cNvPr>
              <p:cNvSpPr/>
              <p:nvPr/>
            </p:nvSpPr>
            <p:spPr>
              <a:xfrm rot="-1357430">
                <a:off x="5491807" y="3230943"/>
                <a:ext cx="160981" cy="160981"/>
              </a:xfrm>
              <a:custGeom>
                <a:avLst/>
                <a:gdLst>
                  <a:gd name="connsiteX0" fmla="*/ 160981 w 160981"/>
                  <a:gd name="connsiteY0" fmla="*/ 80491 h 160981"/>
                  <a:gd name="connsiteX1" fmla="*/ 80491 w 160981"/>
                  <a:gd name="connsiteY1" fmla="*/ 160981 h 160981"/>
                  <a:gd name="connsiteX2" fmla="*/ 0 w 160981"/>
                  <a:gd name="connsiteY2" fmla="*/ 80491 h 160981"/>
                  <a:gd name="connsiteX3" fmla="*/ 80491 w 160981"/>
                  <a:gd name="connsiteY3" fmla="*/ 0 h 160981"/>
                  <a:gd name="connsiteX4" fmla="*/ 160981 w 160981"/>
                  <a:gd name="connsiteY4" fmla="*/ 80491 h 16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81" h="160981">
                    <a:moveTo>
                      <a:pt x="160981" y="80491"/>
                    </a:moveTo>
                    <a:cubicBezTo>
                      <a:pt x="160981" y="124944"/>
                      <a:pt x="124944" y="160981"/>
                      <a:pt x="80491" y="160981"/>
                    </a:cubicBezTo>
                    <a:cubicBezTo>
                      <a:pt x="36037" y="160981"/>
                      <a:pt x="0" y="124944"/>
                      <a:pt x="0" y="80491"/>
                    </a:cubicBezTo>
                    <a:cubicBezTo>
                      <a:pt x="0" y="36037"/>
                      <a:pt x="36037" y="0"/>
                      <a:pt x="80491" y="0"/>
                    </a:cubicBezTo>
                    <a:cubicBezTo>
                      <a:pt x="124944" y="0"/>
                      <a:pt x="160981" y="36037"/>
                      <a:pt x="160981" y="80491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2" name="Graphic 272">
              <a:extLst>
                <a:ext uri="{FF2B5EF4-FFF2-40B4-BE49-F238E27FC236}">
                  <a16:creationId xmlns:a16="http://schemas.microsoft.com/office/drawing/2014/main" id="{BC3D2B3C-8C4F-426F-8543-F14A7BAF8881}"/>
                </a:ext>
              </a:extLst>
            </p:cNvPr>
            <p:cNvGrpSpPr/>
            <p:nvPr/>
          </p:nvGrpSpPr>
          <p:grpSpPr>
            <a:xfrm>
              <a:off x="5621273" y="3663028"/>
              <a:ext cx="535876" cy="535876"/>
              <a:chOff x="5621273" y="3663028"/>
              <a:chExt cx="535876" cy="535876"/>
            </a:xfrm>
            <a:noFill/>
          </p:grpSpPr>
          <p:sp>
            <p:nvSpPr>
              <p:cNvPr id="25" name="Freeform: Shape 567">
                <a:extLst>
                  <a:ext uri="{FF2B5EF4-FFF2-40B4-BE49-F238E27FC236}">
                    <a16:creationId xmlns:a16="http://schemas.microsoft.com/office/drawing/2014/main" id="{24202163-6204-46BA-ACE3-60A16FB87629}"/>
                  </a:ext>
                </a:extLst>
              </p:cNvPr>
              <p:cNvSpPr/>
              <p:nvPr/>
            </p:nvSpPr>
            <p:spPr>
              <a:xfrm>
                <a:off x="5621273" y="3663028"/>
                <a:ext cx="535876" cy="535876"/>
              </a:xfrm>
              <a:custGeom>
                <a:avLst/>
                <a:gdLst>
                  <a:gd name="connsiteX0" fmla="*/ 379952 w 535876"/>
                  <a:gd name="connsiteY0" fmla="*/ 164782 h 535876"/>
                  <a:gd name="connsiteX1" fmla="*/ 370618 w 535876"/>
                  <a:gd name="connsiteY1" fmla="*/ 165259 h 535876"/>
                  <a:gd name="connsiteX2" fmla="*/ 371094 w 535876"/>
                  <a:gd name="connsiteY2" fmla="*/ 155924 h 535876"/>
                  <a:gd name="connsiteX3" fmla="*/ 267938 w 535876"/>
                  <a:gd name="connsiteY3" fmla="*/ 0 h 535876"/>
                  <a:gd name="connsiteX4" fmla="*/ 164783 w 535876"/>
                  <a:gd name="connsiteY4" fmla="*/ 155924 h 535876"/>
                  <a:gd name="connsiteX5" fmla="*/ 165259 w 535876"/>
                  <a:gd name="connsiteY5" fmla="*/ 165259 h 535876"/>
                  <a:gd name="connsiteX6" fmla="*/ 155924 w 535876"/>
                  <a:gd name="connsiteY6" fmla="*/ 164782 h 535876"/>
                  <a:gd name="connsiteX7" fmla="*/ 0 w 535876"/>
                  <a:gd name="connsiteY7" fmla="*/ 267938 h 535876"/>
                  <a:gd name="connsiteX8" fmla="*/ 155924 w 535876"/>
                  <a:gd name="connsiteY8" fmla="*/ 371094 h 535876"/>
                  <a:gd name="connsiteX9" fmla="*/ 165259 w 535876"/>
                  <a:gd name="connsiteY9" fmla="*/ 370618 h 535876"/>
                  <a:gd name="connsiteX10" fmla="*/ 164783 w 535876"/>
                  <a:gd name="connsiteY10" fmla="*/ 379952 h 535876"/>
                  <a:gd name="connsiteX11" fmla="*/ 267938 w 535876"/>
                  <a:gd name="connsiteY11" fmla="*/ 535876 h 535876"/>
                  <a:gd name="connsiteX12" fmla="*/ 371094 w 535876"/>
                  <a:gd name="connsiteY12" fmla="*/ 379952 h 535876"/>
                  <a:gd name="connsiteX13" fmla="*/ 370618 w 535876"/>
                  <a:gd name="connsiteY13" fmla="*/ 370618 h 535876"/>
                  <a:gd name="connsiteX14" fmla="*/ 379952 w 535876"/>
                  <a:gd name="connsiteY14" fmla="*/ 371094 h 535876"/>
                  <a:gd name="connsiteX15" fmla="*/ 535877 w 535876"/>
                  <a:gd name="connsiteY15" fmla="*/ 267938 h 535876"/>
                  <a:gd name="connsiteX16" fmla="*/ 379952 w 535876"/>
                  <a:gd name="connsiteY16" fmla="*/ 164782 h 535876"/>
                  <a:gd name="connsiteX17" fmla="*/ 267938 w 535876"/>
                  <a:gd name="connsiteY17" fmla="*/ 188309 h 535876"/>
                  <a:gd name="connsiteX18" fmla="*/ 188404 w 535876"/>
                  <a:gd name="connsiteY18" fmla="*/ 267843 h 535876"/>
                  <a:gd name="connsiteX19" fmla="*/ 267938 w 535876"/>
                  <a:gd name="connsiteY19" fmla="*/ 347472 h 535876"/>
                  <a:gd name="connsiteX20" fmla="*/ 347472 w 535876"/>
                  <a:gd name="connsiteY20" fmla="*/ 267843 h 535876"/>
                  <a:gd name="connsiteX21" fmla="*/ 267938 w 535876"/>
                  <a:gd name="connsiteY21" fmla="*/ 188309 h 53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5876" h="535876">
                    <a:moveTo>
                      <a:pt x="379952" y="164782"/>
                    </a:moveTo>
                    <a:cubicBezTo>
                      <a:pt x="376714" y="164782"/>
                      <a:pt x="373570" y="164973"/>
                      <a:pt x="370618" y="165259"/>
                    </a:cubicBezTo>
                    <a:cubicBezTo>
                      <a:pt x="370904" y="162306"/>
                      <a:pt x="371094" y="159258"/>
                      <a:pt x="371094" y="155924"/>
                    </a:cubicBezTo>
                    <a:cubicBezTo>
                      <a:pt x="371094" y="98965"/>
                      <a:pt x="267938" y="0"/>
                      <a:pt x="267938" y="0"/>
                    </a:cubicBezTo>
                    <a:cubicBezTo>
                      <a:pt x="267938" y="0"/>
                      <a:pt x="164783" y="98965"/>
                      <a:pt x="164783" y="155924"/>
                    </a:cubicBezTo>
                    <a:cubicBezTo>
                      <a:pt x="164783" y="159163"/>
                      <a:pt x="164973" y="162306"/>
                      <a:pt x="165259" y="165259"/>
                    </a:cubicBezTo>
                    <a:cubicBezTo>
                      <a:pt x="162306" y="164973"/>
                      <a:pt x="159258" y="164782"/>
                      <a:pt x="155924" y="164782"/>
                    </a:cubicBezTo>
                    <a:cubicBezTo>
                      <a:pt x="98965" y="164782"/>
                      <a:pt x="0" y="267938"/>
                      <a:pt x="0" y="267938"/>
                    </a:cubicBezTo>
                    <a:cubicBezTo>
                      <a:pt x="0" y="267938"/>
                      <a:pt x="98965" y="371094"/>
                      <a:pt x="155924" y="371094"/>
                    </a:cubicBezTo>
                    <a:cubicBezTo>
                      <a:pt x="159163" y="371094"/>
                      <a:pt x="162306" y="370904"/>
                      <a:pt x="165259" y="370618"/>
                    </a:cubicBezTo>
                    <a:cubicBezTo>
                      <a:pt x="164973" y="373571"/>
                      <a:pt x="164783" y="376714"/>
                      <a:pt x="164783" y="379952"/>
                    </a:cubicBezTo>
                    <a:cubicBezTo>
                      <a:pt x="164783" y="436912"/>
                      <a:pt x="267938" y="535876"/>
                      <a:pt x="267938" y="535876"/>
                    </a:cubicBezTo>
                    <a:cubicBezTo>
                      <a:pt x="267938" y="535876"/>
                      <a:pt x="371094" y="436912"/>
                      <a:pt x="371094" y="379952"/>
                    </a:cubicBezTo>
                    <a:cubicBezTo>
                      <a:pt x="371094" y="376714"/>
                      <a:pt x="370904" y="373571"/>
                      <a:pt x="370618" y="370618"/>
                    </a:cubicBezTo>
                    <a:cubicBezTo>
                      <a:pt x="373570" y="370904"/>
                      <a:pt x="376618" y="371094"/>
                      <a:pt x="379952" y="371094"/>
                    </a:cubicBezTo>
                    <a:cubicBezTo>
                      <a:pt x="436912" y="371094"/>
                      <a:pt x="535877" y="267938"/>
                      <a:pt x="535877" y="267938"/>
                    </a:cubicBezTo>
                    <a:cubicBezTo>
                      <a:pt x="535877" y="267938"/>
                      <a:pt x="436912" y="164782"/>
                      <a:pt x="379952" y="164782"/>
                    </a:cubicBezTo>
                    <a:close/>
                    <a:moveTo>
                      <a:pt x="267938" y="188309"/>
                    </a:moveTo>
                    <a:cubicBezTo>
                      <a:pt x="224028" y="188309"/>
                      <a:pt x="188404" y="224028"/>
                      <a:pt x="188404" y="267843"/>
                    </a:cubicBezTo>
                    <a:cubicBezTo>
                      <a:pt x="188404" y="311753"/>
                      <a:pt x="224123" y="347472"/>
                      <a:pt x="267938" y="347472"/>
                    </a:cubicBezTo>
                    <a:cubicBezTo>
                      <a:pt x="311849" y="347472"/>
                      <a:pt x="347472" y="311753"/>
                      <a:pt x="347472" y="267843"/>
                    </a:cubicBezTo>
                    <a:cubicBezTo>
                      <a:pt x="347472" y="224028"/>
                      <a:pt x="311849" y="188309"/>
                      <a:pt x="267938" y="188309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" name="Freeform: Shape 568">
                <a:extLst>
                  <a:ext uri="{FF2B5EF4-FFF2-40B4-BE49-F238E27FC236}">
                    <a16:creationId xmlns:a16="http://schemas.microsoft.com/office/drawing/2014/main" id="{89488891-97FA-4908-B39E-8183BD64A71E}"/>
                  </a:ext>
                </a:extLst>
              </p:cNvPr>
              <p:cNvSpPr/>
              <p:nvPr/>
            </p:nvSpPr>
            <p:spPr>
              <a:xfrm rot="-1339237">
                <a:off x="5770840" y="3812642"/>
                <a:ext cx="236798" cy="236798"/>
              </a:xfrm>
              <a:custGeom>
                <a:avLst/>
                <a:gdLst>
                  <a:gd name="connsiteX0" fmla="*/ 236798 w 236798"/>
                  <a:gd name="connsiteY0" fmla="*/ 118399 h 236798"/>
                  <a:gd name="connsiteX1" fmla="*/ 118399 w 236798"/>
                  <a:gd name="connsiteY1" fmla="*/ 236798 h 236798"/>
                  <a:gd name="connsiteX2" fmla="*/ 0 w 236798"/>
                  <a:gd name="connsiteY2" fmla="*/ 118399 h 236798"/>
                  <a:gd name="connsiteX3" fmla="*/ 118399 w 236798"/>
                  <a:gd name="connsiteY3" fmla="*/ 0 h 236798"/>
                  <a:gd name="connsiteX4" fmla="*/ 236798 w 236798"/>
                  <a:gd name="connsiteY4" fmla="*/ 118399 h 23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798" h="236798">
                    <a:moveTo>
                      <a:pt x="236798" y="118399"/>
                    </a:moveTo>
                    <a:cubicBezTo>
                      <a:pt x="236798" y="183789"/>
                      <a:pt x="183789" y="236798"/>
                      <a:pt x="118399" y="236798"/>
                    </a:cubicBezTo>
                    <a:cubicBezTo>
                      <a:pt x="53009" y="236798"/>
                      <a:pt x="0" y="183789"/>
                      <a:pt x="0" y="118399"/>
                    </a:cubicBezTo>
                    <a:cubicBezTo>
                      <a:pt x="0" y="53009"/>
                      <a:pt x="53009" y="0"/>
                      <a:pt x="118399" y="0"/>
                    </a:cubicBezTo>
                    <a:cubicBezTo>
                      <a:pt x="183789" y="0"/>
                      <a:pt x="236798" y="53009"/>
                      <a:pt x="236798" y="118399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3" name="Graphic 272">
              <a:extLst>
                <a:ext uri="{FF2B5EF4-FFF2-40B4-BE49-F238E27FC236}">
                  <a16:creationId xmlns:a16="http://schemas.microsoft.com/office/drawing/2014/main" id="{F891069D-B602-4DCE-AA8B-1CE28D85E7BB}"/>
                </a:ext>
              </a:extLst>
            </p:cNvPr>
            <p:cNvGrpSpPr/>
            <p:nvPr/>
          </p:nvGrpSpPr>
          <p:grpSpPr>
            <a:xfrm>
              <a:off x="5304281" y="4117847"/>
              <a:ext cx="535876" cy="535876"/>
              <a:chOff x="5304281" y="4117847"/>
              <a:chExt cx="535876" cy="535876"/>
            </a:xfrm>
            <a:noFill/>
          </p:grpSpPr>
          <p:sp>
            <p:nvSpPr>
              <p:cNvPr id="23" name="Freeform: Shape 565">
                <a:extLst>
                  <a:ext uri="{FF2B5EF4-FFF2-40B4-BE49-F238E27FC236}">
                    <a16:creationId xmlns:a16="http://schemas.microsoft.com/office/drawing/2014/main" id="{ED66B813-6ED9-4B5F-9107-A19A660E0E45}"/>
                  </a:ext>
                </a:extLst>
              </p:cNvPr>
              <p:cNvSpPr/>
              <p:nvPr/>
            </p:nvSpPr>
            <p:spPr>
              <a:xfrm>
                <a:off x="5304281" y="4117847"/>
                <a:ext cx="535876" cy="535876"/>
              </a:xfrm>
              <a:custGeom>
                <a:avLst/>
                <a:gdLst>
                  <a:gd name="connsiteX0" fmla="*/ 379952 w 535876"/>
                  <a:gd name="connsiteY0" fmla="*/ 164782 h 535876"/>
                  <a:gd name="connsiteX1" fmla="*/ 370618 w 535876"/>
                  <a:gd name="connsiteY1" fmla="*/ 165259 h 535876"/>
                  <a:gd name="connsiteX2" fmla="*/ 371094 w 535876"/>
                  <a:gd name="connsiteY2" fmla="*/ 155924 h 535876"/>
                  <a:gd name="connsiteX3" fmla="*/ 267938 w 535876"/>
                  <a:gd name="connsiteY3" fmla="*/ 0 h 535876"/>
                  <a:gd name="connsiteX4" fmla="*/ 164783 w 535876"/>
                  <a:gd name="connsiteY4" fmla="*/ 155924 h 535876"/>
                  <a:gd name="connsiteX5" fmla="*/ 165259 w 535876"/>
                  <a:gd name="connsiteY5" fmla="*/ 165259 h 535876"/>
                  <a:gd name="connsiteX6" fmla="*/ 155924 w 535876"/>
                  <a:gd name="connsiteY6" fmla="*/ 164782 h 535876"/>
                  <a:gd name="connsiteX7" fmla="*/ 0 w 535876"/>
                  <a:gd name="connsiteY7" fmla="*/ 267938 h 535876"/>
                  <a:gd name="connsiteX8" fmla="*/ 155924 w 535876"/>
                  <a:gd name="connsiteY8" fmla="*/ 371094 h 535876"/>
                  <a:gd name="connsiteX9" fmla="*/ 165259 w 535876"/>
                  <a:gd name="connsiteY9" fmla="*/ 370618 h 535876"/>
                  <a:gd name="connsiteX10" fmla="*/ 164783 w 535876"/>
                  <a:gd name="connsiteY10" fmla="*/ 379952 h 535876"/>
                  <a:gd name="connsiteX11" fmla="*/ 267938 w 535876"/>
                  <a:gd name="connsiteY11" fmla="*/ 535876 h 535876"/>
                  <a:gd name="connsiteX12" fmla="*/ 371094 w 535876"/>
                  <a:gd name="connsiteY12" fmla="*/ 379952 h 535876"/>
                  <a:gd name="connsiteX13" fmla="*/ 370618 w 535876"/>
                  <a:gd name="connsiteY13" fmla="*/ 370618 h 535876"/>
                  <a:gd name="connsiteX14" fmla="*/ 379952 w 535876"/>
                  <a:gd name="connsiteY14" fmla="*/ 371094 h 535876"/>
                  <a:gd name="connsiteX15" fmla="*/ 535877 w 535876"/>
                  <a:gd name="connsiteY15" fmla="*/ 267938 h 535876"/>
                  <a:gd name="connsiteX16" fmla="*/ 379952 w 535876"/>
                  <a:gd name="connsiteY16" fmla="*/ 164782 h 535876"/>
                  <a:gd name="connsiteX17" fmla="*/ 267938 w 535876"/>
                  <a:gd name="connsiteY17" fmla="*/ 188309 h 535876"/>
                  <a:gd name="connsiteX18" fmla="*/ 188405 w 535876"/>
                  <a:gd name="connsiteY18" fmla="*/ 267843 h 535876"/>
                  <a:gd name="connsiteX19" fmla="*/ 267938 w 535876"/>
                  <a:gd name="connsiteY19" fmla="*/ 347472 h 535876"/>
                  <a:gd name="connsiteX20" fmla="*/ 347472 w 535876"/>
                  <a:gd name="connsiteY20" fmla="*/ 267843 h 535876"/>
                  <a:gd name="connsiteX21" fmla="*/ 267938 w 535876"/>
                  <a:gd name="connsiteY21" fmla="*/ 188309 h 53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5876" h="535876">
                    <a:moveTo>
                      <a:pt x="379952" y="164782"/>
                    </a:moveTo>
                    <a:cubicBezTo>
                      <a:pt x="376714" y="164782"/>
                      <a:pt x="373571" y="164973"/>
                      <a:pt x="370618" y="165259"/>
                    </a:cubicBezTo>
                    <a:cubicBezTo>
                      <a:pt x="370904" y="162306"/>
                      <a:pt x="371094" y="159258"/>
                      <a:pt x="371094" y="155924"/>
                    </a:cubicBezTo>
                    <a:cubicBezTo>
                      <a:pt x="371094" y="98965"/>
                      <a:pt x="267938" y="0"/>
                      <a:pt x="267938" y="0"/>
                    </a:cubicBezTo>
                    <a:cubicBezTo>
                      <a:pt x="267938" y="0"/>
                      <a:pt x="164783" y="98965"/>
                      <a:pt x="164783" y="155924"/>
                    </a:cubicBezTo>
                    <a:cubicBezTo>
                      <a:pt x="164783" y="159163"/>
                      <a:pt x="164973" y="162306"/>
                      <a:pt x="165259" y="165259"/>
                    </a:cubicBezTo>
                    <a:cubicBezTo>
                      <a:pt x="162306" y="164973"/>
                      <a:pt x="159258" y="164782"/>
                      <a:pt x="155924" y="164782"/>
                    </a:cubicBezTo>
                    <a:cubicBezTo>
                      <a:pt x="98965" y="164782"/>
                      <a:pt x="0" y="267938"/>
                      <a:pt x="0" y="267938"/>
                    </a:cubicBezTo>
                    <a:cubicBezTo>
                      <a:pt x="0" y="267938"/>
                      <a:pt x="98965" y="371094"/>
                      <a:pt x="155924" y="371094"/>
                    </a:cubicBezTo>
                    <a:cubicBezTo>
                      <a:pt x="159163" y="371094"/>
                      <a:pt x="162306" y="370904"/>
                      <a:pt x="165259" y="370618"/>
                    </a:cubicBezTo>
                    <a:cubicBezTo>
                      <a:pt x="164973" y="373571"/>
                      <a:pt x="164783" y="376714"/>
                      <a:pt x="164783" y="379952"/>
                    </a:cubicBezTo>
                    <a:cubicBezTo>
                      <a:pt x="164783" y="436912"/>
                      <a:pt x="267938" y="535876"/>
                      <a:pt x="267938" y="535876"/>
                    </a:cubicBezTo>
                    <a:cubicBezTo>
                      <a:pt x="267938" y="535876"/>
                      <a:pt x="371094" y="436912"/>
                      <a:pt x="371094" y="379952"/>
                    </a:cubicBezTo>
                    <a:cubicBezTo>
                      <a:pt x="371094" y="376714"/>
                      <a:pt x="370904" y="373571"/>
                      <a:pt x="370618" y="370618"/>
                    </a:cubicBezTo>
                    <a:cubicBezTo>
                      <a:pt x="373571" y="370904"/>
                      <a:pt x="376618" y="371094"/>
                      <a:pt x="379952" y="371094"/>
                    </a:cubicBezTo>
                    <a:cubicBezTo>
                      <a:pt x="436912" y="371094"/>
                      <a:pt x="535877" y="267938"/>
                      <a:pt x="535877" y="267938"/>
                    </a:cubicBezTo>
                    <a:cubicBezTo>
                      <a:pt x="535877" y="267938"/>
                      <a:pt x="436912" y="164782"/>
                      <a:pt x="379952" y="164782"/>
                    </a:cubicBezTo>
                    <a:close/>
                    <a:moveTo>
                      <a:pt x="267938" y="188309"/>
                    </a:moveTo>
                    <a:cubicBezTo>
                      <a:pt x="224028" y="188309"/>
                      <a:pt x="188405" y="224028"/>
                      <a:pt x="188405" y="267843"/>
                    </a:cubicBezTo>
                    <a:cubicBezTo>
                      <a:pt x="188405" y="311753"/>
                      <a:pt x="224123" y="347472"/>
                      <a:pt x="267938" y="347472"/>
                    </a:cubicBezTo>
                    <a:cubicBezTo>
                      <a:pt x="311753" y="347472"/>
                      <a:pt x="347472" y="311753"/>
                      <a:pt x="347472" y="267843"/>
                    </a:cubicBezTo>
                    <a:cubicBezTo>
                      <a:pt x="347472" y="224028"/>
                      <a:pt x="311849" y="188309"/>
                      <a:pt x="267938" y="188309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566">
                <a:extLst>
                  <a:ext uri="{FF2B5EF4-FFF2-40B4-BE49-F238E27FC236}">
                    <a16:creationId xmlns:a16="http://schemas.microsoft.com/office/drawing/2014/main" id="{37CAF458-06C8-479A-B8F8-2A2DEC9AF9EC}"/>
                  </a:ext>
                </a:extLst>
              </p:cNvPr>
              <p:cNvSpPr/>
              <p:nvPr/>
            </p:nvSpPr>
            <p:spPr>
              <a:xfrm rot="-1339237">
                <a:off x="5453846" y="4267471"/>
                <a:ext cx="236798" cy="236798"/>
              </a:xfrm>
              <a:custGeom>
                <a:avLst/>
                <a:gdLst>
                  <a:gd name="connsiteX0" fmla="*/ 236798 w 236798"/>
                  <a:gd name="connsiteY0" fmla="*/ 118399 h 236798"/>
                  <a:gd name="connsiteX1" fmla="*/ 118399 w 236798"/>
                  <a:gd name="connsiteY1" fmla="*/ 236798 h 236798"/>
                  <a:gd name="connsiteX2" fmla="*/ 0 w 236798"/>
                  <a:gd name="connsiteY2" fmla="*/ 118399 h 236798"/>
                  <a:gd name="connsiteX3" fmla="*/ 118399 w 236798"/>
                  <a:gd name="connsiteY3" fmla="*/ 0 h 236798"/>
                  <a:gd name="connsiteX4" fmla="*/ 236798 w 236798"/>
                  <a:gd name="connsiteY4" fmla="*/ 118399 h 23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798" h="236798">
                    <a:moveTo>
                      <a:pt x="236798" y="118399"/>
                    </a:moveTo>
                    <a:cubicBezTo>
                      <a:pt x="236798" y="183789"/>
                      <a:pt x="183789" y="236798"/>
                      <a:pt x="118399" y="236798"/>
                    </a:cubicBezTo>
                    <a:cubicBezTo>
                      <a:pt x="53009" y="236798"/>
                      <a:pt x="0" y="183789"/>
                      <a:pt x="0" y="118399"/>
                    </a:cubicBezTo>
                    <a:cubicBezTo>
                      <a:pt x="0" y="53009"/>
                      <a:pt x="53009" y="0"/>
                      <a:pt x="118399" y="0"/>
                    </a:cubicBezTo>
                    <a:cubicBezTo>
                      <a:pt x="183789" y="0"/>
                      <a:pt x="236798" y="53009"/>
                      <a:pt x="236798" y="118399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" name="Graphic 272">
              <a:extLst>
                <a:ext uri="{FF2B5EF4-FFF2-40B4-BE49-F238E27FC236}">
                  <a16:creationId xmlns:a16="http://schemas.microsoft.com/office/drawing/2014/main" id="{9FB7B3FD-83B1-4784-BAA5-27E9C03EF8AD}"/>
                </a:ext>
              </a:extLst>
            </p:cNvPr>
            <p:cNvGrpSpPr/>
            <p:nvPr/>
          </p:nvGrpSpPr>
          <p:grpSpPr>
            <a:xfrm>
              <a:off x="5768149" y="4412074"/>
              <a:ext cx="777811" cy="777811"/>
              <a:chOff x="5768149" y="4412074"/>
              <a:chExt cx="777811" cy="777811"/>
            </a:xfrm>
            <a:noFill/>
          </p:grpSpPr>
          <p:sp>
            <p:nvSpPr>
              <p:cNvPr id="21" name="Freeform: Shape 563">
                <a:extLst>
                  <a:ext uri="{FF2B5EF4-FFF2-40B4-BE49-F238E27FC236}">
                    <a16:creationId xmlns:a16="http://schemas.microsoft.com/office/drawing/2014/main" id="{6FAB647F-5E24-4DA8-B8E6-C6F8DC668AC7}"/>
                  </a:ext>
                </a:extLst>
              </p:cNvPr>
              <p:cNvSpPr/>
              <p:nvPr/>
            </p:nvSpPr>
            <p:spPr>
              <a:xfrm>
                <a:off x="5768149" y="4412074"/>
                <a:ext cx="777811" cy="777811"/>
              </a:xfrm>
              <a:custGeom>
                <a:avLst/>
                <a:gdLst>
                  <a:gd name="connsiteX0" fmla="*/ 551498 w 777811"/>
                  <a:gd name="connsiteY0" fmla="*/ 239173 h 777811"/>
                  <a:gd name="connsiteX1" fmla="*/ 537972 w 777811"/>
                  <a:gd name="connsiteY1" fmla="*/ 239840 h 777811"/>
                  <a:gd name="connsiteX2" fmla="*/ 538639 w 777811"/>
                  <a:gd name="connsiteY2" fmla="*/ 226314 h 777811"/>
                  <a:gd name="connsiteX3" fmla="*/ 388906 w 777811"/>
                  <a:gd name="connsiteY3" fmla="*/ 0 h 777811"/>
                  <a:gd name="connsiteX4" fmla="*/ 239173 w 777811"/>
                  <a:gd name="connsiteY4" fmla="*/ 226314 h 777811"/>
                  <a:gd name="connsiteX5" fmla="*/ 239840 w 777811"/>
                  <a:gd name="connsiteY5" fmla="*/ 239840 h 777811"/>
                  <a:gd name="connsiteX6" fmla="*/ 226314 w 777811"/>
                  <a:gd name="connsiteY6" fmla="*/ 239173 h 777811"/>
                  <a:gd name="connsiteX7" fmla="*/ 0 w 777811"/>
                  <a:gd name="connsiteY7" fmla="*/ 388906 h 777811"/>
                  <a:gd name="connsiteX8" fmla="*/ 226314 w 777811"/>
                  <a:gd name="connsiteY8" fmla="*/ 538639 h 777811"/>
                  <a:gd name="connsiteX9" fmla="*/ 239840 w 777811"/>
                  <a:gd name="connsiteY9" fmla="*/ 537972 h 777811"/>
                  <a:gd name="connsiteX10" fmla="*/ 239173 w 777811"/>
                  <a:gd name="connsiteY10" fmla="*/ 551497 h 777811"/>
                  <a:gd name="connsiteX11" fmla="*/ 388906 w 777811"/>
                  <a:gd name="connsiteY11" fmla="*/ 777812 h 777811"/>
                  <a:gd name="connsiteX12" fmla="*/ 538639 w 777811"/>
                  <a:gd name="connsiteY12" fmla="*/ 551497 h 777811"/>
                  <a:gd name="connsiteX13" fmla="*/ 537972 w 777811"/>
                  <a:gd name="connsiteY13" fmla="*/ 537972 h 777811"/>
                  <a:gd name="connsiteX14" fmla="*/ 551498 w 777811"/>
                  <a:gd name="connsiteY14" fmla="*/ 538639 h 777811"/>
                  <a:gd name="connsiteX15" fmla="*/ 777812 w 777811"/>
                  <a:gd name="connsiteY15" fmla="*/ 388906 h 777811"/>
                  <a:gd name="connsiteX16" fmla="*/ 551498 w 777811"/>
                  <a:gd name="connsiteY16" fmla="*/ 239173 h 777811"/>
                  <a:gd name="connsiteX17" fmla="*/ 388906 w 777811"/>
                  <a:gd name="connsiteY17" fmla="*/ 273463 h 777811"/>
                  <a:gd name="connsiteX18" fmla="*/ 273463 w 777811"/>
                  <a:gd name="connsiteY18" fmla="*/ 388906 h 777811"/>
                  <a:gd name="connsiteX19" fmla="*/ 388906 w 777811"/>
                  <a:gd name="connsiteY19" fmla="*/ 504444 h 777811"/>
                  <a:gd name="connsiteX20" fmla="*/ 504349 w 777811"/>
                  <a:gd name="connsiteY20" fmla="*/ 388906 h 777811"/>
                  <a:gd name="connsiteX21" fmla="*/ 388906 w 777811"/>
                  <a:gd name="connsiteY21" fmla="*/ 273463 h 777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77811" h="777811">
                    <a:moveTo>
                      <a:pt x="551498" y="239173"/>
                    </a:moveTo>
                    <a:cubicBezTo>
                      <a:pt x="546735" y="239173"/>
                      <a:pt x="542258" y="239459"/>
                      <a:pt x="537972" y="239840"/>
                    </a:cubicBezTo>
                    <a:cubicBezTo>
                      <a:pt x="538353" y="235553"/>
                      <a:pt x="538639" y="231077"/>
                      <a:pt x="538639" y="226314"/>
                    </a:cubicBezTo>
                    <a:cubicBezTo>
                      <a:pt x="538639" y="143637"/>
                      <a:pt x="388906" y="0"/>
                      <a:pt x="388906" y="0"/>
                    </a:cubicBezTo>
                    <a:cubicBezTo>
                      <a:pt x="388906" y="0"/>
                      <a:pt x="239173" y="143637"/>
                      <a:pt x="239173" y="226314"/>
                    </a:cubicBezTo>
                    <a:cubicBezTo>
                      <a:pt x="239173" y="231077"/>
                      <a:pt x="239459" y="235553"/>
                      <a:pt x="239840" y="239840"/>
                    </a:cubicBezTo>
                    <a:cubicBezTo>
                      <a:pt x="235553" y="239459"/>
                      <a:pt x="231076" y="239173"/>
                      <a:pt x="226314" y="239173"/>
                    </a:cubicBezTo>
                    <a:cubicBezTo>
                      <a:pt x="143637" y="239173"/>
                      <a:pt x="0" y="388906"/>
                      <a:pt x="0" y="388906"/>
                    </a:cubicBezTo>
                    <a:cubicBezTo>
                      <a:pt x="0" y="388906"/>
                      <a:pt x="143637" y="538639"/>
                      <a:pt x="226314" y="538639"/>
                    </a:cubicBezTo>
                    <a:cubicBezTo>
                      <a:pt x="231076" y="538639"/>
                      <a:pt x="235553" y="538353"/>
                      <a:pt x="239840" y="537972"/>
                    </a:cubicBezTo>
                    <a:cubicBezTo>
                      <a:pt x="239459" y="542259"/>
                      <a:pt x="239173" y="546735"/>
                      <a:pt x="239173" y="551497"/>
                    </a:cubicBezTo>
                    <a:cubicBezTo>
                      <a:pt x="239173" y="634270"/>
                      <a:pt x="388906" y="777812"/>
                      <a:pt x="388906" y="777812"/>
                    </a:cubicBezTo>
                    <a:cubicBezTo>
                      <a:pt x="388906" y="777812"/>
                      <a:pt x="538639" y="634175"/>
                      <a:pt x="538639" y="551497"/>
                    </a:cubicBezTo>
                    <a:cubicBezTo>
                      <a:pt x="538639" y="546735"/>
                      <a:pt x="538353" y="542259"/>
                      <a:pt x="537972" y="537972"/>
                    </a:cubicBezTo>
                    <a:cubicBezTo>
                      <a:pt x="542258" y="538353"/>
                      <a:pt x="546735" y="538639"/>
                      <a:pt x="551498" y="538639"/>
                    </a:cubicBezTo>
                    <a:cubicBezTo>
                      <a:pt x="634175" y="538639"/>
                      <a:pt x="777812" y="388906"/>
                      <a:pt x="777812" y="388906"/>
                    </a:cubicBezTo>
                    <a:cubicBezTo>
                      <a:pt x="777812" y="388906"/>
                      <a:pt x="634175" y="239173"/>
                      <a:pt x="551498" y="239173"/>
                    </a:cubicBezTo>
                    <a:close/>
                    <a:moveTo>
                      <a:pt x="388906" y="273463"/>
                    </a:moveTo>
                    <a:cubicBezTo>
                      <a:pt x="325184" y="273463"/>
                      <a:pt x="273463" y="325279"/>
                      <a:pt x="273463" y="388906"/>
                    </a:cubicBezTo>
                    <a:cubicBezTo>
                      <a:pt x="273463" y="452628"/>
                      <a:pt x="325279" y="504444"/>
                      <a:pt x="388906" y="504444"/>
                    </a:cubicBezTo>
                    <a:cubicBezTo>
                      <a:pt x="452628" y="504444"/>
                      <a:pt x="504349" y="452628"/>
                      <a:pt x="504349" y="388906"/>
                    </a:cubicBezTo>
                    <a:cubicBezTo>
                      <a:pt x="504444" y="325279"/>
                      <a:pt x="452628" y="273463"/>
                      <a:pt x="388906" y="273463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" name="Freeform: Shape 564">
                <a:extLst>
                  <a:ext uri="{FF2B5EF4-FFF2-40B4-BE49-F238E27FC236}">
                    <a16:creationId xmlns:a16="http://schemas.microsoft.com/office/drawing/2014/main" id="{B5348CB3-006B-41B7-94F8-AACBA74B858D}"/>
                  </a:ext>
                </a:extLst>
              </p:cNvPr>
              <p:cNvSpPr/>
              <p:nvPr/>
            </p:nvSpPr>
            <p:spPr>
              <a:xfrm rot="-2700000">
                <a:off x="5985194" y="4629168"/>
                <a:ext cx="343658" cy="343658"/>
              </a:xfrm>
              <a:custGeom>
                <a:avLst/>
                <a:gdLst>
                  <a:gd name="connsiteX0" fmla="*/ 343659 w 343658"/>
                  <a:gd name="connsiteY0" fmla="*/ 171829 h 343658"/>
                  <a:gd name="connsiteX1" fmla="*/ 171829 w 343658"/>
                  <a:gd name="connsiteY1" fmla="*/ 343659 h 343658"/>
                  <a:gd name="connsiteX2" fmla="*/ 0 w 343658"/>
                  <a:gd name="connsiteY2" fmla="*/ 171829 h 343658"/>
                  <a:gd name="connsiteX3" fmla="*/ 171829 w 343658"/>
                  <a:gd name="connsiteY3" fmla="*/ 0 h 343658"/>
                  <a:gd name="connsiteX4" fmla="*/ 343659 w 343658"/>
                  <a:gd name="connsiteY4" fmla="*/ 171829 h 343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658" h="343658">
                    <a:moveTo>
                      <a:pt x="343659" y="171829"/>
                    </a:moveTo>
                    <a:cubicBezTo>
                      <a:pt x="343659" y="266728"/>
                      <a:pt x="266728" y="343659"/>
                      <a:pt x="171829" y="343659"/>
                    </a:cubicBezTo>
                    <a:cubicBezTo>
                      <a:pt x="76931" y="343659"/>
                      <a:pt x="0" y="266728"/>
                      <a:pt x="0" y="171829"/>
                    </a:cubicBezTo>
                    <a:cubicBezTo>
                      <a:pt x="0" y="76931"/>
                      <a:pt x="76931" y="0"/>
                      <a:pt x="171829" y="0"/>
                    </a:cubicBezTo>
                    <a:cubicBezTo>
                      <a:pt x="266728" y="0"/>
                      <a:pt x="343659" y="76931"/>
                      <a:pt x="343659" y="171829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" name="Graphic 272">
              <a:extLst>
                <a:ext uri="{FF2B5EF4-FFF2-40B4-BE49-F238E27FC236}">
                  <a16:creationId xmlns:a16="http://schemas.microsoft.com/office/drawing/2014/main" id="{3E613774-E9CA-44BA-AAD4-6B6A79F0AD58}"/>
                </a:ext>
              </a:extLst>
            </p:cNvPr>
            <p:cNvGrpSpPr/>
            <p:nvPr/>
          </p:nvGrpSpPr>
          <p:grpSpPr>
            <a:xfrm>
              <a:off x="6390131" y="4134230"/>
              <a:ext cx="405002" cy="404907"/>
              <a:chOff x="6390131" y="4134230"/>
              <a:chExt cx="405002" cy="404907"/>
            </a:xfrm>
            <a:noFill/>
          </p:grpSpPr>
          <p:sp>
            <p:nvSpPr>
              <p:cNvPr id="19" name="Freeform: Shape 561">
                <a:extLst>
                  <a:ext uri="{FF2B5EF4-FFF2-40B4-BE49-F238E27FC236}">
                    <a16:creationId xmlns:a16="http://schemas.microsoft.com/office/drawing/2014/main" id="{5D82005E-0747-417A-93BA-D2B4493801A4}"/>
                  </a:ext>
                </a:extLst>
              </p:cNvPr>
              <p:cNvSpPr/>
              <p:nvPr/>
            </p:nvSpPr>
            <p:spPr>
              <a:xfrm>
                <a:off x="6390131" y="4134230"/>
                <a:ext cx="405002" cy="404907"/>
              </a:xfrm>
              <a:custGeom>
                <a:avLst/>
                <a:gdLst>
                  <a:gd name="connsiteX0" fmla="*/ 287179 w 405002"/>
                  <a:gd name="connsiteY0" fmla="*/ 124492 h 404907"/>
                  <a:gd name="connsiteX1" fmla="*/ 280130 w 405002"/>
                  <a:gd name="connsiteY1" fmla="*/ 124873 h 404907"/>
                  <a:gd name="connsiteX2" fmla="*/ 280511 w 405002"/>
                  <a:gd name="connsiteY2" fmla="*/ 117824 h 404907"/>
                  <a:gd name="connsiteX3" fmla="*/ 202502 w 405002"/>
                  <a:gd name="connsiteY3" fmla="*/ 0 h 404907"/>
                  <a:gd name="connsiteX4" fmla="*/ 124492 w 405002"/>
                  <a:gd name="connsiteY4" fmla="*/ 117824 h 404907"/>
                  <a:gd name="connsiteX5" fmla="*/ 124873 w 405002"/>
                  <a:gd name="connsiteY5" fmla="*/ 124873 h 404907"/>
                  <a:gd name="connsiteX6" fmla="*/ 117824 w 405002"/>
                  <a:gd name="connsiteY6" fmla="*/ 124492 h 404907"/>
                  <a:gd name="connsiteX7" fmla="*/ 0 w 405002"/>
                  <a:gd name="connsiteY7" fmla="*/ 202501 h 404907"/>
                  <a:gd name="connsiteX8" fmla="*/ 117824 w 405002"/>
                  <a:gd name="connsiteY8" fmla="*/ 280416 h 404907"/>
                  <a:gd name="connsiteX9" fmla="*/ 124873 w 405002"/>
                  <a:gd name="connsiteY9" fmla="*/ 280035 h 404907"/>
                  <a:gd name="connsiteX10" fmla="*/ 124492 w 405002"/>
                  <a:gd name="connsiteY10" fmla="*/ 287083 h 404907"/>
                  <a:gd name="connsiteX11" fmla="*/ 202502 w 405002"/>
                  <a:gd name="connsiteY11" fmla="*/ 404908 h 404907"/>
                  <a:gd name="connsiteX12" fmla="*/ 280511 w 405002"/>
                  <a:gd name="connsiteY12" fmla="*/ 287083 h 404907"/>
                  <a:gd name="connsiteX13" fmla="*/ 280130 w 405002"/>
                  <a:gd name="connsiteY13" fmla="*/ 280035 h 404907"/>
                  <a:gd name="connsiteX14" fmla="*/ 287179 w 405002"/>
                  <a:gd name="connsiteY14" fmla="*/ 280416 h 404907"/>
                  <a:gd name="connsiteX15" fmla="*/ 405003 w 405002"/>
                  <a:gd name="connsiteY15" fmla="*/ 202501 h 404907"/>
                  <a:gd name="connsiteX16" fmla="*/ 287179 w 405002"/>
                  <a:gd name="connsiteY16" fmla="*/ 124492 h 404907"/>
                  <a:gd name="connsiteX17" fmla="*/ 202502 w 405002"/>
                  <a:gd name="connsiteY17" fmla="*/ 142304 h 404907"/>
                  <a:gd name="connsiteX18" fmla="*/ 142399 w 405002"/>
                  <a:gd name="connsiteY18" fmla="*/ 202406 h 404907"/>
                  <a:gd name="connsiteX19" fmla="*/ 202502 w 405002"/>
                  <a:gd name="connsiteY19" fmla="*/ 262604 h 404907"/>
                  <a:gd name="connsiteX20" fmla="*/ 262604 w 405002"/>
                  <a:gd name="connsiteY20" fmla="*/ 202406 h 404907"/>
                  <a:gd name="connsiteX21" fmla="*/ 202502 w 405002"/>
                  <a:gd name="connsiteY21" fmla="*/ 142304 h 404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05002" h="404907">
                    <a:moveTo>
                      <a:pt x="287179" y="124492"/>
                    </a:moveTo>
                    <a:cubicBezTo>
                      <a:pt x="284702" y="124492"/>
                      <a:pt x="282416" y="124587"/>
                      <a:pt x="280130" y="124873"/>
                    </a:cubicBezTo>
                    <a:cubicBezTo>
                      <a:pt x="280321" y="122587"/>
                      <a:pt x="280511" y="120301"/>
                      <a:pt x="280511" y="117824"/>
                    </a:cubicBezTo>
                    <a:cubicBezTo>
                      <a:pt x="280511" y="74771"/>
                      <a:pt x="202502" y="0"/>
                      <a:pt x="202502" y="0"/>
                    </a:cubicBezTo>
                    <a:cubicBezTo>
                      <a:pt x="202502" y="0"/>
                      <a:pt x="124492" y="74771"/>
                      <a:pt x="124492" y="117824"/>
                    </a:cubicBezTo>
                    <a:cubicBezTo>
                      <a:pt x="124492" y="120301"/>
                      <a:pt x="124587" y="122587"/>
                      <a:pt x="124873" y="124873"/>
                    </a:cubicBezTo>
                    <a:cubicBezTo>
                      <a:pt x="122682" y="124682"/>
                      <a:pt x="120301" y="124492"/>
                      <a:pt x="117824" y="124492"/>
                    </a:cubicBezTo>
                    <a:cubicBezTo>
                      <a:pt x="74771" y="124492"/>
                      <a:pt x="0" y="202501"/>
                      <a:pt x="0" y="202501"/>
                    </a:cubicBezTo>
                    <a:cubicBezTo>
                      <a:pt x="0" y="202501"/>
                      <a:pt x="74771" y="280416"/>
                      <a:pt x="117824" y="280416"/>
                    </a:cubicBezTo>
                    <a:cubicBezTo>
                      <a:pt x="120301" y="280416"/>
                      <a:pt x="122682" y="280321"/>
                      <a:pt x="124873" y="280035"/>
                    </a:cubicBezTo>
                    <a:cubicBezTo>
                      <a:pt x="124682" y="282321"/>
                      <a:pt x="124492" y="284607"/>
                      <a:pt x="124492" y="287083"/>
                    </a:cubicBezTo>
                    <a:cubicBezTo>
                      <a:pt x="124492" y="330137"/>
                      <a:pt x="202502" y="404908"/>
                      <a:pt x="202502" y="404908"/>
                    </a:cubicBezTo>
                    <a:cubicBezTo>
                      <a:pt x="202502" y="404908"/>
                      <a:pt x="280511" y="330137"/>
                      <a:pt x="280511" y="287083"/>
                    </a:cubicBezTo>
                    <a:cubicBezTo>
                      <a:pt x="280511" y="284607"/>
                      <a:pt x="280416" y="282321"/>
                      <a:pt x="280130" y="280035"/>
                    </a:cubicBezTo>
                    <a:cubicBezTo>
                      <a:pt x="282416" y="280225"/>
                      <a:pt x="284702" y="280416"/>
                      <a:pt x="287179" y="280416"/>
                    </a:cubicBezTo>
                    <a:cubicBezTo>
                      <a:pt x="330232" y="280416"/>
                      <a:pt x="405003" y="202501"/>
                      <a:pt x="405003" y="202501"/>
                    </a:cubicBezTo>
                    <a:cubicBezTo>
                      <a:pt x="405003" y="202501"/>
                      <a:pt x="330232" y="124492"/>
                      <a:pt x="287179" y="124492"/>
                    </a:cubicBezTo>
                    <a:close/>
                    <a:moveTo>
                      <a:pt x="202502" y="142304"/>
                    </a:moveTo>
                    <a:cubicBezTo>
                      <a:pt x="169355" y="142304"/>
                      <a:pt x="142399" y="169259"/>
                      <a:pt x="142399" y="202406"/>
                    </a:cubicBezTo>
                    <a:cubicBezTo>
                      <a:pt x="142399" y="235553"/>
                      <a:pt x="169355" y="262604"/>
                      <a:pt x="202502" y="262604"/>
                    </a:cubicBezTo>
                    <a:cubicBezTo>
                      <a:pt x="235648" y="262604"/>
                      <a:pt x="262604" y="235648"/>
                      <a:pt x="262604" y="202406"/>
                    </a:cubicBezTo>
                    <a:cubicBezTo>
                      <a:pt x="262604" y="169354"/>
                      <a:pt x="235648" y="142304"/>
                      <a:pt x="202502" y="142304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562">
                <a:extLst>
                  <a:ext uri="{FF2B5EF4-FFF2-40B4-BE49-F238E27FC236}">
                    <a16:creationId xmlns:a16="http://schemas.microsoft.com/office/drawing/2014/main" id="{BE0D8BAA-92DA-4874-AB56-2874D355D4AE}"/>
                  </a:ext>
                </a:extLst>
              </p:cNvPr>
              <p:cNvSpPr/>
              <p:nvPr/>
            </p:nvSpPr>
            <p:spPr>
              <a:xfrm>
                <a:off x="6503098" y="4247197"/>
                <a:ext cx="179070" cy="179069"/>
              </a:xfrm>
              <a:custGeom>
                <a:avLst/>
                <a:gdLst>
                  <a:gd name="connsiteX0" fmla="*/ 179070 w 179070"/>
                  <a:gd name="connsiteY0" fmla="*/ 89535 h 179069"/>
                  <a:gd name="connsiteX1" fmla="*/ 89535 w 179070"/>
                  <a:gd name="connsiteY1" fmla="*/ 179070 h 179069"/>
                  <a:gd name="connsiteX2" fmla="*/ 0 w 179070"/>
                  <a:gd name="connsiteY2" fmla="*/ 89535 h 179069"/>
                  <a:gd name="connsiteX3" fmla="*/ 89535 w 179070"/>
                  <a:gd name="connsiteY3" fmla="*/ 0 h 179069"/>
                  <a:gd name="connsiteX4" fmla="*/ 179070 w 179070"/>
                  <a:gd name="connsiteY4" fmla="*/ 89535 h 17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070" h="179069">
                    <a:moveTo>
                      <a:pt x="179070" y="89535"/>
                    </a:moveTo>
                    <a:cubicBezTo>
                      <a:pt x="179070" y="138984"/>
                      <a:pt x="138984" y="179070"/>
                      <a:pt x="89535" y="179070"/>
                    </a:cubicBezTo>
                    <a:cubicBezTo>
                      <a:pt x="40086" y="179070"/>
                      <a:pt x="0" y="138984"/>
                      <a:pt x="0" y="89535"/>
                    </a:cubicBezTo>
                    <a:cubicBezTo>
                      <a:pt x="0" y="40086"/>
                      <a:pt x="40086" y="0"/>
                      <a:pt x="89535" y="0"/>
                    </a:cubicBezTo>
                    <a:cubicBezTo>
                      <a:pt x="138984" y="0"/>
                      <a:pt x="179070" y="40086"/>
                      <a:pt x="179070" y="89535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6" name="Graphic 272">
              <a:extLst>
                <a:ext uri="{FF2B5EF4-FFF2-40B4-BE49-F238E27FC236}">
                  <a16:creationId xmlns:a16="http://schemas.microsoft.com/office/drawing/2014/main" id="{91630EC7-1B51-4E5A-8648-22D3EC84C883}"/>
                </a:ext>
              </a:extLst>
            </p:cNvPr>
            <p:cNvGrpSpPr/>
            <p:nvPr/>
          </p:nvGrpSpPr>
          <p:grpSpPr>
            <a:xfrm>
              <a:off x="6479571" y="4972906"/>
              <a:ext cx="405002" cy="404907"/>
              <a:chOff x="6479571" y="4972906"/>
              <a:chExt cx="405002" cy="404907"/>
            </a:xfrm>
            <a:noFill/>
          </p:grpSpPr>
          <p:sp>
            <p:nvSpPr>
              <p:cNvPr id="17" name="Freeform: Shape 559">
                <a:extLst>
                  <a:ext uri="{FF2B5EF4-FFF2-40B4-BE49-F238E27FC236}">
                    <a16:creationId xmlns:a16="http://schemas.microsoft.com/office/drawing/2014/main" id="{28A041A6-1446-4ADE-B9B6-D6979A2EEB16}"/>
                  </a:ext>
                </a:extLst>
              </p:cNvPr>
              <p:cNvSpPr/>
              <p:nvPr/>
            </p:nvSpPr>
            <p:spPr>
              <a:xfrm>
                <a:off x="6479571" y="4972906"/>
                <a:ext cx="405002" cy="404907"/>
              </a:xfrm>
              <a:custGeom>
                <a:avLst/>
                <a:gdLst>
                  <a:gd name="connsiteX0" fmla="*/ 287179 w 405002"/>
                  <a:gd name="connsiteY0" fmla="*/ 124492 h 404907"/>
                  <a:gd name="connsiteX1" fmla="*/ 280130 w 405002"/>
                  <a:gd name="connsiteY1" fmla="*/ 124873 h 404907"/>
                  <a:gd name="connsiteX2" fmla="*/ 280511 w 405002"/>
                  <a:gd name="connsiteY2" fmla="*/ 117824 h 404907"/>
                  <a:gd name="connsiteX3" fmla="*/ 202502 w 405002"/>
                  <a:gd name="connsiteY3" fmla="*/ 0 h 404907"/>
                  <a:gd name="connsiteX4" fmla="*/ 124492 w 405002"/>
                  <a:gd name="connsiteY4" fmla="*/ 117824 h 404907"/>
                  <a:gd name="connsiteX5" fmla="*/ 124873 w 405002"/>
                  <a:gd name="connsiteY5" fmla="*/ 124873 h 404907"/>
                  <a:gd name="connsiteX6" fmla="*/ 117824 w 405002"/>
                  <a:gd name="connsiteY6" fmla="*/ 124492 h 404907"/>
                  <a:gd name="connsiteX7" fmla="*/ 0 w 405002"/>
                  <a:gd name="connsiteY7" fmla="*/ 202502 h 404907"/>
                  <a:gd name="connsiteX8" fmla="*/ 117824 w 405002"/>
                  <a:gd name="connsiteY8" fmla="*/ 280416 h 404907"/>
                  <a:gd name="connsiteX9" fmla="*/ 124873 w 405002"/>
                  <a:gd name="connsiteY9" fmla="*/ 280035 h 404907"/>
                  <a:gd name="connsiteX10" fmla="*/ 124492 w 405002"/>
                  <a:gd name="connsiteY10" fmla="*/ 287084 h 404907"/>
                  <a:gd name="connsiteX11" fmla="*/ 202502 w 405002"/>
                  <a:gd name="connsiteY11" fmla="*/ 404908 h 404907"/>
                  <a:gd name="connsiteX12" fmla="*/ 280511 w 405002"/>
                  <a:gd name="connsiteY12" fmla="*/ 287084 h 404907"/>
                  <a:gd name="connsiteX13" fmla="*/ 280130 w 405002"/>
                  <a:gd name="connsiteY13" fmla="*/ 280035 h 404907"/>
                  <a:gd name="connsiteX14" fmla="*/ 287179 w 405002"/>
                  <a:gd name="connsiteY14" fmla="*/ 280416 h 404907"/>
                  <a:gd name="connsiteX15" fmla="*/ 405003 w 405002"/>
                  <a:gd name="connsiteY15" fmla="*/ 202502 h 404907"/>
                  <a:gd name="connsiteX16" fmla="*/ 287179 w 405002"/>
                  <a:gd name="connsiteY16" fmla="*/ 124492 h 404907"/>
                  <a:gd name="connsiteX17" fmla="*/ 202597 w 405002"/>
                  <a:gd name="connsiteY17" fmla="*/ 142304 h 404907"/>
                  <a:gd name="connsiteX18" fmla="*/ 142494 w 405002"/>
                  <a:gd name="connsiteY18" fmla="*/ 202406 h 404907"/>
                  <a:gd name="connsiteX19" fmla="*/ 202597 w 405002"/>
                  <a:gd name="connsiteY19" fmla="*/ 262604 h 404907"/>
                  <a:gd name="connsiteX20" fmla="*/ 262700 w 405002"/>
                  <a:gd name="connsiteY20" fmla="*/ 202406 h 404907"/>
                  <a:gd name="connsiteX21" fmla="*/ 202597 w 405002"/>
                  <a:gd name="connsiteY21" fmla="*/ 142304 h 404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05002" h="404907">
                    <a:moveTo>
                      <a:pt x="287179" y="124492"/>
                    </a:moveTo>
                    <a:cubicBezTo>
                      <a:pt x="284702" y="124492"/>
                      <a:pt x="282416" y="124587"/>
                      <a:pt x="280130" y="124873"/>
                    </a:cubicBezTo>
                    <a:cubicBezTo>
                      <a:pt x="280321" y="122587"/>
                      <a:pt x="280511" y="120301"/>
                      <a:pt x="280511" y="117824"/>
                    </a:cubicBezTo>
                    <a:cubicBezTo>
                      <a:pt x="280511" y="74771"/>
                      <a:pt x="202502" y="0"/>
                      <a:pt x="202502" y="0"/>
                    </a:cubicBezTo>
                    <a:cubicBezTo>
                      <a:pt x="202502" y="0"/>
                      <a:pt x="124492" y="74771"/>
                      <a:pt x="124492" y="117824"/>
                    </a:cubicBezTo>
                    <a:cubicBezTo>
                      <a:pt x="124492" y="120301"/>
                      <a:pt x="124587" y="122587"/>
                      <a:pt x="124873" y="124873"/>
                    </a:cubicBezTo>
                    <a:cubicBezTo>
                      <a:pt x="122682" y="124682"/>
                      <a:pt x="120301" y="124492"/>
                      <a:pt x="117824" y="124492"/>
                    </a:cubicBezTo>
                    <a:cubicBezTo>
                      <a:pt x="74771" y="124492"/>
                      <a:pt x="0" y="202502"/>
                      <a:pt x="0" y="202502"/>
                    </a:cubicBezTo>
                    <a:cubicBezTo>
                      <a:pt x="0" y="202502"/>
                      <a:pt x="74771" y="280416"/>
                      <a:pt x="117824" y="280416"/>
                    </a:cubicBezTo>
                    <a:cubicBezTo>
                      <a:pt x="120301" y="280416"/>
                      <a:pt x="122682" y="280321"/>
                      <a:pt x="124873" y="280035"/>
                    </a:cubicBezTo>
                    <a:cubicBezTo>
                      <a:pt x="124682" y="282321"/>
                      <a:pt x="124492" y="284607"/>
                      <a:pt x="124492" y="287084"/>
                    </a:cubicBezTo>
                    <a:cubicBezTo>
                      <a:pt x="124492" y="330137"/>
                      <a:pt x="202502" y="404908"/>
                      <a:pt x="202502" y="404908"/>
                    </a:cubicBezTo>
                    <a:cubicBezTo>
                      <a:pt x="202502" y="404908"/>
                      <a:pt x="280511" y="330137"/>
                      <a:pt x="280511" y="287084"/>
                    </a:cubicBezTo>
                    <a:cubicBezTo>
                      <a:pt x="280511" y="284607"/>
                      <a:pt x="280416" y="282321"/>
                      <a:pt x="280130" y="280035"/>
                    </a:cubicBezTo>
                    <a:cubicBezTo>
                      <a:pt x="282416" y="280226"/>
                      <a:pt x="284702" y="280416"/>
                      <a:pt x="287179" y="280416"/>
                    </a:cubicBezTo>
                    <a:cubicBezTo>
                      <a:pt x="330232" y="280416"/>
                      <a:pt x="405003" y="202502"/>
                      <a:pt x="405003" y="202502"/>
                    </a:cubicBezTo>
                    <a:cubicBezTo>
                      <a:pt x="405003" y="202502"/>
                      <a:pt x="330232" y="124492"/>
                      <a:pt x="287179" y="124492"/>
                    </a:cubicBezTo>
                    <a:close/>
                    <a:moveTo>
                      <a:pt x="202597" y="142304"/>
                    </a:moveTo>
                    <a:cubicBezTo>
                      <a:pt x="169450" y="142304"/>
                      <a:pt x="142494" y="169259"/>
                      <a:pt x="142494" y="202406"/>
                    </a:cubicBezTo>
                    <a:cubicBezTo>
                      <a:pt x="142494" y="235553"/>
                      <a:pt x="169450" y="262604"/>
                      <a:pt x="202597" y="262604"/>
                    </a:cubicBezTo>
                    <a:cubicBezTo>
                      <a:pt x="235744" y="262604"/>
                      <a:pt x="262700" y="235648"/>
                      <a:pt x="262700" y="202406"/>
                    </a:cubicBezTo>
                    <a:cubicBezTo>
                      <a:pt x="262700" y="169354"/>
                      <a:pt x="235744" y="142304"/>
                      <a:pt x="202597" y="142304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560">
                <a:extLst>
                  <a:ext uri="{FF2B5EF4-FFF2-40B4-BE49-F238E27FC236}">
                    <a16:creationId xmlns:a16="http://schemas.microsoft.com/office/drawing/2014/main" id="{C465252A-D03B-4222-9046-CE2C6D5530BB}"/>
                  </a:ext>
                </a:extLst>
              </p:cNvPr>
              <p:cNvSpPr/>
              <p:nvPr/>
            </p:nvSpPr>
            <p:spPr>
              <a:xfrm>
                <a:off x="6592633" y="5085873"/>
                <a:ext cx="179070" cy="179069"/>
              </a:xfrm>
              <a:custGeom>
                <a:avLst/>
                <a:gdLst>
                  <a:gd name="connsiteX0" fmla="*/ 179070 w 179070"/>
                  <a:gd name="connsiteY0" fmla="*/ 89535 h 179069"/>
                  <a:gd name="connsiteX1" fmla="*/ 89535 w 179070"/>
                  <a:gd name="connsiteY1" fmla="*/ 179070 h 179069"/>
                  <a:gd name="connsiteX2" fmla="*/ 0 w 179070"/>
                  <a:gd name="connsiteY2" fmla="*/ 89535 h 179069"/>
                  <a:gd name="connsiteX3" fmla="*/ 89535 w 179070"/>
                  <a:gd name="connsiteY3" fmla="*/ 0 h 179069"/>
                  <a:gd name="connsiteX4" fmla="*/ 179070 w 179070"/>
                  <a:gd name="connsiteY4" fmla="*/ 89535 h 17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070" h="179069">
                    <a:moveTo>
                      <a:pt x="179070" y="89535"/>
                    </a:moveTo>
                    <a:cubicBezTo>
                      <a:pt x="179070" y="138984"/>
                      <a:pt x="138984" y="179070"/>
                      <a:pt x="89535" y="179070"/>
                    </a:cubicBezTo>
                    <a:cubicBezTo>
                      <a:pt x="40086" y="179070"/>
                      <a:pt x="0" y="138984"/>
                      <a:pt x="0" y="89535"/>
                    </a:cubicBezTo>
                    <a:cubicBezTo>
                      <a:pt x="0" y="40086"/>
                      <a:pt x="40086" y="0"/>
                      <a:pt x="89535" y="0"/>
                    </a:cubicBezTo>
                    <a:cubicBezTo>
                      <a:pt x="138984" y="0"/>
                      <a:pt x="179070" y="40086"/>
                      <a:pt x="179070" y="89535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858E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0A3568-3ACE-4552-9D93-B69841E953ED}"/>
              </a:ext>
            </a:extLst>
          </p:cNvPr>
          <p:cNvGrpSpPr/>
          <p:nvPr/>
        </p:nvGrpSpPr>
        <p:grpSpPr>
          <a:xfrm rot="19976150">
            <a:off x="14700077" y="4049437"/>
            <a:ext cx="2237236" cy="2221022"/>
            <a:chOff x="-3337489" y="3363341"/>
            <a:chExt cx="975471" cy="999159"/>
          </a:xfrm>
        </p:grpSpPr>
        <p:sp>
          <p:nvSpPr>
            <p:cNvPr id="36" name="Freeform: Shape 6">
              <a:extLst>
                <a:ext uri="{FF2B5EF4-FFF2-40B4-BE49-F238E27FC236}">
                  <a16:creationId xmlns:a16="http://schemas.microsoft.com/office/drawing/2014/main" id="{A8D5B757-D58C-4BAC-88B8-26741FB3D98F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7">
              <a:extLst>
                <a:ext uri="{FF2B5EF4-FFF2-40B4-BE49-F238E27FC236}">
                  <a16:creationId xmlns:a16="http://schemas.microsoft.com/office/drawing/2014/main" id="{B7070503-1B92-4CC7-AAF2-C21BFCD05A91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A75488-82B6-4316-9151-DDCA2491A685}"/>
              </a:ext>
            </a:extLst>
          </p:cNvPr>
          <p:cNvGrpSpPr/>
          <p:nvPr/>
        </p:nvGrpSpPr>
        <p:grpSpPr>
          <a:xfrm rot="19976150">
            <a:off x="12095375" y="4507018"/>
            <a:ext cx="1146133" cy="1111135"/>
            <a:chOff x="-3337489" y="3363341"/>
            <a:chExt cx="975471" cy="999159"/>
          </a:xfrm>
        </p:grpSpPr>
        <p:sp>
          <p:nvSpPr>
            <p:cNvPr id="39" name="Freeform: Shape 9">
              <a:extLst>
                <a:ext uri="{FF2B5EF4-FFF2-40B4-BE49-F238E27FC236}">
                  <a16:creationId xmlns:a16="http://schemas.microsoft.com/office/drawing/2014/main" id="{BE3F3820-7754-41C6-AED9-E632C4B1525E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10">
              <a:extLst>
                <a:ext uri="{FF2B5EF4-FFF2-40B4-BE49-F238E27FC236}">
                  <a16:creationId xmlns:a16="http://schemas.microsoft.com/office/drawing/2014/main" id="{58E9AD6B-A972-4E6C-B60E-23B58AC317D2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3988347-C179-490E-9395-FEFD6777F8FD}"/>
              </a:ext>
            </a:extLst>
          </p:cNvPr>
          <p:cNvGrpSpPr/>
          <p:nvPr/>
        </p:nvGrpSpPr>
        <p:grpSpPr>
          <a:xfrm rot="19976150">
            <a:off x="11851652" y="5438549"/>
            <a:ext cx="946495" cy="915304"/>
            <a:chOff x="-3337489" y="3363341"/>
            <a:chExt cx="975471" cy="999159"/>
          </a:xfrm>
        </p:grpSpPr>
        <p:sp>
          <p:nvSpPr>
            <p:cNvPr id="42" name="Freeform: Shape 12">
              <a:extLst>
                <a:ext uri="{FF2B5EF4-FFF2-40B4-BE49-F238E27FC236}">
                  <a16:creationId xmlns:a16="http://schemas.microsoft.com/office/drawing/2014/main" id="{E1C0EF1F-AE33-4E06-9B3A-8ED9396C0A8E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13">
              <a:extLst>
                <a:ext uri="{FF2B5EF4-FFF2-40B4-BE49-F238E27FC236}">
                  <a16:creationId xmlns:a16="http://schemas.microsoft.com/office/drawing/2014/main" id="{2C41A862-FB09-4B0D-9094-7D5C301CEB84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58AA2FE-E83B-4A3A-9170-251B56519A30}"/>
              </a:ext>
            </a:extLst>
          </p:cNvPr>
          <p:cNvGrpSpPr/>
          <p:nvPr/>
        </p:nvGrpSpPr>
        <p:grpSpPr>
          <a:xfrm rot="19976150">
            <a:off x="8838187" y="5978197"/>
            <a:ext cx="1606014" cy="1641655"/>
            <a:chOff x="-3337489" y="3363341"/>
            <a:chExt cx="975471" cy="999159"/>
          </a:xfrm>
        </p:grpSpPr>
        <p:sp>
          <p:nvSpPr>
            <p:cNvPr id="45" name="Freeform: Shape 15">
              <a:extLst>
                <a:ext uri="{FF2B5EF4-FFF2-40B4-BE49-F238E27FC236}">
                  <a16:creationId xmlns:a16="http://schemas.microsoft.com/office/drawing/2014/main" id="{B9667421-35CC-48A6-B728-8CA312B37059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16">
              <a:extLst>
                <a:ext uri="{FF2B5EF4-FFF2-40B4-BE49-F238E27FC236}">
                  <a16:creationId xmlns:a16="http://schemas.microsoft.com/office/drawing/2014/main" id="{9E0927F3-9717-4916-BCB2-746A7B01F6BA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16ED26-A8A7-4B36-9348-A58FC12D40A7}"/>
              </a:ext>
            </a:extLst>
          </p:cNvPr>
          <p:cNvGrpSpPr/>
          <p:nvPr/>
        </p:nvGrpSpPr>
        <p:grpSpPr>
          <a:xfrm rot="19976150">
            <a:off x="10308805" y="6473474"/>
            <a:ext cx="1146133" cy="1111135"/>
            <a:chOff x="-3337489" y="3363341"/>
            <a:chExt cx="975471" cy="999159"/>
          </a:xfrm>
        </p:grpSpPr>
        <p:sp>
          <p:nvSpPr>
            <p:cNvPr id="48" name="Freeform: Shape 19">
              <a:extLst>
                <a:ext uri="{FF2B5EF4-FFF2-40B4-BE49-F238E27FC236}">
                  <a16:creationId xmlns:a16="http://schemas.microsoft.com/office/drawing/2014/main" id="{543F0EE3-AC1D-4307-8BC3-4A3A6A38D553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20">
              <a:extLst>
                <a:ext uri="{FF2B5EF4-FFF2-40B4-BE49-F238E27FC236}">
                  <a16:creationId xmlns:a16="http://schemas.microsoft.com/office/drawing/2014/main" id="{727287CE-E7FE-49C8-9819-CEFC89D61311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C33A03D-DD50-407B-AF5F-56400852BC4C}"/>
              </a:ext>
            </a:extLst>
          </p:cNvPr>
          <p:cNvGrpSpPr/>
          <p:nvPr/>
        </p:nvGrpSpPr>
        <p:grpSpPr>
          <a:xfrm rot="19976150">
            <a:off x="11460240" y="6215232"/>
            <a:ext cx="1606014" cy="1641655"/>
            <a:chOff x="-3337489" y="3363341"/>
            <a:chExt cx="975471" cy="999159"/>
          </a:xfrm>
        </p:grpSpPr>
        <p:sp>
          <p:nvSpPr>
            <p:cNvPr id="51" name="Freeform: Shape 22">
              <a:extLst>
                <a:ext uri="{FF2B5EF4-FFF2-40B4-BE49-F238E27FC236}">
                  <a16:creationId xmlns:a16="http://schemas.microsoft.com/office/drawing/2014/main" id="{01C95570-2A05-4C29-ACF1-AED964DE728B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23">
              <a:extLst>
                <a:ext uri="{FF2B5EF4-FFF2-40B4-BE49-F238E27FC236}">
                  <a16:creationId xmlns:a16="http://schemas.microsoft.com/office/drawing/2014/main" id="{FC86A1E3-9AFB-47DA-8D38-4163D9C08CAE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2ACC8B7-2278-4039-B579-721A30A52B2A}"/>
              </a:ext>
            </a:extLst>
          </p:cNvPr>
          <p:cNvGrpSpPr/>
          <p:nvPr/>
        </p:nvGrpSpPr>
        <p:grpSpPr>
          <a:xfrm rot="19976150">
            <a:off x="14378586" y="3356003"/>
            <a:ext cx="1413774" cy="1376964"/>
            <a:chOff x="-3337489" y="3363341"/>
            <a:chExt cx="975471" cy="999159"/>
          </a:xfrm>
        </p:grpSpPr>
        <p:sp>
          <p:nvSpPr>
            <p:cNvPr id="54" name="Freeform: Shape 25">
              <a:extLst>
                <a:ext uri="{FF2B5EF4-FFF2-40B4-BE49-F238E27FC236}">
                  <a16:creationId xmlns:a16="http://schemas.microsoft.com/office/drawing/2014/main" id="{4E09A7C3-36F0-4830-B398-6E9D20751803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26">
              <a:extLst>
                <a:ext uri="{FF2B5EF4-FFF2-40B4-BE49-F238E27FC236}">
                  <a16:creationId xmlns:a16="http://schemas.microsoft.com/office/drawing/2014/main" id="{103924FD-1BD7-41BA-ABB7-364B23535DA1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CA03927-D801-4324-A9DA-5B65A5994607}"/>
              </a:ext>
            </a:extLst>
          </p:cNvPr>
          <p:cNvGrpSpPr/>
          <p:nvPr/>
        </p:nvGrpSpPr>
        <p:grpSpPr>
          <a:xfrm rot="19976150">
            <a:off x="11739455" y="2821972"/>
            <a:ext cx="1146133" cy="1111135"/>
            <a:chOff x="-3337489" y="3363341"/>
            <a:chExt cx="975471" cy="999159"/>
          </a:xfrm>
        </p:grpSpPr>
        <p:sp>
          <p:nvSpPr>
            <p:cNvPr id="57" name="Freeform: Shape 28">
              <a:extLst>
                <a:ext uri="{FF2B5EF4-FFF2-40B4-BE49-F238E27FC236}">
                  <a16:creationId xmlns:a16="http://schemas.microsoft.com/office/drawing/2014/main" id="{D01E3071-8251-4786-A91D-6C013B141F54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29">
              <a:extLst>
                <a:ext uri="{FF2B5EF4-FFF2-40B4-BE49-F238E27FC236}">
                  <a16:creationId xmlns:a16="http://schemas.microsoft.com/office/drawing/2014/main" id="{302DA2D9-ADAA-43D0-A9E6-EB87E1580330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6DE1DE-7DF0-4ED6-8EFF-6F0F94FA7CE7}"/>
              </a:ext>
            </a:extLst>
          </p:cNvPr>
          <p:cNvGrpSpPr/>
          <p:nvPr/>
        </p:nvGrpSpPr>
        <p:grpSpPr>
          <a:xfrm rot="19976150">
            <a:off x="7822465" y="6302432"/>
            <a:ext cx="1146133" cy="1111135"/>
            <a:chOff x="-3337489" y="3363341"/>
            <a:chExt cx="975471" cy="999159"/>
          </a:xfrm>
        </p:grpSpPr>
        <p:sp>
          <p:nvSpPr>
            <p:cNvPr id="60" name="Freeform: Shape 31">
              <a:extLst>
                <a:ext uri="{FF2B5EF4-FFF2-40B4-BE49-F238E27FC236}">
                  <a16:creationId xmlns:a16="http://schemas.microsoft.com/office/drawing/2014/main" id="{4B510A94-84C7-4C49-9D85-B921B39A5EA6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32">
              <a:extLst>
                <a:ext uri="{FF2B5EF4-FFF2-40B4-BE49-F238E27FC236}">
                  <a16:creationId xmlns:a16="http://schemas.microsoft.com/office/drawing/2014/main" id="{33DAC364-7990-4B14-940C-96C9F4D08933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12C9DE-2D34-4C5A-BD82-17D997EF5BD2}"/>
              </a:ext>
            </a:extLst>
          </p:cNvPr>
          <p:cNvGrpSpPr/>
          <p:nvPr/>
        </p:nvGrpSpPr>
        <p:grpSpPr>
          <a:xfrm rot="19976150">
            <a:off x="7029407" y="6599919"/>
            <a:ext cx="798202" cy="800149"/>
            <a:chOff x="-3337489" y="3363341"/>
            <a:chExt cx="975471" cy="999159"/>
          </a:xfrm>
        </p:grpSpPr>
        <p:sp>
          <p:nvSpPr>
            <p:cNvPr id="63" name="Freeform: Shape 35">
              <a:extLst>
                <a:ext uri="{FF2B5EF4-FFF2-40B4-BE49-F238E27FC236}">
                  <a16:creationId xmlns:a16="http://schemas.microsoft.com/office/drawing/2014/main" id="{207C87B0-B925-40E7-AD41-1A341A5BC081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36">
              <a:extLst>
                <a:ext uri="{FF2B5EF4-FFF2-40B4-BE49-F238E27FC236}">
                  <a16:creationId xmlns:a16="http://schemas.microsoft.com/office/drawing/2014/main" id="{33FAEC85-6B08-448B-949E-950CA40AECF5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5" y="2244436"/>
            <a:ext cx="11447095" cy="348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1119" y="311424"/>
            <a:ext cx="1124645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Seagull" panose="02040603050506020204" pitchFamily="18" charset="0"/>
                <a:cs typeface="Times New Roman" panose="02020603050405020304" pitchFamily="18" charset="0"/>
              </a:rPr>
              <a:t>1b. Tô màu mỗi hình vẽ đúng với phân số tương ứng :</a:t>
            </a:r>
          </a:p>
        </p:txBody>
      </p:sp>
    </p:spTree>
    <p:extLst>
      <p:ext uri="{BB962C8B-B14F-4D97-AF65-F5344CB8AC3E}">
        <p14:creationId xmlns:p14="http://schemas.microsoft.com/office/powerpoint/2010/main" val="306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D34C90F-2268-48C7-A162-1207AD7F6771}"/>
              </a:ext>
            </a:extLst>
          </p:cNvPr>
          <p:cNvGrpSpPr/>
          <p:nvPr/>
        </p:nvGrpSpPr>
        <p:grpSpPr>
          <a:xfrm>
            <a:off x="-737323" y="5244145"/>
            <a:ext cx="2237236" cy="2221022"/>
            <a:chOff x="-3337489" y="3363341"/>
            <a:chExt cx="975471" cy="999159"/>
          </a:xfrm>
        </p:grpSpPr>
        <p:sp>
          <p:nvSpPr>
            <p:cNvPr id="31" name="Freeform: Shape 8">
              <a:extLst>
                <a:ext uri="{FF2B5EF4-FFF2-40B4-BE49-F238E27FC236}">
                  <a16:creationId xmlns:a16="http://schemas.microsoft.com/office/drawing/2014/main" id="{58012A4F-6F50-44AD-B4C5-83EE50FF674B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>
                <a:latin typeface="UTM Seagull" panose="02040603050506020204" pitchFamily="18" charset="0"/>
              </a:endParaRPr>
            </a:p>
          </p:txBody>
        </p:sp>
        <p:sp>
          <p:nvSpPr>
            <p:cNvPr id="32" name="Freeform: Shape 9">
              <a:extLst>
                <a:ext uri="{FF2B5EF4-FFF2-40B4-BE49-F238E27FC236}">
                  <a16:creationId xmlns:a16="http://schemas.microsoft.com/office/drawing/2014/main" id="{7835E3F6-5B39-4CFA-A722-D81F56A73E3D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>
                <a:latin typeface="UTM Seagull" panose="02040603050506020204" pitchFamily="18" charset="0"/>
              </a:endParaRPr>
            </a:p>
          </p:txBody>
        </p:sp>
      </p:grpSp>
      <p:sp>
        <p:nvSpPr>
          <p:cNvPr id="33" name="Graphic 1">
            <a:extLst>
              <a:ext uri="{FF2B5EF4-FFF2-40B4-BE49-F238E27FC236}">
                <a16:creationId xmlns:a16="http://schemas.microsoft.com/office/drawing/2014/main" id="{9100D992-09F6-478D-B8B7-223F9E1423A2}"/>
              </a:ext>
            </a:extLst>
          </p:cNvPr>
          <p:cNvSpPr/>
          <p:nvPr/>
        </p:nvSpPr>
        <p:spPr>
          <a:xfrm rot="12586988" flipH="1">
            <a:off x="9577003" y="3808185"/>
            <a:ext cx="9285504" cy="6523994"/>
          </a:xfrm>
          <a:custGeom>
            <a:avLst/>
            <a:gdLst>
              <a:gd name="connsiteX0" fmla="*/ 3950779 w 4228242"/>
              <a:gd name="connsiteY0" fmla="*/ 1141980 h 2262602"/>
              <a:gd name="connsiteX1" fmla="*/ 3947827 w 4228242"/>
              <a:gd name="connsiteY1" fmla="*/ 1143314 h 2262602"/>
              <a:gd name="connsiteX2" fmla="*/ 3947255 w 4228242"/>
              <a:gd name="connsiteY2" fmla="*/ 1143504 h 2262602"/>
              <a:gd name="connsiteX3" fmla="*/ 3948017 w 4228242"/>
              <a:gd name="connsiteY3" fmla="*/ 1143314 h 2262602"/>
              <a:gd name="connsiteX4" fmla="*/ 3948684 w 4228242"/>
              <a:gd name="connsiteY4" fmla="*/ 1143123 h 2262602"/>
              <a:gd name="connsiteX5" fmla="*/ 3951351 w 4228242"/>
              <a:gd name="connsiteY5" fmla="*/ 1142361 h 2262602"/>
              <a:gd name="connsiteX6" fmla="*/ 3954113 w 4228242"/>
              <a:gd name="connsiteY6" fmla="*/ 1141694 h 2262602"/>
              <a:gd name="connsiteX7" fmla="*/ 3956399 w 4228242"/>
              <a:gd name="connsiteY7" fmla="*/ 1141218 h 2262602"/>
              <a:gd name="connsiteX8" fmla="*/ 3959257 w 4228242"/>
              <a:gd name="connsiteY8" fmla="*/ 1140647 h 2262602"/>
              <a:gd name="connsiteX9" fmla="*/ 3961352 w 4228242"/>
              <a:gd name="connsiteY9" fmla="*/ 1140266 h 2262602"/>
              <a:gd name="connsiteX10" fmla="*/ 3963448 w 4228242"/>
              <a:gd name="connsiteY10" fmla="*/ 1139980 h 2262602"/>
              <a:gd name="connsiteX11" fmla="*/ 3964305 w 4228242"/>
              <a:gd name="connsiteY11" fmla="*/ 1139885 h 2262602"/>
              <a:gd name="connsiteX12" fmla="*/ 3963353 w 4228242"/>
              <a:gd name="connsiteY12" fmla="*/ 1139885 h 2262602"/>
              <a:gd name="connsiteX13" fmla="*/ 3960876 w 4228242"/>
              <a:gd name="connsiteY13" fmla="*/ 1139789 h 2262602"/>
              <a:gd name="connsiteX14" fmla="*/ 3956304 w 4228242"/>
              <a:gd name="connsiteY14" fmla="*/ 1139313 h 2262602"/>
              <a:gd name="connsiteX15" fmla="*/ 3957447 w 4228242"/>
              <a:gd name="connsiteY15" fmla="*/ 1139408 h 2262602"/>
              <a:gd name="connsiteX16" fmla="*/ 3961257 w 4228242"/>
              <a:gd name="connsiteY16" fmla="*/ 1139789 h 2262602"/>
              <a:gd name="connsiteX17" fmla="*/ 3963543 w 4228242"/>
              <a:gd name="connsiteY17" fmla="*/ 1139885 h 2262602"/>
              <a:gd name="connsiteX18" fmla="*/ 3962591 w 4228242"/>
              <a:gd name="connsiteY18" fmla="*/ 1139885 h 2262602"/>
              <a:gd name="connsiteX19" fmla="*/ 3960304 w 4228242"/>
              <a:gd name="connsiteY19" fmla="*/ 1139789 h 2262602"/>
              <a:gd name="connsiteX20" fmla="*/ 3957637 w 4228242"/>
              <a:gd name="connsiteY20" fmla="*/ 1139504 h 2262602"/>
              <a:gd name="connsiteX21" fmla="*/ 3954780 w 4228242"/>
              <a:gd name="connsiteY21" fmla="*/ 1139123 h 2262602"/>
              <a:gd name="connsiteX22" fmla="*/ 3956399 w 4228242"/>
              <a:gd name="connsiteY22" fmla="*/ 1139313 h 2262602"/>
              <a:gd name="connsiteX23" fmla="*/ 3952970 w 4228242"/>
              <a:gd name="connsiteY23" fmla="*/ 1138837 h 2262602"/>
              <a:gd name="connsiteX24" fmla="*/ 3952208 w 4228242"/>
              <a:gd name="connsiteY24" fmla="*/ 1138742 h 2262602"/>
              <a:gd name="connsiteX25" fmla="*/ 3949351 w 4228242"/>
              <a:gd name="connsiteY25" fmla="*/ 1138265 h 2262602"/>
              <a:gd name="connsiteX26" fmla="*/ 3939921 w 4228242"/>
              <a:gd name="connsiteY26" fmla="*/ 1136075 h 2262602"/>
              <a:gd name="connsiteX27" fmla="*/ 3934016 w 4228242"/>
              <a:gd name="connsiteY27" fmla="*/ 1134455 h 2262602"/>
              <a:gd name="connsiteX28" fmla="*/ 3928872 w 4228242"/>
              <a:gd name="connsiteY28" fmla="*/ 1132741 h 2262602"/>
              <a:gd name="connsiteX29" fmla="*/ 3920014 w 4228242"/>
              <a:gd name="connsiteY29" fmla="*/ 1129407 h 2262602"/>
              <a:gd name="connsiteX30" fmla="*/ 3914585 w 4228242"/>
              <a:gd name="connsiteY30" fmla="*/ 1127216 h 2262602"/>
              <a:gd name="connsiteX31" fmla="*/ 3912394 w 4228242"/>
              <a:gd name="connsiteY31" fmla="*/ 1126264 h 2262602"/>
              <a:gd name="connsiteX32" fmla="*/ 3912584 w 4228242"/>
              <a:gd name="connsiteY32" fmla="*/ 1126359 h 2262602"/>
              <a:gd name="connsiteX33" fmla="*/ 3909917 w 4228242"/>
              <a:gd name="connsiteY33" fmla="*/ 1125407 h 2262602"/>
              <a:gd name="connsiteX34" fmla="*/ 3896011 w 4228242"/>
              <a:gd name="connsiteY34" fmla="*/ 1118168 h 2262602"/>
              <a:gd name="connsiteX35" fmla="*/ 3891344 w 4228242"/>
              <a:gd name="connsiteY35" fmla="*/ 1117501 h 2262602"/>
              <a:gd name="connsiteX36" fmla="*/ 3897440 w 4228242"/>
              <a:gd name="connsiteY36" fmla="*/ 1122549 h 2262602"/>
              <a:gd name="connsiteX37" fmla="*/ 3892296 w 4228242"/>
              <a:gd name="connsiteY37" fmla="*/ 1120454 h 2262602"/>
              <a:gd name="connsiteX38" fmla="*/ 3893153 w 4228242"/>
              <a:gd name="connsiteY38" fmla="*/ 1123597 h 2262602"/>
              <a:gd name="connsiteX39" fmla="*/ 3894773 w 4228242"/>
              <a:gd name="connsiteY39" fmla="*/ 1128359 h 2262602"/>
              <a:gd name="connsiteX40" fmla="*/ 3892391 w 4228242"/>
              <a:gd name="connsiteY40" fmla="*/ 1130074 h 2262602"/>
              <a:gd name="connsiteX41" fmla="*/ 3886486 w 4228242"/>
              <a:gd name="connsiteY41" fmla="*/ 1121120 h 2262602"/>
              <a:gd name="connsiteX42" fmla="*/ 3886200 w 4228242"/>
              <a:gd name="connsiteY42" fmla="*/ 1125692 h 2262602"/>
              <a:gd name="connsiteX43" fmla="*/ 3880961 w 4228242"/>
              <a:gd name="connsiteY43" fmla="*/ 1125502 h 2262602"/>
              <a:gd name="connsiteX44" fmla="*/ 3870103 w 4228242"/>
              <a:gd name="connsiteY44" fmla="*/ 1123978 h 2262602"/>
              <a:gd name="connsiteX45" fmla="*/ 3864959 w 4228242"/>
              <a:gd name="connsiteY45" fmla="*/ 1114834 h 2262602"/>
              <a:gd name="connsiteX46" fmla="*/ 3860673 w 4228242"/>
              <a:gd name="connsiteY46" fmla="*/ 1118739 h 2262602"/>
              <a:gd name="connsiteX47" fmla="*/ 3854387 w 4228242"/>
              <a:gd name="connsiteY47" fmla="*/ 1110643 h 2262602"/>
              <a:gd name="connsiteX48" fmla="*/ 3850291 w 4228242"/>
              <a:gd name="connsiteY48" fmla="*/ 1112738 h 2262602"/>
              <a:gd name="connsiteX49" fmla="*/ 3841337 w 4228242"/>
              <a:gd name="connsiteY49" fmla="*/ 1107785 h 2262602"/>
              <a:gd name="connsiteX50" fmla="*/ 3846576 w 4228242"/>
              <a:gd name="connsiteY50" fmla="*/ 1116644 h 2262602"/>
              <a:gd name="connsiteX51" fmla="*/ 3844195 w 4228242"/>
              <a:gd name="connsiteY51" fmla="*/ 1118358 h 2262602"/>
              <a:gd name="connsiteX52" fmla="*/ 3838766 w 4228242"/>
              <a:gd name="connsiteY52" fmla="*/ 1109595 h 2262602"/>
              <a:gd name="connsiteX53" fmla="*/ 3836766 w 4228242"/>
              <a:gd name="connsiteY53" fmla="*/ 1112738 h 2262602"/>
              <a:gd name="connsiteX54" fmla="*/ 3836099 w 4228242"/>
              <a:gd name="connsiteY54" fmla="*/ 1113310 h 2262602"/>
              <a:gd name="connsiteX55" fmla="*/ 3835908 w 4228242"/>
              <a:gd name="connsiteY55" fmla="*/ 1113405 h 2262602"/>
              <a:gd name="connsiteX56" fmla="*/ 3835908 w 4228242"/>
              <a:gd name="connsiteY56" fmla="*/ 1113405 h 2262602"/>
              <a:gd name="connsiteX57" fmla="*/ 3835908 w 4228242"/>
              <a:gd name="connsiteY57" fmla="*/ 1113405 h 2262602"/>
              <a:gd name="connsiteX58" fmla="*/ 3841528 w 4228242"/>
              <a:gd name="connsiteY58" fmla="*/ 1110643 h 2262602"/>
              <a:gd name="connsiteX59" fmla="*/ 3841528 w 4228242"/>
              <a:gd name="connsiteY59" fmla="*/ 1110643 h 2262602"/>
              <a:gd name="connsiteX60" fmla="*/ 3841528 w 4228242"/>
              <a:gd name="connsiteY60" fmla="*/ 1110643 h 2262602"/>
              <a:gd name="connsiteX61" fmla="*/ 3841433 w 4228242"/>
              <a:gd name="connsiteY61" fmla="*/ 1110738 h 2262602"/>
              <a:gd name="connsiteX62" fmla="*/ 3840956 w 4228242"/>
              <a:gd name="connsiteY62" fmla="*/ 1110929 h 2262602"/>
              <a:gd name="connsiteX63" fmla="*/ 3839147 w 4228242"/>
              <a:gd name="connsiteY63" fmla="*/ 1111786 h 2262602"/>
              <a:gd name="connsiteX64" fmla="*/ 3832003 w 4228242"/>
              <a:gd name="connsiteY64" fmla="*/ 1115405 h 2262602"/>
              <a:gd name="connsiteX65" fmla="*/ 3808000 w 4228242"/>
              <a:gd name="connsiteY65" fmla="*/ 1134455 h 2262602"/>
              <a:gd name="connsiteX66" fmla="*/ 3805428 w 4228242"/>
              <a:gd name="connsiteY66" fmla="*/ 1130360 h 2262602"/>
              <a:gd name="connsiteX67" fmla="*/ 3801333 w 4228242"/>
              <a:gd name="connsiteY67" fmla="*/ 1134932 h 2262602"/>
              <a:gd name="connsiteX68" fmla="*/ 3799046 w 4228242"/>
              <a:gd name="connsiteY68" fmla="*/ 1130360 h 2262602"/>
              <a:gd name="connsiteX69" fmla="*/ 3781806 w 4228242"/>
              <a:gd name="connsiteY69" fmla="*/ 1134836 h 2262602"/>
              <a:gd name="connsiteX70" fmla="*/ 3777520 w 4228242"/>
              <a:gd name="connsiteY70" fmla="*/ 1137503 h 2262602"/>
              <a:gd name="connsiteX71" fmla="*/ 3772853 w 4228242"/>
              <a:gd name="connsiteY71" fmla="*/ 1140551 h 2262602"/>
              <a:gd name="connsiteX72" fmla="*/ 3762470 w 4228242"/>
              <a:gd name="connsiteY72" fmla="*/ 1147314 h 2262602"/>
              <a:gd name="connsiteX73" fmla="*/ 3729037 w 4228242"/>
              <a:gd name="connsiteY73" fmla="*/ 1159030 h 2262602"/>
              <a:gd name="connsiteX74" fmla="*/ 3720656 w 4228242"/>
              <a:gd name="connsiteY74" fmla="*/ 1170841 h 2262602"/>
              <a:gd name="connsiteX75" fmla="*/ 3719894 w 4228242"/>
              <a:gd name="connsiteY75" fmla="*/ 1160078 h 2262602"/>
              <a:gd name="connsiteX76" fmla="*/ 3612547 w 4228242"/>
              <a:gd name="connsiteY76" fmla="*/ 1193796 h 2262602"/>
              <a:gd name="connsiteX77" fmla="*/ 3615881 w 4228242"/>
              <a:gd name="connsiteY77" fmla="*/ 1195606 h 2262602"/>
              <a:gd name="connsiteX78" fmla="*/ 3573494 w 4228242"/>
              <a:gd name="connsiteY78" fmla="*/ 1199511 h 2262602"/>
              <a:gd name="connsiteX79" fmla="*/ 3525108 w 4228242"/>
              <a:gd name="connsiteY79" fmla="*/ 1204083 h 2262602"/>
              <a:gd name="connsiteX80" fmla="*/ 3530251 w 4228242"/>
              <a:gd name="connsiteY80" fmla="*/ 1211322 h 2262602"/>
              <a:gd name="connsiteX81" fmla="*/ 3506058 w 4228242"/>
              <a:gd name="connsiteY81" fmla="*/ 1199797 h 2262602"/>
              <a:gd name="connsiteX82" fmla="*/ 3478054 w 4228242"/>
              <a:gd name="connsiteY82" fmla="*/ 1200749 h 2262602"/>
              <a:gd name="connsiteX83" fmla="*/ 3468338 w 4228242"/>
              <a:gd name="connsiteY83" fmla="*/ 1192177 h 2262602"/>
              <a:gd name="connsiteX84" fmla="*/ 3460242 w 4228242"/>
              <a:gd name="connsiteY84" fmla="*/ 1201702 h 2262602"/>
              <a:gd name="connsiteX85" fmla="*/ 3469100 w 4228242"/>
              <a:gd name="connsiteY85" fmla="*/ 1196273 h 2262602"/>
              <a:gd name="connsiteX86" fmla="*/ 3475387 w 4228242"/>
              <a:gd name="connsiteY86" fmla="*/ 1206083 h 2262602"/>
              <a:gd name="connsiteX87" fmla="*/ 3458242 w 4228242"/>
              <a:gd name="connsiteY87" fmla="*/ 1206845 h 2262602"/>
              <a:gd name="connsiteX88" fmla="*/ 3455670 w 4228242"/>
              <a:gd name="connsiteY88" fmla="*/ 1199225 h 2262602"/>
              <a:gd name="connsiteX89" fmla="*/ 3429000 w 4228242"/>
              <a:gd name="connsiteY89" fmla="*/ 1199606 h 2262602"/>
              <a:gd name="connsiteX90" fmla="*/ 3403759 w 4228242"/>
              <a:gd name="connsiteY90" fmla="*/ 1197320 h 2262602"/>
              <a:gd name="connsiteX91" fmla="*/ 3386519 w 4228242"/>
              <a:gd name="connsiteY91" fmla="*/ 1183795 h 2262602"/>
              <a:gd name="connsiteX92" fmla="*/ 3373279 w 4228242"/>
              <a:gd name="connsiteY92" fmla="*/ 1178366 h 2262602"/>
              <a:gd name="connsiteX93" fmla="*/ 3353276 w 4228242"/>
              <a:gd name="connsiteY93" fmla="*/ 1172460 h 2262602"/>
              <a:gd name="connsiteX94" fmla="*/ 3384899 w 4228242"/>
              <a:gd name="connsiteY94" fmla="*/ 1166078 h 2262602"/>
              <a:gd name="connsiteX95" fmla="*/ 3374327 w 4228242"/>
              <a:gd name="connsiteY95" fmla="*/ 1160459 h 2262602"/>
              <a:gd name="connsiteX96" fmla="*/ 3354229 w 4228242"/>
              <a:gd name="connsiteY96" fmla="*/ 1159697 h 2262602"/>
              <a:gd name="connsiteX97" fmla="*/ 3346323 w 4228242"/>
              <a:gd name="connsiteY97" fmla="*/ 1159030 h 2262602"/>
              <a:gd name="connsiteX98" fmla="*/ 3348704 w 4228242"/>
              <a:gd name="connsiteY98" fmla="*/ 1169603 h 2262602"/>
              <a:gd name="connsiteX99" fmla="*/ 3315748 w 4228242"/>
              <a:gd name="connsiteY99" fmla="*/ 1159220 h 2262602"/>
              <a:gd name="connsiteX100" fmla="*/ 3322701 w 4228242"/>
              <a:gd name="connsiteY100" fmla="*/ 1154553 h 2262602"/>
              <a:gd name="connsiteX101" fmla="*/ 3309842 w 4228242"/>
              <a:gd name="connsiteY101" fmla="*/ 1151886 h 2262602"/>
              <a:gd name="connsiteX102" fmla="*/ 3301079 w 4228242"/>
              <a:gd name="connsiteY102" fmla="*/ 1157696 h 2262602"/>
              <a:gd name="connsiteX103" fmla="*/ 3312224 w 4228242"/>
              <a:gd name="connsiteY103" fmla="*/ 1161506 h 2262602"/>
              <a:gd name="connsiteX104" fmla="*/ 3284982 w 4228242"/>
              <a:gd name="connsiteY104" fmla="*/ 1153220 h 2262602"/>
              <a:gd name="connsiteX105" fmla="*/ 3291840 w 4228242"/>
              <a:gd name="connsiteY105" fmla="*/ 1151410 h 2262602"/>
              <a:gd name="connsiteX106" fmla="*/ 3276410 w 4228242"/>
              <a:gd name="connsiteY106" fmla="*/ 1154744 h 2262602"/>
              <a:gd name="connsiteX107" fmla="*/ 3232499 w 4228242"/>
              <a:gd name="connsiteY107" fmla="*/ 1130360 h 2262602"/>
              <a:gd name="connsiteX108" fmla="*/ 3210973 w 4228242"/>
              <a:gd name="connsiteY108" fmla="*/ 1134836 h 2262602"/>
              <a:gd name="connsiteX109" fmla="*/ 3210687 w 4228242"/>
              <a:gd name="connsiteY109" fmla="*/ 1126931 h 2262602"/>
              <a:gd name="connsiteX110" fmla="*/ 3217641 w 4228242"/>
              <a:gd name="connsiteY110" fmla="*/ 1117691 h 2262602"/>
              <a:gd name="connsiteX111" fmla="*/ 3186875 w 4228242"/>
              <a:gd name="connsiteY111" fmla="*/ 1104166 h 2262602"/>
              <a:gd name="connsiteX112" fmla="*/ 3160681 w 4228242"/>
              <a:gd name="connsiteY112" fmla="*/ 1093974 h 2262602"/>
              <a:gd name="connsiteX113" fmla="*/ 3189542 w 4228242"/>
              <a:gd name="connsiteY113" fmla="*/ 1099403 h 2262602"/>
              <a:gd name="connsiteX114" fmla="*/ 3223355 w 4228242"/>
              <a:gd name="connsiteY114" fmla="*/ 1095212 h 2262602"/>
              <a:gd name="connsiteX115" fmla="*/ 3228594 w 4228242"/>
              <a:gd name="connsiteY115" fmla="*/ 1103785 h 2262602"/>
              <a:gd name="connsiteX116" fmla="*/ 3242691 w 4228242"/>
              <a:gd name="connsiteY116" fmla="*/ 1090355 h 2262602"/>
              <a:gd name="connsiteX117" fmla="*/ 3252883 w 4228242"/>
              <a:gd name="connsiteY117" fmla="*/ 1099689 h 2262602"/>
              <a:gd name="connsiteX118" fmla="*/ 3260598 w 4228242"/>
              <a:gd name="connsiteY118" fmla="*/ 1093117 h 2262602"/>
              <a:gd name="connsiteX119" fmla="*/ 3270409 w 4228242"/>
              <a:gd name="connsiteY119" fmla="*/ 1105023 h 2262602"/>
              <a:gd name="connsiteX120" fmla="*/ 3299270 w 4228242"/>
              <a:gd name="connsiteY120" fmla="*/ 1100451 h 2262602"/>
              <a:gd name="connsiteX121" fmla="*/ 3327178 w 4228242"/>
              <a:gd name="connsiteY121" fmla="*/ 1104737 h 2262602"/>
              <a:gd name="connsiteX122" fmla="*/ 3354324 w 4228242"/>
              <a:gd name="connsiteY122" fmla="*/ 1110929 h 2262602"/>
              <a:gd name="connsiteX123" fmla="*/ 3380137 w 4228242"/>
              <a:gd name="connsiteY123" fmla="*/ 1111881 h 2262602"/>
              <a:gd name="connsiteX124" fmla="*/ 3360229 w 4228242"/>
              <a:gd name="connsiteY124" fmla="*/ 1100832 h 2262602"/>
              <a:gd name="connsiteX125" fmla="*/ 3368993 w 4228242"/>
              <a:gd name="connsiteY125" fmla="*/ 1101118 h 2262602"/>
              <a:gd name="connsiteX126" fmla="*/ 3360611 w 4228242"/>
              <a:gd name="connsiteY126" fmla="*/ 1095689 h 2262602"/>
              <a:gd name="connsiteX127" fmla="*/ 3376327 w 4228242"/>
              <a:gd name="connsiteY127" fmla="*/ 1101404 h 2262602"/>
              <a:gd name="connsiteX128" fmla="*/ 3376994 w 4228242"/>
              <a:gd name="connsiteY128" fmla="*/ 1091117 h 2262602"/>
              <a:gd name="connsiteX129" fmla="*/ 3365945 w 4228242"/>
              <a:gd name="connsiteY129" fmla="*/ 1083020 h 2262602"/>
              <a:gd name="connsiteX130" fmla="*/ 3366611 w 4228242"/>
              <a:gd name="connsiteY130" fmla="*/ 1093307 h 2262602"/>
              <a:gd name="connsiteX131" fmla="*/ 3361373 w 4228242"/>
              <a:gd name="connsiteY131" fmla="*/ 1085402 h 2262602"/>
              <a:gd name="connsiteX132" fmla="*/ 3322511 w 4228242"/>
              <a:gd name="connsiteY132" fmla="*/ 1094831 h 2262602"/>
              <a:gd name="connsiteX133" fmla="*/ 3280029 w 4228242"/>
              <a:gd name="connsiteY133" fmla="*/ 1093117 h 2262602"/>
              <a:gd name="connsiteX134" fmla="*/ 3273743 w 4228242"/>
              <a:gd name="connsiteY134" fmla="*/ 1092450 h 2262602"/>
              <a:gd name="connsiteX135" fmla="*/ 3264884 w 4228242"/>
              <a:gd name="connsiteY135" fmla="*/ 1075496 h 2262602"/>
              <a:gd name="connsiteX136" fmla="*/ 3227737 w 4228242"/>
              <a:gd name="connsiteY136" fmla="*/ 1080353 h 2262602"/>
              <a:gd name="connsiteX137" fmla="*/ 3182874 w 4228242"/>
              <a:gd name="connsiteY137" fmla="*/ 1072162 h 2262602"/>
              <a:gd name="connsiteX138" fmla="*/ 3183446 w 4228242"/>
              <a:gd name="connsiteY138" fmla="*/ 1077496 h 2262602"/>
              <a:gd name="connsiteX139" fmla="*/ 3170587 w 4228242"/>
              <a:gd name="connsiteY139" fmla="*/ 1072543 h 2262602"/>
              <a:gd name="connsiteX140" fmla="*/ 3178397 w 4228242"/>
              <a:gd name="connsiteY140" fmla="*/ 1076639 h 2262602"/>
              <a:gd name="connsiteX141" fmla="*/ 3131344 w 4228242"/>
              <a:gd name="connsiteY141" fmla="*/ 1056160 h 2262602"/>
              <a:gd name="connsiteX142" fmla="*/ 3119342 w 4228242"/>
              <a:gd name="connsiteY142" fmla="*/ 1061494 h 2262602"/>
              <a:gd name="connsiteX143" fmla="*/ 3099721 w 4228242"/>
              <a:gd name="connsiteY143" fmla="*/ 1051397 h 2262602"/>
              <a:gd name="connsiteX144" fmla="*/ 3084957 w 4228242"/>
              <a:gd name="connsiteY144" fmla="*/ 1058351 h 2262602"/>
              <a:gd name="connsiteX145" fmla="*/ 3119152 w 4228242"/>
              <a:gd name="connsiteY145" fmla="*/ 1077210 h 2262602"/>
              <a:gd name="connsiteX146" fmla="*/ 3111437 w 4228242"/>
              <a:gd name="connsiteY146" fmla="*/ 1093974 h 2262602"/>
              <a:gd name="connsiteX147" fmla="*/ 3072670 w 4228242"/>
              <a:gd name="connsiteY147" fmla="*/ 1076543 h 2262602"/>
              <a:gd name="connsiteX148" fmla="*/ 3077813 w 4228242"/>
              <a:gd name="connsiteY148" fmla="*/ 1085687 h 2262602"/>
              <a:gd name="connsiteX149" fmla="*/ 3058287 w 4228242"/>
              <a:gd name="connsiteY149" fmla="*/ 1080925 h 2262602"/>
              <a:gd name="connsiteX150" fmla="*/ 3070670 w 4228242"/>
              <a:gd name="connsiteY150" fmla="*/ 1083973 h 2262602"/>
              <a:gd name="connsiteX151" fmla="*/ 3061145 w 4228242"/>
              <a:gd name="connsiteY151" fmla="*/ 1063113 h 2262602"/>
              <a:gd name="connsiteX152" fmla="*/ 3061335 w 4228242"/>
              <a:gd name="connsiteY152" fmla="*/ 1076448 h 2262602"/>
              <a:gd name="connsiteX153" fmla="*/ 3057144 w 4228242"/>
              <a:gd name="connsiteY153" fmla="*/ 1078067 h 2262602"/>
              <a:gd name="connsiteX154" fmla="*/ 3046286 w 4228242"/>
              <a:gd name="connsiteY154" fmla="*/ 1061970 h 2262602"/>
              <a:gd name="connsiteX155" fmla="*/ 3012281 w 4228242"/>
              <a:gd name="connsiteY155" fmla="*/ 1039110 h 2262602"/>
              <a:gd name="connsiteX156" fmla="*/ 2948750 w 4228242"/>
              <a:gd name="connsiteY156" fmla="*/ 1028347 h 2262602"/>
              <a:gd name="connsiteX157" fmla="*/ 2950083 w 4228242"/>
              <a:gd name="connsiteY157" fmla="*/ 1017965 h 2262602"/>
              <a:gd name="connsiteX158" fmla="*/ 2937891 w 4228242"/>
              <a:gd name="connsiteY158" fmla="*/ 1025013 h 2262602"/>
              <a:gd name="connsiteX159" fmla="*/ 2933986 w 4228242"/>
              <a:gd name="connsiteY159" fmla="*/ 1018441 h 2262602"/>
              <a:gd name="connsiteX160" fmla="*/ 2939987 w 4228242"/>
              <a:gd name="connsiteY160" fmla="*/ 1012250 h 2262602"/>
              <a:gd name="connsiteX161" fmla="*/ 2931795 w 4228242"/>
              <a:gd name="connsiteY161" fmla="*/ 1007011 h 2262602"/>
              <a:gd name="connsiteX162" fmla="*/ 2931414 w 4228242"/>
              <a:gd name="connsiteY162" fmla="*/ 1020346 h 2262602"/>
              <a:gd name="connsiteX163" fmla="*/ 2920746 w 4228242"/>
              <a:gd name="connsiteY163" fmla="*/ 1022441 h 2262602"/>
              <a:gd name="connsiteX164" fmla="*/ 2890361 w 4228242"/>
              <a:gd name="connsiteY164" fmla="*/ 1009583 h 2262602"/>
              <a:gd name="connsiteX165" fmla="*/ 2895505 w 4228242"/>
              <a:gd name="connsiteY165" fmla="*/ 1000439 h 2262602"/>
              <a:gd name="connsiteX166" fmla="*/ 2878455 w 4228242"/>
              <a:gd name="connsiteY166" fmla="*/ 1008344 h 2262602"/>
              <a:gd name="connsiteX167" fmla="*/ 2884646 w 4228242"/>
              <a:gd name="connsiteY167" fmla="*/ 1002248 h 2262602"/>
              <a:gd name="connsiteX168" fmla="*/ 2848737 w 4228242"/>
              <a:gd name="connsiteY168" fmla="*/ 987485 h 2262602"/>
              <a:gd name="connsiteX169" fmla="*/ 2848833 w 4228242"/>
              <a:gd name="connsiteY169" fmla="*/ 993009 h 2262602"/>
              <a:gd name="connsiteX170" fmla="*/ 2765298 w 4228242"/>
              <a:gd name="connsiteY170" fmla="*/ 962815 h 2262602"/>
              <a:gd name="connsiteX171" fmla="*/ 2767108 w 4228242"/>
              <a:gd name="connsiteY171" fmla="*/ 958052 h 2262602"/>
              <a:gd name="connsiteX172" fmla="*/ 2701766 w 4228242"/>
              <a:gd name="connsiteY172" fmla="*/ 933097 h 2262602"/>
              <a:gd name="connsiteX173" fmla="*/ 2699004 w 4228242"/>
              <a:gd name="connsiteY173" fmla="*/ 929192 h 2262602"/>
              <a:gd name="connsiteX174" fmla="*/ 2705576 w 4228242"/>
              <a:gd name="connsiteY174" fmla="*/ 929001 h 2262602"/>
              <a:gd name="connsiteX175" fmla="*/ 2679287 w 4228242"/>
              <a:gd name="connsiteY175" fmla="*/ 923953 h 2262602"/>
              <a:gd name="connsiteX176" fmla="*/ 2677573 w 4228242"/>
              <a:gd name="connsiteY176" fmla="*/ 912142 h 2262602"/>
              <a:gd name="connsiteX177" fmla="*/ 2641092 w 4228242"/>
              <a:gd name="connsiteY177" fmla="*/ 894521 h 2262602"/>
              <a:gd name="connsiteX178" fmla="*/ 2650617 w 4228242"/>
              <a:gd name="connsiteY178" fmla="*/ 887282 h 2262602"/>
              <a:gd name="connsiteX179" fmla="*/ 2567750 w 4228242"/>
              <a:gd name="connsiteY179" fmla="*/ 863564 h 2262602"/>
              <a:gd name="connsiteX180" fmla="*/ 2578418 w 4228242"/>
              <a:gd name="connsiteY180" fmla="*/ 859659 h 2262602"/>
              <a:gd name="connsiteX181" fmla="*/ 2538794 w 4228242"/>
              <a:gd name="connsiteY181" fmla="*/ 845657 h 2262602"/>
              <a:gd name="connsiteX182" fmla="*/ 2495264 w 4228242"/>
              <a:gd name="connsiteY182" fmla="*/ 828893 h 2262602"/>
              <a:gd name="connsiteX183" fmla="*/ 2492026 w 4228242"/>
              <a:gd name="connsiteY183" fmla="*/ 816130 h 2262602"/>
              <a:gd name="connsiteX184" fmla="*/ 2554796 w 4228242"/>
              <a:gd name="connsiteY184" fmla="*/ 827274 h 2262602"/>
              <a:gd name="connsiteX185" fmla="*/ 2558129 w 4228242"/>
              <a:gd name="connsiteY185" fmla="*/ 814701 h 2262602"/>
              <a:gd name="connsiteX186" fmla="*/ 2505742 w 4228242"/>
              <a:gd name="connsiteY186" fmla="*/ 810986 h 2262602"/>
              <a:gd name="connsiteX187" fmla="*/ 2506218 w 4228242"/>
              <a:gd name="connsiteY187" fmla="*/ 799937 h 2262602"/>
              <a:gd name="connsiteX188" fmla="*/ 2439353 w 4228242"/>
              <a:gd name="connsiteY188" fmla="*/ 772410 h 2262602"/>
              <a:gd name="connsiteX189" fmla="*/ 2408873 w 4228242"/>
              <a:gd name="connsiteY189" fmla="*/ 763838 h 2262602"/>
              <a:gd name="connsiteX190" fmla="*/ 2424970 w 4228242"/>
              <a:gd name="connsiteY190" fmla="*/ 754313 h 2262602"/>
              <a:gd name="connsiteX191" fmla="*/ 2422398 w 4228242"/>
              <a:gd name="connsiteY191" fmla="*/ 764504 h 2262602"/>
              <a:gd name="connsiteX192" fmla="*/ 2459831 w 4228242"/>
              <a:gd name="connsiteY192" fmla="*/ 767838 h 2262602"/>
              <a:gd name="connsiteX193" fmla="*/ 2464213 w 4228242"/>
              <a:gd name="connsiteY193" fmla="*/ 758504 h 2262602"/>
              <a:gd name="connsiteX194" fmla="*/ 2438400 w 4228242"/>
              <a:gd name="connsiteY194" fmla="*/ 754884 h 2262602"/>
              <a:gd name="connsiteX195" fmla="*/ 2427161 w 4228242"/>
              <a:gd name="connsiteY195" fmla="*/ 749645 h 2262602"/>
              <a:gd name="connsiteX196" fmla="*/ 2405634 w 4228242"/>
              <a:gd name="connsiteY196" fmla="*/ 722499 h 2262602"/>
              <a:gd name="connsiteX197" fmla="*/ 2453164 w 4228242"/>
              <a:gd name="connsiteY197" fmla="*/ 733453 h 2262602"/>
              <a:gd name="connsiteX198" fmla="*/ 2432876 w 4228242"/>
              <a:gd name="connsiteY198" fmla="*/ 718308 h 2262602"/>
              <a:gd name="connsiteX199" fmla="*/ 2438019 w 4228242"/>
              <a:gd name="connsiteY199" fmla="*/ 712212 h 2262602"/>
              <a:gd name="connsiteX200" fmla="*/ 2379345 w 4228242"/>
              <a:gd name="connsiteY200" fmla="*/ 667445 h 2262602"/>
              <a:gd name="connsiteX201" fmla="*/ 2374106 w 4228242"/>
              <a:gd name="connsiteY201" fmla="*/ 673445 h 2262602"/>
              <a:gd name="connsiteX202" fmla="*/ 2329529 w 4228242"/>
              <a:gd name="connsiteY202" fmla="*/ 646109 h 2262602"/>
              <a:gd name="connsiteX203" fmla="*/ 2330958 w 4228242"/>
              <a:gd name="connsiteY203" fmla="*/ 652490 h 2262602"/>
              <a:gd name="connsiteX204" fmla="*/ 2315718 w 4228242"/>
              <a:gd name="connsiteY204" fmla="*/ 636488 h 2262602"/>
              <a:gd name="connsiteX205" fmla="*/ 2303621 w 4228242"/>
              <a:gd name="connsiteY205" fmla="*/ 642013 h 2262602"/>
              <a:gd name="connsiteX206" fmla="*/ 2297906 w 4228242"/>
              <a:gd name="connsiteY206" fmla="*/ 616295 h 2262602"/>
              <a:gd name="connsiteX207" fmla="*/ 2282190 w 4228242"/>
              <a:gd name="connsiteY207" fmla="*/ 605532 h 2262602"/>
              <a:gd name="connsiteX208" fmla="*/ 2259521 w 4228242"/>
              <a:gd name="connsiteY208" fmla="*/ 585434 h 2262602"/>
              <a:gd name="connsiteX209" fmla="*/ 2242471 w 4228242"/>
              <a:gd name="connsiteY209" fmla="*/ 591245 h 2262602"/>
              <a:gd name="connsiteX210" fmla="*/ 2219420 w 4228242"/>
              <a:gd name="connsiteY210" fmla="*/ 631440 h 2262602"/>
              <a:gd name="connsiteX211" fmla="*/ 2236661 w 4228242"/>
              <a:gd name="connsiteY211" fmla="*/ 648776 h 2262602"/>
              <a:gd name="connsiteX212" fmla="*/ 2257425 w 4228242"/>
              <a:gd name="connsiteY212" fmla="*/ 659253 h 2262602"/>
              <a:gd name="connsiteX213" fmla="*/ 2307146 w 4228242"/>
              <a:gd name="connsiteY213" fmla="*/ 686685 h 2262602"/>
              <a:gd name="connsiteX214" fmla="*/ 2310860 w 4228242"/>
              <a:gd name="connsiteY214" fmla="*/ 702782 h 2262602"/>
              <a:gd name="connsiteX215" fmla="*/ 2289715 w 4228242"/>
              <a:gd name="connsiteY215" fmla="*/ 698210 h 2262602"/>
              <a:gd name="connsiteX216" fmla="*/ 2292858 w 4228242"/>
              <a:gd name="connsiteY216" fmla="*/ 682589 h 2262602"/>
              <a:gd name="connsiteX217" fmla="*/ 2277809 w 4228242"/>
              <a:gd name="connsiteY217" fmla="*/ 675255 h 2262602"/>
              <a:gd name="connsiteX218" fmla="*/ 2282571 w 4228242"/>
              <a:gd name="connsiteY218" fmla="*/ 689066 h 2262602"/>
              <a:gd name="connsiteX219" fmla="*/ 2255330 w 4228242"/>
              <a:gd name="connsiteY219" fmla="*/ 687066 h 2262602"/>
              <a:gd name="connsiteX220" fmla="*/ 2232374 w 4228242"/>
              <a:gd name="connsiteY220" fmla="*/ 666778 h 2262602"/>
              <a:gd name="connsiteX221" fmla="*/ 2238185 w 4228242"/>
              <a:gd name="connsiteY221" fmla="*/ 655348 h 2262602"/>
              <a:gd name="connsiteX222" fmla="*/ 2188464 w 4228242"/>
              <a:gd name="connsiteY222" fmla="*/ 627344 h 2262602"/>
              <a:gd name="connsiteX223" fmla="*/ 2173510 w 4228242"/>
              <a:gd name="connsiteY223" fmla="*/ 625154 h 2262602"/>
              <a:gd name="connsiteX224" fmla="*/ 2170748 w 4228242"/>
              <a:gd name="connsiteY224" fmla="*/ 620963 h 2262602"/>
              <a:gd name="connsiteX225" fmla="*/ 2167319 w 4228242"/>
              <a:gd name="connsiteY225" fmla="*/ 616772 h 2262602"/>
              <a:gd name="connsiteX226" fmla="*/ 2159984 w 4228242"/>
              <a:gd name="connsiteY226" fmla="*/ 612962 h 2262602"/>
              <a:gd name="connsiteX227" fmla="*/ 2163413 w 4228242"/>
              <a:gd name="connsiteY227" fmla="*/ 623249 h 2262602"/>
              <a:gd name="connsiteX228" fmla="*/ 2148459 w 4228242"/>
              <a:gd name="connsiteY228" fmla="*/ 618581 h 2262602"/>
              <a:gd name="connsiteX229" fmla="*/ 2140458 w 4228242"/>
              <a:gd name="connsiteY229" fmla="*/ 600198 h 2262602"/>
              <a:gd name="connsiteX230" fmla="*/ 2135791 w 4228242"/>
              <a:gd name="connsiteY230" fmla="*/ 609342 h 2262602"/>
              <a:gd name="connsiteX231" fmla="*/ 2093119 w 4228242"/>
              <a:gd name="connsiteY231" fmla="*/ 590959 h 2262602"/>
              <a:gd name="connsiteX232" fmla="*/ 2086070 w 4228242"/>
              <a:gd name="connsiteY232" fmla="*/ 570194 h 2262602"/>
              <a:gd name="connsiteX233" fmla="*/ 2079212 w 4228242"/>
              <a:gd name="connsiteY233" fmla="*/ 578291 h 2262602"/>
              <a:gd name="connsiteX234" fmla="*/ 2090738 w 4228242"/>
              <a:gd name="connsiteY234" fmla="*/ 584006 h 2262602"/>
              <a:gd name="connsiteX235" fmla="*/ 2053876 w 4228242"/>
              <a:gd name="connsiteY235" fmla="*/ 571433 h 2262602"/>
              <a:gd name="connsiteX236" fmla="*/ 2051399 w 4228242"/>
              <a:gd name="connsiteY236" fmla="*/ 558764 h 2262602"/>
              <a:gd name="connsiteX237" fmla="*/ 2057305 w 4228242"/>
              <a:gd name="connsiteY237" fmla="*/ 570290 h 2262602"/>
              <a:gd name="connsiteX238" fmla="*/ 2079117 w 4228242"/>
              <a:gd name="connsiteY238" fmla="*/ 566765 h 2262602"/>
              <a:gd name="connsiteX239" fmla="*/ 2053495 w 4228242"/>
              <a:gd name="connsiteY239" fmla="*/ 542477 h 2262602"/>
              <a:gd name="connsiteX240" fmla="*/ 2000345 w 4228242"/>
              <a:gd name="connsiteY240" fmla="*/ 489041 h 2262602"/>
              <a:gd name="connsiteX241" fmla="*/ 2008442 w 4228242"/>
              <a:gd name="connsiteY241" fmla="*/ 484184 h 2262602"/>
              <a:gd name="connsiteX242" fmla="*/ 1987772 w 4228242"/>
              <a:gd name="connsiteY242" fmla="*/ 471896 h 2262602"/>
              <a:gd name="connsiteX243" fmla="*/ 2021300 w 4228242"/>
              <a:gd name="connsiteY243" fmla="*/ 481612 h 2262602"/>
              <a:gd name="connsiteX244" fmla="*/ 2013776 w 4228242"/>
              <a:gd name="connsiteY244" fmla="*/ 472563 h 2262602"/>
              <a:gd name="connsiteX245" fmla="*/ 2037683 w 4228242"/>
              <a:gd name="connsiteY245" fmla="*/ 477897 h 2262602"/>
              <a:gd name="connsiteX246" fmla="*/ 2051590 w 4228242"/>
              <a:gd name="connsiteY246" fmla="*/ 467229 h 2262602"/>
              <a:gd name="connsiteX247" fmla="*/ 2036540 w 4228242"/>
              <a:gd name="connsiteY247" fmla="*/ 448941 h 2262602"/>
              <a:gd name="connsiteX248" fmla="*/ 2075402 w 4228242"/>
              <a:gd name="connsiteY248" fmla="*/ 472754 h 2262602"/>
              <a:gd name="connsiteX249" fmla="*/ 2062353 w 4228242"/>
              <a:gd name="connsiteY249" fmla="*/ 469325 h 2262602"/>
              <a:gd name="connsiteX250" fmla="*/ 2063877 w 4228242"/>
              <a:gd name="connsiteY250" fmla="*/ 478564 h 2262602"/>
              <a:gd name="connsiteX251" fmla="*/ 2094071 w 4228242"/>
              <a:gd name="connsiteY251" fmla="*/ 476278 h 2262602"/>
              <a:gd name="connsiteX252" fmla="*/ 2104835 w 4228242"/>
              <a:gd name="connsiteY252" fmla="*/ 490280 h 2262602"/>
              <a:gd name="connsiteX253" fmla="*/ 2118741 w 4228242"/>
              <a:gd name="connsiteY253" fmla="*/ 485708 h 2262602"/>
              <a:gd name="connsiteX254" fmla="*/ 2183606 w 4228242"/>
              <a:gd name="connsiteY254" fmla="*/ 538190 h 2262602"/>
              <a:gd name="connsiteX255" fmla="*/ 2178844 w 4228242"/>
              <a:gd name="connsiteY255" fmla="*/ 524379 h 2262602"/>
              <a:gd name="connsiteX256" fmla="*/ 2184749 w 4228242"/>
              <a:gd name="connsiteY256" fmla="*/ 524474 h 2262602"/>
              <a:gd name="connsiteX257" fmla="*/ 2204752 w 4228242"/>
              <a:gd name="connsiteY257" fmla="*/ 548858 h 2262602"/>
              <a:gd name="connsiteX258" fmla="*/ 2211229 w 4228242"/>
              <a:gd name="connsiteY258" fmla="*/ 551621 h 2262602"/>
              <a:gd name="connsiteX259" fmla="*/ 2214753 w 4228242"/>
              <a:gd name="connsiteY259" fmla="*/ 553049 h 2262602"/>
              <a:gd name="connsiteX260" fmla="*/ 2219230 w 4228242"/>
              <a:gd name="connsiteY260" fmla="*/ 559050 h 2262602"/>
              <a:gd name="connsiteX261" fmla="*/ 2233327 w 4228242"/>
              <a:gd name="connsiteY261" fmla="*/ 554669 h 2262602"/>
              <a:gd name="connsiteX262" fmla="*/ 2223040 w 4228242"/>
              <a:gd name="connsiteY262" fmla="*/ 560955 h 2262602"/>
              <a:gd name="connsiteX263" fmla="*/ 2271141 w 4228242"/>
              <a:gd name="connsiteY263" fmla="*/ 591054 h 2262602"/>
              <a:gd name="connsiteX264" fmla="*/ 2318671 w 4228242"/>
              <a:gd name="connsiteY264" fmla="*/ 603151 h 2262602"/>
              <a:gd name="connsiteX265" fmla="*/ 2358962 w 4228242"/>
              <a:gd name="connsiteY265" fmla="*/ 620105 h 2262602"/>
              <a:gd name="connsiteX266" fmla="*/ 2360390 w 4228242"/>
              <a:gd name="connsiteY266" fmla="*/ 626582 h 2262602"/>
              <a:gd name="connsiteX267" fmla="*/ 2351342 w 4228242"/>
              <a:gd name="connsiteY267" fmla="*/ 630773 h 2262602"/>
              <a:gd name="connsiteX268" fmla="*/ 2371439 w 4228242"/>
              <a:gd name="connsiteY268" fmla="*/ 646299 h 2262602"/>
              <a:gd name="connsiteX269" fmla="*/ 2359343 w 4228242"/>
              <a:gd name="connsiteY269" fmla="*/ 614676 h 2262602"/>
              <a:gd name="connsiteX270" fmla="*/ 2380964 w 4228242"/>
              <a:gd name="connsiteY270" fmla="*/ 622296 h 2262602"/>
              <a:gd name="connsiteX271" fmla="*/ 2360200 w 4228242"/>
              <a:gd name="connsiteY271" fmla="*/ 603627 h 2262602"/>
              <a:gd name="connsiteX272" fmla="*/ 2353056 w 4228242"/>
              <a:gd name="connsiteY272" fmla="*/ 608675 h 2262602"/>
              <a:gd name="connsiteX273" fmla="*/ 2349056 w 4228242"/>
              <a:gd name="connsiteY273" fmla="*/ 598103 h 2262602"/>
              <a:gd name="connsiteX274" fmla="*/ 2314194 w 4228242"/>
              <a:gd name="connsiteY274" fmla="*/ 575243 h 2262602"/>
              <a:gd name="connsiteX275" fmla="*/ 2328767 w 4228242"/>
              <a:gd name="connsiteY275" fmla="*/ 574004 h 2262602"/>
              <a:gd name="connsiteX276" fmla="*/ 2243233 w 4228242"/>
              <a:gd name="connsiteY276" fmla="*/ 530856 h 2262602"/>
              <a:gd name="connsiteX277" fmla="*/ 2247424 w 4228242"/>
              <a:gd name="connsiteY277" fmla="*/ 527237 h 2262602"/>
              <a:gd name="connsiteX278" fmla="*/ 2227707 w 4228242"/>
              <a:gd name="connsiteY278" fmla="*/ 519140 h 2262602"/>
              <a:gd name="connsiteX279" fmla="*/ 2221992 w 4228242"/>
              <a:gd name="connsiteY279" fmla="*/ 516283 h 2262602"/>
              <a:gd name="connsiteX280" fmla="*/ 2215325 w 4228242"/>
              <a:gd name="connsiteY280" fmla="*/ 513711 h 2262602"/>
              <a:gd name="connsiteX281" fmla="*/ 2199989 w 4228242"/>
              <a:gd name="connsiteY281" fmla="*/ 511997 h 2262602"/>
              <a:gd name="connsiteX282" fmla="*/ 2208276 w 4228242"/>
              <a:gd name="connsiteY282" fmla="*/ 507520 h 2262602"/>
              <a:gd name="connsiteX283" fmla="*/ 2177606 w 4228242"/>
              <a:gd name="connsiteY283" fmla="*/ 503710 h 2262602"/>
              <a:gd name="connsiteX284" fmla="*/ 2175129 w 4228242"/>
              <a:gd name="connsiteY284" fmla="*/ 485231 h 2262602"/>
              <a:gd name="connsiteX285" fmla="*/ 2164556 w 4228242"/>
              <a:gd name="connsiteY285" fmla="*/ 488565 h 2262602"/>
              <a:gd name="connsiteX286" fmla="*/ 2165699 w 4228242"/>
              <a:gd name="connsiteY286" fmla="*/ 480469 h 2262602"/>
              <a:gd name="connsiteX287" fmla="*/ 2125599 w 4228242"/>
              <a:gd name="connsiteY287" fmla="*/ 471992 h 2262602"/>
              <a:gd name="connsiteX288" fmla="*/ 2135981 w 4228242"/>
              <a:gd name="connsiteY288" fmla="*/ 462752 h 2262602"/>
              <a:gd name="connsiteX289" fmla="*/ 2069973 w 4228242"/>
              <a:gd name="connsiteY289" fmla="*/ 421985 h 2262602"/>
              <a:gd name="connsiteX290" fmla="*/ 2059115 w 4228242"/>
              <a:gd name="connsiteY290" fmla="*/ 419795 h 2262602"/>
              <a:gd name="connsiteX291" fmla="*/ 2057210 w 4228242"/>
              <a:gd name="connsiteY291" fmla="*/ 430177 h 2262602"/>
              <a:gd name="connsiteX292" fmla="*/ 2038445 w 4228242"/>
              <a:gd name="connsiteY292" fmla="*/ 413032 h 2262602"/>
              <a:gd name="connsiteX293" fmla="*/ 2049113 w 4228242"/>
              <a:gd name="connsiteY293" fmla="*/ 409412 h 2262602"/>
              <a:gd name="connsiteX294" fmla="*/ 2020062 w 4228242"/>
              <a:gd name="connsiteY294" fmla="*/ 381885 h 2262602"/>
              <a:gd name="connsiteX295" fmla="*/ 2067973 w 4228242"/>
              <a:gd name="connsiteY295" fmla="*/ 401602 h 2262602"/>
              <a:gd name="connsiteX296" fmla="*/ 2095691 w 4228242"/>
              <a:gd name="connsiteY296" fmla="*/ 414365 h 2262602"/>
              <a:gd name="connsiteX297" fmla="*/ 2124551 w 4228242"/>
              <a:gd name="connsiteY297" fmla="*/ 419604 h 2262602"/>
              <a:gd name="connsiteX298" fmla="*/ 2109121 w 4228242"/>
              <a:gd name="connsiteY298" fmla="*/ 414842 h 2262602"/>
              <a:gd name="connsiteX299" fmla="*/ 2098072 w 4228242"/>
              <a:gd name="connsiteY299" fmla="*/ 400840 h 2262602"/>
              <a:gd name="connsiteX300" fmla="*/ 2136267 w 4228242"/>
              <a:gd name="connsiteY300" fmla="*/ 413984 h 2262602"/>
              <a:gd name="connsiteX301" fmla="*/ 2133695 w 4228242"/>
              <a:gd name="connsiteY301" fmla="*/ 406936 h 2262602"/>
              <a:gd name="connsiteX302" fmla="*/ 2139601 w 4228242"/>
              <a:gd name="connsiteY302" fmla="*/ 407031 h 2262602"/>
              <a:gd name="connsiteX303" fmla="*/ 2183797 w 4228242"/>
              <a:gd name="connsiteY303" fmla="*/ 426176 h 2262602"/>
              <a:gd name="connsiteX304" fmla="*/ 2209133 w 4228242"/>
              <a:gd name="connsiteY304" fmla="*/ 453227 h 2262602"/>
              <a:gd name="connsiteX305" fmla="*/ 2190750 w 4228242"/>
              <a:gd name="connsiteY305" fmla="*/ 418175 h 2262602"/>
              <a:gd name="connsiteX306" fmla="*/ 2202656 w 4228242"/>
              <a:gd name="connsiteY306" fmla="*/ 418366 h 2262602"/>
              <a:gd name="connsiteX307" fmla="*/ 2158460 w 4228242"/>
              <a:gd name="connsiteY307" fmla="*/ 404936 h 2262602"/>
              <a:gd name="connsiteX308" fmla="*/ 2164652 w 4228242"/>
              <a:gd name="connsiteY308" fmla="*/ 416651 h 2262602"/>
              <a:gd name="connsiteX309" fmla="*/ 2147697 w 4228242"/>
              <a:gd name="connsiteY309" fmla="*/ 402459 h 2262602"/>
              <a:gd name="connsiteX310" fmla="*/ 2146268 w 4228242"/>
              <a:gd name="connsiteY310" fmla="*/ 393125 h 2262602"/>
              <a:gd name="connsiteX311" fmla="*/ 2136934 w 4228242"/>
              <a:gd name="connsiteY311" fmla="*/ 399983 h 2262602"/>
              <a:gd name="connsiteX312" fmla="*/ 2128457 w 4228242"/>
              <a:gd name="connsiteY312" fmla="*/ 392934 h 2262602"/>
              <a:gd name="connsiteX313" fmla="*/ 2130552 w 4228242"/>
              <a:gd name="connsiteY313" fmla="*/ 382457 h 2262602"/>
              <a:gd name="connsiteX314" fmla="*/ 2111502 w 4228242"/>
              <a:gd name="connsiteY314" fmla="*/ 378742 h 2262602"/>
              <a:gd name="connsiteX315" fmla="*/ 2002536 w 4228242"/>
              <a:gd name="connsiteY315" fmla="*/ 334355 h 2262602"/>
              <a:gd name="connsiteX316" fmla="*/ 2006060 w 4228242"/>
              <a:gd name="connsiteY316" fmla="*/ 333117 h 2262602"/>
              <a:gd name="connsiteX317" fmla="*/ 1982057 w 4228242"/>
              <a:gd name="connsiteY317" fmla="*/ 333498 h 2262602"/>
              <a:gd name="connsiteX318" fmla="*/ 1965674 w 4228242"/>
              <a:gd name="connsiteY318" fmla="*/ 323211 h 2262602"/>
              <a:gd name="connsiteX319" fmla="*/ 1976056 w 4228242"/>
              <a:gd name="connsiteY319" fmla="*/ 333593 h 2262602"/>
              <a:gd name="connsiteX320" fmla="*/ 1969103 w 4228242"/>
              <a:gd name="connsiteY320" fmla="*/ 336070 h 2262602"/>
              <a:gd name="connsiteX321" fmla="*/ 1954054 w 4228242"/>
              <a:gd name="connsiteY321" fmla="*/ 329402 h 2262602"/>
              <a:gd name="connsiteX322" fmla="*/ 1949387 w 4228242"/>
              <a:gd name="connsiteY322" fmla="*/ 319115 h 2262602"/>
              <a:gd name="connsiteX323" fmla="*/ 1908905 w 4228242"/>
              <a:gd name="connsiteY323" fmla="*/ 307685 h 2262602"/>
              <a:gd name="connsiteX324" fmla="*/ 1914430 w 4228242"/>
              <a:gd name="connsiteY324" fmla="*/ 301685 h 2262602"/>
              <a:gd name="connsiteX325" fmla="*/ 1897475 w 4228242"/>
              <a:gd name="connsiteY325" fmla="*/ 291779 h 2262602"/>
              <a:gd name="connsiteX326" fmla="*/ 1920431 w 4228242"/>
              <a:gd name="connsiteY326" fmla="*/ 287397 h 2262602"/>
              <a:gd name="connsiteX327" fmla="*/ 1882045 w 4228242"/>
              <a:gd name="connsiteY327" fmla="*/ 285302 h 2262602"/>
              <a:gd name="connsiteX328" fmla="*/ 1894904 w 4228242"/>
              <a:gd name="connsiteY328" fmla="*/ 290636 h 2262602"/>
              <a:gd name="connsiteX329" fmla="*/ 1870424 w 4228242"/>
              <a:gd name="connsiteY329" fmla="*/ 291588 h 2262602"/>
              <a:gd name="connsiteX330" fmla="*/ 1864709 w 4228242"/>
              <a:gd name="connsiteY330" fmla="*/ 283682 h 2262602"/>
              <a:gd name="connsiteX331" fmla="*/ 1863662 w 4228242"/>
              <a:gd name="connsiteY331" fmla="*/ 263775 h 2262602"/>
              <a:gd name="connsiteX332" fmla="*/ 1862138 w 4228242"/>
              <a:gd name="connsiteY332" fmla="*/ 282635 h 2262602"/>
              <a:gd name="connsiteX333" fmla="*/ 1852517 w 4228242"/>
              <a:gd name="connsiteY333" fmla="*/ 284159 h 2262602"/>
              <a:gd name="connsiteX334" fmla="*/ 1830610 w 4228242"/>
              <a:gd name="connsiteY334" fmla="*/ 263966 h 2262602"/>
              <a:gd name="connsiteX335" fmla="*/ 1854327 w 4228242"/>
              <a:gd name="connsiteY335" fmla="*/ 257108 h 2262602"/>
              <a:gd name="connsiteX336" fmla="*/ 1822037 w 4228242"/>
              <a:gd name="connsiteY336" fmla="*/ 255012 h 2262602"/>
              <a:gd name="connsiteX337" fmla="*/ 1823085 w 4228242"/>
              <a:gd name="connsiteY337" fmla="*/ 244439 h 2262602"/>
              <a:gd name="connsiteX338" fmla="*/ 1746218 w 4228242"/>
              <a:gd name="connsiteY338" fmla="*/ 229390 h 2262602"/>
              <a:gd name="connsiteX339" fmla="*/ 1756029 w 4228242"/>
              <a:gd name="connsiteY339" fmla="*/ 235772 h 2262602"/>
              <a:gd name="connsiteX340" fmla="*/ 1746218 w 4228242"/>
              <a:gd name="connsiteY340" fmla="*/ 237677 h 2262602"/>
              <a:gd name="connsiteX341" fmla="*/ 1743456 w 4228242"/>
              <a:gd name="connsiteY341" fmla="*/ 220151 h 2262602"/>
              <a:gd name="connsiteX342" fmla="*/ 1690878 w 4228242"/>
              <a:gd name="connsiteY342" fmla="*/ 206149 h 2262602"/>
              <a:gd name="connsiteX343" fmla="*/ 1680401 w 4228242"/>
              <a:gd name="connsiteY343" fmla="*/ 191671 h 2262602"/>
              <a:gd name="connsiteX344" fmla="*/ 1684306 w 4228242"/>
              <a:gd name="connsiteY344" fmla="*/ 198434 h 2262602"/>
              <a:gd name="connsiteX345" fmla="*/ 1644491 w 4228242"/>
              <a:gd name="connsiteY345" fmla="*/ 187861 h 2262602"/>
              <a:gd name="connsiteX346" fmla="*/ 1616107 w 4228242"/>
              <a:gd name="connsiteY346" fmla="*/ 151475 h 2262602"/>
              <a:gd name="connsiteX347" fmla="*/ 1610963 w 4228242"/>
              <a:gd name="connsiteY347" fmla="*/ 157952 h 2262602"/>
              <a:gd name="connsiteX348" fmla="*/ 1530572 w 4228242"/>
              <a:gd name="connsiteY348" fmla="*/ 114137 h 2262602"/>
              <a:gd name="connsiteX349" fmla="*/ 1527524 w 4228242"/>
              <a:gd name="connsiteY349" fmla="*/ 102612 h 2262602"/>
              <a:gd name="connsiteX350" fmla="*/ 1482090 w 4228242"/>
              <a:gd name="connsiteY350" fmla="*/ 95087 h 2262602"/>
              <a:gd name="connsiteX351" fmla="*/ 1479423 w 4228242"/>
              <a:gd name="connsiteY351" fmla="*/ 104993 h 2262602"/>
              <a:gd name="connsiteX352" fmla="*/ 1469041 w 4228242"/>
              <a:gd name="connsiteY352" fmla="*/ 96707 h 2262602"/>
              <a:gd name="connsiteX353" fmla="*/ 1464183 w 4228242"/>
              <a:gd name="connsiteY353" fmla="*/ 79276 h 2262602"/>
              <a:gd name="connsiteX354" fmla="*/ 1455706 w 4228242"/>
              <a:gd name="connsiteY354" fmla="*/ 87563 h 2262602"/>
              <a:gd name="connsiteX355" fmla="*/ 1439323 w 4228242"/>
              <a:gd name="connsiteY355" fmla="*/ 77657 h 2262602"/>
              <a:gd name="connsiteX356" fmla="*/ 1450086 w 4228242"/>
              <a:gd name="connsiteY356" fmla="*/ 72704 h 2262602"/>
              <a:gd name="connsiteX357" fmla="*/ 1449038 w 4228242"/>
              <a:gd name="connsiteY357" fmla="*/ 64417 h 2262602"/>
              <a:gd name="connsiteX358" fmla="*/ 1427131 w 4228242"/>
              <a:gd name="connsiteY358" fmla="*/ 48224 h 2262602"/>
              <a:gd name="connsiteX359" fmla="*/ 1420368 w 4228242"/>
              <a:gd name="connsiteY359" fmla="*/ 75656 h 2262602"/>
              <a:gd name="connsiteX360" fmla="*/ 1428179 w 4228242"/>
              <a:gd name="connsiteY360" fmla="*/ 96135 h 2262602"/>
              <a:gd name="connsiteX361" fmla="*/ 1355598 w 4228242"/>
              <a:gd name="connsiteY361" fmla="*/ 72323 h 2262602"/>
              <a:gd name="connsiteX362" fmla="*/ 1289685 w 4228242"/>
              <a:gd name="connsiteY362" fmla="*/ 35080 h 2262602"/>
              <a:gd name="connsiteX363" fmla="*/ 1290923 w 4228242"/>
              <a:gd name="connsiteY363" fmla="*/ 11744 h 2262602"/>
              <a:gd name="connsiteX364" fmla="*/ 1234726 w 4228242"/>
              <a:gd name="connsiteY364" fmla="*/ 18411 h 2262602"/>
              <a:gd name="connsiteX365" fmla="*/ 1200436 w 4228242"/>
              <a:gd name="connsiteY365" fmla="*/ 3933 h 2262602"/>
              <a:gd name="connsiteX366" fmla="*/ 1182910 w 4228242"/>
              <a:gd name="connsiteY366" fmla="*/ 123 h 2262602"/>
              <a:gd name="connsiteX367" fmla="*/ 1165193 w 4228242"/>
              <a:gd name="connsiteY367" fmla="*/ 1933 h 2262602"/>
              <a:gd name="connsiteX368" fmla="*/ 1163955 w 4228242"/>
              <a:gd name="connsiteY368" fmla="*/ 32984 h 2262602"/>
              <a:gd name="connsiteX369" fmla="*/ 1118045 w 4228242"/>
              <a:gd name="connsiteY369" fmla="*/ 47272 h 2262602"/>
              <a:gd name="connsiteX370" fmla="*/ 1068038 w 4228242"/>
              <a:gd name="connsiteY370" fmla="*/ 45653 h 2262602"/>
              <a:gd name="connsiteX371" fmla="*/ 1062038 w 4228242"/>
              <a:gd name="connsiteY371" fmla="*/ 39652 h 2262602"/>
              <a:gd name="connsiteX372" fmla="*/ 1063943 w 4228242"/>
              <a:gd name="connsiteY372" fmla="*/ 52892 h 2262602"/>
              <a:gd name="connsiteX373" fmla="*/ 1037177 w 4228242"/>
              <a:gd name="connsiteY373" fmla="*/ 62988 h 2262602"/>
              <a:gd name="connsiteX374" fmla="*/ 1011460 w 4228242"/>
              <a:gd name="connsiteY374" fmla="*/ 68227 h 2262602"/>
              <a:gd name="connsiteX375" fmla="*/ 1005650 w 4228242"/>
              <a:gd name="connsiteY375" fmla="*/ 96135 h 2262602"/>
              <a:gd name="connsiteX376" fmla="*/ 995648 w 4228242"/>
              <a:gd name="connsiteY376" fmla="*/ 95278 h 2262602"/>
              <a:gd name="connsiteX377" fmla="*/ 988790 w 4228242"/>
              <a:gd name="connsiteY377" fmla="*/ 97278 h 2262602"/>
              <a:gd name="connsiteX378" fmla="*/ 969359 w 4228242"/>
              <a:gd name="connsiteY378" fmla="*/ 87848 h 2262602"/>
              <a:gd name="connsiteX379" fmla="*/ 990886 w 4228242"/>
              <a:gd name="connsiteY379" fmla="*/ 112994 h 2262602"/>
              <a:gd name="connsiteX380" fmla="*/ 1010126 w 4228242"/>
              <a:gd name="connsiteY380" fmla="*/ 122519 h 2262602"/>
              <a:gd name="connsiteX381" fmla="*/ 996029 w 4228242"/>
              <a:gd name="connsiteY381" fmla="*/ 131568 h 2262602"/>
              <a:gd name="connsiteX382" fmla="*/ 1008031 w 4228242"/>
              <a:gd name="connsiteY382" fmla="*/ 145570 h 2262602"/>
              <a:gd name="connsiteX383" fmla="*/ 939546 w 4228242"/>
              <a:gd name="connsiteY383" fmla="*/ 137093 h 2262602"/>
              <a:gd name="connsiteX384" fmla="*/ 899065 w 4228242"/>
              <a:gd name="connsiteY384" fmla="*/ 142617 h 2262602"/>
              <a:gd name="connsiteX385" fmla="*/ 919925 w 4228242"/>
              <a:gd name="connsiteY385" fmla="*/ 130616 h 2262602"/>
              <a:gd name="connsiteX386" fmla="*/ 879062 w 4228242"/>
              <a:gd name="connsiteY386" fmla="*/ 131568 h 2262602"/>
              <a:gd name="connsiteX387" fmla="*/ 931640 w 4228242"/>
              <a:gd name="connsiteY387" fmla="*/ 114995 h 2262602"/>
              <a:gd name="connsiteX388" fmla="*/ 990410 w 4228242"/>
              <a:gd name="connsiteY388" fmla="*/ 118138 h 2262602"/>
              <a:gd name="connsiteX389" fmla="*/ 942785 w 4228242"/>
              <a:gd name="connsiteY389" fmla="*/ 108613 h 2262602"/>
              <a:gd name="connsiteX390" fmla="*/ 928592 w 4228242"/>
              <a:gd name="connsiteY390" fmla="*/ 109851 h 2262602"/>
              <a:gd name="connsiteX391" fmla="*/ 913924 w 4228242"/>
              <a:gd name="connsiteY391" fmla="*/ 112328 h 2262602"/>
              <a:gd name="connsiteX392" fmla="*/ 886206 w 4228242"/>
              <a:gd name="connsiteY392" fmla="*/ 118900 h 2262602"/>
              <a:gd name="connsiteX393" fmla="*/ 821341 w 4228242"/>
              <a:gd name="connsiteY393" fmla="*/ 121948 h 2262602"/>
              <a:gd name="connsiteX394" fmla="*/ 803910 w 4228242"/>
              <a:gd name="connsiteY394" fmla="*/ 111661 h 2262602"/>
              <a:gd name="connsiteX395" fmla="*/ 718757 w 4228242"/>
              <a:gd name="connsiteY395" fmla="*/ 108232 h 2262602"/>
              <a:gd name="connsiteX396" fmla="*/ 708565 w 4228242"/>
              <a:gd name="connsiteY396" fmla="*/ 116233 h 2262602"/>
              <a:gd name="connsiteX397" fmla="*/ 696849 w 4228242"/>
              <a:gd name="connsiteY397" fmla="*/ 104041 h 2262602"/>
              <a:gd name="connsiteX398" fmla="*/ 724662 w 4228242"/>
              <a:gd name="connsiteY398" fmla="*/ 87372 h 2262602"/>
              <a:gd name="connsiteX399" fmla="*/ 755714 w 4228242"/>
              <a:gd name="connsiteY399" fmla="*/ 73180 h 2262602"/>
              <a:gd name="connsiteX400" fmla="*/ 817912 w 4228242"/>
              <a:gd name="connsiteY400" fmla="*/ 44700 h 2262602"/>
              <a:gd name="connsiteX401" fmla="*/ 792004 w 4228242"/>
              <a:gd name="connsiteY401" fmla="*/ 21840 h 2262602"/>
              <a:gd name="connsiteX402" fmla="*/ 738854 w 4228242"/>
              <a:gd name="connsiteY402" fmla="*/ 32032 h 2262602"/>
              <a:gd name="connsiteX403" fmla="*/ 696278 w 4228242"/>
              <a:gd name="connsiteY403" fmla="*/ 54320 h 2262602"/>
              <a:gd name="connsiteX404" fmla="*/ 599313 w 4228242"/>
              <a:gd name="connsiteY404" fmla="*/ 90992 h 2262602"/>
              <a:gd name="connsiteX405" fmla="*/ 602266 w 4228242"/>
              <a:gd name="connsiteY405" fmla="*/ 147665 h 2262602"/>
              <a:gd name="connsiteX406" fmla="*/ 587883 w 4228242"/>
              <a:gd name="connsiteY406" fmla="*/ 152047 h 2262602"/>
              <a:gd name="connsiteX407" fmla="*/ 586835 w 4228242"/>
              <a:gd name="connsiteY407" fmla="*/ 201386 h 2262602"/>
              <a:gd name="connsiteX408" fmla="*/ 598170 w 4228242"/>
              <a:gd name="connsiteY408" fmla="*/ 205101 h 2262602"/>
              <a:gd name="connsiteX409" fmla="*/ 585883 w 4228242"/>
              <a:gd name="connsiteY409" fmla="*/ 222246 h 2262602"/>
              <a:gd name="connsiteX410" fmla="*/ 600647 w 4228242"/>
              <a:gd name="connsiteY410" fmla="*/ 225485 h 2262602"/>
              <a:gd name="connsiteX411" fmla="*/ 635127 w 4228242"/>
              <a:gd name="connsiteY411" fmla="*/ 294255 h 2262602"/>
              <a:gd name="connsiteX412" fmla="*/ 678180 w 4228242"/>
              <a:gd name="connsiteY412" fmla="*/ 365883 h 2262602"/>
              <a:gd name="connsiteX413" fmla="*/ 739616 w 4228242"/>
              <a:gd name="connsiteY413" fmla="*/ 411413 h 2262602"/>
              <a:gd name="connsiteX414" fmla="*/ 746855 w 4228242"/>
              <a:gd name="connsiteY414" fmla="*/ 444750 h 2262602"/>
              <a:gd name="connsiteX415" fmla="*/ 758762 w 4228242"/>
              <a:gd name="connsiteY415" fmla="*/ 449608 h 2262602"/>
              <a:gd name="connsiteX416" fmla="*/ 747236 w 4228242"/>
              <a:gd name="connsiteY416" fmla="*/ 455037 h 2262602"/>
              <a:gd name="connsiteX417" fmla="*/ 753523 w 4228242"/>
              <a:gd name="connsiteY417" fmla="*/ 467801 h 2262602"/>
              <a:gd name="connsiteX418" fmla="*/ 791623 w 4228242"/>
              <a:gd name="connsiteY418" fmla="*/ 526189 h 2262602"/>
              <a:gd name="connsiteX419" fmla="*/ 747808 w 4228242"/>
              <a:gd name="connsiteY419" fmla="*/ 520379 h 2262602"/>
              <a:gd name="connsiteX420" fmla="*/ 707326 w 4228242"/>
              <a:gd name="connsiteY420" fmla="*/ 518664 h 2262602"/>
              <a:gd name="connsiteX421" fmla="*/ 676942 w 4228242"/>
              <a:gd name="connsiteY421" fmla="*/ 497804 h 2262602"/>
              <a:gd name="connsiteX422" fmla="*/ 693515 w 4228242"/>
              <a:gd name="connsiteY422" fmla="*/ 486184 h 2262602"/>
              <a:gd name="connsiteX423" fmla="*/ 660749 w 4228242"/>
              <a:gd name="connsiteY423" fmla="*/ 475516 h 2262602"/>
              <a:gd name="connsiteX424" fmla="*/ 621125 w 4228242"/>
              <a:gd name="connsiteY424" fmla="*/ 472087 h 2262602"/>
              <a:gd name="connsiteX425" fmla="*/ 551498 w 4228242"/>
              <a:gd name="connsiteY425" fmla="*/ 458276 h 2262602"/>
              <a:gd name="connsiteX426" fmla="*/ 555879 w 4228242"/>
              <a:gd name="connsiteY426" fmla="*/ 447227 h 2262602"/>
              <a:gd name="connsiteX427" fmla="*/ 501968 w 4228242"/>
              <a:gd name="connsiteY427" fmla="*/ 456847 h 2262602"/>
              <a:gd name="connsiteX428" fmla="*/ 473297 w 4228242"/>
              <a:gd name="connsiteY428" fmla="*/ 458561 h 2262602"/>
              <a:gd name="connsiteX429" fmla="*/ 445199 w 4228242"/>
              <a:gd name="connsiteY429" fmla="*/ 459514 h 2262602"/>
              <a:gd name="connsiteX430" fmla="*/ 391382 w 4228242"/>
              <a:gd name="connsiteY430" fmla="*/ 445703 h 2262602"/>
              <a:gd name="connsiteX431" fmla="*/ 343662 w 4228242"/>
              <a:gd name="connsiteY431" fmla="*/ 432177 h 2262602"/>
              <a:gd name="connsiteX432" fmla="*/ 299180 w 4228242"/>
              <a:gd name="connsiteY432" fmla="*/ 430653 h 2262602"/>
              <a:gd name="connsiteX433" fmla="*/ 299371 w 4228242"/>
              <a:gd name="connsiteY433" fmla="*/ 389791 h 2262602"/>
              <a:gd name="connsiteX434" fmla="*/ 239649 w 4228242"/>
              <a:gd name="connsiteY434" fmla="*/ 387314 h 2262602"/>
              <a:gd name="connsiteX435" fmla="*/ 209264 w 4228242"/>
              <a:gd name="connsiteY435" fmla="*/ 410555 h 2262602"/>
              <a:gd name="connsiteX436" fmla="*/ 218980 w 4228242"/>
              <a:gd name="connsiteY436" fmla="*/ 395506 h 2262602"/>
              <a:gd name="connsiteX437" fmla="*/ 180308 w 4228242"/>
              <a:gd name="connsiteY437" fmla="*/ 364359 h 2262602"/>
              <a:gd name="connsiteX438" fmla="*/ 144875 w 4228242"/>
              <a:gd name="connsiteY438" fmla="*/ 371979 h 2262602"/>
              <a:gd name="connsiteX439" fmla="*/ 162782 w 4228242"/>
              <a:gd name="connsiteY439" fmla="*/ 363788 h 2262602"/>
              <a:gd name="connsiteX440" fmla="*/ 136779 w 4228242"/>
              <a:gd name="connsiteY440" fmla="*/ 364359 h 2262602"/>
              <a:gd name="connsiteX441" fmla="*/ 115253 w 4228242"/>
              <a:gd name="connsiteY441" fmla="*/ 374456 h 2262602"/>
              <a:gd name="connsiteX442" fmla="*/ 117539 w 4228242"/>
              <a:gd name="connsiteY442" fmla="*/ 396363 h 2262602"/>
              <a:gd name="connsiteX443" fmla="*/ 49530 w 4228242"/>
              <a:gd name="connsiteY443" fmla="*/ 409603 h 2262602"/>
              <a:gd name="connsiteX444" fmla="*/ 0 w 4228242"/>
              <a:gd name="connsiteY444" fmla="*/ 435511 h 2262602"/>
              <a:gd name="connsiteX445" fmla="*/ 26099 w 4228242"/>
              <a:gd name="connsiteY445" fmla="*/ 422843 h 2262602"/>
              <a:gd name="connsiteX446" fmla="*/ 52578 w 4228242"/>
              <a:gd name="connsiteY446" fmla="*/ 425129 h 2262602"/>
              <a:gd name="connsiteX447" fmla="*/ 80010 w 4228242"/>
              <a:gd name="connsiteY447" fmla="*/ 425891 h 2262602"/>
              <a:gd name="connsiteX448" fmla="*/ 136303 w 4228242"/>
              <a:gd name="connsiteY448" fmla="*/ 424367 h 2262602"/>
              <a:gd name="connsiteX449" fmla="*/ 137541 w 4228242"/>
              <a:gd name="connsiteY449" fmla="*/ 435320 h 2262602"/>
              <a:gd name="connsiteX450" fmla="*/ 164973 w 4228242"/>
              <a:gd name="connsiteY450" fmla="*/ 413794 h 2262602"/>
              <a:gd name="connsiteX451" fmla="*/ 192405 w 4228242"/>
              <a:gd name="connsiteY451" fmla="*/ 409793 h 2262602"/>
              <a:gd name="connsiteX452" fmla="*/ 211074 w 4228242"/>
              <a:gd name="connsiteY452" fmla="*/ 423986 h 2262602"/>
              <a:gd name="connsiteX453" fmla="*/ 210598 w 4228242"/>
              <a:gd name="connsiteY453" fmla="*/ 441035 h 2262602"/>
              <a:gd name="connsiteX454" fmla="*/ 199358 w 4228242"/>
              <a:gd name="connsiteY454" fmla="*/ 451799 h 2262602"/>
              <a:gd name="connsiteX455" fmla="*/ 146971 w 4228242"/>
              <a:gd name="connsiteY455" fmla="*/ 465705 h 2262602"/>
              <a:gd name="connsiteX456" fmla="*/ 89345 w 4228242"/>
              <a:gd name="connsiteY456" fmla="*/ 489994 h 2262602"/>
              <a:gd name="connsiteX457" fmla="*/ 173069 w 4228242"/>
              <a:gd name="connsiteY457" fmla="*/ 480945 h 2262602"/>
              <a:gd name="connsiteX458" fmla="*/ 218885 w 4228242"/>
              <a:gd name="connsiteY458" fmla="*/ 510758 h 2262602"/>
              <a:gd name="connsiteX459" fmla="*/ 229457 w 4228242"/>
              <a:gd name="connsiteY459" fmla="*/ 500376 h 2262602"/>
              <a:gd name="connsiteX460" fmla="*/ 266129 w 4228242"/>
              <a:gd name="connsiteY460" fmla="*/ 524284 h 2262602"/>
              <a:gd name="connsiteX461" fmla="*/ 291084 w 4228242"/>
              <a:gd name="connsiteY461" fmla="*/ 558098 h 2262602"/>
              <a:gd name="connsiteX462" fmla="*/ 259652 w 4228242"/>
              <a:gd name="connsiteY462" fmla="*/ 585911 h 2262602"/>
              <a:gd name="connsiteX463" fmla="*/ 228410 w 4228242"/>
              <a:gd name="connsiteY463" fmla="*/ 614200 h 2262602"/>
              <a:gd name="connsiteX464" fmla="*/ 224790 w 4228242"/>
              <a:gd name="connsiteY464" fmla="*/ 642203 h 2262602"/>
              <a:gd name="connsiteX465" fmla="*/ 237839 w 4228242"/>
              <a:gd name="connsiteY465" fmla="*/ 646966 h 2262602"/>
              <a:gd name="connsiteX466" fmla="*/ 230029 w 4228242"/>
              <a:gd name="connsiteY466" fmla="*/ 665635 h 2262602"/>
              <a:gd name="connsiteX467" fmla="*/ 253460 w 4228242"/>
              <a:gd name="connsiteY467" fmla="*/ 686018 h 2262602"/>
              <a:gd name="connsiteX468" fmla="*/ 280035 w 4228242"/>
              <a:gd name="connsiteY468" fmla="*/ 698020 h 2262602"/>
              <a:gd name="connsiteX469" fmla="*/ 244031 w 4228242"/>
              <a:gd name="connsiteY469" fmla="*/ 722690 h 2262602"/>
              <a:gd name="connsiteX470" fmla="*/ 226981 w 4228242"/>
              <a:gd name="connsiteY470" fmla="*/ 735453 h 2262602"/>
              <a:gd name="connsiteX471" fmla="*/ 215837 w 4228242"/>
              <a:gd name="connsiteY471" fmla="*/ 750122 h 2262602"/>
              <a:gd name="connsiteX472" fmla="*/ 233934 w 4228242"/>
              <a:gd name="connsiteY472" fmla="*/ 769267 h 2262602"/>
              <a:gd name="connsiteX473" fmla="*/ 280416 w 4228242"/>
              <a:gd name="connsiteY473" fmla="*/ 784602 h 2262602"/>
              <a:gd name="connsiteX474" fmla="*/ 291656 w 4228242"/>
              <a:gd name="connsiteY474" fmla="*/ 747645 h 2262602"/>
              <a:gd name="connsiteX475" fmla="*/ 308229 w 4228242"/>
              <a:gd name="connsiteY475" fmla="*/ 710593 h 2262602"/>
              <a:gd name="connsiteX476" fmla="*/ 439198 w 4228242"/>
              <a:gd name="connsiteY476" fmla="*/ 707164 h 2262602"/>
              <a:gd name="connsiteX477" fmla="*/ 431768 w 4228242"/>
              <a:gd name="connsiteY477" fmla="*/ 701449 h 2262602"/>
              <a:gd name="connsiteX478" fmla="*/ 458819 w 4228242"/>
              <a:gd name="connsiteY478" fmla="*/ 698210 h 2262602"/>
              <a:gd name="connsiteX479" fmla="*/ 471392 w 4228242"/>
              <a:gd name="connsiteY479" fmla="*/ 684209 h 2262602"/>
              <a:gd name="connsiteX480" fmla="*/ 460820 w 4228242"/>
              <a:gd name="connsiteY480" fmla="*/ 676398 h 2262602"/>
              <a:gd name="connsiteX481" fmla="*/ 511397 w 4228242"/>
              <a:gd name="connsiteY481" fmla="*/ 655919 h 2262602"/>
              <a:gd name="connsiteX482" fmla="*/ 562356 w 4228242"/>
              <a:gd name="connsiteY482" fmla="*/ 634583 h 2262602"/>
              <a:gd name="connsiteX483" fmla="*/ 563690 w 4228242"/>
              <a:gd name="connsiteY483" fmla="*/ 626487 h 2262602"/>
              <a:gd name="connsiteX484" fmla="*/ 603218 w 4228242"/>
              <a:gd name="connsiteY484" fmla="*/ 619629 h 2262602"/>
              <a:gd name="connsiteX485" fmla="*/ 638461 w 4228242"/>
              <a:gd name="connsiteY485" fmla="*/ 610580 h 2262602"/>
              <a:gd name="connsiteX486" fmla="*/ 672751 w 4228242"/>
              <a:gd name="connsiteY486" fmla="*/ 601532 h 2262602"/>
              <a:gd name="connsiteX487" fmla="*/ 709613 w 4228242"/>
              <a:gd name="connsiteY487" fmla="*/ 593626 h 2262602"/>
              <a:gd name="connsiteX488" fmla="*/ 711803 w 4228242"/>
              <a:gd name="connsiteY488" fmla="*/ 585720 h 2262602"/>
              <a:gd name="connsiteX489" fmla="*/ 744284 w 4228242"/>
              <a:gd name="connsiteY489" fmla="*/ 589340 h 2262602"/>
              <a:gd name="connsiteX490" fmla="*/ 741426 w 4228242"/>
              <a:gd name="connsiteY490" fmla="*/ 584291 h 2262602"/>
              <a:gd name="connsiteX491" fmla="*/ 806101 w 4228242"/>
              <a:gd name="connsiteY491" fmla="*/ 584291 h 2262602"/>
              <a:gd name="connsiteX492" fmla="*/ 844582 w 4228242"/>
              <a:gd name="connsiteY492" fmla="*/ 612295 h 2262602"/>
              <a:gd name="connsiteX493" fmla="*/ 836771 w 4228242"/>
              <a:gd name="connsiteY493" fmla="*/ 614676 h 2262602"/>
              <a:gd name="connsiteX494" fmla="*/ 849059 w 4228242"/>
              <a:gd name="connsiteY494" fmla="*/ 638203 h 2262602"/>
              <a:gd name="connsiteX495" fmla="*/ 863537 w 4228242"/>
              <a:gd name="connsiteY495" fmla="*/ 659253 h 2262602"/>
              <a:gd name="connsiteX496" fmla="*/ 865632 w 4228242"/>
              <a:gd name="connsiteY496" fmla="*/ 669635 h 2262602"/>
              <a:gd name="connsiteX497" fmla="*/ 875728 w 4228242"/>
              <a:gd name="connsiteY497" fmla="*/ 667349 h 2262602"/>
              <a:gd name="connsiteX498" fmla="*/ 877824 w 4228242"/>
              <a:gd name="connsiteY498" fmla="*/ 675160 h 2262602"/>
              <a:gd name="connsiteX499" fmla="*/ 870109 w 4228242"/>
              <a:gd name="connsiteY499" fmla="*/ 680113 h 2262602"/>
              <a:gd name="connsiteX500" fmla="*/ 879062 w 4228242"/>
              <a:gd name="connsiteY500" fmla="*/ 698401 h 2262602"/>
              <a:gd name="connsiteX501" fmla="*/ 899446 w 4228242"/>
              <a:gd name="connsiteY501" fmla="*/ 686876 h 2262602"/>
              <a:gd name="connsiteX502" fmla="*/ 898208 w 4228242"/>
              <a:gd name="connsiteY502" fmla="*/ 704878 h 2262602"/>
              <a:gd name="connsiteX503" fmla="*/ 888492 w 4228242"/>
              <a:gd name="connsiteY503" fmla="*/ 704116 h 2262602"/>
              <a:gd name="connsiteX504" fmla="*/ 894874 w 4228242"/>
              <a:gd name="connsiteY504" fmla="*/ 717546 h 2262602"/>
              <a:gd name="connsiteX505" fmla="*/ 904685 w 4228242"/>
              <a:gd name="connsiteY505" fmla="*/ 715736 h 2262602"/>
              <a:gd name="connsiteX506" fmla="*/ 910876 w 4228242"/>
              <a:gd name="connsiteY506" fmla="*/ 729167 h 2262602"/>
              <a:gd name="connsiteX507" fmla="*/ 865251 w 4228242"/>
              <a:gd name="connsiteY507" fmla="*/ 728881 h 2262602"/>
              <a:gd name="connsiteX508" fmla="*/ 824865 w 4228242"/>
              <a:gd name="connsiteY508" fmla="*/ 699353 h 2262602"/>
              <a:gd name="connsiteX509" fmla="*/ 832295 w 4228242"/>
              <a:gd name="connsiteY509" fmla="*/ 694400 h 2262602"/>
              <a:gd name="connsiteX510" fmla="*/ 822674 w 4228242"/>
              <a:gd name="connsiteY510" fmla="*/ 681256 h 2262602"/>
              <a:gd name="connsiteX511" fmla="*/ 806101 w 4228242"/>
              <a:gd name="connsiteY511" fmla="*/ 676208 h 2262602"/>
              <a:gd name="connsiteX512" fmla="*/ 793528 w 4228242"/>
              <a:gd name="connsiteY512" fmla="*/ 662777 h 2262602"/>
              <a:gd name="connsiteX513" fmla="*/ 761714 w 4228242"/>
              <a:gd name="connsiteY513" fmla="*/ 640584 h 2262602"/>
              <a:gd name="connsiteX514" fmla="*/ 736378 w 4228242"/>
              <a:gd name="connsiteY514" fmla="*/ 651538 h 2262602"/>
              <a:gd name="connsiteX515" fmla="*/ 718852 w 4228242"/>
              <a:gd name="connsiteY515" fmla="*/ 660110 h 2262602"/>
              <a:gd name="connsiteX516" fmla="*/ 709136 w 4228242"/>
              <a:gd name="connsiteY516" fmla="*/ 707354 h 2262602"/>
              <a:gd name="connsiteX517" fmla="*/ 699421 w 4228242"/>
              <a:gd name="connsiteY517" fmla="*/ 710688 h 2262602"/>
              <a:gd name="connsiteX518" fmla="*/ 709803 w 4228242"/>
              <a:gd name="connsiteY518" fmla="*/ 717641 h 2262602"/>
              <a:gd name="connsiteX519" fmla="*/ 700183 w 4228242"/>
              <a:gd name="connsiteY519" fmla="*/ 720975 h 2262602"/>
              <a:gd name="connsiteX520" fmla="*/ 718185 w 4228242"/>
              <a:gd name="connsiteY520" fmla="*/ 744692 h 2262602"/>
              <a:gd name="connsiteX521" fmla="*/ 731044 w 4228242"/>
              <a:gd name="connsiteY521" fmla="*/ 751550 h 2262602"/>
              <a:gd name="connsiteX522" fmla="*/ 741140 w 4228242"/>
              <a:gd name="connsiteY522" fmla="*/ 762028 h 2262602"/>
              <a:gd name="connsiteX523" fmla="*/ 716661 w 4228242"/>
              <a:gd name="connsiteY523" fmla="*/ 766219 h 2262602"/>
              <a:gd name="connsiteX524" fmla="*/ 695801 w 4228242"/>
              <a:gd name="connsiteY524" fmla="*/ 760123 h 2262602"/>
              <a:gd name="connsiteX525" fmla="*/ 654558 w 4228242"/>
              <a:gd name="connsiteY525" fmla="*/ 753455 h 2262602"/>
              <a:gd name="connsiteX526" fmla="*/ 653415 w 4228242"/>
              <a:gd name="connsiteY526" fmla="*/ 743264 h 2262602"/>
              <a:gd name="connsiteX527" fmla="*/ 605123 w 4228242"/>
              <a:gd name="connsiteY527" fmla="*/ 778601 h 2262602"/>
              <a:gd name="connsiteX528" fmla="*/ 563213 w 4228242"/>
              <a:gd name="connsiteY528" fmla="*/ 820797 h 2262602"/>
              <a:gd name="connsiteX529" fmla="*/ 550926 w 4228242"/>
              <a:gd name="connsiteY529" fmla="*/ 838990 h 2262602"/>
              <a:gd name="connsiteX530" fmla="*/ 542639 w 4228242"/>
              <a:gd name="connsiteY530" fmla="*/ 868422 h 2262602"/>
              <a:gd name="connsiteX531" fmla="*/ 559213 w 4228242"/>
              <a:gd name="connsiteY531" fmla="*/ 903379 h 2262602"/>
              <a:gd name="connsiteX532" fmla="*/ 584073 w 4228242"/>
              <a:gd name="connsiteY532" fmla="*/ 929477 h 2262602"/>
              <a:gd name="connsiteX533" fmla="*/ 583692 w 4228242"/>
              <a:gd name="connsiteY533" fmla="*/ 937383 h 2262602"/>
              <a:gd name="connsiteX534" fmla="*/ 575786 w 4228242"/>
              <a:gd name="connsiteY534" fmla="*/ 939002 h 2262602"/>
              <a:gd name="connsiteX535" fmla="*/ 583311 w 4228242"/>
              <a:gd name="connsiteY535" fmla="*/ 963767 h 2262602"/>
              <a:gd name="connsiteX536" fmla="*/ 631603 w 4228242"/>
              <a:gd name="connsiteY536" fmla="*/ 980150 h 2262602"/>
              <a:gd name="connsiteX537" fmla="*/ 626840 w 4228242"/>
              <a:gd name="connsiteY537" fmla="*/ 986342 h 2262602"/>
              <a:gd name="connsiteX538" fmla="*/ 632270 w 4228242"/>
              <a:gd name="connsiteY538" fmla="*/ 993962 h 2262602"/>
              <a:gd name="connsiteX539" fmla="*/ 638651 w 4228242"/>
              <a:gd name="connsiteY539" fmla="*/ 999962 h 2262602"/>
              <a:gd name="connsiteX540" fmla="*/ 607790 w 4228242"/>
              <a:gd name="connsiteY540" fmla="*/ 977198 h 2262602"/>
              <a:gd name="connsiteX541" fmla="*/ 608362 w 4228242"/>
              <a:gd name="connsiteY541" fmla="*/ 990247 h 2262602"/>
              <a:gd name="connsiteX542" fmla="*/ 615315 w 4228242"/>
              <a:gd name="connsiteY542" fmla="*/ 986246 h 2262602"/>
              <a:gd name="connsiteX543" fmla="*/ 621792 w 4228242"/>
              <a:gd name="connsiteY543" fmla="*/ 1000629 h 2262602"/>
              <a:gd name="connsiteX544" fmla="*/ 637603 w 4228242"/>
              <a:gd name="connsiteY544" fmla="*/ 1005392 h 2262602"/>
              <a:gd name="connsiteX545" fmla="*/ 650176 w 4228242"/>
              <a:gd name="connsiteY545" fmla="*/ 1001010 h 2262602"/>
              <a:gd name="connsiteX546" fmla="*/ 646176 w 4228242"/>
              <a:gd name="connsiteY546" fmla="*/ 1011964 h 2262602"/>
              <a:gd name="connsiteX547" fmla="*/ 676751 w 4228242"/>
              <a:gd name="connsiteY547" fmla="*/ 1017869 h 2262602"/>
              <a:gd name="connsiteX548" fmla="*/ 668465 w 4228242"/>
              <a:gd name="connsiteY548" fmla="*/ 1039872 h 2262602"/>
              <a:gd name="connsiteX549" fmla="*/ 674751 w 4228242"/>
              <a:gd name="connsiteY549" fmla="*/ 1046730 h 2262602"/>
              <a:gd name="connsiteX550" fmla="*/ 690182 w 4228242"/>
              <a:gd name="connsiteY550" fmla="*/ 1051588 h 2262602"/>
              <a:gd name="connsiteX551" fmla="*/ 704088 w 4228242"/>
              <a:gd name="connsiteY551" fmla="*/ 1061494 h 2262602"/>
              <a:gd name="connsiteX552" fmla="*/ 735901 w 4228242"/>
              <a:gd name="connsiteY552" fmla="*/ 1076639 h 2262602"/>
              <a:gd name="connsiteX553" fmla="*/ 697040 w 4228242"/>
              <a:gd name="connsiteY553" fmla="*/ 1090355 h 2262602"/>
              <a:gd name="connsiteX554" fmla="*/ 693039 w 4228242"/>
              <a:gd name="connsiteY554" fmla="*/ 1116739 h 2262602"/>
              <a:gd name="connsiteX555" fmla="*/ 722757 w 4228242"/>
              <a:gd name="connsiteY555" fmla="*/ 1120454 h 2262602"/>
              <a:gd name="connsiteX556" fmla="*/ 753142 w 4228242"/>
              <a:gd name="connsiteY556" fmla="*/ 1114358 h 2262602"/>
              <a:gd name="connsiteX557" fmla="*/ 779145 w 4228242"/>
              <a:gd name="connsiteY557" fmla="*/ 1116072 h 2262602"/>
              <a:gd name="connsiteX558" fmla="*/ 795623 w 4228242"/>
              <a:gd name="connsiteY558" fmla="*/ 1110548 h 2262602"/>
              <a:gd name="connsiteX559" fmla="*/ 812006 w 4228242"/>
              <a:gd name="connsiteY559" fmla="*/ 1110738 h 2262602"/>
              <a:gd name="connsiteX560" fmla="*/ 844772 w 4228242"/>
              <a:gd name="connsiteY560" fmla="*/ 1096070 h 2262602"/>
              <a:gd name="connsiteX561" fmla="*/ 854393 w 4228242"/>
              <a:gd name="connsiteY561" fmla="*/ 1096355 h 2262602"/>
              <a:gd name="connsiteX562" fmla="*/ 864394 w 4228242"/>
              <a:gd name="connsiteY562" fmla="*/ 1096546 h 2262602"/>
              <a:gd name="connsiteX563" fmla="*/ 885349 w 4228242"/>
              <a:gd name="connsiteY563" fmla="*/ 1095784 h 2262602"/>
              <a:gd name="connsiteX564" fmla="*/ 907828 w 4228242"/>
              <a:gd name="connsiteY564" fmla="*/ 1094546 h 2262602"/>
              <a:gd name="connsiteX565" fmla="*/ 919639 w 4228242"/>
              <a:gd name="connsiteY565" fmla="*/ 1094260 h 2262602"/>
              <a:gd name="connsiteX566" fmla="*/ 932117 w 4228242"/>
              <a:gd name="connsiteY566" fmla="*/ 1095212 h 2262602"/>
              <a:gd name="connsiteX567" fmla="*/ 932688 w 4228242"/>
              <a:gd name="connsiteY567" fmla="*/ 1105690 h 2262602"/>
              <a:gd name="connsiteX568" fmla="*/ 975836 w 4228242"/>
              <a:gd name="connsiteY568" fmla="*/ 1098356 h 2262602"/>
              <a:gd name="connsiteX569" fmla="*/ 930212 w 4228242"/>
              <a:gd name="connsiteY569" fmla="*/ 1087688 h 2262602"/>
              <a:gd name="connsiteX570" fmla="*/ 907828 w 4228242"/>
              <a:gd name="connsiteY570" fmla="*/ 1083306 h 2262602"/>
              <a:gd name="connsiteX571" fmla="*/ 884682 w 4228242"/>
              <a:gd name="connsiteY571" fmla="*/ 1080639 h 2262602"/>
              <a:gd name="connsiteX572" fmla="*/ 881634 w 4228242"/>
              <a:gd name="connsiteY572" fmla="*/ 1072638 h 2262602"/>
              <a:gd name="connsiteX573" fmla="*/ 926401 w 4228242"/>
              <a:gd name="connsiteY573" fmla="*/ 1063304 h 2262602"/>
              <a:gd name="connsiteX574" fmla="*/ 943070 w 4228242"/>
              <a:gd name="connsiteY574" fmla="*/ 1070733 h 2262602"/>
              <a:gd name="connsiteX575" fmla="*/ 976027 w 4228242"/>
              <a:gd name="connsiteY575" fmla="*/ 1072448 h 2262602"/>
              <a:gd name="connsiteX576" fmla="*/ 983361 w 4228242"/>
              <a:gd name="connsiteY576" fmla="*/ 1063018 h 2262602"/>
              <a:gd name="connsiteX577" fmla="*/ 977932 w 4228242"/>
              <a:gd name="connsiteY577" fmla="*/ 1046730 h 2262602"/>
              <a:gd name="connsiteX578" fmla="*/ 998696 w 4228242"/>
              <a:gd name="connsiteY578" fmla="*/ 1039491 h 2262602"/>
              <a:gd name="connsiteX579" fmla="*/ 1022509 w 4228242"/>
              <a:gd name="connsiteY579" fmla="*/ 1045778 h 2262602"/>
              <a:gd name="connsiteX580" fmla="*/ 1021175 w 4228242"/>
              <a:gd name="connsiteY580" fmla="*/ 1053398 h 2262602"/>
              <a:gd name="connsiteX581" fmla="*/ 1037939 w 4228242"/>
              <a:gd name="connsiteY581" fmla="*/ 1061684 h 2262602"/>
              <a:gd name="connsiteX582" fmla="*/ 1028605 w 4228242"/>
              <a:gd name="connsiteY582" fmla="*/ 1057398 h 2262602"/>
              <a:gd name="connsiteX583" fmla="*/ 1031176 w 4228242"/>
              <a:gd name="connsiteY583" fmla="*/ 1076162 h 2262602"/>
              <a:gd name="connsiteX584" fmla="*/ 1013936 w 4228242"/>
              <a:gd name="connsiteY584" fmla="*/ 1093974 h 2262602"/>
              <a:gd name="connsiteX585" fmla="*/ 1020699 w 4228242"/>
              <a:gd name="connsiteY585" fmla="*/ 1100451 h 2262602"/>
              <a:gd name="connsiteX586" fmla="*/ 1010793 w 4228242"/>
              <a:gd name="connsiteY586" fmla="*/ 1111691 h 2262602"/>
              <a:gd name="connsiteX587" fmla="*/ 1034606 w 4228242"/>
              <a:gd name="connsiteY587" fmla="*/ 1121216 h 2262602"/>
              <a:gd name="connsiteX588" fmla="*/ 1051370 w 4228242"/>
              <a:gd name="connsiteY588" fmla="*/ 1116358 h 2262602"/>
              <a:gd name="connsiteX589" fmla="*/ 1036987 w 4228242"/>
              <a:gd name="connsiteY589" fmla="*/ 1119025 h 2262602"/>
              <a:gd name="connsiteX590" fmla="*/ 1028795 w 4228242"/>
              <a:gd name="connsiteY590" fmla="*/ 1130645 h 2262602"/>
              <a:gd name="connsiteX591" fmla="*/ 1067657 w 4228242"/>
              <a:gd name="connsiteY591" fmla="*/ 1132646 h 2262602"/>
              <a:gd name="connsiteX592" fmla="*/ 1034320 w 4228242"/>
              <a:gd name="connsiteY592" fmla="*/ 1142171 h 2262602"/>
              <a:gd name="connsiteX593" fmla="*/ 1054894 w 4228242"/>
              <a:gd name="connsiteY593" fmla="*/ 1182557 h 2262602"/>
              <a:gd name="connsiteX594" fmla="*/ 1106234 w 4228242"/>
              <a:gd name="connsiteY594" fmla="*/ 1197035 h 2262602"/>
              <a:gd name="connsiteX595" fmla="*/ 1088803 w 4228242"/>
              <a:gd name="connsiteY595" fmla="*/ 1179890 h 2262602"/>
              <a:gd name="connsiteX596" fmla="*/ 1103090 w 4228242"/>
              <a:gd name="connsiteY596" fmla="*/ 1177889 h 2262602"/>
              <a:gd name="connsiteX597" fmla="*/ 1089851 w 4228242"/>
              <a:gd name="connsiteY597" fmla="*/ 1166936 h 2262602"/>
              <a:gd name="connsiteX598" fmla="*/ 1094804 w 4228242"/>
              <a:gd name="connsiteY598" fmla="*/ 1162840 h 2262602"/>
              <a:gd name="connsiteX599" fmla="*/ 1105662 w 4228242"/>
              <a:gd name="connsiteY599" fmla="*/ 1183795 h 2262602"/>
              <a:gd name="connsiteX600" fmla="*/ 1111853 w 4228242"/>
              <a:gd name="connsiteY600" fmla="*/ 1182557 h 2262602"/>
              <a:gd name="connsiteX601" fmla="*/ 1111187 w 4228242"/>
              <a:gd name="connsiteY601" fmla="*/ 1169222 h 2262602"/>
              <a:gd name="connsiteX602" fmla="*/ 1097185 w 4228242"/>
              <a:gd name="connsiteY602" fmla="*/ 1152839 h 2262602"/>
              <a:gd name="connsiteX603" fmla="*/ 1137095 w 4228242"/>
              <a:gd name="connsiteY603" fmla="*/ 1146171 h 2262602"/>
              <a:gd name="connsiteX604" fmla="*/ 1143286 w 4228242"/>
              <a:gd name="connsiteY604" fmla="*/ 1154458 h 2262602"/>
              <a:gd name="connsiteX605" fmla="*/ 1153001 w 4228242"/>
              <a:gd name="connsiteY605" fmla="*/ 1155601 h 2262602"/>
              <a:gd name="connsiteX606" fmla="*/ 1151192 w 4228242"/>
              <a:gd name="connsiteY606" fmla="*/ 1147028 h 2262602"/>
              <a:gd name="connsiteX607" fmla="*/ 1216914 w 4228242"/>
              <a:gd name="connsiteY607" fmla="*/ 1178556 h 2262602"/>
              <a:gd name="connsiteX608" fmla="*/ 1195578 w 4228242"/>
              <a:gd name="connsiteY608" fmla="*/ 1180652 h 2262602"/>
              <a:gd name="connsiteX609" fmla="*/ 1203389 w 4228242"/>
              <a:gd name="connsiteY609" fmla="*/ 1196082 h 2262602"/>
              <a:gd name="connsiteX610" fmla="*/ 1186910 w 4228242"/>
              <a:gd name="connsiteY610" fmla="*/ 1210274 h 2262602"/>
              <a:gd name="connsiteX611" fmla="*/ 1157383 w 4228242"/>
              <a:gd name="connsiteY611" fmla="*/ 1207417 h 2262602"/>
              <a:gd name="connsiteX612" fmla="*/ 1175480 w 4228242"/>
              <a:gd name="connsiteY612" fmla="*/ 1215037 h 2262602"/>
              <a:gd name="connsiteX613" fmla="*/ 1175957 w 4228242"/>
              <a:gd name="connsiteY613" fmla="*/ 1220561 h 2262602"/>
              <a:gd name="connsiteX614" fmla="*/ 1161288 w 4228242"/>
              <a:gd name="connsiteY614" fmla="*/ 1264567 h 2262602"/>
              <a:gd name="connsiteX615" fmla="*/ 1133285 w 4228242"/>
              <a:gd name="connsiteY615" fmla="*/ 1260090 h 2262602"/>
              <a:gd name="connsiteX616" fmla="*/ 1108805 w 4228242"/>
              <a:gd name="connsiteY616" fmla="*/ 1248470 h 2262602"/>
              <a:gd name="connsiteX617" fmla="*/ 1056704 w 4228242"/>
              <a:gd name="connsiteY617" fmla="*/ 1235897 h 2262602"/>
              <a:gd name="connsiteX618" fmla="*/ 1037653 w 4228242"/>
              <a:gd name="connsiteY618" fmla="*/ 1222657 h 2262602"/>
              <a:gd name="connsiteX619" fmla="*/ 1012889 w 4228242"/>
              <a:gd name="connsiteY619" fmla="*/ 1214275 h 2262602"/>
              <a:gd name="connsiteX620" fmla="*/ 1013555 w 4228242"/>
              <a:gd name="connsiteY620" fmla="*/ 1201321 h 2262602"/>
              <a:gd name="connsiteX621" fmla="*/ 973931 w 4228242"/>
              <a:gd name="connsiteY621" fmla="*/ 1183795 h 2262602"/>
              <a:gd name="connsiteX622" fmla="*/ 952214 w 4228242"/>
              <a:gd name="connsiteY622" fmla="*/ 1183700 h 2262602"/>
              <a:gd name="connsiteX623" fmla="*/ 953357 w 4228242"/>
              <a:gd name="connsiteY623" fmla="*/ 1176080 h 2262602"/>
              <a:gd name="connsiteX624" fmla="*/ 915067 w 4228242"/>
              <a:gd name="connsiteY624" fmla="*/ 1163316 h 2262602"/>
              <a:gd name="connsiteX625" fmla="*/ 920687 w 4228242"/>
              <a:gd name="connsiteY625" fmla="*/ 1177032 h 2262602"/>
              <a:gd name="connsiteX626" fmla="*/ 921925 w 4228242"/>
              <a:gd name="connsiteY626" fmla="*/ 1166745 h 2262602"/>
              <a:gd name="connsiteX627" fmla="*/ 938117 w 4228242"/>
              <a:gd name="connsiteY627" fmla="*/ 1194844 h 2262602"/>
              <a:gd name="connsiteX628" fmla="*/ 971455 w 4228242"/>
              <a:gd name="connsiteY628" fmla="*/ 1199035 h 2262602"/>
              <a:gd name="connsiteX629" fmla="*/ 978218 w 4228242"/>
              <a:gd name="connsiteY629" fmla="*/ 1213227 h 2262602"/>
              <a:gd name="connsiteX630" fmla="*/ 982218 w 4228242"/>
              <a:gd name="connsiteY630" fmla="*/ 1200845 h 2262602"/>
              <a:gd name="connsiteX631" fmla="*/ 1008983 w 4228242"/>
              <a:gd name="connsiteY631" fmla="*/ 1216180 h 2262602"/>
              <a:gd name="connsiteX632" fmla="*/ 997363 w 4228242"/>
              <a:gd name="connsiteY632" fmla="*/ 1219323 h 2262602"/>
              <a:gd name="connsiteX633" fmla="*/ 994601 w 4228242"/>
              <a:gd name="connsiteY633" fmla="*/ 1234563 h 2262602"/>
              <a:gd name="connsiteX634" fmla="*/ 1008317 w 4228242"/>
              <a:gd name="connsiteY634" fmla="*/ 1229134 h 2262602"/>
              <a:gd name="connsiteX635" fmla="*/ 1031653 w 4228242"/>
              <a:gd name="connsiteY635" fmla="*/ 1248851 h 2262602"/>
              <a:gd name="connsiteX636" fmla="*/ 1038511 w 4228242"/>
              <a:gd name="connsiteY636" fmla="*/ 1242278 h 2262602"/>
              <a:gd name="connsiteX637" fmla="*/ 1036892 w 4228242"/>
              <a:gd name="connsiteY637" fmla="*/ 1249803 h 2262602"/>
              <a:gd name="connsiteX638" fmla="*/ 1087184 w 4228242"/>
              <a:gd name="connsiteY638" fmla="*/ 1257423 h 2262602"/>
              <a:gd name="connsiteX639" fmla="*/ 1111187 w 4228242"/>
              <a:gd name="connsiteY639" fmla="*/ 1261709 h 2262602"/>
              <a:gd name="connsiteX640" fmla="*/ 1134237 w 4228242"/>
              <a:gd name="connsiteY640" fmla="*/ 1270472 h 2262602"/>
              <a:gd name="connsiteX641" fmla="*/ 1171194 w 4228242"/>
              <a:gd name="connsiteY641" fmla="*/ 1291332 h 2262602"/>
              <a:gd name="connsiteX642" fmla="*/ 1226725 w 4228242"/>
              <a:gd name="connsiteY642" fmla="*/ 1316097 h 2262602"/>
              <a:gd name="connsiteX643" fmla="*/ 1256633 w 4228242"/>
              <a:gd name="connsiteY643" fmla="*/ 1325622 h 2262602"/>
              <a:gd name="connsiteX644" fmla="*/ 1286351 w 4228242"/>
              <a:gd name="connsiteY644" fmla="*/ 1338671 h 2262602"/>
              <a:gd name="connsiteX645" fmla="*/ 1332167 w 4228242"/>
              <a:gd name="connsiteY645" fmla="*/ 1350006 h 2262602"/>
              <a:gd name="connsiteX646" fmla="*/ 1340453 w 4228242"/>
              <a:gd name="connsiteY646" fmla="*/ 1350292 h 2262602"/>
              <a:gd name="connsiteX647" fmla="*/ 1313974 w 4228242"/>
              <a:gd name="connsiteY647" fmla="*/ 1359722 h 2262602"/>
              <a:gd name="connsiteX648" fmla="*/ 1304068 w 4228242"/>
              <a:gd name="connsiteY648" fmla="*/ 1380772 h 2262602"/>
              <a:gd name="connsiteX649" fmla="*/ 1273874 w 4228242"/>
              <a:gd name="connsiteY649" fmla="*/ 1376390 h 2262602"/>
              <a:gd name="connsiteX650" fmla="*/ 1259967 w 4228242"/>
              <a:gd name="connsiteY650" fmla="*/ 1374009 h 2262602"/>
              <a:gd name="connsiteX651" fmla="*/ 1245775 w 4228242"/>
              <a:gd name="connsiteY651" fmla="*/ 1373723 h 2262602"/>
              <a:gd name="connsiteX652" fmla="*/ 1237583 w 4228242"/>
              <a:gd name="connsiteY652" fmla="*/ 1363055 h 2262602"/>
              <a:gd name="connsiteX653" fmla="*/ 1213390 w 4228242"/>
              <a:gd name="connsiteY653" fmla="*/ 1352578 h 2262602"/>
              <a:gd name="connsiteX654" fmla="*/ 1195197 w 4228242"/>
              <a:gd name="connsiteY654" fmla="*/ 1360198 h 2262602"/>
              <a:gd name="connsiteX655" fmla="*/ 1182243 w 4228242"/>
              <a:gd name="connsiteY655" fmla="*/ 1345148 h 2262602"/>
              <a:gd name="connsiteX656" fmla="*/ 1170051 w 4228242"/>
              <a:gd name="connsiteY656" fmla="*/ 1346863 h 2262602"/>
              <a:gd name="connsiteX657" fmla="*/ 1173290 w 4228242"/>
              <a:gd name="connsiteY657" fmla="*/ 1342386 h 2262602"/>
              <a:gd name="connsiteX658" fmla="*/ 1158716 w 4228242"/>
              <a:gd name="connsiteY658" fmla="*/ 1346482 h 2262602"/>
              <a:gd name="connsiteX659" fmla="*/ 1159193 w 4228242"/>
              <a:gd name="connsiteY659" fmla="*/ 1338576 h 2262602"/>
              <a:gd name="connsiteX660" fmla="*/ 1135190 w 4228242"/>
              <a:gd name="connsiteY660" fmla="*/ 1342672 h 2262602"/>
              <a:gd name="connsiteX661" fmla="*/ 1136999 w 4228242"/>
              <a:gd name="connsiteY661" fmla="*/ 1329813 h 2262602"/>
              <a:gd name="connsiteX662" fmla="*/ 1122998 w 4228242"/>
              <a:gd name="connsiteY662" fmla="*/ 1339243 h 2262602"/>
              <a:gd name="connsiteX663" fmla="*/ 1108805 w 4228242"/>
              <a:gd name="connsiteY663" fmla="*/ 1322003 h 2262602"/>
              <a:gd name="connsiteX664" fmla="*/ 1097471 w 4228242"/>
              <a:gd name="connsiteY664" fmla="*/ 1322669 h 2262602"/>
              <a:gd name="connsiteX665" fmla="*/ 1084802 w 4228242"/>
              <a:gd name="connsiteY665" fmla="*/ 1323336 h 2262602"/>
              <a:gd name="connsiteX666" fmla="*/ 1062895 w 4228242"/>
              <a:gd name="connsiteY666" fmla="*/ 1321622 h 2262602"/>
              <a:gd name="connsiteX667" fmla="*/ 1062800 w 4228242"/>
              <a:gd name="connsiteY667" fmla="*/ 1329527 h 2262602"/>
              <a:gd name="connsiteX668" fmla="*/ 1037749 w 4228242"/>
              <a:gd name="connsiteY668" fmla="*/ 1329146 h 2262602"/>
              <a:gd name="connsiteX669" fmla="*/ 1040606 w 4228242"/>
              <a:gd name="connsiteY669" fmla="*/ 1324479 h 2262602"/>
              <a:gd name="connsiteX670" fmla="*/ 993458 w 4228242"/>
              <a:gd name="connsiteY670" fmla="*/ 1315240 h 2262602"/>
              <a:gd name="connsiteX671" fmla="*/ 986504 w 4228242"/>
              <a:gd name="connsiteY671" fmla="*/ 1324384 h 2262602"/>
              <a:gd name="connsiteX672" fmla="*/ 977741 w 4228242"/>
              <a:gd name="connsiteY672" fmla="*/ 1325432 h 2262602"/>
              <a:gd name="connsiteX673" fmla="*/ 972979 w 4228242"/>
              <a:gd name="connsiteY673" fmla="*/ 1314097 h 2262602"/>
              <a:gd name="connsiteX674" fmla="*/ 961263 w 4228242"/>
              <a:gd name="connsiteY674" fmla="*/ 1322384 h 2262602"/>
              <a:gd name="connsiteX675" fmla="*/ 959644 w 4228242"/>
              <a:gd name="connsiteY675" fmla="*/ 1311620 h 2262602"/>
              <a:gd name="connsiteX676" fmla="*/ 965930 w 4228242"/>
              <a:gd name="connsiteY676" fmla="*/ 1304953 h 2262602"/>
              <a:gd name="connsiteX677" fmla="*/ 950976 w 4228242"/>
              <a:gd name="connsiteY677" fmla="*/ 1323146 h 2262602"/>
              <a:gd name="connsiteX678" fmla="*/ 964406 w 4228242"/>
              <a:gd name="connsiteY678" fmla="*/ 1333433 h 2262602"/>
              <a:gd name="connsiteX679" fmla="*/ 988886 w 4228242"/>
              <a:gd name="connsiteY679" fmla="*/ 1337814 h 2262602"/>
              <a:gd name="connsiteX680" fmla="*/ 984599 w 4228242"/>
              <a:gd name="connsiteY680" fmla="*/ 1342291 h 2262602"/>
              <a:gd name="connsiteX681" fmla="*/ 984409 w 4228242"/>
              <a:gd name="connsiteY681" fmla="*/ 1334480 h 2262602"/>
              <a:gd name="connsiteX682" fmla="*/ 950786 w 4228242"/>
              <a:gd name="connsiteY682" fmla="*/ 1333623 h 2262602"/>
              <a:gd name="connsiteX683" fmla="*/ 944690 w 4228242"/>
              <a:gd name="connsiteY683" fmla="*/ 1350959 h 2262602"/>
              <a:gd name="connsiteX684" fmla="*/ 981647 w 4228242"/>
              <a:gd name="connsiteY684" fmla="*/ 1357531 h 2262602"/>
              <a:gd name="connsiteX685" fmla="*/ 990124 w 4228242"/>
              <a:gd name="connsiteY685" fmla="*/ 1348577 h 2262602"/>
              <a:gd name="connsiteX686" fmla="*/ 1003173 w 4228242"/>
              <a:gd name="connsiteY686" fmla="*/ 1358674 h 2262602"/>
              <a:gd name="connsiteX687" fmla="*/ 1003078 w 4228242"/>
              <a:gd name="connsiteY687" fmla="*/ 1350863 h 2262602"/>
              <a:gd name="connsiteX688" fmla="*/ 1013460 w 4228242"/>
              <a:gd name="connsiteY688" fmla="*/ 1360960 h 2262602"/>
              <a:gd name="connsiteX689" fmla="*/ 1027271 w 4228242"/>
              <a:gd name="connsiteY689" fmla="*/ 1366389 h 2262602"/>
              <a:gd name="connsiteX690" fmla="*/ 1012317 w 4228242"/>
              <a:gd name="connsiteY690" fmla="*/ 1370866 h 2262602"/>
              <a:gd name="connsiteX691" fmla="*/ 1029462 w 4228242"/>
              <a:gd name="connsiteY691" fmla="*/ 1372199 h 2262602"/>
              <a:gd name="connsiteX692" fmla="*/ 1027748 w 4228242"/>
              <a:gd name="connsiteY692" fmla="*/ 1379724 h 2262602"/>
              <a:gd name="connsiteX693" fmla="*/ 1055846 w 4228242"/>
              <a:gd name="connsiteY693" fmla="*/ 1386011 h 2262602"/>
              <a:gd name="connsiteX694" fmla="*/ 1087469 w 4228242"/>
              <a:gd name="connsiteY694" fmla="*/ 1393631 h 2262602"/>
              <a:gd name="connsiteX695" fmla="*/ 1087184 w 4228242"/>
              <a:gd name="connsiteY695" fmla="*/ 1401536 h 2262602"/>
              <a:gd name="connsiteX696" fmla="*/ 1140238 w 4228242"/>
              <a:gd name="connsiteY696" fmla="*/ 1413443 h 2262602"/>
              <a:gd name="connsiteX697" fmla="*/ 1126236 w 4228242"/>
              <a:gd name="connsiteY697" fmla="*/ 1417634 h 2262602"/>
              <a:gd name="connsiteX698" fmla="*/ 1140619 w 4228242"/>
              <a:gd name="connsiteY698" fmla="*/ 1424206 h 2262602"/>
              <a:gd name="connsiteX699" fmla="*/ 1139095 w 4228242"/>
              <a:gd name="connsiteY699" fmla="*/ 1429159 h 2262602"/>
              <a:gd name="connsiteX700" fmla="*/ 1160621 w 4228242"/>
              <a:gd name="connsiteY700" fmla="*/ 1419443 h 2262602"/>
              <a:gd name="connsiteX701" fmla="*/ 1182338 w 4228242"/>
              <a:gd name="connsiteY701" fmla="*/ 1434588 h 2262602"/>
              <a:gd name="connsiteX702" fmla="*/ 1201960 w 4228242"/>
              <a:gd name="connsiteY702" fmla="*/ 1432778 h 2262602"/>
              <a:gd name="connsiteX703" fmla="*/ 1221010 w 4228242"/>
              <a:gd name="connsiteY703" fmla="*/ 1444208 h 2262602"/>
              <a:gd name="connsiteX704" fmla="*/ 1208151 w 4228242"/>
              <a:gd name="connsiteY704" fmla="*/ 1448209 h 2262602"/>
              <a:gd name="connsiteX705" fmla="*/ 1210818 w 4228242"/>
              <a:gd name="connsiteY705" fmla="*/ 1462592 h 2262602"/>
              <a:gd name="connsiteX706" fmla="*/ 1222820 w 4228242"/>
              <a:gd name="connsiteY706" fmla="*/ 1471736 h 2262602"/>
              <a:gd name="connsiteX707" fmla="*/ 1216819 w 4228242"/>
              <a:gd name="connsiteY707" fmla="*/ 1456400 h 2262602"/>
              <a:gd name="connsiteX708" fmla="*/ 1222820 w 4228242"/>
              <a:gd name="connsiteY708" fmla="*/ 1455543 h 2262602"/>
              <a:gd name="connsiteX709" fmla="*/ 1231487 w 4228242"/>
              <a:gd name="connsiteY709" fmla="*/ 1463830 h 2262602"/>
              <a:gd name="connsiteX710" fmla="*/ 1229773 w 4228242"/>
              <a:gd name="connsiteY710" fmla="*/ 1474117 h 2262602"/>
              <a:gd name="connsiteX711" fmla="*/ 1166717 w 4228242"/>
              <a:gd name="connsiteY711" fmla="*/ 1453829 h 2262602"/>
              <a:gd name="connsiteX712" fmla="*/ 1143191 w 4228242"/>
              <a:gd name="connsiteY712" fmla="*/ 1446494 h 2262602"/>
              <a:gd name="connsiteX713" fmla="*/ 1118235 w 4228242"/>
              <a:gd name="connsiteY713" fmla="*/ 1444780 h 2262602"/>
              <a:gd name="connsiteX714" fmla="*/ 1115473 w 4228242"/>
              <a:gd name="connsiteY714" fmla="*/ 1436017 h 2262602"/>
              <a:gd name="connsiteX715" fmla="*/ 1085279 w 4228242"/>
              <a:gd name="connsiteY715" fmla="*/ 1423158 h 2262602"/>
              <a:gd name="connsiteX716" fmla="*/ 1070991 w 4228242"/>
              <a:gd name="connsiteY716" fmla="*/ 1416395 h 2262602"/>
              <a:gd name="connsiteX717" fmla="*/ 1055942 w 4228242"/>
              <a:gd name="connsiteY717" fmla="*/ 1420301 h 2262602"/>
              <a:gd name="connsiteX718" fmla="*/ 1065943 w 4228242"/>
              <a:gd name="connsiteY718" fmla="*/ 1427730 h 2262602"/>
              <a:gd name="connsiteX719" fmla="*/ 1045845 w 4228242"/>
              <a:gd name="connsiteY719" fmla="*/ 1412776 h 2262602"/>
              <a:gd name="connsiteX720" fmla="*/ 1032320 w 4228242"/>
              <a:gd name="connsiteY720" fmla="*/ 1412395 h 2262602"/>
              <a:gd name="connsiteX721" fmla="*/ 1038606 w 4228242"/>
              <a:gd name="connsiteY721" fmla="*/ 1421729 h 2262602"/>
              <a:gd name="connsiteX722" fmla="*/ 1011269 w 4228242"/>
              <a:gd name="connsiteY722" fmla="*/ 1407632 h 2262602"/>
              <a:gd name="connsiteX723" fmla="*/ 1000506 w 4228242"/>
              <a:gd name="connsiteY723" fmla="*/ 1405442 h 2262602"/>
              <a:gd name="connsiteX724" fmla="*/ 990695 w 4228242"/>
              <a:gd name="connsiteY724" fmla="*/ 1404108 h 2262602"/>
              <a:gd name="connsiteX725" fmla="*/ 972788 w 4228242"/>
              <a:gd name="connsiteY725" fmla="*/ 1400870 h 2262602"/>
              <a:gd name="connsiteX726" fmla="*/ 944023 w 4228242"/>
              <a:gd name="connsiteY726" fmla="*/ 1384772 h 2262602"/>
              <a:gd name="connsiteX727" fmla="*/ 938689 w 4228242"/>
              <a:gd name="connsiteY727" fmla="*/ 1378772 h 2262602"/>
              <a:gd name="connsiteX728" fmla="*/ 935069 w 4228242"/>
              <a:gd name="connsiteY728" fmla="*/ 1391249 h 2262602"/>
              <a:gd name="connsiteX729" fmla="*/ 931640 w 4228242"/>
              <a:gd name="connsiteY729" fmla="*/ 1393440 h 2262602"/>
              <a:gd name="connsiteX730" fmla="*/ 923830 w 4228242"/>
              <a:gd name="connsiteY730" fmla="*/ 1384772 h 2262602"/>
              <a:gd name="connsiteX731" fmla="*/ 908114 w 4228242"/>
              <a:gd name="connsiteY731" fmla="*/ 1388011 h 2262602"/>
              <a:gd name="connsiteX732" fmla="*/ 891159 w 4228242"/>
              <a:gd name="connsiteY732" fmla="*/ 1378010 h 2262602"/>
              <a:gd name="connsiteX733" fmla="*/ 872490 w 4228242"/>
              <a:gd name="connsiteY733" fmla="*/ 1373533 h 2262602"/>
              <a:gd name="connsiteX734" fmla="*/ 853154 w 4228242"/>
              <a:gd name="connsiteY734" fmla="*/ 1368485 h 2262602"/>
              <a:gd name="connsiteX735" fmla="*/ 834676 w 4228242"/>
              <a:gd name="connsiteY735" fmla="*/ 1364103 h 2262602"/>
              <a:gd name="connsiteX736" fmla="*/ 819531 w 4228242"/>
              <a:gd name="connsiteY736" fmla="*/ 1363341 h 2262602"/>
              <a:gd name="connsiteX737" fmla="*/ 835057 w 4228242"/>
              <a:gd name="connsiteY737" fmla="*/ 1368199 h 2262602"/>
              <a:gd name="connsiteX738" fmla="*/ 849154 w 4228242"/>
              <a:gd name="connsiteY738" fmla="*/ 1377438 h 2262602"/>
              <a:gd name="connsiteX739" fmla="*/ 877253 w 4228242"/>
              <a:gd name="connsiteY739" fmla="*/ 1377724 h 2262602"/>
              <a:gd name="connsiteX740" fmla="*/ 884492 w 4228242"/>
              <a:gd name="connsiteY740" fmla="*/ 1379915 h 2262602"/>
              <a:gd name="connsiteX741" fmla="*/ 892016 w 4228242"/>
              <a:gd name="connsiteY741" fmla="*/ 1382582 h 2262602"/>
              <a:gd name="connsiteX742" fmla="*/ 906971 w 4228242"/>
              <a:gd name="connsiteY742" fmla="*/ 1385439 h 2262602"/>
              <a:gd name="connsiteX743" fmla="*/ 908209 w 4228242"/>
              <a:gd name="connsiteY743" fmla="*/ 1398584 h 2262602"/>
              <a:gd name="connsiteX744" fmla="*/ 899827 w 4228242"/>
              <a:gd name="connsiteY744" fmla="*/ 1405346 h 2262602"/>
              <a:gd name="connsiteX745" fmla="*/ 929926 w 4228242"/>
              <a:gd name="connsiteY745" fmla="*/ 1414205 h 2262602"/>
              <a:gd name="connsiteX746" fmla="*/ 939260 w 4228242"/>
              <a:gd name="connsiteY746" fmla="*/ 1412871 h 2262602"/>
              <a:gd name="connsiteX747" fmla="*/ 978694 w 4228242"/>
              <a:gd name="connsiteY747" fmla="*/ 1406870 h 2262602"/>
              <a:gd name="connsiteX748" fmla="*/ 968407 w 4228242"/>
              <a:gd name="connsiteY748" fmla="*/ 1410299 h 2262602"/>
              <a:gd name="connsiteX749" fmla="*/ 976217 w 4228242"/>
              <a:gd name="connsiteY749" fmla="*/ 1419539 h 2262602"/>
              <a:gd name="connsiteX750" fmla="*/ 966502 w 4228242"/>
              <a:gd name="connsiteY750" fmla="*/ 1420491 h 2262602"/>
              <a:gd name="connsiteX751" fmla="*/ 975741 w 4228242"/>
              <a:gd name="connsiteY751" fmla="*/ 1437731 h 2262602"/>
              <a:gd name="connsiteX752" fmla="*/ 982409 w 4228242"/>
              <a:gd name="connsiteY752" fmla="*/ 1428397 h 2262602"/>
              <a:gd name="connsiteX753" fmla="*/ 984980 w 4228242"/>
              <a:gd name="connsiteY753" fmla="*/ 1431445 h 2262602"/>
              <a:gd name="connsiteX754" fmla="*/ 976789 w 4228242"/>
              <a:gd name="connsiteY754" fmla="*/ 1448304 h 2262602"/>
              <a:gd name="connsiteX755" fmla="*/ 985933 w 4228242"/>
              <a:gd name="connsiteY755" fmla="*/ 1442018 h 2262602"/>
              <a:gd name="connsiteX756" fmla="*/ 982790 w 4228242"/>
              <a:gd name="connsiteY756" fmla="*/ 1457067 h 2262602"/>
              <a:gd name="connsiteX757" fmla="*/ 998506 w 4228242"/>
              <a:gd name="connsiteY757" fmla="*/ 1465544 h 2262602"/>
              <a:gd name="connsiteX758" fmla="*/ 996506 w 4228242"/>
              <a:gd name="connsiteY758" fmla="*/ 1459829 h 2262602"/>
              <a:gd name="connsiteX759" fmla="*/ 1004316 w 4228242"/>
              <a:gd name="connsiteY759" fmla="*/ 1461639 h 2262602"/>
              <a:gd name="connsiteX760" fmla="*/ 999077 w 4228242"/>
              <a:gd name="connsiteY760" fmla="*/ 1463068 h 2262602"/>
              <a:gd name="connsiteX761" fmla="*/ 1024128 w 4228242"/>
              <a:gd name="connsiteY761" fmla="*/ 1481927 h 2262602"/>
              <a:gd name="connsiteX762" fmla="*/ 1028128 w 4228242"/>
              <a:gd name="connsiteY762" fmla="*/ 1472307 h 2262602"/>
              <a:gd name="connsiteX763" fmla="*/ 1039654 w 4228242"/>
              <a:gd name="connsiteY763" fmla="*/ 1485356 h 2262602"/>
              <a:gd name="connsiteX764" fmla="*/ 1044416 w 4228242"/>
              <a:gd name="connsiteY764" fmla="*/ 1473260 h 2262602"/>
              <a:gd name="connsiteX765" fmla="*/ 1053941 w 4228242"/>
              <a:gd name="connsiteY765" fmla="*/ 1475165 h 2262602"/>
              <a:gd name="connsiteX766" fmla="*/ 1056608 w 4228242"/>
              <a:gd name="connsiteY766" fmla="*/ 1484023 h 2262602"/>
              <a:gd name="connsiteX767" fmla="*/ 1047369 w 4228242"/>
              <a:gd name="connsiteY767" fmla="*/ 1487071 h 2262602"/>
              <a:gd name="connsiteX768" fmla="*/ 1069181 w 4228242"/>
              <a:gd name="connsiteY768" fmla="*/ 1482213 h 2262602"/>
              <a:gd name="connsiteX769" fmla="*/ 1069943 w 4228242"/>
              <a:gd name="connsiteY769" fmla="*/ 1498406 h 2262602"/>
              <a:gd name="connsiteX770" fmla="*/ 1075849 w 4228242"/>
              <a:gd name="connsiteY770" fmla="*/ 1489357 h 2262602"/>
              <a:gd name="connsiteX771" fmla="*/ 1085660 w 4228242"/>
              <a:gd name="connsiteY771" fmla="*/ 1497358 h 2262602"/>
              <a:gd name="connsiteX772" fmla="*/ 1102614 w 4228242"/>
              <a:gd name="connsiteY772" fmla="*/ 1504597 h 2262602"/>
              <a:gd name="connsiteX773" fmla="*/ 1107186 w 4228242"/>
              <a:gd name="connsiteY773" fmla="*/ 1495167 h 2262602"/>
              <a:gd name="connsiteX774" fmla="*/ 1125760 w 4228242"/>
              <a:gd name="connsiteY774" fmla="*/ 1504025 h 2262602"/>
              <a:gd name="connsiteX775" fmla="*/ 1144905 w 4228242"/>
              <a:gd name="connsiteY775" fmla="*/ 1509836 h 2262602"/>
              <a:gd name="connsiteX776" fmla="*/ 1181100 w 4228242"/>
              <a:gd name="connsiteY776" fmla="*/ 1523266 h 2262602"/>
              <a:gd name="connsiteX777" fmla="*/ 1183577 w 4228242"/>
              <a:gd name="connsiteY777" fmla="*/ 1515932 h 2262602"/>
              <a:gd name="connsiteX778" fmla="*/ 1207675 w 4228242"/>
              <a:gd name="connsiteY778" fmla="*/ 1520789 h 2262602"/>
              <a:gd name="connsiteX779" fmla="*/ 1203389 w 4228242"/>
              <a:gd name="connsiteY779" fmla="*/ 1527552 h 2262602"/>
              <a:gd name="connsiteX780" fmla="*/ 1223486 w 4228242"/>
              <a:gd name="connsiteY780" fmla="*/ 1540316 h 2262602"/>
              <a:gd name="connsiteX781" fmla="*/ 1202246 w 4228242"/>
              <a:gd name="connsiteY781" fmla="*/ 1551746 h 2262602"/>
              <a:gd name="connsiteX782" fmla="*/ 1238631 w 4228242"/>
              <a:gd name="connsiteY782" fmla="*/ 1545935 h 2262602"/>
              <a:gd name="connsiteX783" fmla="*/ 1242251 w 4228242"/>
              <a:gd name="connsiteY783" fmla="*/ 1536315 h 2262602"/>
              <a:gd name="connsiteX784" fmla="*/ 1253300 w 4228242"/>
              <a:gd name="connsiteY784" fmla="*/ 1537649 h 2262602"/>
              <a:gd name="connsiteX785" fmla="*/ 1257205 w 4228242"/>
              <a:gd name="connsiteY785" fmla="*/ 1552793 h 2262602"/>
              <a:gd name="connsiteX786" fmla="*/ 1277588 w 4228242"/>
              <a:gd name="connsiteY786" fmla="*/ 1558413 h 2262602"/>
              <a:gd name="connsiteX787" fmla="*/ 1299020 w 4228242"/>
              <a:gd name="connsiteY787" fmla="*/ 1559937 h 2262602"/>
              <a:gd name="connsiteX788" fmla="*/ 1390364 w 4228242"/>
              <a:gd name="connsiteY788" fmla="*/ 1591655 h 2262602"/>
              <a:gd name="connsiteX789" fmla="*/ 1393793 w 4228242"/>
              <a:gd name="connsiteY789" fmla="*/ 1607372 h 2262602"/>
              <a:gd name="connsiteX790" fmla="*/ 1418368 w 4228242"/>
              <a:gd name="connsiteY790" fmla="*/ 1612896 h 2262602"/>
              <a:gd name="connsiteX791" fmla="*/ 1417034 w 4228242"/>
              <a:gd name="connsiteY791" fmla="*/ 1606610 h 2262602"/>
              <a:gd name="connsiteX792" fmla="*/ 1430274 w 4228242"/>
              <a:gd name="connsiteY792" fmla="*/ 1609753 h 2262602"/>
              <a:gd name="connsiteX793" fmla="*/ 1430560 w 4228242"/>
              <a:gd name="connsiteY793" fmla="*/ 1618325 h 2262602"/>
              <a:gd name="connsiteX794" fmla="*/ 1457135 w 4228242"/>
              <a:gd name="connsiteY794" fmla="*/ 1633089 h 2262602"/>
              <a:gd name="connsiteX795" fmla="*/ 1456944 w 4228242"/>
              <a:gd name="connsiteY795" fmla="*/ 1624517 h 2262602"/>
              <a:gd name="connsiteX796" fmla="*/ 1473327 w 4228242"/>
              <a:gd name="connsiteY796" fmla="*/ 1643186 h 2262602"/>
              <a:gd name="connsiteX797" fmla="*/ 1465802 w 4228242"/>
              <a:gd name="connsiteY797" fmla="*/ 1636994 h 2262602"/>
              <a:gd name="connsiteX798" fmla="*/ 1465993 w 4228242"/>
              <a:gd name="connsiteY798" fmla="*/ 1645472 h 2262602"/>
              <a:gd name="connsiteX799" fmla="*/ 1484471 w 4228242"/>
              <a:gd name="connsiteY799" fmla="*/ 1645281 h 2262602"/>
              <a:gd name="connsiteX800" fmla="*/ 1501521 w 4228242"/>
              <a:gd name="connsiteY800" fmla="*/ 1650996 h 2262602"/>
              <a:gd name="connsiteX801" fmla="*/ 1526667 w 4228242"/>
              <a:gd name="connsiteY801" fmla="*/ 1666141 h 2262602"/>
              <a:gd name="connsiteX802" fmla="*/ 1538859 w 4228242"/>
              <a:gd name="connsiteY802" fmla="*/ 1663474 h 2262602"/>
              <a:gd name="connsiteX803" fmla="*/ 1554575 w 4228242"/>
              <a:gd name="connsiteY803" fmla="*/ 1679762 h 2262602"/>
              <a:gd name="connsiteX804" fmla="*/ 1561529 w 4228242"/>
              <a:gd name="connsiteY804" fmla="*/ 1683191 h 2262602"/>
              <a:gd name="connsiteX805" fmla="*/ 1583627 w 4228242"/>
              <a:gd name="connsiteY805" fmla="*/ 1699669 h 2262602"/>
              <a:gd name="connsiteX806" fmla="*/ 1571339 w 4228242"/>
              <a:gd name="connsiteY806" fmla="*/ 1702241 h 2262602"/>
              <a:gd name="connsiteX807" fmla="*/ 1585246 w 4228242"/>
              <a:gd name="connsiteY807" fmla="*/ 1709099 h 2262602"/>
              <a:gd name="connsiteX808" fmla="*/ 1602486 w 4228242"/>
              <a:gd name="connsiteY808" fmla="*/ 1712051 h 2262602"/>
              <a:gd name="connsiteX809" fmla="*/ 1589151 w 4228242"/>
              <a:gd name="connsiteY809" fmla="*/ 1710527 h 2262602"/>
              <a:gd name="connsiteX810" fmla="*/ 1585913 w 4228242"/>
              <a:gd name="connsiteY810" fmla="*/ 1710432 h 2262602"/>
              <a:gd name="connsiteX811" fmla="*/ 1583246 w 4228242"/>
              <a:gd name="connsiteY811" fmla="*/ 1711004 h 2262602"/>
              <a:gd name="connsiteX812" fmla="*/ 1578197 w 4228242"/>
              <a:gd name="connsiteY812" fmla="*/ 1714242 h 2262602"/>
              <a:gd name="connsiteX813" fmla="*/ 1583436 w 4228242"/>
              <a:gd name="connsiteY813" fmla="*/ 1714814 h 2262602"/>
              <a:gd name="connsiteX814" fmla="*/ 1590485 w 4228242"/>
              <a:gd name="connsiteY814" fmla="*/ 1716147 h 2262602"/>
              <a:gd name="connsiteX815" fmla="*/ 1604105 w 4228242"/>
              <a:gd name="connsiteY815" fmla="*/ 1720243 h 2262602"/>
              <a:gd name="connsiteX816" fmla="*/ 1610392 w 4228242"/>
              <a:gd name="connsiteY816" fmla="*/ 1739198 h 2262602"/>
              <a:gd name="connsiteX817" fmla="*/ 1614678 w 4228242"/>
              <a:gd name="connsiteY817" fmla="*/ 1741388 h 2262602"/>
              <a:gd name="connsiteX818" fmla="*/ 1593437 w 4228242"/>
              <a:gd name="connsiteY818" fmla="*/ 1750818 h 2262602"/>
              <a:gd name="connsiteX819" fmla="*/ 1677448 w 4228242"/>
              <a:gd name="connsiteY819" fmla="*/ 1773297 h 2262602"/>
              <a:gd name="connsiteX820" fmla="*/ 1670685 w 4228242"/>
              <a:gd name="connsiteY820" fmla="*/ 1781393 h 2262602"/>
              <a:gd name="connsiteX821" fmla="*/ 1688211 w 4228242"/>
              <a:gd name="connsiteY821" fmla="*/ 1784537 h 2262602"/>
              <a:gd name="connsiteX822" fmla="*/ 1685735 w 4228242"/>
              <a:gd name="connsiteY822" fmla="*/ 1794824 h 2262602"/>
              <a:gd name="connsiteX823" fmla="*/ 1703356 w 4228242"/>
              <a:gd name="connsiteY823" fmla="*/ 1797872 h 2262602"/>
              <a:gd name="connsiteX824" fmla="*/ 1693831 w 4228242"/>
              <a:gd name="connsiteY824" fmla="*/ 1778726 h 2262602"/>
              <a:gd name="connsiteX825" fmla="*/ 1726597 w 4228242"/>
              <a:gd name="connsiteY825" fmla="*/ 1800634 h 2262602"/>
              <a:gd name="connsiteX826" fmla="*/ 1708880 w 4228242"/>
              <a:gd name="connsiteY826" fmla="*/ 1797681 h 2262602"/>
              <a:gd name="connsiteX827" fmla="*/ 1710785 w 4228242"/>
              <a:gd name="connsiteY827" fmla="*/ 1815779 h 2262602"/>
              <a:gd name="connsiteX828" fmla="*/ 1717548 w 4228242"/>
              <a:gd name="connsiteY828" fmla="*/ 1807682 h 2262602"/>
              <a:gd name="connsiteX829" fmla="*/ 1750314 w 4228242"/>
              <a:gd name="connsiteY829" fmla="*/ 1841020 h 2262602"/>
              <a:gd name="connsiteX830" fmla="*/ 1752695 w 4228242"/>
              <a:gd name="connsiteY830" fmla="*/ 1825018 h 2262602"/>
              <a:gd name="connsiteX831" fmla="*/ 1764792 w 4228242"/>
              <a:gd name="connsiteY831" fmla="*/ 1833781 h 2262602"/>
              <a:gd name="connsiteX832" fmla="*/ 1755839 w 4228242"/>
              <a:gd name="connsiteY832" fmla="*/ 1846544 h 2262602"/>
              <a:gd name="connsiteX833" fmla="*/ 1768031 w 4228242"/>
              <a:gd name="connsiteY833" fmla="*/ 1843973 h 2262602"/>
              <a:gd name="connsiteX834" fmla="*/ 1775651 w 4228242"/>
              <a:gd name="connsiteY834" fmla="*/ 1861975 h 2262602"/>
              <a:gd name="connsiteX835" fmla="*/ 1784509 w 4228242"/>
              <a:gd name="connsiteY835" fmla="*/ 1871976 h 2262602"/>
              <a:gd name="connsiteX836" fmla="*/ 1807845 w 4228242"/>
              <a:gd name="connsiteY836" fmla="*/ 1868928 h 2262602"/>
              <a:gd name="connsiteX837" fmla="*/ 1803368 w 4228242"/>
              <a:gd name="connsiteY837" fmla="*/ 1878167 h 2262602"/>
              <a:gd name="connsiteX838" fmla="*/ 1817942 w 4228242"/>
              <a:gd name="connsiteY838" fmla="*/ 1887883 h 2262602"/>
              <a:gd name="connsiteX839" fmla="*/ 1831372 w 4228242"/>
              <a:gd name="connsiteY839" fmla="*/ 1882835 h 2262602"/>
              <a:gd name="connsiteX840" fmla="*/ 1830324 w 4228242"/>
              <a:gd name="connsiteY840" fmla="*/ 1890836 h 2262602"/>
              <a:gd name="connsiteX841" fmla="*/ 1882807 w 4228242"/>
              <a:gd name="connsiteY841" fmla="*/ 1895693 h 2262602"/>
              <a:gd name="connsiteX842" fmla="*/ 1905095 w 4228242"/>
              <a:gd name="connsiteY842" fmla="*/ 1900551 h 2262602"/>
              <a:gd name="connsiteX843" fmla="*/ 1909477 w 4228242"/>
              <a:gd name="connsiteY843" fmla="*/ 1891217 h 2262602"/>
              <a:gd name="connsiteX844" fmla="*/ 1928622 w 4228242"/>
              <a:gd name="connsiteY844" fmla="*/ 1902932 h 2262602"/>
              <a:gd name="connsiteX845" fmla="*/ 1918716 w 4228242"/>
              <a:gd name="connsiteY845" fmla="*/ 1912553 h 2262602"/>
              <a:gd name="connsiteX846" fmla="*/ 1933385 w 4228242"/>
              <a:gd name="connsiteY846" fmla="*/ 1916363 h 2262602"/>
              <a:gd name="connsiteX847" fmla="*/ 1929765 w 4228242"/>
              <a:gd name="connsiteY847" fmla="*/ 1906266 h 2262602"/>
              <a:gd name="connsiteX848" fmla="*/ 1944434 w 4228242"/>
              <a:gd name="connsiteY848" fmla="*/ 1910076 h 2262602"/>
              <a:gd name="connsiteX849" fmla="*/ 1941195 w 4228242"/>
              <a:gd name="connsiteY849" fmla="*/ 1917125 h 2262602"/>
              <a:gd name="connsiteX850" fmla="*/ 2001012 w 4228242"/>
              <a:gd name="connsiteY850" fmla="*/ 1930079 h 2262602"/>
              <a:gd name="connsiteX851" fmla="*/ 2006918 w 4228242"/>
              <a:gd name="connsiteY851" fmla="*/ 1941223 h 2262602"/>
              <a:gd name="connsiteX852" fmla="*/ 2007775 w 4228242"/>
              <a:gd name="connsiteY852" fmla="*/ 1933127 h 2262602"/>
              <a:gd name="connsiteX853" fmla="*/ 2025968 w 4228242"/>
              <a:gd name="connsiteY853" fmla="*/ 1941318 h 2262602"/>
              <a:gd name="connsiteX854" fmla="*/ 2044541 w 4228242"/>
              <a:gd name="connsiteY854" fmla="*/ 1955129 h 2262602"/>
              <a:gd name="connsiteX855" fmla="*/ 2047685 w 4228242"/>
              <a:gd name="connsiteY855" fmla="*/ 1948081 h 2262602"/>
              <a:gd name="connsiteX856" fmla="*/ 2049209 w 4228242"/>
              <a:gd name="connsiteY856" fmla="*/ 1957130 h 2262602"/>
              <a:gd name="connsiteX857" fmla="*/ 2063877 w 4228242"/>
              <a:gd name="connsiteY857" fmla="*/ 1955034 h 2262602"/>
              <a:gd name="connsiteX858" fmla="*/ 2076736 w 4228242"/>
              <a:gd name="connsiteY858" fmla="*/ 1963321 h 2262602"/>
              <a:gd name="connsiteX859" fmla="*/ 2073116 w 4228242"/>
              <a:gd name="connsiteY859" fmla="*/ 1958939 h 2262602"/>
              <a:gd name="connsiteX860" fmla="*/ 2093881 w 4228242"/>
              <a:gd name="connsiteY860" fmla="*/ 1967893 h 2262602"/>
              <a:gd name="connsiteX861" fmla="*/ 2082641 w 4228242"/>
              <a:gd name="connsiteY861" fmla="*/ 1968655 h 2262602"/>
              <a:gd name="connsiteX862" fmla="*/ 2103120 w 4228242"/>
              <a:gd name="connsiteY862" fmla="*/ 1971893 h 2262602"/>
              <a:gd name="connsiteX863" fmla="*/ 2125504 w 4228242"/>
              <a:gd name="connsiteY863" fmla="*/ 1989896 h 2262602"/>
              <a:gd name="connsiteX864" fmla="*/ 2082832 w 4228242"/>
              <a:gd name="connsiteY864" fmla="*/ 1974370 h 2262602"/>
              <a:gd name="connsiteX865" fmla="*/ 2060258 w 4228242"/>
              <a:gd name="connsiteY865" fmla="*/ 1975799 h 2262602"/>
              <a:gd name="connsiteX866" fmla="*/ 2051495 w 4228242"/>
              <a:gd name="connsiteY866" fmla="*/ 1983228 h 2262602"/>
              <a:gd name="connsiteX867" fmla="*/ 2062829 w 4228242"/>
              <a:gd name="connsiteY867" fmla="*/ 1982561 h 2262602"/>
              <a:gd name="connsiteX868" fmla="*/ 2066735 w 4228242"/>
              <a:gd name="connsiteY868" fmla="*/ 1992658 h 2262602"/>
              <a:gd name="connsiteX869" fmla="*/ 2058734 w 4228242"/>
              <a:gd name="connsiteY869" fmla="*/ 1991991 h 2262602"/>
              <a:gd name="connsiteX870" fmla="*/ 2071973 w 4228242"/>
              <a:gd name="connsiteY870" fmla="*/ 2006088 h 2262602"/>
              <a:gd name="connsiteX871" fmla="*/ 2119503 w 4228242"/>
              <a:gd name="connsiteY871" fmla="*/ 2023805 h 2262602"/>
              <a:gd name="connsiteX872" fmla="*/ 2128171 w 4228242"/>
              <a:gd name="connsiteY872" fmla="*/ 2016375 h 2262602"/>
              <a:gd name="connsiteX873" fmla="*/ 2212848 w 4228242"/>
              <a:gd name="connsiteY873" fmla="*/ 2045522 h 2262602"/>
              <a:gd name="connsiteX874" fmla="*/ 2225707 w 4228242"/>
              <a:gd name="connsiteY874" fmla="*/ 2034092 h 2262602"/>
              <a:gd name="connsiteX875" fmla="*/ 2222278 w 4228242"/>
              <a:gd name="connsiteY875" fmla="*/ 2049427 h 2262602"/>
              <a:gd name="connsiteX876" fmla="*/ 2281333 w 4228242"/>
              <a:gd name="connsiteY876" fmla="*/ 2075335 h 2262602"/>
              <a:gd name="connsiteX877" fmla="*/ 2345627 w 4228242"/>
              <a:gd name="connsiteY877" fmla="*/ 2080764 h 2262602"/>
              <a:gd name="connsiteX878" fmla="*/ 2316099 w 4228242"/>
              <a:gd name="connsiteY878" fmla="*/ 2063905 h 2262602"/>
              <a:gd name="connsiteX879" fmla="*/ 2348103 w 4228242"/>
              <a:gd name="connsiteY879" fmla="*/ 2081621 h 2262602"/>
              <a:gd name="connsiteX880" fmla="*/ 2379345 w 4228242"/>
              <a:gd name="connsiteY880" fmla="*/ 2087527 h 2262602"/>
              <a:gd name="connsiteX881" fmla="*/ 2422493 w 4228242"/>
              <a:gd name="connsiteY881" fmla="*/ 2114197 h 2262602"/>
              <a:gd name="connsiteX882" fmla="*/ 2431447 w 4228242"/>
              <a:gd name="connsiteY882" fmla="*/ 2120198 h 2262602"/>
              <a:gd name="connsiteX883" fmla="*/ 2540127 w 4228242"/>
              <a:gd name="connsiteY883" fmla="*/ 2146201 h 2262602"/>
              <a:gd name="connsiteX884" fmla="*/ 2542889 w 4228242"/>
              <a:gd name="connsiteY884" fmla="*/ 2155155 h 2262602"/>
              <a:gd name="connsiteX885" fmla="*/ 2554510 w 4228242"/>
              <a:gd name="connsiteY885" fmla="*/ 2145344 h 2262602"/>
              <a:gd name="connsiteX886" fmla="*/ 2554700 w 4228242"/>
              <a:gd name="connsiteY886" fmla="*/ 2153535 h 2262602"/>
              <a:gd name="connsiteX887" fmla="*/ 2568321 w 4228242"/>
              <a:gd name="connsiteY887" fmla="*/ 2155059 h 2262602"/>
              <a:gd name="connsiteX888" fmla="*/ 2573179 w 4228242"/>
              <a:gd name="connsiteY888" fmla="*/ 2148487 h 2262602"/>
              <a:gd name="connsiteX889" fmla="*/ 2581847 w 4228242"/>
              <a:gd name="connsiteY889" fmla="*/ 2156583 h 2262602"/>
              <a:gd name="connsiteX890" fmla="*/ 2574417 w 4228242"/>
              <a:gd name="connsiteY890" fmla="*/ 2162298 h 2262602"/>
              <a:gd name="connsiteX891" fmla="*/ 2599849 w 4228242"/>
              <a:gd name="connsiteY891" fmla="*/ 2162108 h 2262602"/>
              <a:gd name="connsiteX892" fmla="*/ 2592610 w 4228242"/>
              <a:gd name="connsiteY892" fmla="*/ 2149059 h 2262602"/>
              <a:gd name="connsiteX893" fmla="*/ 2640711 w 4228242"/>
              <a:gd name="connsiteY893" fmla="*/ 2145820 h 2262602"/>
              <a:gd name="connsiteX894" fmla="*/ 2689003 w 4228242"/>
              <a:gd name="connsiteY894" fmla="*/ 2152297 h 2262602"/>
              <a:gd name="connsiteX895" fmla="*/ 2736342 w 4228242"/>
              <a:gd name="connsiteY895" fmla="*/ 2163727 h 2262602"/>
              <a:gd name="connsiteX896" fmla="*/ 2783300 w 4228242"/>
              <a:gd name="connsiteY896" fmla="*/ 2173823 h 2262602"/>
              <a:gd name="connsiteX897" fmla="*/ 2773394 w 4228242"/>
              <a:gd name="connsiteY897" fmla="*/ 2179253 h 2262602"/>
              <a:gd name="connsiteX898" fmla="*/ 2824734 w 4228242"/>
              <a:gd name="connsiteY898" fmla="*/ 2189730 h 2262602"/>
              <a:gd name="connsiteX899" fmla="*/ 2844070 w 4228242"/>
              <a:gd name="connsiteY899" fmla="*/ 2180967 h 2262602"/>
              <a:gd name="connsiteX900" fmla="*/ 2892076 w 4228242"/>
              <a:gd name="connsiteY900" fmla="*/ 2197064 h 2262602"/>
              <a:gd name="connsiteX901" fmla="*/ 2912841 w 4228242"/>
              <a:gd name="connsiteY901" fmla="*/ 2193826 h 2262602"/>
              <a:gd name="connsiteX902" fmla="*/ 2920556 w 4228242"/>
              <a:gd name="connsiteY902" fmla="*/ 2198112 h 2262602"/>
              <a:gd name="connsiteX903" fmla="*/ 2937605 w 4228242"/>
              <a:gd name="connsiteY903" fmla="*/ 2214590 h 2262602"/>
              <a:gd name="connsiteX904" fmla="*/ 2960561 w 4228242"/>
              <a:gd name="connsiteY904" fmla="*/ 2216496 h 2262602"/>
              <a:gd name="connsiteX905" fmla="*/ 2964847 w 4228242"/>
              <a:gd name="connsiteY905" fmla="*/ 2209447 h 2262602"/>
              <a:gd name="connsiteX906" fmla="*/ 3005042 w 4228242"/>
              <a:gd name="connsiteY906" fmla="*/ 2227640 h 2262602"/>
              <a:gd name="connsiteX907" fmla="*/ 3059430 w 4228242"/>
              <a:gd name="connsiteY907" fmla="*/ 2239070 h 2262602"/>
              <a:gd name="connsiteX908" fmla="*/ 3094863 w 4228242"/>
              <a:gd name="connsiteY908" fmla="*/ 2239451 h 2262602"/>
              <a:gd name="connsiteX909" fmla="*/ 3132487 w 4228242"/>
              <a:gd name="connsiteY909" fmla="*/ 2226116 h 2262602"/>
              <a:gd name="connsiteX910" fmla="*/ 3125343 w 4228242"/>
              <a:gd name="connsiteY910" fmla="*/ 2235641 h 2262602"/>
              <a:gd name="connsiteX911" fmla="*/ 3203639 w 4228242"/>
              <a:gd name="connsiteY911" fmla="*/ 2241260 h 2262602"/>
              <a:gd name="connsiteX912" fmla="*/ 3293459 w 4228242"/>
              <a:gd name="connsiteY912" fmla="*/ 2251643 h 2262602"/>
              <a:gd name="connsiteX913" fmla="*/ 3300032 w 4228242"/>
              <a:gd name="connsiteY913" fmla="*/ 2244309 h 2262602"/>
              <a:gd name="connsiteX914" fmla="*/ 3342799 w 4228242"/>
              <a:gd name="connsiteY914" fmla="*/ 2249928 h 2262602"/>
              <a:gd name="connsiteX915" fmla="*/ 3370802 w 4228242"/>
              <a:gd name="connsiteY915" fmla="*/ 2262597 h 2262602"/>
              <a:gd name="connsiteX916" fmla="*/ 3383471 w 4228242"/>
              <a:gd name="connsiteY916" fmla="*/ 2249928 h 2262602"/>
              <a:gd name="connsiteX917" fmla="*/ 3465671 w 4228242"/>
              <a:gd name="connsiteY917" fmla="*/ 2254786 h 2262602"/>
              <a:gd name="connsiteX918" fmla="*/ 3519583 w 4228242"/>
              <a:gd name="connsiteY918" fmla="*/ 2242594 h 2262602"/>
              <a:gd name="connsiteX919" fmla="*/ 3510344 w 4228242"/>
              <a:gd name="connsiteY919" fmla="*/ 2250785 h 2262602"/>
              <a:gd name="connsiteX920" fmla="*/ 3581781 w 4228242"/>
              <a:gd name="connsiteY920" fmla="*/ 2251452 h 2262602"/>
              <a:gd name="connsiteX921" fmla="*/ 3599498 w 4228242"/>
              <a:gd name="connsiteY921" fmla="*/ 2231640 h 2262602"/>
              <a:gd name="connsiteX922" fmla="*/ 3571685 w 4228242"/>
              <a:gd name="connsiteY922" fmla="*/ 2231450 h 2262602"/>
              <a:gd name="connsiteX923" fmla="*/ 3550063 w 4228242"/>
              <a:gd name="connsiteY923" fmla="*/ 2220115 h 2262602"/>
              <a:gd name="connsiteX924" fmla="*/ 3575685 w 4228242"/>
              <a:gd name="connsiteY924" fmla="*/ 2220972 h 2262602"/>
              <a:gd name="connsiteX925" fmla="*/ 3534537 w 4228242"/>
              <a:gd name="connsiteY925" fmla="*/ 2217924 h 2262602"/>
              <a:gd name="connsiteX926" fmla="*/ 3489865 w 4228242"/>
              <a:gd name="connsiteY926" fmla="*/ 2225830 h 2262602"/>
              <a:gd name="connsiteX927" fmla="*/ 3492722 w 4228242"/>
              <a:gd name="connsiteY927" fmla="*/ 2218019 h 2262602"/>
              <a:gd name="connsiteX928" fmla="*/ 3455289 w 4228242"/>
              <a:gd name="connsiteY928" fmla="*/ 2224020 h 2262602"/>
              <a:gd name="connsiteX929" fmla="*/ 3360992 w 4228242"/>
              <a:gd name="connsiteY929" fmla="*/ 2221258 h 2262602"/>
              <a:gd name="connsiteX930" fmla="*/ 3314129 w 4228242"/>
              <a:gd name="connsiteY930" fmla="*/ 2221639 h 2262602"/>
              <a:gd name="connsiteX931" fmla="*/ 3271266 w 4228242"/>
              <a:gd name="connsiteY931" fmla="*/ 2211638 h 2262602"/>
              <a:gd name="connsiteX932" fmla="*/ 3192875 w 4228242"/>
              <a:gd name="connsiteY932" fmla="*/ 2217638 h 2262602"/>
              <a:gd name="connsiteX933" fmla="*/ 3232785 w 4228242"/>
              <a:gd name="connsiteY933" fmla="*/ 2205827 h 2262602"/>
              <a:gd name="connsiteX934" fmla="*/ 3191542 w 4228242"/>
              <a:gd name="connsiteY934" fmla="*/ 2203446 h 2262602"/>
              <a:gd name="connsiteX935" fmla="*/ 3169253 w 4228242"/>
              <a:gd name="connsiteY935" fmla="*/ 2189159 h 2262602"/>
              <a:gd name="connsiteX936" fmla="*/ 3161729 w 4228242"/>
              <a:gd name="connsiteY936" fmla="*/ 2203827 h 2262602"/>
              <a:gd name="connsiteX937" fmla="*/ 3150775 w 4228242"/>
              <a:gd name="connsiteY937" fmla="*/ 2197255 h 2262602"/>
              <a:gd name="connsiteX938" fmla="*/ 3119152 w 4228242"/>
              <a:gd name="connsiteY938" fmla="*/ 2201732 h 2262602"/>
              <a:gd name="connsiteX939" fmla="*/ 3097435 w 4228242"/>
              <a:gd name="connsiteY939" fmla="*/ 2197350 h 2262602"/>
              <a:gd name="connsiteX940" fmla="*/ 3081052 w 4228242"/>
              <a:gd name="connsiteY940" fmla="*/ 2193064 h 2262602"/>
              <a:gd name="connsiteX941" fmla="*/ 3083147 w 4228242"/>
              <a:gd name="connsiteY941" fmla="*/ 2198588 h 2262602"/>
              <a:gd name="connsiteX942" fmla="*/ 3049143 w 4228242"/>
              <a:gd name="connsiteY942" fmla="*/ 2193159 h 2262602"/>
              <a:gd name="connsiteX943" fmla="*/ 3061240 w 4228242"/>
              <a:gd name="connsiteY943" fmla="*/ 2189921 h 2262602"/>
              <a:gd name="connsiteX944" fmla="*/ 3037332 w 4228242"/>
              <a:gd name="connsiteY944" fmla="*/ 2193826 h 2262602"/>
              <a:gd name="connsiteX945" fmla="*/ 3047048 w 4228242"/>
              <a:gd name="connsiteY945" fmla="*/ 2187635 h 2262602"/>
              <a:gd name="connsiteX946" fmla="*/ 3002280 w 4228242"/>
              <a:gd name="connsiteY946" fmla="*/ 2180777 h 2262602"/>
              <a:gd name="connsiteX947" fmla="*/ 2960084 w 4228242"/>
              <a:gd name="connsiteY947" fmla="*/ 2174490 h 2262602"/>
              <a:gd name="connsiteX948" fmla="*/ 2963704 w 4228242"/>
              <a:gd name="connsiteY948" fmla="*/ 2185634 h 2262602"/>
              <a:gd name="connsiteX949" fmla="*/ 2950369 w 4228242"/>
              <a:gd name="connsiteY949" fmla="*/ 2180396 h 2262602"/>
              <a:gd name="connsiteX950" fmla="*/ 2957417 w 4228242"/>
              <a:gd name="connsiteY950" fmla="*/ 2173919 h 2262602"/>
              <a:gd name="connsiteX951" fmla="*/ 2925604 w 4228242"/>
              <a:gd name="connsiteY951" fmla="*/ 2167537 h 2262602"/>
              <a:gd name="connsiteX952" fmla="*/ 2893695 w 4228242"/>
              <a:gd name="connsiteY952" fmla="*/ 2161346 h 2262602"/>
              <a:gd name="connsiteX953" fmla="*/ 2860167 w 4228242"/>
              <a:gd name="connsiteY953" fmla="*/ 2154297 h 2262602"/>
              <a:gd name="connsiteX954" fmla="*/ 2824734 w 4228242"/>
              <a:gd name="connsiteY954" fmla="*/ 2144486 h 2262602"/>
              <a:gd name="connsiteX955" fmla="*/ 2771966 w 4228242"/>
              <a:gd name="connsiteY955" fmla="*/ 2131056 h 2262602"/>
              <a:gd name="connsiteX956" fmla="*/ 2695385 w 4228242"/>
              <a:gd name="connsiteY956" fmla="*/ 2115245 h 2262602"/>
              <a:gd name="connsiteX957" fmla="*/ 2576132 w 4228242"/>
              <a:gd name="connsiteY957" fmla="*/ 2087241 h 2262602"/>
              <a:gd name="connsiteX958" fmla="*/ 2573465 w 4228242"/>
              <a:gd name="connsiteY958" fmla="*/ 2078288 h 2262602"/>
              <a:gd name="connsiteX959" fmla="*/ 2567750 w 4228242"/>
              <a:gd name="connsiteY959" fmla="*/ 2087336 h 2262602"/>
              <a:gd name="connsiteX960" fmla="*/ 2547747 w 4228242"/>
              <a:gd name="connsiteY960" fmla="*/ 2064476 h 2262602"/>
              <a:gd name="connsiteX961" fmla="*/ 2533841 w 4228242"/>
              <a:gd name="connsiteY961" fmla="*/ 2073335 h 2262602"/>
              <a:gd name="connsiteX962" fmla="*/ 2548700 w 4228242"/>
              <a:gd name="connsiteY962" fmla="*/ 2078288 h 2262602"/>
              <a:gd name="connsiteX963" fmla="*/ 2534698 w 4228242"/>
              <a:gd name="connsiteY963" fmla="*/ 2079050 h 2262602"/>
              <a:gd name="connsiteX964" fmla="*/ 2518220 w 4228242"/>
              <a:gd name="connsiteY964" fmla="*/ 2062571 h 2262602"/>
              <a:gd name="connsiteX965" fmla="*/ 2527268 w 4228242"/>
              <a:gd name="connsiteY965" fmla="*/ 2060190 h 2262602"/>
              <a:gd name="connsiteX966" fmla="*/ 2486978 w 4228242"/>
              <a:gd name="connsiteY966" fmla="*/ 2049236 h 2262602"/>
              <a:gd name="connsiteX967" fmla="*/ 2511647 w 4228242"/>
              <a:gd name="connsiteY967" fmla="*/ 2065715 h 2262602"/>
              <a:gd name="connsiteX968" fmla="*/ 2482787 w 4228242"/>
              <a:gd name="connsiteY968" fmla="*/ 2061333 h 2262602"/>
              <a:gd name="connsiteX969" fmla="*/ 2486120 w 4228242"/>
              <a:gd name="connsiteY969" fmla="*/ 2051618 h 2262602"/>
              <a:gd name="connsiteX970" fmla="*/ 2465451 w 4228242"/>
              <a:gd name="connsiteY970" fmla="*/ 2041235 h 2262602"/>
              <a:gd name="connsiteX971" fmla="*/ 2441543 w 4228242"/>
              <a:gd name="connsiteY971" fmla="*/ 2030472 h 2262602"/>
              <a:gd name="connsiteX972" fmla="*/ 2447068 w 4228242"/>
              <a:gd name="connsiteY972" fmla="*/ 2037902 h 2262602"/>
              <a:gd name="connsiteX973" fmla="*/ 2436686 w 4228242"/>
              <a:gd name="connsiteY973" fmla="*/ 2028662 h 2262602"/>
              <a:gd name="connsiteX974" fmla="*/ 2394490 w 4228242"/>
              <a:gd name="connsiteY974" fmla="*/ 2024281 h 2262602"/>
              <a:gd name="connsiteX975" fmla="*/ 2390775 w 4228242"/>
              <a:gd name="connsiteY975" fmla="*/ 2011994 h 2262602"/>
              <a:gd name="connsiteX976" fmla="*/ 2356009 w 4228242"/>
              <a:gd name="connsiteY976" fmla="*/ 2009993 h 2262602"/>
              <a:gd name="connsiteX977" fmla="*/ 2370582 w 4228242"/>
              <a:gd name="connsiteY977" fmla="*/ 2007326 h 2262602"/>
              <a:gd name="connsiteX978" fmla="*/ 2322386 w 4228242"/>
              <a:gd name="connsiteY978" fmla="*/ 2005231 h 2262602"/>
              <a:gd name="connsiteX979" fmla="*/ 2318099 w 4228242"/>
              <a:gd name="connsiteY979" fmla="*/ 1995230 h 2262602"/>
              <a:gd name="connsiteX980" fmla="*/ 2286381 w 4228242"/>
              <a:gd name="connsiteY980" fmla="*/ 1999516 h 2262602"/>
              <a:gd name="connsiteX981" fmla="*/ 2294382 w 4228242"/>
              <a:gd name="connsiteY981" fmla="*/ 1986086 h 2262602"/>
              <a:gd name="connsiteX982" fmla="*/ 2309527 w 4228242"/>
              <a:gd name="connsiteY982" fmla="*/ 1989229 h 2262602"/>
              <a:gd name="connsiteX983" fmla="*/ 2322195 w 4228242"/>
              <a:gd name="connsiteY983" fmla="*/ 1977608 h 2262602"/>
              <a:gd name="connsiteX984" fmla="*/ 2321814 w 4228242"/>
              <a:gd name="connsiteY984" fmla="*/ 1985705 h 2262602"/>
              <a:gd name="connsiteX985" fmla="*/ 2380583 w 4228242"/>
              <a:gd name="connsiteY985" fmla="*/ 2002754 h 2262602"/>
              <a:gd name="connsiteX986" fmla="*/ 2377916 w 4228242"/>
              <a:gd name="connsiteY986" fmla="*/ 2009993 h 2262602"/>
              <a:gd name="connsiteX987" fmla="*/ 2387918 w 4228242"/>
              <a:gd name="connsiteY987" fmla="*/ 2005421 h 2262602"/>
              <a:gd name="connsiteX988" fmla="*/ 2402015 w 4228242"/>
              <a:gd name="connsiteY988" fmla="*/ 1996849 h 2262602"/>
              <a:gd name="connsiteX989" fmla="*/ 2401729 w 4228242"/>
              <a:gd name="connsiteY989" fmla="*/ 2004945 h 2262602"/>
              <a:gd name="connsiteX990" fmla="*/ 2428494 w 4228242"/>
              <a:gd name="connsiteY990" fmla="*/ 2006469 h 2262602"/>
              <a:gd name="connsiteX991" fmla="*/ 2430685 w 4228242"/>
              <a:gd name="connsiteY991" fmla="*/ 2015518 h 2262602"/>
              <a:gd name="connsiteX992" fmla="*/ 2434209 w 4228242"/>
              <a:gd name="connsiteY992" fmla="*/ 2005802 h 2262602"/>
              <a:gd name="connsiteX993" fmla="*/ 2475929 w 4228242"/>
              <a:gd name="connsiteY993" fmla="*/ 2018185 h 2262602"/>
              <a:gd name="connsiteX994" fmla="*/ 2484216 w 4228242"/>
              <a:gd name="connsiteY994" fmla="*/ 2010184 h 2262602"/>
              <a:gd name="connsiteX995" fmla="*/ 2509457 w 4228242"/>
              <a:gd name="connsiteY995" fmla="*/ 2032282 h 2262602"/>
              <a:gd name="connsiteX996" fmla="*/ 2563368 w 4228242"/>
              <a:gd name="connsiteY996" fmla="*/ 2042378 h 2262602"/>
              <a:gd name="connsiteX997" fmla="*/ 2579846 w 4228242"/>
              <a:gd name="connsiteY997" fmla="*/ 2050475 h 2262602"/>
              <a:gd name="connsiteX998" fmla="*/ 2576417 w 4228242"/>
              <a:gd name="connsiteY998" fmla="*/ 2043998 h 2262602"/>
              <a:gd name="connsiteX999" fmla="*/ 2635949 w 4228242"/>
              <a:gd name="connsiteY999" fmla="*/ 2070287 h 2262602"/>
              <a:gd name="connsiteX1000" fmla="*/ 2668429 w 4228242"/>
              <a:gd name="connsiteY1000" fmla="*/ 2080859 h 2262602"/>
              <a:gd name="connsiteX1001" fmla="*/ 2699290 w 4228242"/>
              <a:gd name="connsiteY1001" fmla="*/ 2092099 h 2262602"/>
              <a:gd name="connsiteX1002" fmla="*/ 2695575 w 4228242"/>
              <a:gd name="connsiteY1002" fmla="*/ 2085717 h 2262602"/>
              <a:gd name="connsiteX1003" fmla="*/ 2705767 w 4228242"/>
              <a:gd name="connsiteY1003" fmla="*/ 2088670 h 2262602"/>
              <a:gd name="connsiteX1004" fmla="*/ 2701100 w 4228242"/>
              <a:gd name="connsiteY1004" fmla="*/ 2095337 h 2262602"/>
              <a:gd name="connsiteX1005" fmla="*/ 2727960 w 4228242"/>
              <a:gd name="connsiteY1005" fmla="*/ 2108387 h 2262602"/>
              <a:gd name="connsiteX1006" fmla="*/ 2733104 w 4228242"/>
              <a:gd name="connsiteY1006" fmla="*/ 2109815 h 2262602"/>
              <a:gd name="connsiteX1007" fmla="*/ 2743486 w 4228242"/>
              <a:gd name="connsiteY1007" fmla="*/ 2102100 h 2262602"/>
              <a:gd name="connsiteX1008" fmla="*/ 2733866 w 4228242"/>
              <a:gd name="connsiteY1008" fmla="*/ 2096766 h 2262602"/>
              <a:gd name="connsiteX1009" fmla="*/ 2811304 w 4228242"/>
              <a:gd name="connsiteY1009" fmla="*/ 2119912 h 2262602"/>
              <a:gd name="connsiteX1010" fmla="*/ 2814447 w 4228242"/>
              <a:gd name="connsiteY1010" fmla="*/ 2107434 h 2262602"/>
              <a:gd name="connsiteX1011" fmla="*/ 2837879 w 4228242"/>
              <a:gd name="connsiteY1011" fmla="*/ 2113435 h 2262602"/>
              <a:gd name="connsiteX1012" fmla="*/ 2818543 w 4228242"/>
              <a:gd name="connsiteY1012" fmla="*/ 2124389 h 2262602"/>
              <a:gd name="connsiteX1013" fmla="*/ 2858453 w 4228242"/>
              <a:gd name="connsiteY1013" fmla="*/ 2120960 h 2262602"/>
              <a:gd name="connsiteX1014" fmla="*/ 2909411 w 4228242"/>
              <a:gd name="connsiteY1014" fmla="*/ 2106101 h 2262602"/>
              <a:gd name="connsiteX1015" fmla="*/ 2942939 w 4228242"/>
              <a:gd name="connsiteY1015" fmla="*/ 2118769 h 2262602"/>
              <a:gd name="connsiteX1016" fmla="*/ 2905316 w 4228242"/>
              <a:gd name="connsiteY1016" fmla="*/ 2086765 h 2262602"/>
              <a:gd name="connsiteX1017" fmla="*/ 2913793 w 4228242"/>
              <a:gd name="connsiteY1017" fmla="*/ 2086003 h 2262602"/>
              <a:gd name="connsiteX1018" fmla="*/ 2888456 w 4228242"/>
              <a:gd name="connsiteY1018" fmla="*/ 2088194 h 2262602"/>
              <a:gd name="connsiteX1019" fmla="*/ 2901506 w 4228242"/>
              <a:gd name="connsiteY1019" fmla="*/ 2104291 h 2262602"/>
              <a:gd name="connsiteX1020" fmla="*/ 2846642 w 4228242"/>
              <a:gd name="connsiteY1020" fmla="*/ 2089051 h 2262602"/>
              <a:gd name="connsiteX1021" fmla="*/ 2858834 w 4228242"/>
              <a:gd name="connsiteY1021" fmla="*/ 2084098 h 2262602"/>
              <a:gd name="connsiteX1022" fmla="*/ 2874074 w 4228242"/>
              <a:gd name="connsiteY1022" fmla="*/ 2090194 h 2262602"/>
              <a:gd name="connsiteX1023" fmla="*/ 2926461 w 4228242"/>
              <a:gd name="connsiteY1023" fmla="*/ 2091432 h 2262602"/>
              <a:gd name="connsiteX1024" fmla="*/ 2953036 w 4228242"/>
              <a:gd name="connsiteY1024" fmla="*/ 2097147 h 2262602"/>
              <a:gd name="connsiteX1025" fmla="*/ 2960466 w 4228242"/>
              <a:gd name="connsiteY1025" fmla="*/ 2088098 h 2262602"/>
              <a:gd name="connsiteX1026" fmla="*/ 2974372 w 4228242"/>
              <a:gd name="connsiteY1026" fmla="*/ 2088194 h 2262602"/>
              <a:gd name="connsiteX1027" fmla="*/ 2985802 w 4228242"/>
              <a:gd name="connsiteY1027" fmla="*/ 2100862 h 2262602"/>
              <a:gd name="connsiteX1028" fmla="*/ 3013234 w 4228242"/>
              <a:gd name="connsiteY1028" fmla="*/ 2087813 h 2262602"/>
              <a:gd name="connsiteX1029" fmla="*/ 3014091 w 4228242"/>
              <a:gd name="connsiteY1029" fmla="*/ 2098481 h 2262602"/>
              <a:gd name="connsiteX1030" fmla="*/ 3020854 w 4228242"/>
              <a:gd name="connsiteY1030" fmla="*/ 2091908 h 2262602"/>
              <a:gd name="connsiteX1031" fmla="*/ 3022664 w 4228242"/>
              <a:gd name="connsiteY1031" fmla="*/ 2097528 h 2262602"/>
              <a:gd name="connsiteX1032" fmla="*/ 3060859 w 4228242"/>
              <a:gd name="connsiteY1032" fmla="*/ 2104005 h 2262602"/>
              <a:gd name="connsiteX1033" fmla="*/ 3056192 w 4228242"/>
              <a:gd name="connsiteY1033" fmla="*/ 2098005 h 2262602"/>
              <a:gd name="connsiteX1034" fmla="*/ 3084767 w 4228242"/>
              <a:gd name="connsiteY1034" fmla="*/ 2112959 h 2262602"/>
              <a:gd name="connsiteX1035" fmla="*/ 3103626 w 4228242"/>
              <a:gd name="connsiteY1035" fmla="*/ 2118578 h 2262602"/>
              <a:gd name="connsiteX1036" fmla="*/ 3151823 w 4228242"/>
              <a:gd name="connsiteY1036" fmla="*/ 2119817 h 2262602"/>
              <a:gd name="connsiteX1037" fmla="*/ 3180398 w 4228242"/>
              <a:gd name="connsiteY1037" fmla="*/ 2118197 h 2262602"/>
              <a:gd name="connsiteX1038" fmla="*/ 3159252 w 4228242"/>
              <a:gd name="connsiteY1038" fmla="*/ 2105148 h 2262602"/>
              <a:gd name="connsiteX1039" fmla="*/ 3198781 w 4228242"/>
              <a:gd name="connsiteY1039" fmla="*/ 2104767 h 2262602"/>
              <a:gd name="connsiteX1040" fmla="*/ 3208116 w 4228242"/>
              <a:gd name="connsiteY1040" fmla="*/ 2126294 h 2262602"/>
              <a:gd name="connsiteX1041" fmla="*/ 3223546 w 4228242"/>
              <a:gd name="connsiteY1041" fmla="*/ 2114768 h 2262602"/>
              <a:gd name="connsiteX1042" fmla="*/ 3215259 w 4228242"/>
              <a:gd name="connsiteY1042" fmla="*/ 2111435 h 2262602"/>
              <a:gd name="connsiteX1043" fmla="*/ 3245644 w 4228242"/>
              <a:gd name="connsiteY1043" fmla="*/ 2124579 h 2262602"/>
              <a:gd name="connsiteX1044" fmla="*/ 3239072 w 4228242"/>
              <a:gd name="connsiteY1044" fmla="*/ 2134295 h 2262602"/>
              <a:gd name="connsiteX1045" fmla="*/ 3268980 w 4228242"/>
              <a:gd name="connsiteY1045" fmla="*/ 2118864 h 2262602"/>
              <a:gd name="connsiteX1046" fmla="*/ 3248692 w 4228242"/>
              <a:gd name="connsiteY1046" fmla="*/ 2122198 h 2262602"/>
              <a:gd name="connsiteX1047" fmla="*/ 3244310 w 4228242"/>
              <a:gd name="connsiteY1047" fmla="*/ 2106291 h 2262602"/>
              <a:gd name="connsiteX1048" fmla="*/ 3281458 w 4228242"/>
              <a:gd name="connsiteY1048" fmla="*/ 2106767 h 2262602"/>
              <a:gd name="connsiteX1049" fmla="*/ 3274981 w 4228242"/>
              <a:gd name="connsiteY1049" fmla="*/ 2116673 h 2262602"/>
              <a:gd name="connsiteX1050" fmla="*/ 3287173 w 4228242"/>
              <a:gd name="connsiteY1050" fmla="*/ 2107053 h 2262602"/>
              <a:gd name="connsiteX1051" fmla="*/ 3300984 w 4228242"/>
              <a:gd name="connsiteY1051" fmla="*/ 2118102 h 2262602"/>
              <a:gd name="connsiteX1052" fmla="*/ 3376708 w 4228242"/>
              <a:gd name="connsiteY1052" fmla="*/ 2113435 h 2262602"/>
              <a:gd name="connsiteX1053" fmla="*/ 3359372 w 4228242"/>
              <a:gd name="connsiteY1053" fmla="*/ 2105339 h 2262602"/>
              <a:gd name="connsiteX1054" fmla="*/ 3458242 w 4228242"/>
              <a:gd name="connsiteY1054" fmla="*/ 2082574 h 2262602"/>
              <a:gd name="connsiteX1055" fmla="*/ 3452622 w 4228242"/>
              <a:gd name="connsiteY1055" fmla="*/ 2090384 h 2262602"/>
              <a:gd name="connsiteX1056" fmla="*/ 3487293 w 4228242"/>
              <a:gd name="connsiteY1056" fmla="*/ 2079240 h 2262602"/>
              <a:gd name="connsiteX1057" fmla="*/ 3527870 w 4228242"/>
              <a:gd name="connsiteY1057" fmla="*/ 2083050 h 2262602"/>
              <a:gd name="connsiteX1058" fmla="*/ 3577781 w 4228242"/>
              <a:gd name="connsiteY1058" fmla="*/ 2081621 h 2262602"/>
              <a:gd name="connsiteX1059" fmla="*/ 3627311 w 4228242"/>
              <a:gd name="connsiteY1059" fmla="*/ 2079145 h 2262602"/>
              <a:gd name="connsiteX1060" fmla="*/ 3666649 w 4228242"/>
              <a:gd name="connsiteY1060" fmla="*/ 2081336 h 2262602"/>
              <a:gd name="connsiteX1061" fmla="*/ 3702558 w 4228242"/>
              <a:gd name="connsiteY1061" fmla="*/ 2070191 h 2262602"/>
              <a:gd name="connsiteX1062" fmla="*/ 3735800 w 4228242"/>
              <a:gd name="connsiteY1062" fmla="*/ 2072763 h 2262602"/>
              <a:gd name="connsiteX1063" fmla="*/ 3784759 w 4228242"/>
              <a:gd name="connsiteY1063" fmla="*/ 2055142 h 2262602"/>
              <a:gd name="connsiteX1064" fmla="*/ 3786569 w 4228242"/>
              <a:gd name="connsiteY1064" fmla="*/ 2049427 h 2262602"/>
              <a:gd name="connsiteX1065" fmla="*/ 3907441 w 4228242"/>
              <a:gd name="connsiteY1065" fmla="*/ 2012756 h 2262602"/>
              <a:gd name="connsiteX1066" fmla="*/ 3887629 w 4228242"/>
              <a:gd name="connsiteY1066" fmla="*/ 2013041 h 2262602"/>
              <a:gd name="connsiteX1067" fmla="*/ 3871532 w 4228242"/>
              <a:gd name="connsiteY1067" fmla="*/ 2007136 h 2262602"/>
              <a:gd name="connsiteX1068" fmla="*/ 3805809 w 4228242"/>
              <a:gd name="connsiteY1068" fmla="*/ 2013422 h 2262602"/>
              <a:gd name="connsiteX1069" fmla="*/ 3813905 w 4228242"/>
              <a:gd name="connsiteY1069" fmla="*/ 2008946 h 2262602"/>
              <a:gd name="connsiteX1070" fmla="*/ 3807524 w 4228242"/>
              <a:gd name="connsiteY1070" fmla="*/ 2007803 h 2262602"/>
              <a:gd name="connsiteX1071" fmla="*/ 3831336 w 4228242"/>
              <a:gd name="connsiteY1071" fmla="*/ 1993991 h 2262602"/>
              <a:gd name="connsiteX1072" fmla="*/ 3764566 w 4228242"/>
              <a:gd name="connsiteY1072" fmla="*/ 2004278 h 2262602"/>
              <a:gd name="connsiteX1073" fmla="*/ 3808952 w 4228242"/>
              <a:gd name="connsiteY1073" fmla="*/ 1988943 h 2262602"/>
              <a:gd name="connsiteX1074" fmla="*/ 3752279 w 4228242"/>
              <a:gd name="connsiteY1074" fmla="*/ 1988467 h 2262602"/>
              <a:gd name="connsiteX1075" fmla="*/ 3744563 w 4228242"/>
              <a:gd name="connsiteY1075" fmla="*/ 1979418 h 2262602"/>
              <a:gd name="connsiteX1076" fmla="*/ 3772091 w 4228242"/>
              <a:gd name="connsiteY1076" fmla="*/ 1970941 h 2262602"/>
              <a:gd name="connsiteX1077" fmla="*/ 3767614 w 4228242"/>
              <a:gd name="connsiteY1077" fmla="*/ 1964083 h 2262602"/>
              <a:gd name="connsiteX1078" fmla="*/ 3787140 w 4228242"/>
              <a:gd name="connsiteY1078" fmla="*/ 1959606 h 2262602"/>
              <a:gd name="connsiteX1079" fmla="*/ 3786664 w 4228242"/>
              <a:gd name="connsiteY1079" fmla="*/ 1970274 h 2262602"/>
              <a:gd name="connsiteX1080" fmla="*/ 3824478 w 4228242"/>
              <a:gd name="connsiteY1080" fmla="*/ 1955891 h 2262602"/>
              <a:gd name="connsiteX1081" fmla="*/ 3819144 w 4228242"/>
              <a:gd name="connsiteY1081" fmla="*/ 1946652 h 2262602"/>
              <a:gd name="connsiteX1082" fmla="*/ 3834956 w 4228242"/>
              <a:gd name="connsiteY1082" fmla="*/ 1939699 h 2262602"/>
              <a:gd name="connsiteX1083" fmla="*/ 3836956 w 4228242"/>
              <a:gd name="connsiteY1083" fmla="*/ 1947128 h 2262602"/>
              <a:gd name="connsiteX1084" fmla="*/ 3864864 w 4228242"/>
              <a:gd name="connsiteY1084" fmla="*/ 1920839 h 2262602"/>
              <a:gd name="connsiteX1085" fmla="*/ 3909632 w 4228242"/>
              <a:gd name="connsiteY1085" fmla="*/ 1904171 h 2262602"/>
              <a:gd name="connsiteX1086" fmla="*/ 3864674 w 4228242"/>
              <a:gd name="connsiteY1086" fmla="*/ 1910171 h 2262602"/>
              <a:gd name="connsiteX1087" fmla="*/ 3808000 w 4228242"/>
              <a:gd name="connsiteY1087" fmla="*/ 1924268 h 2262602"/>
              <a:gd name="connsiteX1088" fmla="*/ 3761518 w 4228242"/>
              <a:gd name="connsiteY1088" fmla="*/ 1936270 h 2262602"/>
              <a:gd name="connsiteX1089" fmla="*/ 3711607 w 4228242"/>
              <a:gd name="connsiteY1089" fmla="*/ 1943604 h 2262602"/>
              <a:gd name="connsiteX1090" fmla="*/ 3689509 w 4228242"/>
              <a:gd name="connsiteY1090" fmla="*/ 1950938 h 2262602"/>
              <a:gd name="connsiteX1091" fmla="*/ 3669506 w 4228242"/>
              <a:gd name="connsiteY1091" fmla="*/ 1945604 h 2262602"/>
              <a:gd name="connsiteX1092" fmla="*/ 3697415 w 4228242"/>
              <a:gd name="connsiteY1092" fmla="*/ 1943604 h 2262602"/>
              <a:gd name="connsiteX1093" fmla="*/ 3698843 w 4228242"/>
              <a:gd name="connsiteY1093" fmla="*/ 1935508 h 2262602"/>
              <a:gd name="connsiteX1094" fmla="*/ 3902774 w 4228242"/>
              <a:gd name="connsiteY1094" fmla="*/ 1873786 h 2262602"/>
              <a:gd name="connsiteX1095" fmla="*/ 4000500 w 4228242"/>
              <a:gd name="connsiteY1095" fmla="*/ 1823970 h 2262602"/>
              <a:gd name="connsiteX1096" fmla="*/ 4049078 w 4228242"/>
              <a:gd name="connsiteY1096" fmla="*/ 1799872 h 2262602"/>
              <a:gd name="connsiteX1097" fmla="*/ 4074319 w 4228242"/>
              <a:gd name="connsiteY1097" fmla="*/ 1788347 h 2262602"/>
              <a:gd name="connsiteX1098" fmla="*/ 4100608 w 4228242"/>
              <a:gd name="connsiteY1098" fmla="*/ 1777298 h 2262602"/>
              <a:gd name="connsiteX1099" fmla="*/ 4100989 w 4228242"/>
              <a:gd name="connsiteY1099" fmla="*/ 1763963 h 2262602"/>
              <a:gd name="connsiteX1100" fmla="*/ 4106323 w 4228242"/>
              <a:gd name="connsiteY1100" fmla="*/ 1758724 h 2262602"/>
              <a:gd name="connsiteX1101" fmla="*/ 4112609 w 4228242"/>
              <a:gd name="connsiteY1101" fmla="*/ 1754819 h 2262602"/>
              <a:gd name="connsiteX1102" fmla="*/ 4140137 w 4228242"/>
              <a:gd name="connsiteY1102" fmla="*/ 1748913 h 2262602"/>
              <a:gd name="connsiteX1103" fmla="*/ 4148614 w 4228242"/>
              <a:gd name="connsiteY1103" fmla="*/ 1737674 h 2262602"/>
              <a:gd name="connsiteX1104" fmla="*/ 4148804 w 4228242"/>
              <a:gd name="connsiteY1104" fmla="*/ 1737578 h 2262602"/>
              <a:gd name="connsiteX1105" fmla="*/ 4148900 w 4228242"/>
              <a:gd name="connsiteY1105" fmla="*/ 1737578 h 2262602"/>
              <a:gd name="connsiteX1106" fmla="*/ 4148995 w 4228242"/>
              <a:gd name="connsiteY1106" fmla="*/ 1737578 h 2262602"/>
              <a:gd name="connsiteX1107" fmla="*/ 4151852 w 4228242"/>
              <a:gd name="connsiteY1107" fmla="*/ 1736150 h 2262602"/>
              <a:gd name="connsiteX1108" fmla="*/ 4152424 w 4228242"/>
              <a:gd name="connsiteY1108" fmla="*/ 1735959 h 2262602"/>
              <a:gd name="connsiteX1109" fmla="*/ 4153567 w 4228242"/>
              <a:gd name="connsiteY1109" fmla="*/ 1735483 h 2262602"/>
              <a:gd name="connsiteX1110" fmla="*/ 4155662 w 4228242"/>
              <a:gd name="connsiteY1110" fmla="*/ 1734530 h 2262602"/>
              <a:gd name="connsiteX1111" fmla="*/ 4159187 w 4228242"/>
              <a:gd name="connsiteY1111" fmla="*/ 1732435 h 2262602"/>
              <a:gd name="connsiteX1112" fmla="*/ 4161568 w 4228242"/>
              <a:gd name="connsiteY1112" fmla="*/ 1726053 h 2262602"/>
              <a:gd name="connsiteX1113" fmla="*/ 4153472 w 4228242"/>
              <a:gd name="connsiteY1113" fmla="*/ 1727577 h 2262602"/>
              <a:gd name="connsiteX1114" fmla="*/ 4148900 w 4228242"/>
              <a:gd name="connsiteY1114" fmla="*/ 1729577 h 2262602"/>
              <a:gd name="connsiteX1115" fmla="*/ 4145661 w 4228242"/>
              <a:gd name="connsiteY1115" fmla="*/ 1731197 h 2262602"/>
              <a:gd name="connsiteX1116" fmla="*/ 4145280 w 4228242"/>
              <a:gd name="connsiteY1116" fmla="*/ 1731387 h 2262602"/>
              <a:gd name="connsiteX1117" fmla="*/ 4144423 w 4228242"/>
              <a:gd name="connsiteY1117" fmla="*/ 1731768 h 2262602"/>
              <a:gd name="connsiteX1118" fmla="*/ 4142708 w 4228242"/>
              <a:gd name="connsiteY1118" fmla="*/ 1732435 h 2262602"/>
              <a:gd name="connsiteX1119" fmla="*/ 4130897 w 4228242"/>
              <a:gd name="connsiteY1119" fmla="*/ 1730625 h 2262602"/>
              <a:gd name="connsiteX1120" fmla="*/ 4125944 w 4228242"/>
              <a:gd name="connsiteY1120" fmla="*/ 1715861 h 2262602"/>
              <a:gd name="connsiteX1121" fmla="*/ 4134326 w 4228242"/>
              <a:gd name="connsiteY1121" fmla="*/ 1710813 h 2262602"/>
              <a:gd name="connsiteX1122" fmla="*/ 4139089 w 4228242"/>
              <a:gd name="connsiteY1122" fmla="*/ 1708527 h 2262602"/>
              <a:gd name="connsiteX1123" fmla="*/ 4141851 w 4228242"/>
              <a:gd name="connsiteY1123" fmla="*/ 1707289 h 2262602"/>
              <a:gd name="connsiteX1124" fmla="*/ 4147280 w 4228242"/>
              <a:gd name="connsiteY1124" fmla="*/ 1705193 h 2262602"/>
              <a:gd name="connsiteX1125" fmla="*/ 4167283 w 4228242"/>
              <a:gd name="connsiteY1125" fmla="*/ 1699478 h 2262602"/>
              <a:gd name="connsiteX1126" fmla="*/ 4194048 w 4228242"/>
              <a:gd name="connsiteY1126" fmla="*/ 1683476 h 2262602"/>
              <a:gd name="connsiteX1127" fmla="*/ 4165092 w 4228242"/>
              <a:gd name="connsiteY1127" fmla="*/ 1690049 h 2262602"/>
              <a:gd name="connsiteX1128" fmla="*/ 4148042 w 4228242"/>
              <a:gd name="connsiteY1128" fmla="*/ 1692239 h 2262602"/>
              <a:gd name="connsiteX1129" fmla="*/ 4139089 w 4228242"/>
              <a:gd name="connsiteY1129" fmla="*/ 1695002 h 2262602"/>
              <a:gd name="connsiteX1130" fmla="*/ 4134517 w 4228242"/>
              <a:gd name="connsiteY1130" fmla="*/ 1697002 h 2262602"/>
              <a:gd name="connsiteX1131" fmla="*/ 4129945 w 4228242"/>
              <a:gd name="connsiteY1131" fmla="*/ 1699288 h 2262602"/>
              <a:gd name="connsiteX1132" fmla="*/ 4128135 w 4228242"/>
              <a:gd name="connsiteY1132" fmla="*/ 1700240 h 2262602"/>
              <a:gd name="connsiteX1133" fmla="*/ 4122325 w 4228242"/>
              <a:gd name="connsiteY1133" fmla="*/ 1688715 h 2262602"/>
              <a:gd name="connsiteX1134" fmla="*/ 4114038 w 4228242"/>
              <a:gd name="connsiteY1134" fmla="*/ 1707384 h 2262602"/>
              <a:gd name="connsiteX1135" fmla="*/ 4096988 w 4228242"/>
              <a:gd name="connsiteY1135" fmla="*/ 1698716 h 2262602"/>
              <a:gd name="connsiteX1136" fmla="*/ 4107180 w 4228242"/>
              <a:gd name="connsiteY1136" fmla="*/ 1682619 h 2262602"/>
              <a:gd name="connsiteX1137" fmla="*/ 4114419 w 4228242"/>
              <a:gd name="connsiteY1137" fmla="*/ 1675380 h 2262602"/>
              <a:gd name="connsiteX1138" fmla="*/ 4115943 w 4228242"/>
              <a:gd name="connsiteY1138" fmla="*/ 1673475 h 2262602"/>
              <a:gd name="connsiteX1139" fmla="*/ 4116610 w 4228242"/>
              <a:gd name="connsiteY1139" fmla="*/ 1672523 h 2262602"/>
              <a:gd name="connsiteX1140" fmla="*/ 4116896 w 4228242"/>
              <a:gd name="connsiteY1140" fmla="*/ 1672046 h 2262602"/>
              <a:gd name="connsiteX1141" fmla="*/ 4116896 w 4228242"/>
              <a:gd name="connsiteY1141" fmla="*/ 1672046 h 2262602"/>
              <a:gd name="connsiteX1142" fmla="*/ 4118801 w 4228242"/>
              <a:gd name="connsiteY1142" fmla="*/ 1671094 h 2262602"/>
              <a:gd name="connsiteX1143" fmla="*/ 4118801 w 4228242"/>
              <a:gd name="connsiteY1143" fmla="*/ 1671094 h 2262602"/>
              <a:gd name="connsiteX1144" fmla="*/ 4118801 w 4228242"/>
              <a:gd name="connsiteY1144" fmla="*/ 1671094 h 2262602"/>
              <a:gd name="connsiteX1145" fmla="*/ 4118896 w 4228242"/>
              <a:gd name="connsiteY1145" fmla="*/ 1670999 h 2262602"/>
              <a:gd name="connsiteX1146" fmla="*/ 4118991 w 4228242"/>
              <a:gd name="connsiteY1146" fmla="*/ 1670808 h 2262602"/>
              <a:gd name="connsiteX1147" fmla="*/ 4119182 w 4228242"/>
              <a:gd name="connsiteY1147" fmla="*/ 1670522 h 2262602"/>
              <a:gd name="connsiteX1148" fmla="*/ 4121753 w 4228242"/>
              <a:gd name="connsiteY1148" fmla="*/ 1665665 h 2262602"/>
              <a:gd name="connsiteX1149" fmla="*/ 4116896 w 4228242"/>
              <a:gd name="connsiteY1149" fmla="*/ 1660616 h 2262602"/>
              <a:gd name="connsiteX1150" fmla="*/ 4114038 w 4228242"/>
              <a:gd name="connsiteY1150" fmla="*/ 1659473 h 2262602"/>
              <a:gd name="connsiteX1151" fmla="*/ 4113276 w 4228242"/>
              <a:gd name="connsiteY1151" fmla="*/ 1659283 h 2262602"/>
              <a:gd name="connsiteX1152" fmla="*/ 4112895 w 4228242"/>
              <a:gd name="connsiteY1152" fmla="*/ 1659188 h 2262602"/>
              <a:gd name="connsiteX1153" fmla="*/ 4112800 w 4228242"/>
              <a:gd name="connsiteY1153" fmla="*/ 1659188 h 2262602"/>
              <a:gd name="connsiteX1154" fmla="*/ 4112800 w 4228242"/>
              <a:gd name="connsiteY1154" fmla="*/ 1659188 h 2262602"/>
              <a:gd name="connsiteX1155" fmla="*/ 4112800 w 4228242"/>
              <a:gd name="connsiteY1155" fmla="*/ 1659188 h 2262602"/>
              <a:gd name="connsiteX1156" fmla="*/ 4110990 w 4228242"/>
              <a:gd name="connsiteY1156" fmla="*/ 1660045 h 2262602"/>
              <a:gd name="connsiteX1157" fmla="*/ 4110990 w 4228242"/>
              <a:gd name="connsiteY1157" fmla="*/ 1660045 h 2262602"/>
              <a:gd name="connsiteX1158" fmla="*/ 4110990 w 4228242"/>
              <a:gd name="connsiteY1158" fmla="*/ 1660045 h 2262602"/>
              <a:gd name="connsiteX1159" fmla="*/ 4110800 w 4228242"/>
              <a:gd name="connsiteY1159" fmla="*/ 1660045 h 2262602"/>
              <a:gd name="connsiteX1160" fmla="*/ 4109561 w 4228242"/>
              <a:gd name="connsiteY1160" fmla="*/ 1659854 h 2262602"/>
              <a:gd name="connsiteX1161" fmla="*/ 4100322 w 4228242"/>
              <a:gd name="connsiteY1161" fmla="*/ 1665284 h 2262602"/>
              <a:gd name="connsiteX1162" fmla="*/ 4070223 w 4228242"/>
              <a:gd name="connsiteY1162" fmla="*/ 1671570 h 2262602"/>
              <a:gd name="connsiteX1163" fmla="*/ 4062127 w 4228242"/>
              <a:gd name="connsiteY1163" fmla="*/ 1675285 h 2262602"/>
              <a:gd name="connsiteX1164" fmla="*/ 4053459 w 4228242"/>
              <a:gd name="connsiteY1164" fmla="*/ 1679666 h 2262602"/>
              <a:gd name="connsiteX1165" fmla="*/ 4036028 w 4228242"/>
              <a:gd name="connsiteY1165" fmla="*/ 1689572 h 2262602"/>
              <a:gd name="connsiteX1166" fmla="*/ 4018693 w 4228242"/>
              <a:gd name="connsiteY1166" fmla="*/ 1700050 h 2262602"/>
              <a:gd name="connsiteX1167" fmla="*/ 4001929 w 4228242"/>
              <a:gd name="connsiteY1167" fmla="*/ 1709575 h 2262602"/>
              <a:gd name="connsiteX1168" fmla="*/ 3969734 w 4228242"/>
              <a:gd name="connsiteY1168" fmla="*/ 1723196 h 2262602"/>
              <a:gd name="connsiteX1169" fmla="*/ 3958495 w 4228242"/>
              <a:gd name="connsiteY1169" fmla="*/ 1722148 h 2262602"/>
              <a:gd name="connsiteX1170" fmla="*/ 3923443 w 4228242"/>
              <a:gd name="connsiteY1170" fmla="*/ 1743293 h 2262602"/>
              <a:gd name="connsiteX1171" fmla="*/ 3882581 w 4228242"/>
              <a:gd name="connsiteY1171" fmla="*/ 1747865 h 2262602"/>
              <a:gd name="connsiteX1172" fmla="*/ 3839528 w 4228242"/>
              <a:gd name="connsiteY1172" fmla="*/ 1761772 h 2262602"/>
              <a:gd name="connsiteX1173" fmla="*/ 3827241 w 4228242"/>
              <a:gd name="connsiteY1173" fmla="*/ 1773678 h 2262602"/>
              <a:gd name="connsiteX1174" fmla="*/ 3824287 w 4228242"/>
              <a:gd name="connsiteY1174" fmla="*/ 1763772 h 2262602"/>
              <a:gd name="connsiteX1175" fmla="*/ 3839623 w 4228242"/>
              <a:gd name="connsiteY1175" fmla="*/ 1753580 h 2262602"/>
              <a:gd name="connsiteX1176" fmla="*/ 3827145 w 4228242"/>
              <a:gd name="connsiteY1176" fmla="*/ 1746722 h 2262602"/>
              <a:gd name="connsiteX1177" fmla="*/ 3858673 w 4228242"/>
              <a:gd name="connsiteY1177" fmla="*/ 1723291 h 2262602"/>
              <a:gd name="connsiteX1178" fmla="*/ 3845338 w 4228242"/>
              <a:gd name="connsiteY1178" fmla="*/ 1722148 h 2262602"/>
              <a:gd name="connsiteX1179" fmla="*/ 3814667 w 4228242"/>
              <a:gd name="connsiteY1179" fmla="*/ 1766439 h 2262602"/>
              <a:gd name="connsiteX1180" fmla="*/ 3804952 w 4228242"/>
              <a:gd name="connsiteY1180" fmla="*/ 1750437 h 2262602"/>
              <a:gd name="connsiteX1181" fmla="*/ 3771043 w 4228242"/>
              <a:gd name="connsiteY1181" fmla="*/ 1752818 h 2262602"/>
              <a:gd name="connsiteX1182" fmla="*/ 3737610 w 4228242"/>
              <a:gd name="connsiteY1182" fmla="*/ 1757009 h 2262602"/>
              <a:gd name="connsiteX1183" fmla="*/ 3746087 w 4228242"/>
              <a:gd name="connsiteY1183" fmla="*/ 1739198 h 2262602"/>
              <a:gd name="connsiteX1184" fmla="*/ 3745516 w 4228242"/>
              <a:gd name="connsiteY1184" fmla="*/ 1726148 h 2262602"/>
              <a:gd name="connsiteX1185" fmla="*/ 3722846 w 4228242"/>
              <a:gd name="connsiteY1185" fmla="*/ 1738626 h 2262602"/>
              <a:gd name="connsiteX1186" fmla="*/ 3708940 w 4228242"/>
              <a:gd name="connsiteY1186" fmla="*/ 1743198 h 2262602"/>
              <a:gd name="connsiteX1187" fmla="*/ 3695510 w 4228242"/>
              <a:gd name="connsiteY1187" fmla="*/ 1747675 h 2262602"/>
              <a:gd name="connsiteX1188" fmla="*/ 3648266 w 4228242"/>
              <a:gd name="connsiteY1188" fmla="*/ 1747294 h 2262602"/>
              <a:gd name="connsiteX1189" fmla="*/ 3600641 w 4228242"/>
              <a:gd name="connsiteY1189" fmla="*/ 1749866 h 2262602"/>
              <a:gd name="connsiteX1190" fmla="*/ 3552730 w 4228242"/>
              <a:gd name="connsiteY1190" fmla="*/ 1753866 h 2262602"/>
              <a:gd name="connsiteX1191" fmla="*/ 3504629 w 4228242"/>
              <a:gd name="connsiteY1191" fmla="*/ 1758248 h 2262602"/>
              <a:gd name="connsiteX1192" fmla="*/ 3456718 w 4228242"/>
              <a:gd name="connsiteY1192" fmla="*/ 1761772 h 2262602"/>
              <a:gd name="connsiteX1193" fmla="*/ 3409474 w 4228242"/>
              <a:gd name="connsiteY1193" fmla="*/ 1763296 h 2262602"/>
              <a:gd name="connsiteX1194" fmla="*/ 3363659 w 4228242"/>
              <a:gd name="connsiteY1194" fmla="*/ 1761772 h 2262602"/>
              <a:gd name="connsiteX1195" fmla="*/ 3320034 w 4228242"/>
              <a:gd name="connsiteY1195" fmla="*/ 1755581 h 2262602"/>
              <a:gd name="connsiteX1196" fmla="*/ 3269171 w 4228242"/>
              <a:gd name="connsiteY1196" fmla="*/ 1758152 h 2262602"/>
              <a:gd name="connsiteX1197" fmla="*/ 3226594 w 4228242"/>
              <a:gd name="connsiteY1197" fmla="*/ 1757867 h 2262602"/>
              <a:gd name="connsiteX1198" fmla="*/ 3170777 w 4228242"/>
              <a:gd name="connsiteY1198" fmla="*/ 1761296 h 2262602"/>
              <a:gd name="connsiteX1199" fmla="*/ 3115342 w 4228242"/>
              <a:gd name="connsiteY1199" fmla="*/ 1760438 h 2262602"/>
              <a:gd name="connsiteX1200" fmla="*/ 3114294 w 4228242"/>
              <a:gd name="connsiteY1200" fmla="*/ 1752437 h 2262602"/>
              <a:gd name="connsiteX1201" fmla="*/ 3153537 w 4228242"/>
              <a:gd name="connsiteY1201" fmla="*/ 1748246 h 2262602"/>
              <a:gd name="connsiteX1202" fmla="*/ 3159824 w 4228242"/>
              <a:gd name="connsiteY1202" fmla="*/ 1754438 h 2262602"/>
              <a:gd name="connsiteX1203" fmla="*/ 3154775 w 4228242"/>
              <a:gd name="connsiteY1203" fmla="*/ 1756247 h 2262602"/>
              <a:gd name="connsiteX1204" fmla="*/ 3166777 w 4228242"/>
              <a:gd name="connsiteY1204" fmla="*/ 1739864 h 2262602"/>
              <a:gd name="connsiteX1205" fmla="*/ 3178778 w 4228242"/>
              <a:gd name="connsiteY1205" fmla="*/ 1757105 h 2262602"/>
              <a:gd name="connsiteX1206" fmla="*/ 3166586 w 4228242"/>
              <a:gd name="connsiteY1206" fmla="*/ 1758152 h 2262602"/>
              <a:gd name="connsiteX1207" fmla="*/ 3219355 w 4228242"/>
              <a:gd name="connsiteY1207" fmla="*/ 1759581 h 2262602"/>
              <a:gd name="connsiteX1208" fmla="*/ 3183827 w 4228242"/>
              <a:gd name="connsiteY1208" fmla="*/ 1755200 h 2262602"/>
              <a:gd name="connsiteX1209" fmla="*/ 3180874 w 4228242"/>
              <a:gd name="connsiteY1209" fmla="*/ 1741865 h 2262602"/>
              <a:gd name="connsiteX1210" fmla="*/ 3152013 w 4228242"/>
              <a:gd name="connsiteY1210" fmla="*/ 1727291 h 2262602"/>
              <a:gd name="connsiteX1211" fmla="*/ 3197638 w 4228242"/>
              <a:gd name="connsiteY1211" fmla="*/ 1741388 h 2262602"/>
              <a:gd name="connsiteX1212" fmla="*/ 3197924 w 4228242"/>
              <a:gd name="connsiteY1212" fmla="*/ 1738817 h 2262602"/>
              <a:gd name="connsiteX1213" fmla="*/ 3233357 w 4228242"/>
              <a:gd name="connsiteY1213" fmla="*/ 1740626 h 2262602"/>
              <a:gd name="connsiteX1214" fmla="*/ 3254502 w 4228242"/>
              <a:gd name="connsiteY1214" fmla="*/ 1742722 h 2262602"/>
              <a:gd name="connsiteX1215" fmla="*/ 3231833 w 4228242"/>
              <a:gd name="connsiteY1215" fmla="*/ 1732721 h 2262602"/>
              <a:gd name="connsiteX1216" fmla="*/ 3186875 w 4228242"/>
              <a:gd name="connsiteY1216" fmla="*/ 1732340 h 2262602"/>
              <a:gd name="connsiteX1217" fmla="*/ 3209544 w 4228242"/>
              <a:gd name="connsiteY1217" fmla="*/ 1722148 h 2262602"/>
              <a:gd name="connsiteX1218" fmla="*/ 3189923 w 4228242"/>
              <a:gd name="connsiteY1218" fmla="*/ 1727482 h 2262602"/>
              <a:gd name="connsiteX1219" fmla="*/ 3195542 w 4228242"/>
              <a:gd name="connsiteY1219" fmla="*/ 1720433 h 2262602"/>
              <a:gd name="connsiteX1220" fmla="*/ 3174873 w 4228242"/>
              <a:gd name="connsiteY1220" fmla="*/ 1722815 h 2262602"/>
              <a:gd name="connsiteX1221" fmla="*/ 3161252 w 4228242"/>
              <a:gd name="connsiteY1221" fmla="*/ 1713099 h 2262602"/>
              <a:gd name="connsiteX1222" fmla="*/ 3213545 w 4228242"/>
              <a:gd name="connsiteY1222" fmla="*/ 1709670 h 2262602"/>
              <a:gd name="connsiteX1223" fmla="*/ 3215164 w 4228242"/>
              <a:gd name="connsiteY1223" fmla="*/ 1715099 h 2262602"/>
              <a:gd name="connsiteX1224" fmla="*/ 3215831 w 4228242"/>
              <a:gd name="connsiteY1224" fmla="*/ 1709956 h 2262602"/>
              <a:gd name="connsiteX1225" fmla="*/ 3173159 w 4228242"/>
              <a:gd name="connsiteY1225" fmla="*/ 1696716 h 2262602"/>
              <a:gd name="connsiteX1226" fmla="*/ 3200686 w 4228242"/>
              <a:gd name="connsiteY1226" fmla="*/ 1700240 h 2262602"/>
              <a:gd name="connsiteX1227" fmla="*/ 3241167 w 4228242"/>
              <a:gd name="connsiteY1227" fmla="*/ 1692335 h 2262602"/>
              <a:gd name="connsiteX1228" fmla="*/ 3197733 w 4228242"/>
              <a:gd name="connsiteY1228" fmla="*/ 1686715 h 2262602"/>
              <a:gd name="connsiteX1229" fmla="*/ 3176016 w 4228242"/>
              <a:gd name="connsiteY1229" fmla="*/ 1693573 h 2262602"/>
              <a:gd name="connsiteX1230" fmla="*/ 3154394 w 4228242"/>
              <a:gd name="connsiteY1230" fmla="*/ 1696430 h 2262602"/>
              <a:gd name="connsiteX1231" fmla="*/ 3163919 w 4228242"/>
              <a:gd name="connsiteY1231" fmla="*/ 1679666 h 2262602"/>
              <a:gd name="connsiteX1232" fmla="*/ 3111627 w 4228242"/>
              <a:gd name="connsiteY1232" fmla="*/ 1672808 h 2262602"/>
              <a:gd name="connsiteX1233" fmla="*/ 3063716 w 4228242"/>
              <a:gd name="connsiteY1233" fmla="*/ 1654425 h 2262602"/>
              <a:gd name="connsiteX1234" fmla="*/ 3137059 w 4228242"/>
              <a:gd name="connsiteY1234" fmla="*/ 1659854 h 2262602"/>
              <a:gd name="connsiteX1235" fmla="*/ 3140583 w 4228242"/>
              <a:gd name="connsiteY1235" fmla="*/ 1652615 h 2262602"/>
              <a:gd name="connsiteX1236" fmla="*/ 3177921 w 4228242"/>
              <a:gd name="connsiteY1236" fmla="*/ 1661759 h 2262602"/>
              <a:gd name="connsiteX1237" fmla="*/ 3224403 w 4228242"/>
              <a:gd name="connsiteY1237" fmla="*/ 1659188 h 2262602"/>
              <a:gd name="connsiteX1238" fmla="*/ 3223451 w 4228242"/>
              <a:gd name="connsiteY1238" fmla="*/ 1666903 h 2262602"/>
              <a:gd name="connsiteX1239" fmla="*/ 3251264 w 4228242"/>
              <a:gd name="connsiteY1239" fmla="*/ 1660331 h 2262602"/>
              <a:gd name="connsiteX1240" fmla="*/ 3278696 w 4228242"/>
              <a:gd name="connsiteY1240" fmla="*/ 1662331 h 2262602"/>
              <a:gd name="connsiteX1241" fmla="*/ 3274409 w 4228242"/>
              <a:gd name="connsiteY1241" fmla="*/ 1659378 h 2262602"/>
              <a:gd name="connsiteX1242" fmla="*/ 3384804 w 4228242"/>
              <a:gd name="connsiteY1242" fmla="*/ 1658140 h 2262602"/>
              <a:gd name="connsiteX1243" fmla="*/ 3384518 w 4228242"/>
              <a:gd name="connsiteY1243" fmla="*/ 1668427 h 2262602"/>
              <a:gd name="connsiteX1244" fmla="*/ 3413379 w 4228242"/>
              <a:gd name="connsiteY1244" fmla="*/ 1661664 h 2262602"/>
              <a:gd name="connsiteX1245" fmla="*/ 3429191 w 4228242"/>
              <a:gd name="connsiteY1245" fmla="*/ 1658807 h 2262602"/>
              <a:gd name="connsiteX1246" fmla="*/ 3445574 w 4228242"/>
              <a:gd name="connsiteY1246" fmla="*/ 1656140 h 2262602"/>
              <a:gd name="connsiteX1247" fmla="*/ 3478625 w 4228242"/>
              <a:gd name="connsiteY1247" fmla="*/ 1654330 h 2262602"/>
              <a:gd name="connsiteX1248" fmla="*/ 3510153 w 4228242"/>
              <a:gd name="connsiteY1248" fmla="*/ 1658235 h 2262602"/>
              <a:gd name="connsiteX1249" fmla="*/ 3516344 w 4228242"/>
              <a:gd name="connsiteY1249" fmla="*/ 1650044 h 2262602"/>
              <a:gd name="connsiteX1250" fmla="*/ 3534633 w 4228242"/>
              <a:gd name="connsiteY1250" fmla="*/ 1649758 h 2262602"/>
              <a:gd name="connsiteX1251" fmla="*/ 3553111 w 4228242"/>
              <a:gd name="connsiteY1251" fmla="*/ 1648139 h 2262602"/>
              <a:gd name="connsiteX1252" fmla="*/ 3590544 w 4228242"/>
              <a:gd name="connsiteY1252" fmla="*/ 1642900 h 2262602"/>
              <a:gd name="connsiteX1253" fmla="*/ 3665029 w 4228242"/>
              <a:gd name="connsiteY1253" fmla="*/ 1624612 h 2262602"/>
              <a:gd name="connsiteX1254" fmla="*/ 3804095 w 4228242"/>
              <a:gd name="connsiteY1254" fmla="*/ 1584416 h 2262602"/>
              <a:gd name="connsiteX1255" fmla="*/ 3796284 w 4228242"/>
              <a:gd name="connsiteY1255" fmla="*/ 1581559 h 2262602"/>
              <a:gd name="connsiteX1256" fmla="*/ 3905917 w 4228242"/>
              <a:gd name="connsiteY1256" fmla="*/ 1549650 h 2262602"/>
              <a:gd name="connsiteX1257" fmla="*/ 3922014 w 4228242"/>
              <a:gd name="connsiteY1257" fmla="*/ 1559461 h 2262602"/>
              <a:gd name="connsiteX1258" fmla="*/ 3910965 w 4228242"/>
              <a:gd name="connsiteY1258" fmla="*/ 1544697 h 2262602"/>
              <a:gd name="connsiteX1259" fmla="*/ 3967067 w 4228242"/>
              <a:gd name="connsiteY1259" fmla="*/ 1524980 h 2262602"/>
              <a:gd name="connsiteX1260" fmla="*/ 3970401 w 4228242"/>
              <a:gd name="connsiteY1260" fmla="*/ 1531934 h 2262602"/>
              <a:gd name="connsiteX1261" fmla="*/ 3986689 w 4228242"/>
              <a:gd name="connsiteY1261" fmla="*/ 1513836 h 2262602"/>
              <a:gd name="connsiteX1262" fmla="*/ 4008120 w 4228242"/>
              <a:gd name="connsiteY1262" fmla="*/ 1507645 h 2262602"/>
              <a:gd name="connsiteX1263" fmla="*/ 4002596 w 4228242"/>
              <a:gd name="connsiteY1263" fmla="*/ 1501835 h 2262602"/>
              <a:gd name="connsiteX1264" fmla="*/ 4025075 w 4228242"/>
              <a:gd name="connsiteY1264" fmla="*/ 1496120 h 2262602"/>
              <a:gd name="connsiteX1265" fmla="*/ 4028980 w 4228242"/>
              <a:gd name="connsiteY1265" fmla="*/ 1493072 h 2262602"/>
              <a:gd name="connsiteX1266" fmla="*/ 4029266 w 4228242"/>
              <a:gd name="connsiteY1266" fmla="*/ 1492881 h 2262602"/>
              <a:gd name="connsiteX1267" fmla="*/ 4029361 w 4228242"/>
              <a:gd name="connsiteY1267" fmla="*/ 1492786 h 2262602"/>
              <a:gd name="connsiteX1268" fmla="*/ 4029456 w 4228242"/>
              <a:gd name="connsiteY1268" fmla="*/ 1492786 h 2262602"/>
              <a:gd name="connsiteX1269" fmla="*/ 4029456 w 4228242"/>
              <a:gd name="connsiteY1269" fmla="*/ 1492786 h 2262602"/>
              <a:gd name="connsiteX1270" fmla="*/ 4029456 w 4228242"/>
              <a:gd name="connsiteY1270" fmla="*/ 1492786 h 2262602"/>
              <a:gd name="connsiteX1271" fmla="*/ 4028980 w 4228242"/>
              <a:gd name="connsiteY1271" fmla="*/ 1493072 h 2262602"/>
              <a:gd name="connsiteX1272" fmla="*/ 4028980 w 4228242"/>
              <a:gd name="connsiteY1272" fmla="*/ 1493072 h 2262602"/>
              <a:gd name="connsiteX1273" fmla="*/ 4028980 w 4228242"/>
              <a:gd name="connsiteY1273" fmla="*/ 1493072 h 2262602"/>
              <a:gd name="connsiteX1274" fmla="*/ 4029456 w 4228242"/>
              <a:gd name="connsiteY1274" fmla="*/ 1492786 h 2262602"/>
              <a:gd name="connsiteX1275" fmla="*/ 4030504 w 4228242"/>
              <a:gd name="connsiteY1275" fmla="*/ 1492310 h 2262602"/>
              <a:gd name="connsiteX1276" fmla="*/ 4032790 w 4228242"/>
              <a:gd name="connsiteY1276" fmla="*/ 1491738 h 2262602"/>
              <a:gd name="connsiteX1277" fmla="*/ 4043362 w 4228242"/>
              <a:gd name="connsiteY1277" fmla="*/ 1494977 h 2262602"/>
              <a:gd name="connsiteX1278" fmla="*/ 4039553 w 4228242"/>
              <a:gd name="connsiteY1278" fmla="*/ 1479451 h 2262602"/>
              <a:gd name="connsiteX1279" fmla="*/ 4068033 w 4228242"/>
              <a:gd name="connsiteY1279" fmla="*/ 1466687 h 2262602"/>
              <a:gd name="connsiteX1280" fmla="*/ 4096703 w 4228242"/>
              <a:gd name="connsiteY1280" fmla="*/ 1449733 h 2262602"/>
              <a:gd name="connsiteX1281" fmla="*/ 4151281 w 4228242"/>
              <a:gd name="connsiteY1281" fmla="*/ 1405346 h 2262602"/>
              <a:gd name="connsiteX1282" fmla="*/ 4196715 w 4228242"/>
              <a:gd name="connsiteY1282" fmla="*/ 1350578 h 2262602"/>
              <a:gd name="connsiteX1283" fmla="*/ 4228243 w 4228242"/>
              <a:gd name="connsiteY1283" fmla="*/ 1291713 h 2262602"/>
              <a:gd name="connsiteX1284" fmla="*/ 4166711 w 4228242"/>
              <a:gd name="connsiteY1284" fmla="*/ 1374676 h 2262602"/>
              <a:gd name="connsiteX1285" fmla="*/ 4090035 w 4228242"/>
              <a:gd name="connsiteY1285" fmla="*/ 1450209 h 2262602"/>
              <a:gd name="connsiteX1286" fmla="*/ 4077176 w 4228242"/>
              <a:gd name="connsiteY1286" fmla="*/ 1449828 h 2262602"/>
              <a:gd name="connsiteX1287" fmla="*/ 4020884 w 4228242"/>
              <a:gd name="connsiteY1287" fmla="*/ 1482308 h 2262602"/>
              <a:gd name="connsiteX1288" fmla="*/ 3986879 w 4228242"/>
              <a:gd name="connsiteY1288" fmla="*/ 1496691 h 2262602"/>
              <a:gd name="connsiteX1289" fmla="*/ 3959447 w 4228242"/>
              <a:gd name="connsiteY1289" fmla="*/ 1514408 h 2262602"/>
              <a:gd name="connsiteX1290" fmla="*/ 3954209 w 4228242"/>
              <a:gd name="connsiteY1290" fmla="*/ 1508312 h 2262602"/>
              <a:gd name="connsiteX1291" fmla="*/ 3951827 w 4228242"/>
              <a:gd name="connsiteY1291" fmla="*/ 1523742 h 2262602"/>
              <a:gd name="connsiteX1292" fmla="*/ 3918776 w 4228242"/>
              <a:gd name="connsiteY1292" fmla="*/ 1524409 h 2262602"/>
              <a:gd name="connsiteX1293" fmla="*/ 3885819 w 4228242"/>
              <a:gd name="connsiteY1293" fmla="*/ 1535553 h 2262602"/>
              <a:gd name="connsiteX1294" fmla="*/ 3883533 w 4228242"/>
              <a:gd name="connsiteY1294" fmla="*/ 1547555 h 2262602"/>
              <a:gd name="connsiteX1295" fmla="*/ 3866579 w 4228242"/>
              <a:gd name="connsiteY1295" fmla="*/ 1546031 h 2262602"/>
              <a:gd name="connsiteX1296" fmla="*/ 3842766 w 4228242"/>
              <a:gd name="connsiteY1296" fmla="*/ 1563176 h 2262602"/>
              <a:gd name="connsiteX1297" fmla="*/ 3815715 w 4228242"/>
              <a:gd name="connsiteY1297" fmla="*/ 1564700 h 2262602"/>
              <a:gd name="connsiteX1298" fmla="*/ 3816096 w 4228242"/>
              <a:gd name="connsiteY1298" fmla="*/ 1572701 h 2262602"/>
              <a:gd name="connsiteX1299" fmla="*/ 3775710 w 4228242"/>
              <a:gd name="connsiteY1299" fmla="*/ 1582321 h 2262602"/>
              <a:gd name="connsiteX1300" fmla="*/ 3735515 w 4228242"/>
              <a:gd name="connsiteY1300" fmla="*/ 1592608 h 2262602"/>
              <a:gd name="connsiteX1301" fmla="*/ 3649790 w 4228242"/>
              <a:gd name="connsiteY1301" fmla="*/ 1604990 h 2262602"/>
              <a:gd name="connsiteX1302" fmla="*/ 3653600 w 4228242"/>
              <a:gd name="connsiteY1302" fmla="*/ 1601752 h 2262602"/>
              <a:gd name="connsiteX1303" fmla="*/ 3643884 w 4228242"/>
              <a:gd name="connsiteY1303" fmla="*/ 1608800 h 2262602"/>
              <a:gd name="connsiteX1304" fmla="*/ 3642170 w 4228242"/>
              <a:gd name="connsiteY1304" fmla="*/ 1598704 h 2262602"/>
              <a:gd name="connsiteX1305" fmla="*/ 3607784 w 4228242"/>
              <a:gd name="connsiteY1305" fmla="*/ 1601657 h 2262602"/>
              <a:gd name="connsiteX1306" fmla="*/ 3613499 w 4228242"/>
              <a:gd name="connsiteY1306" fmla="*/ 1611182 h 2262602"/>
              <a:gd name="connsiteX1307" fmla="*/ 3603117 w 4228242"/>
              <a:gd name="connsiteY1307" fmla="*/ 1615373 h 2262602"/>
              <a:gd name="connsiteX1308" fmla="*/ 3605975 w 4228242"/>
              <a:gd name="connsiteY1308" fmla="*/ 1604514 h 2262602"/>
              <a:gd name="connsiteX1309" fmla="*/ 3589592 w 4228242"/>
              <a:gd name="connsiteY1309" fmla="*/ 1612134 h 2262602"/>
              <a:gd name="connsiteX1310" fmla="*/ 3571208 w 4228242"/>
              <a:gd name="connsiteY1310" fmla="*/ 1603943 h 2262602"/>
              <a:gd name="connsiteX1311" fmla="*/ 3568637 w 4228242"/>
              <a:gd name="connsiteY1311" fmla="*/ 1619754 h 2262602"/>
              <a:gd name="connsiteX1312" fmla="*/ 3555873 w 4228242"/>
              <a:gd name="connsiteY1312" fmla="*/ 1623659 h 2262602"/>
              <a:gd name="connsiteX1313" fmla="*/ 3555111 w 4228242"/>
              <a:gd name="connsiteY1313" fmla="*/ 1616039 h 2262602"/>
              <a:gd name="connsiteX1314" fmla="*/ 3531394 w 4228242"/>
              <a:gd name="connsiteY1314" fmla="*/ 1618516 h 2262602"/>
              <a:gd name="connsiteX1315" fmla="*/ 3561588 w 4228242"/>
              <a:gd name="connsiteY1315" fmla="*/ 1615373 h 2262602"/>
              <a:gd name="connsiteX1316" fmla="*/ 3538442 w 4228242"/>
              <a:gd name="connsiteY1316" fmla="*/ 1609562 h 2262602"/>
              <a:gd name="connsiteX1317" fmla="*/ 3510915 w 4228242"/>
              <a:gd name="connsiteY1317" fmla="*/ 1604324 h 2262602"/>
              <a:gd name="connsiteX1318" fmla="*/ 3642836 w 4228242"/>
              <a:gd name="connsiteY1318" fmla="*/ 1590703 h 2262602"/>
              <a:gd name="connsiteX1319" fmla="*/ 3641503 w 4228242"/>
              <a:gd name="connsiteY1319" fmla="*/ 1583083 h 2262602"/>
              <a:gd name="connsiteX1320" fmla="*/ 3654457 w 4228242"/>
              <a:gd name="connsiteY1320" fmla="*/ 1583178 h 2262602"/>
              <a:gd name="connsiteX1321" fmla="*/ 3647027 w 4228242"/>
              <a:gd name="connsiteY1321" fmla="*/ 1589846 h 2262602"/>
              <a:gd name="connsiteX1322" fmla="*/ 3682079 w 4228242"/>
              <a:gd name="connsiteY1322" fmla="*/ 1580321 h 2262602"/>
              <a:gd name="connsiteX1323" fmla="*/ 3673221 w 4228242"/>
              <a:gd name="connsiteY1323" fmla="*/ 1569081 h 2262602"/>
              <a:gd name="connsiteX1324" fmla="*/ 3786569 w 4228242"/>
              <a:gd name="connsiteY1324" fmla="*/ 1544221 h 2262602"/>
              <a:gd name="connsiteX1325" fmla="*/ 3932301 w 4228242"/>
              <a:gd name="connsiteY1325" fmla="*/ 1501644 h 2262602"/>
              <a:gd name="connsiteX1326" fmla="*/ 3934397 w 4228242"/>
              <a:gd name="connsiteY1326" fmla="*/ 1506407 h 2262602"/>
              <a:gd name="connsiteX1327" fmla="*/ 3979164 w 4228242"/>
              <a:gd name="connsiteY1327" fmla="*/ 1476308 h 2262602"/>
              <a:gd name="connsiteX1328" fmla="*/ 3997071 w 4228242"/>
              <a:gd name="connsiteY1328" fmla="*/ 1481642 h 2262602"/>
              <a:gd name="connsiteX1329" fmla="*/ 4008025 w 4228242"/>
              <a:gd name="connsiteY1329" fmla="*/ 1473164 h 2262602"/>
              <a:gd name="connsiteX1330" fmla="*/ 3988118 w 4228242"/>
              <a:gd name="connsiteY1330" fmla="*/ 1468878 h 2262602"/>
              <a:gd name="connsiteX1331" fmla="*/ 3999357 w 4228242"/>
              <a:gd name="connsiteY1331" fmla="*/ 1462782 h 2262602"/>
              <a:gd name="connsiteX1332" fmla="*/ 4006691 w 4228242"/>
              <a:gd name="connsiteY1332" fmla="*/ 1459258 h 2262602"/>
              <a:gd name="connsiteX1333" fmla="*/ 4013264 w 4228242"/>
              <a:gd name="connsiteY1333" fmla="*/ 1456305 h 2262602"/>
              <a:gd name="connsiteX1334" fmla="*/ 4039267 w 4228242"/>
              <a:gd name="connsiteY1334" fmla="*/ 1446780 h 2262602"/>
              <a:gd name="connsiteX1335" fmla="*/ 4049935 w 4228242"/>
              <a:gd name="connsiteY1335" fmla="*/ 1434969 h 2262602"/>
              <a:gd name="connsiteX1336" fmla="*/ 4063270 w 4228242"/>
              <a:gd name="connsiteY1336" fmla="*/ 1424777 h 2262602"/>
              <a:gd name="connsiteX1337" fmla="*/ 4075843 w 4228242"/>
              <a:gd name="connsiteY1337" fmla="*/ 1414490 h 2262602"/>
              <a:gd name="connsiteX1338" fmla="*/ 4084225 w 4228242"/>
              <a:gd name="connsiteY1338" fmla="*/ 1402775 h 2262602"/>
              <a:gd name="connsiteX1339" fmla="*/ 4065651 w 4228242"/>
              <a:gd name="connsiteY1339" fmla="*/ 1415538 h 2262602"/>
              <a:gd name="connsiteX1340" fmla="*/ 4044982 w 4228242"/>
              <a:gd name="connsiteY1340" fmla="*/ 1412585 h 2262602"/>
              <a:gd name="connsiteX1341" fmla="*/ 4070318 w 4228242"/>
              <a:gd name="connsiteY1341" fmla="*/ 1390964 h 2262602"/>
              <a:gd name="connsiteX1342" fmla="*/ 4075557 w 4228242"/>
              <a:gd name="connsiteY1342" fmla="*/ 1380010 h 2262602"/>
              <a:gd name="connsiteX1343" fmla="*/ 4086511 w 4228242"/>
              <a:gd name="connsiteY1343" fmla="*/ 1358198 h 2262602"/>
              <a:gd name="connsiteX1344" fmla="*/ 4097369 w 4228242"/>
              <a:gd name="connsiteY1344" fmla="*/ 1349054 h 2262602"/>
              <a:gd name="connsiteX1345" fmla="*/ 4102608 w 4228242"/>
              <a:gd name="connsiteY1345" fmla="*/ 1336862 h 2262602"/>
              <a:gd name="connsiteX1346" fmla="*/ 4122516 w 4228242"/>
              <a:gd name="connsiteY1346" fmla="*/ 1334099 h 2262602"/>
              <a:gd name="connsiteX1347" fmla="*/ 4113752 w 4228242"/>
              <a:gd name="connsiteY1347" fmla="*/ 1328575 h 2262602"/>
              <a:gd name="connsiteX1348" fmla="*/ 4104894 w 4228242"/>
              <a:gd name="connsiteY1348" fmla="*/ 1334290 h 2262602"/>
              <a:gd name="connsiteX1349" fmla="*/ 4129373 w 4228242"/>
              <a:gd name="connsiteY1349" fmla="*/ 1292189 h 2262602"/>
              <a:gd name="connsiteX1350" fmla="*/ 4146518 w 4228242"/>
              <a:gd name="connsiteY1350" fmla="*/ 1253327 h 2262602"/>
              <a:gd name="connsiteX1351" fmla="*/ 4139375 w 4228242"/>
              <a:gd name="connsiteY1351" fmla="*/ 1240183 h 2262602"/>
              <a:gd name="connsiteX1352" fmla="*/ 4144423 w 4228242"/>
              <a:gd name="connsiteY1352" fmla="*/ 1235135 h 2262602"/>
              <a:gd name="connsiteX1353" fmla="*/ 4145661 w 4228242"/>
              <a:gd name="connsiteY1353" fmla="*/ 1230182 h 2262602"/>
              <a:gd name="connsiteX1354" fmla="*/ 4149185 w 4228242"/>
              <a:gd name="connsiteY1354" fmla="*/ 1213513 h 2262602"/>
              <a:gd name="connsiteX1355" fmla="*/ 4149566 w 4228242"/>
              <a:gd name="connsiteY1355" fmla="*/ 1194653 h 2262602"/>
              <a:gd name="connsiteX1356" fmla="*/ 4144709 w 4228242"/>
              <a:gd name="connsiteY1356" fmla="*/ 1179890 h 2262602"/>
              <a:gd name="connsiteX1357" fmla="*/ 4139756 w 4228242"/>
              <a:gd name="connsiteY1357" fmla="*/ 1188176 h 2262602"/>
              <a:gd name="connsiteX1358" fmla="*/ 4137660 w 4228242"/>
              <a:gd name="connsiteY1358" fmla="*/ 1198559 h 2262602"/>
              <a:gd name="connsiteX1359" fmla="*/ 4126325 w 4228242"/>
              <a:gd name="connsiteY1359" fmla="*/ 1191415 h 2262602"/>
              <a:gd name="connsiteX1360" fmla="*/ 4120420 w 4228242"/>
              <a:gd name="connsiteY1360" fmla="*/ 1182747 h 2262602"/>
              <a:gd name="connsiteX1361" fmla="*/ 4111943 w 4228242"/>
              <a:gd name="connsiteY1361" fmla="*/ 1195320 h 2262602"/>
              <a:gd name="connsiteX1362" fmla="*/ 4102703 w 4228242"/>
              <a:gd name="connsiteY1362" fmla="*/ 1181604 h 2262602"/>
              <a:gd name="connsiteX1363" fmla="*/ 4109466 w 4228242"/>
              <a:gd name="connsiteY1363" fmla="*/ 1172555 h 2262602"/>
              <a:gd name="connsiteX1364" fmla="*/ 4102894 w 4228242"/>
              <a:gd name="connsiteY1364" fmla="*/ 1163030 h 2262602"/>
              <a:gd name="connsiteX1365" fmla="*/ 4101275 w 4228242"/>
              <a:gd name="connsiteY1365" fmla="*/ 1152172 h 2262602"/>
              <a:gd name="connsiteX1366" fmla="*/ 4091083 w 4228242"/>
              <a:gd name="connsiteY1366" fmla="*/ 1148076 h 2262602"/>
              <a:gd name="connsiteX1367" fmla="*/ 4090987 w 4228242"/>
              <a:gd name="connsiteY1367" fmla="*/ 1144076 h 2262602"/>
              <a:gd name="connsiteX1368" fmla="*/ 4090797 w 4228242"/>
              <a:gd name="connsiteY1368" fmla="*/ 1139980 h 2262602"/>
              <a:gd name="connsiteX1369" fmla="*/ 4077176 w 4228242"/>
              <a:gd name="connsiteY1369" fmla="*/ 1137980 h 2262602"/>
              <a:gd name="connsiteX1370" fmla="*/ 4069747 w 4228242"/>
              <a:gd name="connsiteY1370" fmla="*/ 1134741 h 2262602"/>
              <a:gd name="connsiteX1371" fmla="*/ 4067556 w 4228242"/>
              <a:gd name="connsiteY1371" fmla="*/ 1138837 h 2262602"/>
              <a:gd name="connsiteX1372" fmla="*/ 4043744 w 4228242"/>
              <a:gd name="connsiteY1372" fmla="*/ 1133789 h 2262602"/>
              <a:gd name="connsiteX1373" fmla="*/ 4051554 w 4228242"/>
              <a:gd name="connsiteY1373" fmla="*/ 1134170 h 2262602"/>
              <a:gd name="connsiteX1374" fmla="*/ 4045649 w 4228242"/>
              <a:gd name="connsiteY1374" fmla="*/ 1130645 h 2262602"/>
              <a:gd name="connsiteX1375" fmla="*/ 4037648 w 4228242"/>
              <a:gd name="connsiteY1375" fmla="*/ 1129502 h 2262602"/>
              <a:gd name="connsiteX1376" fmla="*/ 4034123 w 4228242"/>
              <a:gd name="connsiteY1376" fmla="*/ 1126645 h 2262602"/>
              <a:gd name="connsiteX1377" fmla="*/ 4033457 w 4228242"/>
              <a:gd name="connsiteY1377" fmla="*/ 1124645 h 2262602"/>
              <a:gd name="connsiteX1378" fmla="*/ 4033457 w 4228242"/>
              <a:gd name="connsiteY1378" fmla="*/ 1122168 h 2262602"/>
              <a:gd name="connsiteX1379" fmla="*/ 4024312 w 4228242"/>
              <a:gd name="connsiteY1379" fmla="*/ 1121216 h 2262602"/>
              <a:gd name="connsiteX1380" fmla="*/ 4015931 w 4228242"/>
              <a:gd name="connsiteY1380" fmla="*/ 1127978 h 2262602"/>
              <a:gd name="connsiteX1381" fmla="*/ 4012502 w 4228242"/>
              <a:gd name="connsiteY1381" fmla="*/ 1126073 h 2262602"/>
              <a:gd name="connsiteX1382" fmla="*/ 4010978 w 4228242"/>
              <a:gd name="connsiteY1382" fmla="*/ 1129312 h 2262602"/>
              <a:gd name="connsiteX1383" fmla="*/ 4004024 w 4228242"/>
              <a:gd name="connsiteY1383" fmla="*/ 1132550 h 2262602"/>
              <a:gd name="connsiteX1384" fmla="*/ 4003453 w 4228242"/>
              <a:gd name="connsiteY1384" fmla="*/ 1130931 h 2262602"/>
              <a:gd name="connsiteX1385" fmla="*/ 3988594 w 4228242"/>
              <a:gd name="connsiteY1385" fmla="*/ 1134932 h 2262602"/>
              <a:gd name="connsiteX1386" fmla="*/ 3991356 w 4228242"/>
              <a:gd name="connsiteY1386" fmla="*/ 1135313 h 2262602"/>
              <a:gd name="connsiteX1387" fmla="*/ 3998691 w 4228242"/>
              <a:gd name="connsiteY1387" fmla="*/ 1133122 h 2262602"/>
              <a:gd name="connsiteX1388" fmla="*/ 3997071 w 4228242"/>
              <a:gd name="connsiteY1388" fmla="*/ 1136265 h 2262602"/>
              <a:gd name="connsiteX1389" fmla="*/ 3981736 w 4228242"/>
              <a:gd name="connsiteY1389" fmla="*/ 1132741 h 2262602"/>
              <a:gd name="connsiteX1390" fmla="*/ 3969449 w 4228242"/>
              <a:gd name="connsiteY1390" fmla="*/ 1136456 h 2262602"/>
              <a:gd name="connsiteX1391" fmla="*/ 3974592 w 4228242"/>
              <a:gd name="connsiteY1391" fmla="*/ 1135408 h 2262602"/>
              <a:gd name="connsiteX1392" fmla="*/ 3965448 w 4228242"/>
              <a:gd name="connsiteY1392" fmla="*/ 1139313 h 2262602"/>
              <a:gd name="connsiteX1393" fmla="*/ 3964400 w 4228242"/>
              <a:gd name="connsiteY1393" fmla="*/ 1137980 h 2262602"/>
              <a:gd name="connsiteX1394" fmla="*/ 3950779 w 4228242"/>
              <a:gd name="connsiteY1394" fmla="*/ 1141980 h 2262602"/>
              <a:gd name="connsiteX1395" fmla="*/ 3562541 w 4228242"/>
              <a:gd name="connsiteY1395" fmla="*/ 2231545 h 2262602"/>
              <a:gd name="connsiteX1396" fmla="*/ 3546539 w 4228242"/>
              <a:gd name="connsiteY1396" fmla="*/ 2232593 h 2262602"/>
              <a:gd name="connsiteX1397" fmla="*/ 3562541 w 4228242"/>
              <a:gd name="connsiteY1397" fmla="*/ 2231545 h 2262602"/>
              <a:gd name="connsiteX1398" fmla="*/ 3080385 w 4228242"/>
              <a:gd name="connsiteY1398" fmla="*/ 2226401 h 2262602"/>
              <a:gd name="connsiteX1399" fmla="*/ 3053429 w 4228242"/>
              <a:gd name="connsiteY1399" fmla="*/ 2229926 h 2262602"/>
              <a:gd name="connsiteX1400" fmla="*/ 3057525 w 4228242"/>
              <a:gd name="connsiteY1400" fmla="*/ 2222782 h 2262602"/>
              <a:gd name="connsiteX1401" fmla="*/ 3075527 w 4228242"/>
              <a:gd name="connsiteY1401" fmla="*/ 2220496 h 2262602"/>
              <a:gd name="connsiteX1402" fmla="*/ 3080385 w 4228242"/>
              <a:gd name="connsiteY1402" fmla="*/ 2226401 h 2262602"/>
              <a:gd name="connsiteX1403" fmla="*/ 2071402 w 4228242"/>
              <a:gd name="connsiteY1403" fmla="*/ 1997039 h 2262602"/>
              <a:gd name="connsiteX1404" fmla="*/ 2069878 w 4228242"/>
              <a:gd name="connsiteY1404" fmla="*/ 1987991 h 2262602"/>
              <a:gd name="connsiteX1405" fmla="*/ 2083499 w 4228242"/>
              <a:gd name="connsiteY1405" fmla="*/ 1988276 h 2262602"/>
              <a:gd name="connsiteX1406" fmla="*/ 2077117 w 4228242"/>
              <a:gd name="connsiteY1406" fmla="*/ 1996754 h 2262602"/>
              <a:gd name="connsiteX1407" fmla="*/ 2086737 w 4228242"/>
              <a:gd name="connsiteY1407" fmla="*/ 2006469 h 2262602"/>
              <a:gd name="connsiteX1408" fmla="*/ 2071402 w 4228242"/>
              <a:gd name="connsiteY1408" fmla="*/ 1997039 h 2262602"/>
              <a:gd name="connsiteX1409" fmla="*/ 1041654 w 4228242"/>
              <a:gd name="connsiteY1409" fmla="*/ 1168745 h 2262602"/>
              <a:gd name="connsiteX1410" fmla="*/ 1034225 w 4228242"/>
              <a:gd name="connsiteY1410" fmla="*/ 1167412 h 2262602"/>
              <a:gd name="connsiteX1411" fmla="*/ 1035749 w 4228242"/>
              <a:gd name="connsiteY1411" fmla="*/ 1159887 h 2262602"/>
              <a:gd name="connsiteX1412" fmla="*/ 1042702 w 4228242"/>
              <a:gd name="connsiteY1412" fmla="*/ 1163697 h 2262602"/>
              <a:gd name="connsiteX1413" fmla="*/ 1041654 w 4228242"/>
              <a:gd name="connsiteY1413" fmla="*/ 1168745 h 2262602"/>
              <a:gd name="connsiteX1414" fmla="*/ 947452 w 4228242"/>
              <a:gd name="connsiteY1414" fmla="*/ 158143 h 2262602"/>
              <a:gd name="connsiteX1415" fmla="*/ 923639 w 4228242"/>
              <a:gd name="connsiteY1415" fmla="*/ 157762 h 2262602"/>
              <a:gd name="connsiteX1416" fmla="*/ 908209 w 4228242"/>
              <a:gd name="connsiteY1416" fmla="*/ 152999 h 2262602"/>
              <a:gd name="connsiteX1417" fmla="*/ 947452 w 4228242"/>
              <a:gd name="connsiteY1417" fmla="*/ 158143 h 2262602"/>
              <a:gd name="connsiteX1418" fmla="*/ 3055049 w 4228242"/>
              <a:gd name="connsiteY1418" fmla="*/ 1077401 h 2262602"/>
              <a:gd name="connsiteX1419" fmla="*/ 3026378 w 4228242"/>
              <a:gd name="connsiteY1419" fmla="*/ 1069590 h 2262602"/>
              <a:gd name="connsiteX1420" fmla="*/ 3055049 w 4228242"/>
              <a:gd name="connsiteY1420" fmla="*/ 1077401 h 2262602"/>
              <a:gd name="connsiteX1421" fmla="*/ 3966115 w 4228242"/>
              <a:gd name="connsiteY1421" fmla="*/ 1138075 h 2262602"/>
              <a:gd name="connsiteX1422" fmla="*/ 3976116 w 4228242"/>
              <a:gd name="connsiteY1422" fmla="*/ 1135503 h 2262602"/>
              <a:gd name="connsiteX1423" fmla="*/ 3974211 w 4228242"/>
              <a:gd name="connsiteY1423" fmla="*/ 1137027 h 2262602"/>
              <a:gd name="connsiteX1424" fmla="*/ 3971354 w 4228242"/>
              <a:gd name="connsiteY1424" fmla="*/ 1137313 h 2262602"/>
              <a:gd name="connsiteX1425" fmla="*/ 3966401 w 4228242"/>
              <a:gd name="connsiteY1425" fmla="*/ 1138646 h 2262602"/>
              <a:gd name="connsiteX1426" fmla="*/ 3966115 w 4228242"/>
              <a:gd name="connsiteY1426" fmla="*/ 1138075 h 2262602"/>
              <a:gd name="connsiteX1427" fmla="*/ 4055554 w 4228242"/>
              <a:gd name="connsiteY1427" fmla="*/ 1138932 h 2262602"/>
              <a:gd name="connsiteX1428" fmla="*/ 4060984 w 4228242"/>
              <a:gd name="connsiteY1428" fmla="*/ 1143218 h 2262602"/>
              <a:gd name="connsiteX1429" fmla="*/ 4050411 w 4228242"/>
              <a:gd name="connsiteY1429" fmla="*/ 1139504 h 2262602"/>
              <a:gd name="connsiteX1430" fmla="*/ 4055554 w 4228242"/>
              <a:gd name="connsiteY1430" fmla="*/ 1138932 h 2262602"/>
              <a:gd name="connsiteX1431" fmla="*/ 4125754 w 4228242"/>
              <a:gd name="connsiteY1431" fmla="*/ 1195987 h 2262602"/>
              <a:gd name="connsiteX1432" fmla="*/ 4122420 w 4228242"/>
              <a:gd name="connsiteY1432" fmla="*/ 1206464 h 2262602"/>
              <a:gd name="connsiteX1433" fmla="*/ 4125754 w 4228242"/>
              <a:gd name="connsiteY1433" fmla="*/ 1195987 h 2262602"/>
              <a:gd name="connsiteX1434" fmla="*/ 3874770 w 4228242"/>
              <a:gd name="connsiteY1434" fmla="*/ 1126169 h 2262602"/>
              <a:gd name="connsiteX1435" fmla="*/ 3872389 w 4228242"/>
              <a:gd name="connsiteY1435" fmla="*/ 1128359 h 2262602"/>
              <a:gd name="connsiteX1436" fmla="*/ 3874770 w 4228242"/>
              <a:gd name="connsiteY1436" fmla="*/ 1126169 h 2262602"/>
              <a:gd name="connsiteX1437" fmla="*/ 3857816 w 4228242"/>
              <a:gd name="connsiteY1437" fmla="*/ 1123787 h 2262602"/>
              <a:gd name="connsiteX1438" fmla="*/ 3861245 w 4228242"/>
              <a:gd name="connsiteY1438" fmla="*/ 1130931 h 2262602"/>
              <a:gd name="connsiteX1439" fmla="*/ 3855911 w 4228242"/>
              <a:gd name="connsiteY1439" fmla="*/ 1131598 h 2262602"/>
              <a:gd name="connsiteX1440" fmla="*/ 3857816 w 4228242"/>
              <a:gd name="connsiteY1440" fmla="*/ 1123787 h 2262602"/>
              <a:gd name="connsiteX1441" fmla="*/ 3764090 w 4228242"/>
              <a:gd name="connsiteY1441" fmla="*/ 2053332 h 2262602"/>
              <a:gd name="connsiteX1442" fmla="*/ 3740944 w 4228242"/>
              <a:gd name="connsiteY1442" fmla="*/ 2060285 h 2262602"/>
              <a:gd name="connsiteX1443" fmla="*/ 3764090 w 4228242"/>
              <a:gd name="connsiteY1443" fmla="*/ 2053332 h 2262602"/>
              <a:gd name="connsiteX1444" fmla="*/ 3583305 w 4228242"/>
              <a:gd name="connsiteY1444" fmla="*/ 1611753 h 2262602"/>
              <a:gd name="connsiteX1445" fmla="*/ 3570637 w 4228242"/>
              <a:gd name="connsiteY1445" fmla="*/ 1615658 h 2262602"/>
              <a:gd name="connsiteX1446" fmla="*/ 3583305 w 4228242"/>
              <a:gd name="connsiteY1446" fmla="*/ 1611753 h 2262602"/>
              <a:gd name="connsiteX1447" fmla="*/ 3328321 w 4228242"/>
              <a:gd name="connsiteY1447" fmla="*/ 1626898 h 2262602"/>
              <a:gd name="connsiteX1448" fmla="*/ 3341942 w 4228242"/>
              <a:gd name="connsiteY1448" fmla="*/ 1619849 h 2262602"/>
              <a:gd name="connsiteX1449" fmla="*/ 3331178 w 4228242"/>
              <a:gd name="connsiteY1449" fmla="*/ 1616706 h 2262602"/>
              <a:gd name="connsiteX1450" fmla="*/ 3310319 w 4228242"/>
              <a:gd name="connsiteY1450" fmla="*/ 1627946 h 2262602"/>
              <a:gd name="connsiteX1451" fmla="*/ 3285458 w 4228242"/>
              <a:gd name="connsiteY1451" fmla="*/ 1627565 h 2262602"/>
              <a:gd name="connsiteX1452" fmla="*/ 3233737 w 4228242"/>
              <a:gd name="connsiteY1452" fmla="*/ 1618516 h 2262602"/>
              <a:gd name="connsiteX1453" fmla="*/ 3164110 w 4228242"/>
              <a:gd name="connsiteY1453" fmla="*/ 1619564 h 2262602"/>
              <a:gd name="connsiteX1454" fmla="*/ 3160871 w 4228242"/>
              <a:gd name="connsiteY1454" fmla="*/ 1611277 h 2262602"/>
              <a:gd name="connsiteX1455" fmla="*/ 3134487 w 4228242"/>
              <a:gd name="connsiteY1455" fmla="*/ 1607086 h 2262602"/>
              <a:gd name="connsiteX1456" fmla="*/ 3126581 w 4228242"/>
              <a:gd name="connsiteY1456" fmla="*/ 1600609 h 2262602"/>
              <a:gd name="connsiteX1457" fmla="*/ 3128772 w 4228242"/>
              <a:gd name="connsiteY1457" fmla="*/ 1587941 h 2262602"/>
              <a:gd name="connsiteX1458" fmla="*/ 3134011 w 4228242"/>
              <a:gd name="connsiteY1458" fmla="*/ 1596608 h 2262602"/>
              <a:gd name="connsiteX1459" fmla="*/ 3144869 w 4228242"/>
              <a:gd name="connsiteY1459" fmla="*/ 1585274 h 2262602"/>
              <a:gd name="connsiteX1460" fmla="*/ 3151918 w 4228242"/>
              <a:gd name="connsiteY1460" fmla="*/ 1596799 h 2262602"/>
              <a:gd name="connsiteX1461" fmla="*/ 3161824 w 4228242"/>
              <a:gd name="connsiteY1461" fmla="*/ 1590512 h 2262602"/>
              <a:gd name="connsiteX1462" fmla="*/ 3137916 w 4228242"/>
              <a:gd name="connsiteY1462" fmla="*/ 1573748 h 2262602"/>
              <a:gd name="connsiteX1463" fmla="*/ 3160871 w 4228242"/>
              <a:gd name="connsiteY1463" fmla="*/ 1582511 h 2262602"/>
              <a:gd name="connsiteX1464" fmla="*/ 3142679 w 4228242"/>
              <a:gd name="connsiteY1464" fmla="*/ 1571843 h 2262602"/>
              <a:gd name="connsiteX1465" fmla="*/ 3099340 w 4228242"/>
              <a:gd name="connsiteY1465" fmla="*/ 1600704 h 2262602"/>
              <a:gd name="connsiteX1466" fmla="*/ 3111056 w 4228242"/>
              <a:gd name="connsiteY1466" fmla="*/ 1610801 h 2262602"/>
              <a:gd name="connsiteX1467" fmla="*/ 3065050 w 4228242"/>
              <a:gd name="connsiteY1467" fmla="*/ 1612515 h 2262602"/>
              <a:gd name="connsiteX1468" fmla="*/ 3057811 w 4228242"/>
              <a:gd name="connsiteY1468" fmla="*/ 1603276 h 2262602"/>
              <a:gd name="connsiteX1469" fmla="*/ 3035332 w 4228242"/>
              <a:gd name="connsiteY1469" fmla="*/ 1601085 h 2262602"/>
              <a:gd name="connsiteX1470" fmla="*/ 3027045 w 4228242"/>
              <a:gd name="connsiteY1470" fmla="*/ 1607181 h 2262602"/>
              <a:gd name="connsiteX1471" fmla="*/ 2969038 w 4228242"/>
              <a:gd name="connsiteY1471" fmla="*/ 1588703 h 2262602"/>
              <a:gd name="connsiteX1472" fmla="*/ 2921889 w 4228242"/>
              <a:gd name="connsiteY1472" fmla="*/ 1582130 h 2262602"/>
              <a:gd name="connsiteX1473" fmla="*/ 2854452 w 4228242"/>
              <a:gd name="connsiteY1473" fmla="*/ 1563652 h 2262602"/>
              <a:gd name="connsiteX1474" fmla="*/ 2821781 w 4228242"/>
              <a:gd name="connsiteY1474" fmla="*/ 1562414 h 2262602"/>
              <a:gd name="connsiteX1475" fmla="*/ 2835593 w 4228242"/>
              <a:gd name="connsiteY1475" fmla="*/ 1571653 h 2262602"/>
              <a:gd name="connsiteX1476" fmla="*/ 2807303 w 4228242"/>
              <a:gd name="connsiteY1476" fmla="*/ 1571367 h 2262602"/>
              <a:gd name="connsiteX1477" fmla="*/ 2812352 w 4228242"/>
              <a:gd name="connsiteY1477" fmla="*/ 1570224 h 2262602"/>
              <a:gd name="connsiteX1478" fmla="*/ 2765965 w 4228242"/>
              <a:gd name="connsiteY1478" fmla="*/ 1562699 h 2262602"/>
              <a:gd name="connsiteX1479" fmla="*/ 2740914 w 4228242"/>
              <a:gd name="connsiteY1479" fmla="*/ 1554889 h 2262602"/>
              <a:gd name="connsiteX1480" fmla="*/ 2723864 w 4228242"/>
              <a:gd name="connsiteY1480" fmla="*/ 1534220 h 2262602"/>
              <a:gd name="connsiteX1481" fmla="*/ 2746915 w 4228242"/>
              <a:gd name="connsiteY1481" fmla="*/ 1536506 h 2262602"/>
              <a:gd name="connsiteX1482" fmla="*/ 2712244 w 4228242"/>
              <a:gd name="connsiteY1482" fmla="*/ 1533077 h 2262602"/>
              <a:gd name="connsiteX1483" fmla="*/ 2703957 w 4228242"/>
              <a:gd name="connsiteY1483" fmla="*/ 1522218 h 2262602"/>
              <a:gd name="connsiteX1484" fmla="*/ 2715863 w 4228242"/>
              <a:gd name="connsiteY1484" fmla="*/ 1515360 h 2262602"/>
              <a:gd name="connsiteX1485" fmla="*/ 2711958 w 4228242"/>
              <a:gd name="connsiteY1485" fmla="*/ 1505930 h 2262602"/>
              <a:gd name="connsiteX1486" fmla="*/ 2746629 w 4228242"/>
              <a:gd name="connsiteY1486" fmla="*/ 1522980 h 2262602"/>
              <a:gd name="connsiteX1487" fmla="*/ 2721293 w 4228242"/>
              <a:gd name="connsiteY1487" fmla="*/ 1506311 h 2262602"/>
              <a:gd name="connsiteX1488" fmla="*/ 2810066 w 4228242"/>
              <a:gd name="connsiteY1488" fmla="*/ 1523837 h 2262602"/>
              <a:gd name="connsiteX1489" fmla="*/ 2800445 w 4228242"/>
              <a:gd name="connsiteY1489" fmla="*/ 1502025 h 2262602"/>
              <a:gd name="connsiteX1490" fmla="*/ 2855214 w 4228242"/>
              <a:gd name="connsiteY1490" fmla="*/ 1513169 h 2262602"/>
              <a:gd name="connsiteX1491" fmla="*/ 2853785 w 4228242"/>
              <a:gd name="connsiteY1491" fmla="*/ 1518122 h 2262602"/>
              <a:gd name="connsiteX1492" fmla="*/ 2845879 w 4228242"/>
              <a:gd name="connsiteY1492" fmla="*/ 1521266 h 2262602"/>
              <a:gd name="connsiteX1493" fmla="*/ 2857310 w 4228242"/>
              <a:gd name="connsiteY1493" fmla="*/ 1513836 h 2262602"/>
              <a:gd name="connsiteX1494" fmla="*/ 2877217 w 4228242"/>
              <a:gd name="connsiteY1494" fmla="*/ 1516789 h 2262602"/>
              <a:gd name="connsiteX1495" fmla="*/ 2865120 w 4228242"/>
              <a:gd name="connsiteY1495" fmla="*/ 1518694 h 2262602"/>
              <a:gd name="connsiteX1496" fmla="*/ 2899220 w 4228242"/>
              <a:gd name="connsiteY1496" fmla="*/ 1520313 h 2262602"/>
              <a:gd name="connsiteX1497" fmla="*/ 2903601 w 4228242"/>
              <a:gd name="connsiteY1497" fmla="*/ 1529552 h 2262602"/>
              <a:gd name="connsiteX1498" fmla="*/ 2967419 w 4228242"/>
              <a:gd name="connsiteY1498" fmla="*/ 1548698 h 2262602"/>
              <a:gd name="connsiteX1499" fmla="*/ 2974848 w 4228242"/>
              <a:gd name="connsiteY1499" fmla="*/ 1537363 h 2262602"/>
              <a:gd name="connsiteX1500" fmla="*/ 2985897 w 4228242"/>
              <a:gd name="connsiteY1500" fmla="*/ 1548126 h 2262602"/>
              <a:gd name="connsiteX1501" fmla="*/ 3017616 w 4228242"/>
              <a:gd name="connsiteY1501" fmla="*/ 1557937 h 2262602"/>
              <a:gd name="connsiteX1502" fmla="*/ 3021521 w 4228242"/>
              <a:gd name="connsiteY1502" fmla="*/ 1550888 h 2262602"/>
              <a:gd name="connsiteX1503" fmla="*/ 3022568 w 4228242"/>
              <a:gd name="connsiteY1503" fmla="*/ 1556318 h 2262602"/>
              <a:gd name="connsiteX1504" fmla="*/ 3041428 w 4228242"/>
              <a:gd name="connsiteY1504" fmla="*/ 1552603 h 2262602"/>
              <a:gd name="connsiteX1505" fmla="*/ 3034284 w 4228242"/>
              <a:gd name="connsiteY1505" fmla="*/ 1574701 h 2262602"/>
              <a:gd name="connsiteX1506" fmla="*/ 3039713 w 4228242"/>
              <a:gd name="connsiteY1506" fmla="*/ 1560128 h 2262602"/>
              <a:gd name="connsiteX1507" fmla="*/ 3053144 w 4228242"/>
              <a:gd name="connsiteY1507" fmla="*/ 1570986 h 2262602"/>
              <a:gd name="connsiteX1508" fmla="*/ 3072575 w 4228242"/>
              <a:gd name="connsiteY1508" fmla="*/ 1564319 h 2262602"/>
              <a:gd name="connsiteX1509" fmla="*/ 3060668 w 4228242"/>
              <a:gd name="connsiteY1509" fmla="*/ 1556794 h 2262602"/>
              <a:gd name="connsiteX1510" fmla="*/ 3058001 w 4228242"/>
              <a:gd name="connsiteY1510" fmla="*/ 1569367 h 2262602"/>
              <a:gd name="connsiteX1511" fmla="*/ 3079147 w 4228242"/>
              <a:gd name="connsiteY1511" fmla="*/ 1576034 h 2262602"/>
              <a:gd name="connsiteX1512" fmla="*/ 3083719 w 4228242"/>
              <a:gd name="connsiteY1512" fmla="*/ 1553365 h 2262602"/>
              <a:gd name="connsiteX1513" fmla="*/ 3103245 w 4228242"/>
              <a:gd name="connsiteY1513" fmla="*/ 1567557 h 2262602"/>
              <a:gd name="connsiteX1514" fmla="*/ 3089339 w 4228242"/>
              <a:gd name="connsiteY1514" fmla="*/ 1570129 h 2262602"/>
              <a:gd name="connsiteX1515" fmla="*/ 3091148 w 4228242"/>
              <a:gd name="connsiteY1515" fmla="*/ 1583559 h 2262602"/>
              <a:gd name="connsiteX1516" fmla="*/ 3094768 w 4228242"/>
              <a:gd name="connsiteY1516" fmla="*/ 1576415 h 2262602"/>
              <a:gd name="connsiteX1517" fmla="*/ 3109436 w 4228242"/>
              <a:gd name="connsiteY1517" fmla="*/ 1581845 h 2262602"/>
              <a:gd name="connsiteX1518" fmla="*/ 3107531 w 4228242"/>
              <a:gd name="connsiteY1518" fmla="*/ 1591941 h 2262602"/>
              <a:gd name="connsiteX1519" fmla="*/ 3133344 w 4228242"/>
              <a:gd name="connsiteY1519" fmla="*/ 1573082 h 2262602"/>
              <a:gd name="connsiteX1520" fmla="*/ 3127724 w 4228242"/>
              <a:gd name="connsiteY1520" fmla="*/ 1566986 h 2262602"/>
              <a:gd name="connsiteX1521" fmla="*/ 3169253 w 4228242"/>
              <a:gd name="connsiteY1521" fmla="*/ 1567843 h 2262602"/>
              <a:gd name="connsiteX1522" fmla="*/ 3206306 w 4228242"/>
              <a:gd name="connsiteY1522" fmla="*/ 1571177 h 2262602"/>
              <a:gd name="connsiteX1523" fmla="*/ 3216688 w 4228242"/>
              <a:gd name="connsiteY1523" fmla="*/ 1575082 h 2262602"/>
              <a:gd name="connsiteX1524" fmla="*/ 3200591 w 4228242"/>
              <a:gd name="connsiteY1524" fmla="*/ 1596418 h 2262602"/>
              <a:gd name="connsiteX1525" fmla="*/ 3204210 w 4228242"/>
              <a:gd name="connsiteY1525" fmla="*/ 1586512 h 2262602"/>
              <a:gd name="connsiteX1526" fmla="*/ 3163062 w 4228242"/>
              <a:gd name="connsiteY1526" fmla="*/ 1580416 h 2262602"/>
              <a:gd name="connsiteX1527" fmla="*/ 3209258 w 4228242"/>
              <a:gd name="connsiteY1527" fmla="*/ 1597466 h 2262602"/>
              <a:gd name="connsiteX1528" fmla="*/ 3209735 w 4228242"/>
              <a:gd name="connsiteY1528" fmla="*/ 1610420 h 2262602"/>
              <a:gd name="connsiteX1529" fmla="*/ 3214307 w 4228242"/>
              <a:gd name="connsiteY1529" fmla="*/ 1592894 h 2262602"/>
              <a:gd name="connsiteX1530" fmla="*/ 3241929 w 4228242"/>
              <a:gd name="connsiteY1530" fmla="*/ 1601466 h 2262602"/>
              <a:gd name="connsiteX1531" fmla="*/ 3240405 w 4228242"/>
              <a:gd name="connsiteY1531" fmla="*/ 1596132 h 2262602"/>
              <a:gd name="connsiteX1532" fmla="*/ 3254978 w 4228242"/>
              <a:gd name="connsiteY1532" fmla="*/ 1602990 h 2262602"/>
              <a:gd name="connsiteX1533" fmla="*/ 3249073 w 4228242"/>
              <a:gd name="connsiteY1533" fmla="*/ 1597180 h 2262602"/>
              <a:gd name="connsiteX1534" fmla="*/ 3257741 w 4228242"/>
              <a:gd name="connsiteY1534" fmla="*/ 1598132 h 2262602"/>
              <a:gd name="connsiteX1535" fmla="*/ 3253645 w 4228242"/>
              <a:gd name="connsiteY1535" fmla="*/ 1595180 h 2262602"/>
              <a:gd name="connsiteX1536" fmla="*/ 3267456 w 4228242"/>
              <a:gd name="connsiteY1536" fmla="*/ 1588703 h 2262602"/>
              <a:gd name="connsiteX1537" fmla="*/ 3282315 w 4228242"/>
              <a:gd name="connsiteY1537" fmla="*/ 1592608 h 2262602"/>
              <a:gd name="connsiteX1538" fmla="*/ 3370326 w 4228242"/>
              <a:gd name="connsiteY1538" fmla="*/ 1611086 h 2262602"/>
              <a:gd name="connsiteX1539" fmla="*/ 3370041 w 4228242"/>
              <a:gd name="connsiteY1539" fmla="*/ 1618802 h 2262602"/>
              <a:gd name="connsiteX1540" fmla="*/ 3431096 w 4228242"/>
              <a:gd name="connsiteY1540" fmla="*/ 1614230 h 2262602"/>
              <a:gd name="connsiteX1541" fmla="*/ 3401378 w 4228242"/>
              <a:gd name="connsiteY1541" fmla="*/ 1623945 h 2262602"/>
              <a:gd name="connsiteX1542" fmla="*/ 3365659 w 4228242"/>
              <a:gd name="connsiteY1542" fmla="*/ 1621088 h 2262602"/>
              <a:gd name="connsiteX1543" fmla="*/ 3328321 w 4228242"/>
              <a:gd name="connsiteY1543" fmla="*/ 1626898 h 2262602"/>
              <a:gd name="connsiteX1544" fmla="*/ 3496437 w 4228242"/>
              <a:gd name="connsiteY1544" fmla="*/ 1611848 h 2262602"/>
              <a:gd name="connsiteX1545" fmla="*/ 3431572 w 4228242"/>
              <a:gd name="connsiteY1545" fmla="*/ 1621945 h 2262602"/>
              <a:gd name="connsiteX1546" fmla="*/ 3462814 w 4228242"/>
              <a:gd name="connsiteY1546" fmla="*/ 1611658 h 2262602"/>
              <a:gd name="connsiteX1547" fmla="*/ 3481102 w 4228242"/>
              <a:gd name="connsiteY1547" fmla="*/ 1612229 h 2262602"/>
              <a:gd name="connsiteX1548" fmla="*/ 3496437 w 4228242"/>
              <a:gd name="connsiteY1548" fmla="*/ 1611848 h 2262602"/>
              <a:gd name="connsiteX1549" fmla="*/ 3394139 w 4228242"/>
              <a:gd name="connsiteY1549" fmla="*/ 1192177 h 2262602"/>
              <a:gd name="connsiteX1550" fmla="*/ 3373184 w 4228242"/>
              <a:gd name="connsiteY1550" fmla="*/ 1198940 h 2262602"/>
              <a:gd name="connsiteX1551" fmla="*/ 3394139 w 4228242"/>
              <a:gd name="connsiteY1551" fmla="*/ 1192177 h 2262602"/>
              <a:gd name="connsiteX1552" fmla="*/ 3138011 w 4228242"/>
              <a:gd name="connsiteY1552" fmla="*/ 1612896 h 2262602"/>
              <a:gd name="connsiteX1553" fmla="*/ 3127915 w 4228242"/>
              <a:gd name="connsiteY1553" fmla="*/ 1619087 h 2262602"/>
              <a:gd name="connsiteX1554" fmla="*/ 3129248 w 4228242"/>
              <a:gd name="connsiteY1554" fmla="*/ 1611467 h 2262602"/>
              <a:gd name="connsiteX1555" fmla="*/ 3138011 w 4228242"/>
              <a:gd name="connsiteY1555" fmla="*/ 1612896 h 2262602"/>
              <a:gd name="connsiteX1556" fmla="*/ 3217164 w 4228242"/>
              <a:gd name="connsiteY1556" fmla="*/ 1088926 h 2262602"/>
              <a:gd name="connsiteX1557" fmla="*/ 3200400 w 4228242"/>
              <a:gd name="connsiteY1557" fmla="*/ 1085783 h 2262602"/>
              <a:gd name="connsiteX1558" fmla="*/ 3217164 w 4228242"/>
              <a:gd name="connsiteY1558" fmla="*/ 1088926 h 2262602"/>
              <a:gd name="connsiteX1559" fmla="*/ 3119819 w 4228242"/>
              <a:gd name="connsiteY1559" fmla="*/ 1575939 h 2262602"/>
              <a:gd name="connsiteX1560" fmla="*/ 3120962 w 4228242"/>
              <a:gd name="connsiteY1560" fmla="*/ 1557842 h 2262602"/>
              <a:gd name="connsiteX1561" fmla="*/ 3119819 w 4228242"/>
              <a:gd name="connsiteY1561" fmla="*/ 1575939 h 2262602"/>
              <a:gd name="connsiteX1562" fmla="*/ 3113818 w 4228242"/>
              <a:gd name="connsiteY1562" fmla="*/ 1572129 h 2262602"/>
              <a:gd name="connsiteX1563" fmla="*/ 3106865 w 4228242"/>
              <a:gd name="connsiteY1563" fmla="*/ 1573463 h 2262602"/>
              <a:gd name="connsiteX1564" fmla="*/ 3107055 w 4228242"/>
              <a:gd name="connsiteY1564" fmla="*/ 1560413 h 2262602"/>
              <a:gd name="connsiteX1565" fmla="*/ 3113818 w 4228242"/>
              <a:gd name="connsiteY1565" fmla="*/ 1572129 h 2262602"/>
              <a:gd name="connsiteX1566" fmla="*/ 3195066 w 4228242"/>
              <a:gd name="connsiteY1566" fmla="*/ 1131884 h 2262602"/>
              <a:gd name="connsiteX1567" fmla="*/ 3185255 w 4228242"/>
              <a:gd name="connsiteY1567" fmla="*/ 1127407 h 2262602"/>
              <a:gd name="connsiteX1568" fmla="*/ 3195066 w 4228242"/>
              <a:gd name="connsiteY1568" fmla="*/ 1131884 h 2262602"/>
              <a:gd name="connsiteX1569" fmla="*/ 3147536 w 4228242"/>
              <a:gd name="connsiteY1569" fmla="*/ 1093784 h 2262602"/>
              <a:gd name="connsiteX1570" fmla="*/ 3135440 w 4228242"/>
              <a:gd name="connsiteY1570" fmla="*/ 1091117 h 2262602"/>
              <a:gd name="connsiteX1571" fmla="*/ 3147536 w 4228242"/>
              <a:gd name="connsiteY1571" fmla="*/ 1093784 h 2262602"/>
              <a:gd name="connsiteX1572" fmla="*/ 3022283 w 4228242"/>
              <a:gd name="connsiteY1572" fmla="*/ 1640519 h 2262602"/>
              <a:gd name="connsiteX1573" fmla="*/ 3006090 w 4228242"/>
              <a:gd name="connsiteY1573" fmla="*/ 1639566 h 2262602"/>
              <a:gd name="connsiteX1574" fmla="*/ 3022283 w 4228242"/>
              <a:gd name="connsiteY1574" fmla="*/ 1640519 h 2262602"/>
              <a:gd name="connsiteX1575" fmla="*/ 3145727 w 4228242"/>
              <a:gd name="connsiteY1575" fmla="*/ 1069685 h 2262602"/>
              <a:gd name="connsiteX1576" fmla="*/ 3128486 w 4228242"/>
              <a:gd name="connsiteY1576" fmla="*/ 1073876 h 2262602"/>
              <a:gd name="connsiteX1577" fmla="*/ 3129153 w 4228242"/>
              <a:gd name="connsiteY1577" fmla="*/ 1063494 h 2262602"/>
              <a:gd name="connsiteX1578" fmla="*/ 3145727 w 4228242"/>
              <a:gd name="connsiteY1578" fmla="*/ 1069685 h 2262602"/>
              <a:gd name="connsiteX1579" fmla="*/ 2866835 w 4228242"/>
              <a:gd name="connsiteY1579" fmla="*/ 2101338 h 2262602"/>
              <a:gd name="connsiteX1580" fmla="*/ 2856548 w 4228242"/>
              <a:gd name="connsiteY1580" fmla="*/ 2109530 h 2262602"/>
              <a:gd name="connsiteX1581" fmla="*/ 2847118 w 4228242"/>
              <a:gd name="connsiteY1581" fmla="*/ 2102005 h 2262602"/>
              <a:gd name="connsiteX1582" fmla="*/ 2866835 w 4228242"/>
              <a:gd name="connsiteY1582" fmla="*/ 2101338 h 2262602"/>
              <a:gd name="connsiteX1583" fmla="*/ 2841689 w 4228242"/>
              <a:gd name="connsiteY1583" fmla="*/ 2090099 h 2262602"/>
              <a:gd name="connsiteX1584" fmla="*/ 2807399 w 4228242"/>
              <a:gd name="connsiteY1584" fmla="*/ 2084003 h 2262602"/>
              <a:gd name="connsiteX1585" fmla="*/ 2841689 w 4228242"/>
              <a:gd name="connsiteY1585" fmla="*/ 2090099 h 2262602"/>
              <a:gd name="connsiteX1586" fmla="*/ 2818638 w 4228242"/>
              <a:gd name="connsiteY1586" fmla="*/ 2150582 h 2262602"/>
              <a:gd name="connsiteX1587" fmla="*/ 2800731 w 4228242"/>
              <a:gd name="connsiteY1587" fmla="*/ 2143343 h 2262602"/>
              <a:gd name="connsiteX1588" fmla="*/ 2818638 w 4228242"/>
              <a:gd name="connsiteY1588" fmla="*/ 2150582 h 2262602"/>
              <a:gd name="connsiteX1589" fmla="*/ 2829497 w 4228242"/>
              <a:gd name="connsiteY1589" fmla="*/ 2094956 h 2262602"/>
              <a:gd name="connsiteX1590" fmla="*/ 2812637 w 4228242"/>
              <a:gd name="connsiteY1590" fmla="*/ 2096004 h 2262602"/>
              <a:gd name="connsiteX1591" fmla="*/ 2829497 w 4228242"/>
              <a:gd name="connsiteY1591" fmla="*/ 2094956 h 2262602"/>
              <a:gd name="connsiteX1592" fmla="*/ 2788539 w 4228242"/>
              <a:gd name="connsiteY1592" fmla="*/ 2081907 h 2262602"/>
              <a:gd name="connsiteX1593" fmla="*/ 2766441 w 4228242"/>
              <a:gd name="connsiteY1593" fmla="*/ 2081526 h 2262602"/>
              <a:gd name="connsiteX1594" fmla="*/ 2780062 w 4228242"/>
              <a:gd name="connsiteY1594" fmla="*/ 2082383 h 2262602"/>
              <a:gd name="connsiteX1595" fmla="*/ 2767775 w 4228242"/>
              <a:gd name="connsiteY1595" fmla="*/ 2076573 h 2262602"/>
              <a:gd name="connsiteX1596" fmla="*/ 2788539 w 4228242"/>
              <a:gd name="connsiteY1596" fmla="*/ 2081907 h 2262602"/>
              <a:gd name="connsiteX1597" fmla="*/ 2699957 w 4228242"/>
              <a:gd name="connsiteY1597" fmla="*/ 2073525 h 2262602"/>
              <a:gd name="connsiteX1598" fmla="*/ 2673001 w 4228242"/>
              <a:gd name="connsiteY1598" fmla="*/ 2071239 h 2262602"/>
              <a:gd name="connsiteX1599" fmla="*/ 2699957 w 4228242"/>
              <a:gd name="connsiteY1599" fmla="*/ 2073525 h 2262602"/>
              <a:gd name="connsiteX1600" fmla="*/ 2692622 w 4228242"/>
              <a:gd name="connsiteY1600" fmla="*/ 2060666 h 2262602"/>
              <a:gd name="connsiteX1601" fmla="*/ 2669762 w 4228242"/>
              <a:gd name="connsiteY1601" fmla="*/ 2054094 h 2262602"/>
              <a:gd name="connsiteX1602" fmla="*/ 2679573 w 4228242"/>
              <a:gd name="connsiteY1602" fmla="*/ 2048855 h 2262602"/>
              <a:gd name="connsiteX1603" fmla="*/ 2692622 w 4228242"/>
              <a:gd name="connsiteY1603" fmla="*/ 2060666 h 2262602"/>
              <a:gd name="connsiteX1604" fmla="*/ 2825591 w 4228242"/>
              <a:gd name="connsiteY1604" fmla="*/ 1582321 h 2262602"/>
              <a:gd name="connsiteX1605" fmla="*/ 2775299 w 4228242"/>
              <a:gd name="connsiteY1605" fmla="*/ 1583083 h 2262602"/>
              <a:gd name="connsiteX1606" fmla="*/ 2784920 w 4228242"/>
              <a:gd name="connsiteY1606" fmla="*/ 1575272 h 2262602"/>
              <a:gd name="connsiteX1607" fmla="*/ 2825591 w 4228242"/>
              <a:gd name="connsiteY1607" fmla="*/ 1582321 h 2262602"/>
              <a:gd name="connsiteX1608" fmla="*/ 2671858 w 4228242"/>
              <a:gd name="connsiteY1608" fmla="*/ 2065524 h 2262602"/>
              <a:gd name="connsiteX1609" fmla="*/ 2639283 w 4228242"/>
              <a:gd name="connsiteY1609" fmla="*/ 2055523 h 2262602"/>
              <a:gd name="connsiteX1610" fmla="*/ 2671858 w 4228242"/>
              <a:gd name="connsiteY1610" fmla="*/ 2065524 h 2262602"/>
              <a:gd name="connsiteX1611" fmla="*/ 2665286 w 4228242"/>
              <a:gd name="connsiteY1611" fmla="*/ 2041997 h 2262602"/>
              <a:gd name="connsiteX1612" fmla="*/ 2650617 w 4228242"/>
              <a:gd name="connsiteY1612" fmla="*/ 2045522 h 2262602"/>
              <a:gd name="connsiteX1613" fmla="*/ 2665286 w 4228242"/>
              <a:gd name="connsiteY1613" fmla="*/ 2041997 h 2262602"/>
              <a:gd name="connsiteX1614" fmla="*/ 2649855 w 4228242"/>
              <a:gd name="connsiteY1614" fmla="*/ 2047998 h 2262602"/>
              <a:gd name="connsiteX1615" fmla="*/ 2611755 w 4228242"/>
              <a:gd name="connsiteY1615" fmla="*/ 2038759 h 2262602"/>
              <a:gd name="connsiteX1616" fmla="*/ 2640425 w 4228242"/>
              <a:gd name="connsiteY1616" fmla="*/ 2034187 h 2262602"/>
              <a:gd name="connsiteX1617" fmla="*/ 2649569 w 4228242"/>
              <a:gd name="connsiteY1617" fmla="*/ 2039807 h 2262602"/>
              <a:gd name="connsiteX1618" fmla="*/ 2649855 w 4228242"/>
              <a:gd name="connsiteY1618" fmla="*/ 2047998 h 2262602"/>
              <a:gd name="connsiteX1619" fmla="*/ 2920651 w 4228242"/>
              <a:gd name="connsiteY1619" fmla="*/ 1027680 h 2262602"/>
              <a:gd name="connsiteX1620" fmla="*/ 2909887 w 4228242"/>
              <a:gd name="connsiteY1620" fmla="*/ 1029490 h 2262602"/>
              <a:gd name="connsiteX1621" fmla="*/ 2920651 w 4228242"/>
              <a:gd name="connsiteY1621" fmla="*/ 1027680 h 2262602"/>
              <a:gd name="connsiteX1622" fmla="*/ 2588419 w 4228242"/>
              <a:gd name="connsiteY1622" fmla="*/ 2026091 h 2262602"/>
              <a:gd name="connsiteX1623" fmla="*/ 2512600 w 4228242"/>
              <a:gd name="connsiteY1623" fmla="*/ 2008850 h 2262602"/>
              <a:gd name="connsiteX1624" fmla="*/ 2528030 w 4228242"/>
              <a:gd name="connsiteY1624" fmla="*/ 2019518 h 2262602"/>
              <a:gd name="connsiteX1625" fmla="*/ 2504408 w 4228242"/>
              <a:gd name="connsiteY1625" fmla="*/ 2016947 h 2262602"/>
              <a:gd name="connsiteX1626" fmla="*/ 2511933 w 4228242"/>
              <a:gd name="connsiteY1626" fmla="*/ 1995039 h 2262602"/>
              <a:gd name="connsiteX1627" fmla="*/ 2588419 w 4228242"/>
              <a:gd name="connsiteY1627" fmla="*/ 2026091 h 2262602"/>
              <a:gd name="connsiteX1628" fmla="*/ 2709196 w 4228242"/>
              <a:gd name="connsiteY1628" fmla="*/ 1507740 h 2262602"/>
              <a:gd name="connsiteX1629" fmla="*/ 2682335 w 4228242"/>
              <a:gd name="connsiteY1629" fmla="*/ 1509550 h 2262602"/>
              <a:gd name="connsiteX1630" fmla="*/ 2709196 w 4228242"/>
              <a:gd name="connsiteY1630" fmla="*/ 1507740 h 2262602"/>
              <a:gd name="connsiteX1631" fmla="*/ 2674620 w 4228242"/>
              <a:gd name="connsiteY1631" fmla="*/ 1517837 h 2262602"/>
              <a:gd name="connsiteX1632" fmla="*/ 2665191 w 4228242"/>
              <a:gd name="connsiteY1632" fmla="*/ 1517360 h 2262602"/>
              <a:gd name="connsiteX1633" fmla="*/ 2674620 w 4228242"/>
              <a:gd name="connsiteY1633" fmla="*/ 1517837 h 2262602"/>
              <a:gd name="connsiteX1634" fmla="*/ 2474404 w 4228242"/>
              <a:gd name="connsiteY1634" fmla="*/ 2001230 h 2262602"/>
              <a:gd name="connsiteX1635" fmla="*/ 2455926 w 4228242"/>
              <a:gd name="connsiteY1635" fmla="*/ 1999992 h 2262602"/>
              <a:gd name="connsiteX1636" fmla="*/ 2474404 w 4228242"/>
              <a:gd name="connsiteY1636" fmla="*/ 2001230 h 2262602"/>
              <a:gd name="connsiteX1637" fmla="*/ 2457831 w 4228242"/>
              <a:gd name="connsiteY1637" fmla="*/ 1987038 h 2262602"/>
              <a:gd name="connsiteX1638" fmla="*/ 2442401 w 4228242"/>
              <a:gd name="connsiteY1638" fmla="*/ 1992372 h 2262602"/>
              <a:gd name="connsiteX1639" fmla="*/ 2448306 w 4228242"/>
              <a:gd name="connsiteY1639" fmla="*/ 1983514 h 2262602"/>
              <a:gd name="connsiteX1640" fmla="*/ 2457831 w 4228242"/>
              <a:gd name="connsiteY1640" fmla="*/ 1987038 h 2262602"/>
              <a:gd name="connsiteX1641" fmla="*/ 2390585 w 4228242"/>
              <a:gd name="connsiteY1641" fmla="*/ 1992658 h 2262602"/>
              <a:gd name="connsiteX1642" fmla="*/ 2380012 w 4228242"/>
              <a:gd name="connsiteY1642" fmla="*/ 1991610 h 2262602"/>
              <a:gd name="connsiteX1643" fmla="*/ 2375821 w 4228242"/>
              <a:gd name="connsiteY1643" fmla="*/ 1995515 h 2262602"/>
              <a:gd name="connsiteX1644" fmla="*/ 2377059 w 4228242"/>
              <a:gd name="connsiteY1644" fmla="*/ 1984943 h 2262602"/>
              <a:gd name="connsiteX1645" fmla="*/ 2390585 w 4228242"/>
              <a:gd name="connsiteY1645" fmla="*/ 1992658 h 2262602"/>
              <a:gd name="connsiteX1646" fmla="*/ 2367629 w 4228242"/>
              <a:gd name="connsiteY1646" fmla="*/ 1981418 h 2262602"/>
              <a:gd name="connsiteX1647" fmla="*/ 2365820 w 4228242"/>
              <a:gd name="connsiteY1647" fmla="*/ 1986181 h 2262602"/>
              <a:gd name="connsiteX1648" fmla="*/ 2353056 w 4228242"/>
              <a:gd name="connsiteY1648" fmla="*/ 1983990 h 2262602"/>
              <a:gd name="connsiteX1649" fmla="*/ 2367629 w 4228242"/>
              <a:gd name="connsiteY1649" fmla="*/ 1981418 h 2262602"/>
              <a:gd name="connsiteX1650" fmla="*/ 2302574 w 4228242"/>
              <a:gd name="connsiteY1650" fmla="*/ 1981037 h 2262602"/>
              <a:gd name="connsiteX1651" fmla="*/ 2284095 w 4228242"/>
              <a:gd name="connsiteY1651" fmla="*/ 1979418 h 2262602"/>
              <a:gd name="connsiteX1652" fmla="*/ 2302574 w 4228242"/>
              <a:gd name="connsiteY1652" fmla="*/ 1981037 h 2262602"/>
              <a:gd name="connsiteX1653" fmla="*/ 2263521 w 4228242"/>
              <a:gd name="connsiteY1653" fmla="*/ 2059714 h 2262602"/>
              <a:gd name="connsiteX1654" fmla="*/ 2254282 w 4228242"/>
              <a:gd name="connsiteY1654" fmla="*/ 2033996 h 2262602"/>
              <a:gd name="connsiteX1655" fmla="*/ 2263521 w 4228242"/>
              <a:gd name="connsiteY1655" fmla="*/ 2059714 h 2262602"/>
              <a:gd name="connsiteX1656" fmla="*/ 2286000 w 4228242"/>
              <a:gd name="connsiteY1656" fmla="*/ 1988467 h 2262602"/>
              <a:gd name="connsiteX1657" fmla="*/ 2279809 w 4228242"/>
              <a:gd name="connsiteY1657" fmla="*/ 1997135 h 2262602"/>
              <a:gd name="connsiteX1658" fmla="*/ 2255139 w 4228242"/>
              <a:gd name="connsiteY1658" fmla="*/ 1990277 h 2262602"/>
              <a:gd name="connsiteX1659" fmla="*/ 2286000 w 4228242"/>
              <a:gd name="connsiteY1659" fmla="*/ 1988467 h 2262602"/>
              <a:gd name="connsiteX1660" fmla="*/ 2695004 w 4228242"/>
              <a:gd name="connsiteY1660" fmla="*/ 933002 h 2262602"/>
              <a:gd name="connsiteX1661" fmla="*/ 2689289 w 4228242"/>
              <a:gd name="connsiteY1661" fmla="*/ 941765 h 2262602"/>
              <a:gd name="connsiteX1662" fmla="*/ 2664904 w 4228242"/>
              <a:gd name="connsiteY1662" fmla="*/ 926334 h 2262602"/>
              <a:gd name="connsiteX1663" fmla="*/ 2695004 w 4228242"/>
              <a:gd name="connsiteY1663" fmla="*/ 933002 h 2262602"/>
              <a:gd name="connsiteX1664" fmla="*/ 2248472 w 4228242"/>
              <a:gd name="connsiteY1664" fmla="*/ 2034568 h 2262602"/>
              <a:gd name="connsiteX1665" fmla="*/ 2231898 w 4228242"/>
              <a:gd name="connsiteY1665" fmla="*/ 2027900 h 2262602"/>
              <a:gd name="connsiteX1666" fmla="*/ 2248472 w 4228242"/>
              <a:gd name="connsiteY1666" fmla="*/ 2034568 h 2262602"/>
              <a:gd name="connsiteX1667" fmla="*/ 2266569 w 4228242"/>
              <a:gd name="connsiteY1667" fmla="*/ 1975322 h 2262602"/>
              <a:gd name="connsiteX1668" fmla="*/ 2246948 w 4228242"/>
              <a:gd name="connsiteY1668" fmla="*/ 1970084 h 2262602"/>
              <a:gd name="connsiteX1669" fmla="*/ 2266569 w 4228242"/>
              <a:gd name="connsiteY1669" fmla="*/ 1975322 h 2262602"/>
              <a:gd name="connsiteX1670" fmla="*/ 2662142 w 4228242"/>
              <a:gd name="connsiteY1670" fmla="*/ 922429 h 2262602"/>
              <a:gd name="connsiteX1671" fmla="*/ 2649855 w 4228242"/>
              <a:gd name="connsiteY1671" fmla="*/ 920238 h 2262602"/>
              <a:gd name="connsiteX1672" fmla="*/ 2662142 w 4228242"/>
              <a:gd name="connsiteY1672" fmla="*/ 922429 h 2262602"/>
              <a:gd name="connsiteX1673" fmla="*/ 2219611 w 4228242"/>
              <a:gd name="connsiteY1673" fmla="*/ 1983990 h 2262602"/>
              <a:gd name="connsiteX1674" fmla="*/ 2205990 w 4228242"/>
              <a:gd name="connsiteY1674" fmla="*/ 1983990 h 2262602"/>
              <a:gd name="connsiteX1675" fmla="*/ 2219611 w 4228242"/>
              <a:gd name="connsiteY1675" fmla="*/ 1983990 h 2262602"/>
              <a:gd name="connsiteX1676" fmla="*/ 2164937 w 4228242"/>
              <a:gd name="connsiteY1676" fmla="*/ 1983800 h 2262602"/>
              <a:gd name="connsiteX1677" fmla="*/ 2123408 w 4228242"/>
              <a:gd name="connsiteY1677" fmla="*/ 1971893 h 2262602"/>
              <a:gd name="connsiteX1678" fmla="*/ 2131790 w 4228242"/>
              <a:gd name="connsiteY1678" fmla="*/ 1958654 h 2262602"/>
              <a:gd name="connsiteX1679" fmla="*/ 2141601 w 4228242"/>
              <a:gd name="connsiteY1679" fmla="*/ 1974084 h 2262602"/>
              <a:gd name="connsiteX1680" fmla="*/ 2164937 w 4228242"/>
              <a:gd name="connsiteY1680" fmla="*/ 1983800 h 2262602"/>
              <a:gd name="connsiteX1681" fmla="*/ 2161223 w 4228242"/>
              <a:gd name="connsiteY1681" fmla="*/ 1979418 h 2262602"/>
              <a:gd name="connsiteX1682" fmla="*/ 2173224 w 4228242"/>
              <a:gd name="connsiteY1682" fmla="*/ 1970465 h 2262602"/>
              <a:gd name="connsiteX1683" fmla="*/ 2179987 w 4228242"/>
              <a:gd name="connsiteY1683" fmla="*/ 1987133 h 2262602"/>
              <a:gd name="connsiteX1684" fmla="*/ 2161223 w 4228242"/>
              <a:gd name="connsiteY1684" fmla="*/ 1979418 h 2262602"/>
              <a:gd name="connsiteX1685" fmla="*/ 2116550 w 4228242"/>
              <a:gd name="connsiteY1685" fmla="*/ 2013708 h 2262602"/>
              <a:gd name="connsiteX1686" fmla="*/ 2100263 w 4228242"/>
              <a:gd name="connsiteY1686" fmla="*/ 2006755 h 2262602"/>
              <a:gd name="connsiteX1687" fmla="*/ 2116550 w 4228242"/>
              <a:gd name="connsiteY1687" fmla="*/ 2013708 h 2262602"/>
              <a:gd name="connsiteX1688" fmla="*/ 2491073 w 4228242"/>
              <a:gd name="connsiteY1688" fmla="*/ 812891 h 2262602"/>
              <a:gd name="connsiteX1689" fmla="*/ 2486025 w 4228242"/>
              <a:gd name="connsiteY1689" fmla="*/ 819083 h 2262602"/>
              <a:gd name="connsiteX1690" fmla="*/ 2472023 w 4228242"/>
              <a:gd name="connsiteY1690" fmla="*/ 810034 h 2262602"/>
              <a:gd name="connsiteX1691" fmla="*/ 2491073 w 4228242"/>
              <a:gd name="connsiteY1691" fmla="*/ 812891 h 2262602"/>
              <a:gd name="connsiteX1692" fmla="*/ 1972056 w 4228242"/>
              <a:gd name="connsiteY1692" fmla="*/ 1893979 h 2262602"/>
              <a:gd name="connsiteX1693" fmla="*/ 1949672 w 4228242"/>
              <a:gd name="connsiteY1693" fmla="*/ 1895122 h 2262602"/>
              <a:gd name="connsiteX1694" fmla="*/ 1924812 w 4228242"/>
              <a:gd name="connsiteY1694" fmla="*/ 1883787 h 2262602"/>
              <a:gd name="connsiteX1695" fmla="*/ 1930241 w 4228242"/>
              <a:gd name="connsiteY1695" fmla="*/ 1872071 h 2262602"/>
              <a:gd name="connsiteX1696" fmla="*/ 1972056 w 4228242"/>
              <a:gd name="connsiteY1696" fmla="*/ 1893979 h 2262602"/>
              <a:gd name="connsiteX1697" fmla="*/ 2458022 w 4228242"/>
              <a:gd name="connsiteY1697" fmla="*/ 800795 h 2262602"/>
              <a:gd name="connsiteX1698" fmla="*/ 2444020 w 4228242"/>
              <a:gd name="connsiteY1698" fmla="*/ 791555 h 2262602"/>
              <a:gd name="connsiteX1699" fmla="*/ 2458022 w 4228242"/>
              <a:gd name="connsiteY1699" fmla="*/ 800795 h 2262602"/>
              <a:gd name="connsiteX1700" fmla="*/ 1924717 w 4228242"/>
              <a:gd name="connsiteY1700" fmla="*/ 1878072 h 2262602"/>
              <a:gd name="connsiteX1701" fmla="*/ 1890236 w 4228242"/>
              <a:gd name="connsiteY1701" fmla="*/ 1864642 h 2262602"/>
              <a:gd name="connsiteX1702" fmla="*/ 1852422 w 4228242"/>
              <a:gd name="connsiteY1702" fmla="*/ 1858165 h 2262602"/>
              <a:gd name="connsiteX1703" fmla="*/ 1884617 w 4228242"/>
              <a:gd name="connsiteY1703" fmla="*/ 1853402 h 2262602"/>
              <a:gd name="connsiteX1704" fmla="*/ 1924717 w 4228242"/>
              <a:gd name="connsiteY1704" fmla="*/ 1878072 h 2262602"/>
              <a:gd name="connsiteX1705" fmla="*/ 1934337 w 4228242"/>
              <a:gd name="connsiteY1705" fmla="*/ 1845687 h 2262602"/>
              <a:gd name="connsiteX1706" fmla="*/ 1917764 w 4228242"/>
              <a:gd name="connsiteY1706" fmla="*/ 1840639 h 2262602"/>
              <a:gd name="connsiteX1707" fmla="*/ 1935480 w 4228242"/>
              <a:gd name="connsiteY1707" fmla="*/ 1837591 h 2262602"/>
              <a:gd name="connsiteX1708" fmla="*/ 1934337 w 4228242"/>
              <a:gd name="connsiteY1708" fmla="*/ 1845687 h 2262602"/>
              <a:gd name="connsiteX1709" fmla="*/ 1916621 w 4228242"/>
              <a:gd name="connsiteY1709" fmla="*/ 1831590 h 2262602"/>
              <a:gd name="connsiteX1710" fmla="*/ 1897761 w 4228242"/>
              <a:gd name="connsiteY1710" fmla="*/ 1825494 h 2262602"/>
              <a:gd name="connsiteX1711" fmla="*/ 1899952 w 4228242"/>
              <a:gd name="connsiteY1711" fmla="*/ 1815112 h 2262602"/>
              <a:gd name="connsiteX1712" fmla="*/ 1916621 w 4228242"/>
              <a:gd name="connsiteY1712" fmla="*/ 1831590 h 2262602"/>
              <a:gd name="connsiteX1713" fmla="*/ 2421160 w 4228242"/>
              <a:gd name="connsiteY1713" fmla="*/ 718403 h 2262602"/>
              <a:gd name="connsiteX1714" fmla="*/ 2406968 w 4228242"/>
              <a:gd name="connsiteY1714" fmla="*/ 714593 h 2262602"/>
              <a:gd name="connsiteX1715" fmla="*/ 2421160 w 4228242"/>
              <a:gd name="connsiteY1715" fmla="*/ 718403 h 2262602"/>
              <a:gd name="connsiteX1716" fmla="*/ 1863662 w 4228242"/>
              <a:gd name="connsiteY1716" fmla="*/ 1886264 h 2262602"/>
              <a:gd name="connsiteX1717" fmla="*/ 1849088 w 4228242"/>
              <a:gd name="connsiteY1717" fmla="*/ 1882263 h 2262602"/>
              <a:gd name="connsiteX1718" fmla="*/ 1844612 w 4228242"/>
              <a:gd name="connsiteY1718" fmla="*/ 1874453 h 2262602"/>
              <a:gd name="connsiteX1719" fmla="*/ 1863662 w 4228242"/>
              <a:gd name="connsiteY1719" fmla="*/ 1886264 h 2262602"/>
              <a:gd name="connsiteX1720" fmla="*/ 1868996 w 4228242"/>
              <a:gd name="connsiteY1720" fmla="*/ 1846068 h 2262602"/>
              <a:gd name="connsiteX1721" fmla="*/ 1865662 w 4228242"/>
              <a:gd name="connsiteY1721" fmla="*/ 1853021 h 2262602"/>
              <a:gd name="connsiteX1722" fmla="*/ 1854518 w 4228242"/>
              <a:gd name="connsiteY1722" fmla="*/ 1847783 h 2262602"/>
              <a:gd name="connsiteX1723" fmla="*/ 1868996 w 4228242"/>
              <a:gd name="connsiteY1723" fmla="*/ 1846068 h 2262602"/>
              <a:gd name="connsiteX1724" fmla="*/ 2406587 w 4228242"/>
              <a:gd name="connsiteY1724" fmla="*/ 705830 h 2262602"/>
              <a:gd name="connsiteX1725" fmla="*/ 2393061 w 4228242"/>
              <a:gd name="connsiteY1725" fmla="*/ 705259 h 2262602"/>
              <a:gd name="connsiteX1726" fmla="*/ 2406587 w 4228242"/>
              <a:gd name="connsiteY1726" fmla="*/ 705830 h 2262602"/>
              <a:gd name="connsiteX1727" fmla="*/ 2384203 w 4228242"/>
              <a:gd name="connsiteY1727" fmla="*/ 738025 h 2262602"/>
              <a:gd name="connsiteX1728" fmla="*/ 2375916 w 4228242"/>
              <a:gd name="connsiteY1728" fmla="*/ 731262 h 2262602"/>
              <a:gd name="connsiteX1729" fmla="*/ 2384203 w 4228242"/>
              <a:gd name="connsiteY1729" fmla="*/ 738025 h 2262602"/>
              <a:gd name="connsiteX1730" fmla="*/ 2364581 w 4228242"/>
              <a:gd name="connsiteY1730" fmla="*/ 740216 h 2262602"/>
              <a:gd name="connsiteX1731" fmla="*/ 2350961 w 4228242"/>
              <a:gd name="connsiteY1731" fmla="*/ 739358 h 2262602"/>
              <a:gd name="connsiteX1732" fmla="*/ 2364581 w 4228242"/>
              <a:gd name="connsiteY1732" fmla="*/ 740216 h 2262602"/>
              <a:gd name="connsiteX1733" fmla="*/ 2349151 w 4228242"/>
              <a:gd name="connsiteY1733" fmla="*/ 724118 h 2262602"/>
              <a:gd name="connsiteX1734" fmla="*/ 2348008 w 4228242"/>
              <a:gd name="connsiteY1734" fmla="*/ 726404 h 2262602"/>
              <a:gd name="connsiteX1735" fmla="*/ 2349151 w 4228242"/>
              <a:gd name="connsiteY1735" fmla="*/ 738406 h 2262602"/>
              <a:gd name="connsiteX1736" fmla="*/ 2338578 w 4228242"/>
              <a:gd name="connsiteY1736" fmla="*/ 736120 h 2262602"/>
              <a:gd name="connsiteX1737" fmla="*/ 2337054 w 4228242"/>
              <a:gd name="connsiteY1737" fmla="*/ 729643 h 2262602"/>
              <a:gd name="connsiteX1738" fmla="*/ 2349151 w 4228242"/>
              <a:gd name="connsiteY1738" fmla="*/ 724118 h 2262602"/>
              <a:gd name="connsiteX1739" fmla="*/ 1783366 w 4228242"/>
              <a:gd name="connsiteY1739" fmla="*/ 1853688 h 2262602"/>
              <a:gd name="connsiteX1740" fmla="*/ 1777841 w 4228242"/>
              <a:gd name="connsiteY1740" fmla="*/ 1848164 h 2262602"/>
              <a:gd name="connsiteX1741" fmla="*/ 1782318 w 4228242"/>
              <a:gd name="connsiteY1741" fmla="*/ 1838924 h 2262602"/>
              <a:gd name="connsiteX1742" fmla="*/ 1787747 w 4228242"/>
              <a:gd name="connsiteY1742" fmla="*/ 1855879 h 2262602"/>
              <a:gd name="connsiteX1743" fmla="*/ 1773365 w 4228242"/>
              <a:gd name="connsiteY1743" fmla="*/ 1851688 h 2262602"/>
              <a:gd name="connsiteX1744" fmla="*/ 1783366 w 4228242"/>
              <a:gd name="connsiteY1744" fmla="*/ 1853688 h 2262602"/>
              <a:gd name="connsiteX1745" fmla="*/ 2359057 w 4228242"/>
              <a:gd name="connsiteY1745" fmla="*/ 665921 h 2262602"/>
              <a:gd name="connsiteX1746" fmla="*/ 2349722 w 4228242"/>
              <a:gd name="connsiteY1746" fmla="*/ 661349 h 2262602"/>
              <a:gd name="connsiteX1747" fmla="*/ 2359057 w 4228242"/>
              <a:gd name="connsiteY1747" fmla="*/ 665921 h 2262602"/>
              <a:gd name="connsiteX1748" fmla="*/ 2333244 w 4228242"/>
              <a:gd name="connsiteY1748" fmla="*/ 713546 h 2262602"/>
              <a:gd name="connsiteX1749" fmla="*/ 2321909 w 4228242"/>
              <a:gd name="connsiteY1749" fmla="*/ 722309 h 2262602"/>
              <a:gd name="connsiteX1750" fmla="*/ 2322671 w 4228242"/>
              <a:gd name="connsiteY1750" fmla="*/ 711260 h 2262602"/>
              <a:gd name="connsiteX1751" fmla="*/ 2333244 w 4228242"/>
              <a:gd name="connsiteY1751" fmla="*/ 713546 h 2262602"/>
              <a:gd name="connsiteX1752" fmla="*/ 1754981 w 4228242"/>
              <a:gd name="connsiteY1752" fmla="*/ 1816922 h 2262602"/>
              <a:gd name="connsiteX1753" fmla="*/ 1749362 w 4228242"/>
              <a:gd name="connsiteY1753" fmla="*/ 1822732 h 2262602"/>
              <a:gd name="connsiteX1754" fmla="*/ 1749457 w 4228242"/>
              <a:gd name="connsiteY1754" fmla="*/ 1817017 h 2262602"/>
              <a:gd name="connsiteX1755" fmla="*/ 1748504 w 4228242"/>
              <a:gd name="connsiteY1755" fmla="*/ 1807873 h 2262602"/>
              <a:gd name="connsiteX1756" fmla="*/ 1752886 w 4228242"/>
              <a:gd name="connsiteY1756" fmla="*/ 1810064 h 2262602"/>
              <a:gd name="connsiteX1757" fmla="*/ 1754981 w 4228242"/>
              <a:gd name="connsiteY1757" fmla="*/ 1816922 h 2262602"/>
              <a:gd name="connsiteX1758" fmla="*/ 1735074 w 4228242"/>
              <a:gd name="connsiteY1758" fmla="*/ 1818541 h 2262602"/>
              <a:gd name="connsiteX1759" fmla="*/ 1745266 w 4228242"/>
              <a:gd name="connsiteY1759" fmla="*/ 1803396 h 2262602"/>
              <a:gd name="connsiteX1760" fmla="*/ 1735074 w 4228242"/>
              <a:gd name="connsiteY1760" fmla="*/ 1818541 h 2262602"/>
              <a:gd name="connsiteX1761" fmla="*/ 2296954 w 4228242"/>
              <a:gd name="connsiteY1761" fmla="*/ 664301 h 2262602"/>
              <a:gd name="connsiteX1762" fmla="*/ 2296573 w 4228242"/>
              <a:gd name="connsiteY1762" fmla="*/ 669826 h 2262602"/>
              <a:gd name="connsiteX1763" fmla="*/ 2285333 w 4228242"/>
              <a:gd name="connsiteY1763" fmla="*/ 664301 h 2262602"/>
              <a:gd name="connsiteX1764" fmla="*/ 2283905 w 4228242"/>
              <a:gd name="connsiteY1764" fmla="*/ 657920 h 2262602"/>
              <a:gd name="connsiteX1765" fmla="*/ 2296954 w 4228242"/>
              <a:gd name="connsiteY1765" fmla="*/ 664301 h 2262602"/>
              <a:gd name="connsiteX1766" fmla="*/ 1736789 w 4228242"/>
              <a:gd name="connsiteY1766" fmla="*/ 1721957 h 2262602"/>
              <a:gd name="connsiteX1767" fmla="*/ 1659922 w 4228242"/>
              <a:gd name="connsiteY1767" fmla="*/ 1697478 h 2262602"/>
              <a:gd name="connsiteX1768" fmla="*/ 1736789 w 4228242"/>
              <a:gd name="connsiteY1768" fmla="*/ 1721957 h 2262602"/>
              <a:gd name="connsiteX1769" fmla="*/ 1704880 w 4228242"/>
              <a:gd name="connsiteY1769" fmla="*/ 1726148 h 2262602"/>
              <a:gd name="connsiteX1770" fmla="*/ 1701356 w 4228242"/>
              <a:gd name="connsiteY1770" fmla="*/ 1733102 h 2262602"/>
              <a:gd name="connsiteX1771" fmla="*/ 1689640 w 4228242"/>
              <a:gd name="connsiteY1771" fmla="*/ 1724243 h 2262602"/>
              <a:gd name="connsiteX1772" fmla="*/ 1704880 w 4228242"/>
              <a:gd name="connsiteY1772" fmla="*/ 1726148 h 2262602"/>
              <a:gd name="connsiteX1773" fmla="*/ 1686401 w 4228242"/>
              <a:gd name="connsiteY1773" fmla="*/ 1725386 h 2262602"/>
              <a:gd name="connsiteX1774" fmla="*/ 1682877 w 4228242"/>
              <a:gd name="connsiteY1774" fmla="*/ 1732244 h 2262602"/>
              <a:gd name="connsiteX1775" fmla="*/ 1677734 w 4228242"/>
              <a:gd name="connsiteY1775" fmla="*/ 1721005 h 2262602"/>
              <a:gd name="connsiteX1776" fmla="*/ 1686401 w 4228242"/>
              <a:gd name="connsiteY1776" fmla="*/ 1725386 h 2262602"/>
              <a:gd name="connsiteX1777" fmla="*/ 1656969 w 4228242"/>
              <a:gd name="connsiteY1777" fmla="*/ 1756628 h 2262602"/>
              <a:gd name="connsiteX1778" fmla="*/ 1654778 w 4228242"/>
              <a:gd name="connsiteY1778" fmla="*/ 1755485 h 2262602"/>
              <a:gd name="connsiteX1779" fmla="*/ 1648492 w 4228242"/>
              <a:gd name="connsiteY1779" fmla="*/ 1746532 h 2262602"/>
              <a:gd name="connsiteX1780" fmla="*/ 1658302 w 4228242"/>
              <a:gd name="connsiteY1780" fmla="*/ 1748627 h 2262602"/>
              <a:gd name="connsiteX1781" fmla="*/ 1656969 w 4228242"/>
              <a:gd name="connsiteY1781" fmla="*/ 1756628 h 2262602"/>
              <a:gd name="connsiteX1782" fmla="*/ 1640491 w 4228242"/>
              <a:gd name="connsiteY1782" fmla="*/ 1687667 h 2262602"/>
              <a:gd name="connsiteX1783" fmla="*/ 1619726 w 4228242"/>
              <a:gd name="connsiteY1783" fmla="*/ 1685762 h 2262602"/>
              <a:gd name="connsiteX1784" fmla="*/ 1640491 w 4228242"/>
              <a:gd name="connsiteY1784" fmla="*/ 1687667 h 2262602"/>
              <a:gd name="connsiteX1785" fmla="*/ 2152460 w 4228242"/>
              <a:gd name="connsiteY1785" fmla="*/ 488279 h 2262602"/>
              <a:gd name="connsiteX1786" fmla="*/ 2134743 w 4228242"/>
              <a:gd name="connsiteY1786" fmla="*/ 482374 h 2262602"/>
              <a:gd name="connsiteX1787" fmla="*/ 2152460 w 4228242"/>
              <a:gd name="connsiteY1787" fmla="*/ 488279 h 2262602"/>
              <a:gd name="connsiteX1788" fmla="*/ 1411605 w 4228242"/>
              <a:gd name="connsiteY1788" fmla="*/ 1530029 h 2262602"/>
              <a:gd name="connsiteX1789" fmla="*/ 1414748 w 4228242"/>
              <a:gd name="connsiteY1789" fmla="*/ 1508883 h 2262602"/>
              <a:gd name="connsiteX1790" fmla="*/ 1424654 w 4228242"/>
              <a:gd name="connsiteY1790" fmla="*/ 1507740 h 2262602"/>
              <a:gd name="connsiteX1791" fmla="*/ 1437989 w 4228242"/>
              <a:gd name="connsiteY1791" fmla="*/ 1513646 h 2262602"/>
              <a:gd name="connsiteX1792" fmla="*/ 1431131 w 4228242"/>
              <a:gd name="connsiteY1792" fmla="*/ 1504883 h 2262602"/>
              <a:gd name="connsiteX1793" fmla="*/ 1443228 w 4228242"/>
              <a:gd name="connsiteY1793" fmla="*/ 1501835 h 2262602"/>
              <a:gd name="connsiteX1794" fmla="*/ 1440847 w 4228242"/>
              <a:gd name="connsiteY1794" fmla="*/ 1512026 h 2262602"/>
              <a:gd name="connsiteX1795" fmla="*/ 1480471 w 4228242"/>
              <a:gd name="connsiteY1795" fmla="*/ 1524314 h 2262602"/>
              <a:gd name="connsiteX1796" fmla="*/ 1488662 w 4228242"/>
              <a:gd name="connsiteY1796" fmla="*/ 1539268 h 2262602"/>
              <a:gd name="connsiteX1797" fmla="*/ 1493044 w 4228242"/>
              <a:gd name="connsiteY1797" fmla="*/ 1529933 h 2262602"/>
              <a:gd name="connsiteX1798" fmla="*/ 1515904 w 4228242"/>
              <a:gd name="connsiteY1798" fmla="*/ 1545840 h 2262602"/>
              <a:gd name="connsiteX1799" fmla="*/ 1510284 w 4228242"/>
              <a:gd name="connsiteY1799" fmla="*/ 1534886 h 2262602"/>
              <a:gd name="connsiteX1800" fmla="*/ 1532954 w 4228242"/>
              <a:gd name="connsiteY1800" fmla="*/ 1542221 h 2262602"/>
              <a:gd name="connsiteX1801" fmla="*/ 1525619 w 4228242"/>
              <a:gd name="connsiteY1801" fmla="*/ 1552984 h 2262602"/>
              <a:gd name="connsiteX1802" fmla="*/ 1535430 w 4228242"/>
              <a:gd name="connsiteY1802" fmla="*/ 1546221 h 2262602"/>
              <a:gd name="connsiteX1803" fmla="*/ 1545241 w 4228242"/>
              <a:gd name="connsiteY1803" fmla="*/ 1562509 h 2262602"/>
              <a:gd name="connsiteX1804" fmla="*/ 1486186 w 4228242"/>
              <a:gd name="connsiteY1804" fmla="*/ 1549364 h 2262602"/>
              <a:gd name="connsiteX1805" fmla="*/ 1427131 w 4228242"/>
              <a:gd name="connsiteY1805" fmla="*/ 1514217 h 2262602"/>
              <a:gd name="connsiteX1806" fmla="*/ 1432179 w 4228242"/>
              <a:gd name="connsiteY1806" fmla="*/ 1522123 h 2262602"/>
              <a:gd name="connsiteX1807" fmla="*/ 1422559 w 4228242"/>
              <a:gd name="connsiteY1807" fmla="*/ 1514979 h 2262602"/>
              <a:gd name="connsiteX1808" fmla="*/ 1411605 w 4228242"/>
              <a:gd name="connsiteY1808" fmla="*/ 1530029 h 2262602"/>
              <a:gd name="connsiteX1809" fmla="*/ 2093500 w 4228242"/>
              <a:gd name="connsiteY1809" fmla="*/ 390362 h 2262602"/>
              <a:gd name="connsiteX1810" fmla="*/ 2076450 w 4228242"/>
              <a:gd name="connsiteY1810" fmla="*/ 388172 h 2262602"/>
              <a:gd name="connsiteX1811" fmla="*/ 2093500 w 4228242"/>
              <a:gd name="connsiteY1811" fmla="*/ 390362 h 2262602"/>
              <a:gd name="connsiteX1812" fmla="*/ 2093786 w 4228242"/>
              <a:gd name="connsiteY1812" fmla="*/ 370646 h 2262602"/>
              <a:gd name="connsiteX1813" fmla="*/ 2083880 w 4228242"/>
              <a:gd name="connsiteY1813" fmla="*/ 366074 h 2262602"/>
              <a:gd name="connsiteX1814" fmla="*/ 2093786 w 4228242"/>
              <a:gd name="connsiteY1814" fmla="*/ 370646 h 2262602"/>
              <a:gd name="connsiteX1815" fmla="*/ 2012537 w 4228242"/>
              <a:gd name="connsiteY1815" fmla="*/ 542762 h 2262602"/>
              <a:gd name="connsiteX1816" fmla="*/ 1994345 w 4228242"/>
              <a:gd name="connsiteY1816" fmla="*/ 525903 h 2262602"/>
              <a:gd name="connsiteX1817" fmla="*/ 2012537 w 4228242"/>
              <a:gd name="connsiteY1817" fmla="*/ 542762 h 2262602"/>
              <a:gd name="connsiteX1818" fmla="*/ 2074069 w 4228242"/>
              <a:gd name="connsiteY1818" fmla="*/ 387029 h 2262602"/>
              <a:gd name="connsiteX1819" fmla="*/ 2023586 w 4228242"/>
              <a:gd name="connsiteY1819" fmla="*/ 366645 h 2262602"/>
              <a:gd name="connsiteX1820" fmla="*/ 2037398 w 4228242"/>
              <a:gd name="connsiteY1820" fmla="*/ 355977 h 2262602"/>
              <a:gd name="connsiteX1821" fmla="*/ 2067401 w 4228242"/>
              <a:gd name="connsiteY1821" fmla="*/ 375408 h 2262602"/>
              <a:gd name="connsiteX1822" fmla="*/ 2074069 w 4228242"/>
              <a:gd name="connsiteY1822" fmla="*/ 387029 h 2262602"/>
              <a:gd name="connsiteX1823" fmla="*/ 1525524 w 4228242"/>
              <a:gd name="connsiteY1823" fmla="*/ 1516503 h 2262602"/>
              <a:gd name="connsiteX1824" fmla="*/ 1509998 w 4228242"/>
              <a:gd name="connsiteY1824" fmla="*/ 1512407 h 2262602"/>
              <a:gd name="connsiteX1825" fmla="*/ 1525524 w 4228242"/>
              <a:gd name="connsiteY1825" fmla="*/ 1516503 h 2262602"/>
              <a:gd name="connsiteX1826" fmla="*/ 2012061 w 4228242"/>
              <a:gd name="connsiteY1826" fmla="*/ 468944 h 2262602"/>
              <a:gd name="connsiteX1827" fmla="*/ 2005298 w 4228242"/>
              <a:gd name="connsiteY1827" fmla="*/ 477230 h 2262602"/>
              <a:gd name="connsiteX1828" fmla="*/ 1995392 w 4228242"/>
              <a:gd name="connsiteY1828" fmla="*/ 467039 h 2262602"/>
              <a:gd name="connsiteX1829" fmla="*/ 2012061 w 4228242"/>
              <a:gd name="connsiteY1829" fmla="*/ 468944 h 2262602"/>
              <a:gd name="connsiteX1830" fmla="*/ 1995106 w 4228242"/>
              <a:gd name="connsiteY1830" fmla="*/ 486660 h 2262602"/>
              <a:gd name="connsiteX1831" fmla="*/ 1991868 w 4228242"/>
              <a:gd name="connsiteY1831" fmla="*/ 493613 h 2262602"/>
              <a:gd name="connsiteX1832" fmla="*/ 1962722 w 4228242"/>
              <a:gd name="connsiteY1832" fmla="*/ 474659 h 2262602"/>
              <a:gd name="connsiteX1833" fmla="*/ 1995106 w 4228242"/>
              <a:gd name="connsiteY1833" fmla="*/ 486660 h 2262602"/>
              <a:gd name="connsiteX1834" fmla="*/ 1961674 w 4228242"/>
              <a:gd name="connsiteY1834" fmla="*/ 477040 h 2262602"/>
              <a:gd name="connsiteX1835" fmla="*/ 1901476 w 4228242"/>
              <a:gd name="connsiteY1835" fmla="*/ 449703 h 2262602"/>
              <a:gd name="connsiteX1836" fmla="*/ 1910144 w 4228242"/>
              <a:gd name="connsiteY1836" fmla="*/ 436654 h 2262602"/>
              <a:gd name="connsiteX1837" fmla="*/ 1947767 w 4228242"/>
              <a:gd name="connsiteY1837" fmla="*/ 456561 h 2262602"/>
              <a:gd name="connsiteX1838" fmla="*/ 1948434 w 4228242"/>
              <a:gd name="connsiteY1838" fmla="*/ 468182 h 2262602"/>
              <a:gd name="connsiteX1839" fmla="*/ 1955006 w 4228242"/>
              <a:gd name="connsiteY1839" fmla="*/ 459895 h 2262602"/>
              <a:gd name="connsiteX1840" fmla="*/ 1961674 w 4228242"/>
              <a:gd name="connsiteY1840" fmla="*/ 477040 h 2262602"/>
              <a:gd name="connsiteX1841" fmla="*/ 1497330 w 4228242"/>
              <a:gd name="connsiteY1841" fmla="*/ 1478403 h 2262602"/>
              <a:gd name="connsiteX1842" fmla="*/ 1485329 w 4228242"/>
              <a:gd name="connsiteY1842" fmla="*/ 1475831 h 2262602"/>
              <a:gd name="connsiteX1843" fmla="*/ 1497330 w 4228242"/>
              <a:gd name="connsiteY1843" fmla="*/ 1478403 h 2262602"/>
              <a:gd name="connsiteX1844" fmla="*/ 1508951 w 4228242"/>
              <a:gd name="connsiteY1844" fmla="*/ 1404584 h 2262602"/>
              <a:gd name="connsiteX1845" fmla="*/ 1469517 w 4228242"/>
              <a:gd name="connsiteY1845" fmla="*/ 1393440 h 2262602"/>
              <a:gd name="connsiteX1846" fmla="*/ 1433798 w 4228242"/>
              <a:gd name="connsiteY1846" fmla="*/ 1375247 h 2262602"/>
              <a:gd name="connsiteX1847" fmla="*/ 1435322 w 4228242"/>
              <a:gd name="connsiteY1847" fmla="*/ 1386963 h 2262602"/>
              <a:gd name="connsiteX1848" fmla="*/ 1424273 w 4228242"/>
              <a:gd name="connsiteY1848" fmla="*/ 1382486 h 2262602"/>
              <a:gd name="connsiteX1849" fmla="*/ 1430084 w 4228242"/>
              <a:gd name="connsiteY1849" fmla="*/ 1373723 h 2262602"/>
              <a:gd name="connsiteX1850" fmla="*/ 1418177 w 4228242"/>
              <a:gd name="connsiteY1850" fmla="*/ 1366008 h 2262602"/>
              <a:gd name="connsiteX1851" fmla="*/ 1462754 w 4228242"/>
              <a:gd name="connsiteY1851" fmla="*/ 1370771 h 2262602"/>
              <a:gd name="connsiteX1852" fmla="*/ 1484376 w 4228242"/>
              <a:gd name="connsiteY1852" fmla="*/ 1383344 h 2262602"/>
              <a:gd name="connsiteX1853" fmla="*/ 1510284 w 4228242"/>
              <a:gd name="connsiteY1853" fmla="*/ 1396679 h 2262602"/>
              <a:gd name="connsiteX1854" fmla="*/ 1508951 w 4228242"/>
              <a:gd name="connsiteY1854" fmla="*/ 1404584 h 2262602"/>
              <a:gd name="connsiteX1855" fmla="*/ 1443800 w 4228242"/>
              <a:gd name="connsiteY1855" fmla="*/ 1538887 h 2262602"/>
              <a:gd name="connsiteX1856" fmla="*/ 1431036 w 4228242"/>
              <a:gd name="connsiteY1856" fmla="*/ 1538792 h 2262602"/>
              <a:gd name="connsiteX1857" fmla="*/ 1433513 w 4228242"/>
              <a:gd name="connsiteY1857" fmla="*/ 1528600 h 2262602"/>
              <a:gd name="connsiteX1858" fmla="*/ 1443800 w 4228242"/>
              <a:gd name="connsiteY1858" fmla="*/ 1538887 h 2262602"/>
              <a:gd name="connsiteX1859" fmla="*/ 1901571 w 4228242"/>
              <a:gd name="connsiteY1859" fmla="*/ 435797 h 2262602"/>
              <a:gd name="connsiteX1860" fmla="*/ 1877663 w 4228242"/>
              <a:gd name="connsiteY1860" fmla="*/ 436940 h 2262602"/>
              <a:gd name="connsiteX1861" fmla="*/ 1884140 w 4228242"/>
              <a:gd name="connsiteY1861" fmla="*/ 428558 h 2262602"/>
              <a:gd name="connsiteX1862" fmla="*/ 1901571 w 4228242"/>
              <a:gd name="connsiteY1862" fmla="*/ 435797 h 2262602"/>
              <a:gd name="connsiteX1863" fmla="*/ 1416177 w 4228242"/>
              <a:gd name="connsiteY1863" fmla="*/ 1495834 h 2262602"/>
              <a:gd name="connsiteX1864" fmla="*/ 1407224 w 4228242"/>
              <a:gd name="connsiteY1864" fmla="*/ 1511645 h 2262602"/>
              <a:gd name="connsiteX1865" fmla="*/ 1387507 w 4228242"/>
              <a:gd name="connsiteY1865" fmla="*/ 1489738 h 2262602"/>
              <a:gd name="connsiteX1866" fmla="*/ 1416177 w 4228242"/>
              <a:gd name="connsiteY1866" fmla="*/ 1495834 h 2262602"/>
              <a:gd name="connsiteX1867" fmla="*/ 1343406 w 4228242"/>
              <a:gd name="connsiteY1867" fmla="*/ 1516122 h 2262602"/>
              <a:gd name="connsiteX1868" fmla="*/ 1352169 w 4228242"/>
              <a:gd name="connsiteY1868" fmla="*/ 1519742 h 2262602"/>
              <a:gd name="connsiteX1869" fmla="*/ 1327309 w 4228242"/>
              <a:gd name="connsiteY1869" fmla="*/ 1514979 h 2262602"/>
              <a:gd name="connsiteX1870" fmla="*/ 1301115 w 4228242"/>
              <a:gd name="connsiteY1870" fmla="*/ 1507264 h 2262602"/>
              <a:gd name="connsiteX1871" fmla="*/ 1251395 w 4228242"/>
              <a:gd name="connsiteY1871" fmla="*/ 1481356 h 2262602"/>
              <a:gd name="connsiteX1872" fmla="*/ 1246156 w 4228242"/>
              <a:gd name="connsiteY1872" fmla="*/ 1484975 h 2262602"/>
              <a:gd name="connsiteX1873" fmla="*/ 1237583 w 4228242"/>
              <a:gd name="connsiteY1873" fmla="*/ 1476308 h 2262602"/>
              <a:gd name="connsiteX1874" fmla="*/ 1253204 w 4228242"/>
              <a:gd name="connsiteY1874" fmla="*/ 1476593 h 2262602"/>
              <a:gd name="connsiteX1875" fmla="*/ 1254157 w 4228242"/>
              <a:gd name="connsiteY1875" fmla="*/ 1468688 h 2262602"/>
              <a:gd name="connsiteX1876" fmla="*/ 1288447 w 4228242"/>
              <a:gd name="connsiteY1876" fmla="*/ 1478117 h 2262602"/>
              <a:gd name="connsiteX1877" fmla="*/ 1309306 w 4228242"/>
              <a:gd name="connsiteY1877" fmla="*/ 1482975 h 2262602"/>
              <a:gd name="connsiteX1878" fmla="*/ 1320451 w 4228242"/>
              <a:gd name="connsiteY1878" fmla="*/ 1483928 h 2262602"/>
              <a:gd name="connsiteX1879" fmla="*/ 1332071 w 4228242"/>
              <a:gd name="connsiteY1879" fmla="*/ 1483832 h 2262602"/>
              <a:gd name="connsiteX1880" fmla="*/ 1341311 w 4228242"/>
              <a:gd name="connsiteY1880" fmla="*/ 1501549 h 2262602"/>
              <a:gd name="connsiteX1881" fmla="*/ 1346168 w 4228242"/>
              <a:gd name="connsiteY1881" fmla="*/ 1489643 h 2262602"/>
              <a:gd name="connsiteX1882" fmla="*/ 1355789 w 4228242"/>
              <a:gd name="connsiteY1882" fmla="*/ 1496405 h 2262602"/>
              <a:gd name="connsiteX1883" fmla="*/ 1353598 w 4228242"/>
              <a:gd name="connsiteY1883" fmla="*/ 1506597 h 2262602"/>
              <a:gd name="connsiteX1884" fmla="*/ 1376744 w 4228242"/>
              <a:gd name="connsiteY1884" fmla="*/ 1510502 h 2262602"/>
              <a:gd name="connsiteX1885" fmla="*/ 1369886 w 4228242"/>
              <a:gd name="connsiteY1885" fmla="*/ 1502216 h 2262602"/>
              <a:gd name="connsiteX1886" fmla="*/ 1392841 w 4228242"/>
              <a:gd name="connsiteY1886" fmla="*/ 1511550 h 2262602"/>
              <a:gd name="connsiteX1887" fmla="*/ 1387507 w 4228242"/>
              <a:gd name="connsiteY1887" fmla="*/ 1528790 h 2262602"/>
              <a:gd name="connsiteX1888" fmla="*/ 1354931 w 4228242"/>
              <a:gd name="connsiteY1888" fmla="*/ 1518313 h 2262602"/>
              <a:gd name="connsiteX1889" fmla="*/ 1393603 w 4228242"/>
              <a:gd name="connsiteY1889" fmla="*/ 1547936 h 2262602"/>
              <a:gd name="connsiteX1890" fmla="*/ 1339501 w 4228242"/>
              <a:gd name="connsiteY1890" fmla="*/ 1525933 h 2262602"/>
              <a:gd name="connsiteX1891" fmla="*/ 1343406 w 4228242"/>
              <a:gd name="connsiteY1891" fmla="*/ 1516122 h 2262602"/>
              <a:gd name="connsiteX1892" fmla="*/ 1431322 w 4228242"/>
              <a:gd name="connsiteY1892" fmla="*/ 1446494 h 2262602"/>
              <a:gd name="connsiteX1893" fmla="*/ 1421035 w 4228242"/>
              <a:gd name="connsiteY1893" fmla="*/ 1450685 h 2262602"/>
              <a:gd name="connsiteX1894" fmla="*/ 1431322 w 4228242"/>
              <a:gd name="connsiteY1894" fmla="*/ 1446494 h 2262602"/>
              <a:gd name="connsiteX1895" fmla="*/ 1407128 w 4228242"/>
              <a:gd name="connsiteY1895" fmla="*/ 1453257 h 2262602"/>
              <a:gd name="connsiteX1896" fmla="*/ 1410938 w 4228242"/>
              <a:gd name="connsiteY1896" fmla="*/ 1449257 h 2262602"/>
              <a:gd name="connsiteX1897" fmla="*/ 1362932 w 4228242"/>
              <a:gd name="connsiteY1897" fmla="*/ 1437922 h 2262602"/>
              <a:gd name="connsiteX1898" fmla="*/ 1416939 w 4228242"/>
              <a:gd name="connsiteY1898" fmla="*/ 1435064 h 2262602"/>
              <a:gd name="connsiteX1899" fmla="*/ 1407128 w 4228242"/>
              <a:gd name="connsiteY1899" fmla="*/ 1453257 h 2262602"/>
              <a:gd name="connsiteX1900" fmla="*/ 1381411 w 4228242"/>
              <a:gd name="connsiteY1900" fmla="*/ 1484404 h 2262602"/>
              <a:gd name="connsiteX1901" fmla="*/ 1369314 w 4228242"/>
              <a:gd name="connsiteY1901" fmla="*/ 1493357 h 2262602"/>
              <a:gd name="connsiteX1902" fmla="*/ 1357313 w 4228242"/>
              <a:gd name="connsiteY1902" fmla="*/ 1477260 h 2262602"/>
              <a:gd name="connsiteX1903" fmla="*/ 1381411 w 4228242"/>
              <a:gd name="connsiteY1903" fmla="*/ 1484404 h 2262602"/>
              <a:gd name="connsiteX1904" fmla="*/ 1354265 w 4228242"/>
              <a:gd name="connsiteY1904" fmla="*/ 1354483 h 2262602"/>
              <a:gd name="connsiteX1905" fmla="*/ 1351502 w 4228242"/>
              <a:gd name="connsiteY1905" fmla="*/ 1350768 h 2262602"/>
              <a:gd name="connsiteX1906" fmla="*/ 1358932 w 4228242"/>
              <a:gd name="connsiteY1906" fmla="*/ 1348006 h 2262602"/>
              <a:gd name="connsiteX1907" fmla="*/ 1343216 w 4228242"/>
              <a:gd name="connsiteY1907" fmla="*/ 1339529 h 2262602"/>
              <a:gd name="connsiteX1908" fmla="*/ 1382173 w 4228242"/>
              <a:gd name="connsiteY1908" fmla="*/ 1337338 h 2262602"/>
              <a:gd name="connsiteX1909" fmla="*/ 1376458 w 4228242"/>
              <a:gd name="connsiteY1909" fmla="*/ 1351721 h 2262602"/>
              <a:gd name="connsiteX1910" fmla="*/ 1381982 w 4228242"/>
              <a:gd name="connsiteY1910" fmla="*/ 1359531 h 2262602"/>
              <a:gd name="connsiteX1911" fmla="*/ 1383030 w 4228242"/>
              <a:gd name="connsiteY1911" fmla="*/ 1346006 h 2262602"/>
              <a:gd name="connsiteX1912" fmla="*/ 1409033 w 4228242"/>
              <a:gd name="connsiteY1912" fmla="*/ 1351149 h 2262602"/>
              <a:gd name="connsiteX1913" fmla="*/ 1419225 w 4228242"/>
              <a:gd name="connsiteY1913" fmla="*/ 1358102 h 2262602"/>
              <a:gd name="connsiteX1914" fmla="*/ 1398651 w 4228242"/>
              <a:gd name="connsiteY1914" fmla="*/ 1360769 h 2262602"/>
              <a:gd name="connsiteX1915" fmla="*/ 1419701 w 4228242"/>
              <a:gd name="connsiteY1915" fmla="*/ 1377819 h 2262602"/>
              <a:gd name="connsiteX1916" fmla="*/ 1380173 w 4228242"/>
              <a:gd name="connsiteY1916" fmla="*/ 1366675 h 2262602"/>
              <a:gd name="connsiteX1917" fmla="*/ 1359980 w 4228242"/>
              <a:gd name="connsiteY1917" fmla="*/ 1359531 h 2262602"/>
              <a:gd name="connsiteX1918" fmla="*/ 1343311 w 4228242"/>
              <a:gd name="connsiteY1918" fmla="*/ 1345053 h 2262602"/>
              <a:gd name="connsiteX1919" fmla="*/ 1354265 w 4228242"/>
              <a:gd name="connsiteY1919" fmla="*/ 1354483 h 2262602"/>
              <a:gd name="connsiteX1920" fmla="*/ 1364171 w 4228242"/>
              <a:gd name="connsiteY1920" fmla="*/ 1460687 h 2262602"/>
              <a:gd name="connsiteX1921" fmla="*/ 1362075 w 4228242"/>
              <a:gd name="connsiteY1921" fmla="*/ 1470974 h 2262602"/>
              <a:gd name="connsiteX1922" fmla="*/ 1355884 w 4228242"/>
              <a:gd name="connsiteY1922" fmla="*/ 1465735 h 2262602"/>
              <a:gd name="connsiteX1923" fmla="*/ 1364171 w 4228242"/>
              <a:gd name="connsiteY1923" fmla="*/ 1460687 h 2262602"/>
              <a:gd name="connsiteX1924" fmla="*/ 1353122 w 4228242"/>
              <a:gd name="connsiteY1924" fmla="*/ 1467354 h 2262602"/>
              <a:gd name="connsiteX1925" fmla="*/ 1327023 w 4228242"/>
              <a:gd name="connsiteY1925" fmla="*/ 1458686 h 2262602"/>
              <a:gd name="connsiteX1926" fmla="*/ 1321499 w 4228242"/>
              <a:gd name="connsiteY1926" fmla="*/ 1443827 h 2262602"/>
              <a:gd name="connsiteX1927" fmla="*/ 1335215 w 4228242"/>
              <a:gd name="connsiteY1927" fmla="*/ 1454400 h 2262602"/>
              <a:gd name="connsiteX1928" fmla="*/ 1353122 w 4228242"/>
              <a:gd name="connsiteY1928" fmla="*/ 1467354 h 2262602"/>
              <a:gd name="connsiteX1929" fmla="*/ 1398270 w 4228242"/>
              <a:gd name="connsiteY1929" fmla="*/ 1263710 h 2262602"/>
              <a:gd name="connsiteX1930" fmla="*/ 1398270 w 4228242"/>
              <a:gd name="connsiteY1930" fmla="*/ 1269234 h 2262602"/>
              <a:gd name="connsiteX1931" fmla="*/ 1375410 w 4228242"/>
              <a:gd name="connsiteY1931" fmla="*/ 1260852 h 2262602"/>
              <a:gd name="connsiteX1932" fmla="*/ 1398270 w 4228242"/>
              <a:gd name="connsiteY1932" fmla="*/ 1263710 h 2262602"/>
              <a:gd name="connsiteX1933" fmla="*/ 1379125 w 4228242"/>
              <a:gd name="connsiteY1933" fmla="*/ 1256756 h 2262602"/>
              <a:gd name="connsiteX1934" fmla="*/ 1369600 w 4228242"/>
              <a:gd name="connsiteY1934" fmla="*/ 1253232 h 2262602"/>
              <a:gd name="connsiteX1935" fmla="*/ 1371410 w 4228242"/>
              <a:gd name="connsiteY1935" fmla="*/ 1248470 h 2262602"/>
              <a:gd name="connsiteX1936" fmla="*/ 1379030 w 4228242"/>
              <a:gd name="connsiteY1936" fmla="*/ 1245707 h 2262602"/>
              <a:gd name="connsiteX1937" fmla="*/ 1379125 w 4228242"/>
              <a:gd name="connsiteY1937" fmla="*/ 1256756 h 2262602"/>
              <a:gd name="connsiteX1938" fmla="*/ 1312355 w 4228242"/>
              <a:gd name="connsiteY1938" fmla="*/ 1451447 h 2262602"/>
              <a:gd name="connsiteX1939" fmla="*/ 1252442 w 4228242"/>
              <a:gd name="connsiteY1939" fmla="*/ 1434969 h 2262602"/>
              <a:gd name="connsiteX1940" fmla="*/ 1307211 w 4228242"/>
              <a:gd name="connsiteY1940" fmla="*/ 1444018 h 2262602"/>
              <a:gd name="connsiteX1941" fmla="*/ 1312355 w 4228242"/>
              <a:gd name="connsiteY1941" fmla="*/ 1451447 h 2262602"/>
              <a:gd name="connsiteX1942" fmla="*/ 1327976 w 4228242"/>
              <a:gd name="connsiteY1942" fmla="*/ 1218752 h 2262602"/>
              <a:gd name="connsiteX1943" fmla="*/ 1318165 w 4228242"/>
              <a:gd name="connsiteY1943" fmla="*/ 1213894 h 2262602"/>
              <a:gd name="connsiteX1944" fmla="*/ 1311212 w 4228242"/>
              <a:gd name="connsiteY1944" fmla="*/ 1204940 h 2262602"/>
              <a:gd name="connsiteX1945" fmla="*/ 1296067 w 4228242"/>
              <a:gd name="connsiteY1945" fmla="*/ 1205417 h 2262602"/>
              <a:gd name="connsiteX1946" fmla="*/ 1298258 w 4228242"/>
              <a:gd name="connsiteY1946" fmla="*/ 1192653 h 2262602"/>
              <a:gd name="connsiteX1947" fmla="*/ 1301591 w 4228242"/>
              <a:gd name="connsiteY1947" fmla="*/ 1201797 h 2262602"/>
              <a:gd name="connsiteX1948" fmla="*/ 1304068 w 4228242"/>
              <a:gd name="connsiteY1948" fmla="*/ 1194463 h 2262602"/>
              <a:gd name="connsiteX1949" fmla="*/ 1350455 w 4228242"/>
              <a:gd name="connsiteY1949" fmla="*/ 1210655 h 2262602"/>
              <a:gd name="connsiteX1950" fmla="*/ 1335215 w 4228242"/>
              <a:gd name="connsiteY1950" fmla="*/ 1210560 h 2262602"/>
              <a:gd name="connsiteX1951" fmla="*/ 1347788 w 4228242"/>
              <a:gd name="connsiteY1951" fmla="*/ 1217990 h 2262602"/>
              <a:gd name="connsiteX1952" fmla="*/ 1348073 w 4228242"/>
              <a:gd name="connsiteY1952" fmla="*/ 1229039 h 2262602"/>
              <a:gd name="connsiteX1953" fmla="*/ 1331024 w 4228242"/>
              <a:gd name="connsiteY1953" fmla="*/ 1228277 h 2262602"/>
              <a:gd name="connsiteX1954" fmla="*/ 1355027 w 4228242"/>
              <a:gd name="connsiteY1954" fmla="*/ 1239897 h 2262602"/>
              <a:gd name="connsiteX1955" fmla="*/ 1363313 w 4228242"/>
              <a:gd name="connsiteY1955" fmla="*/ 1229229 h 2262602"/>
              <a:gd name="connsiteX1956" fmla="*/ 1374267 w 4228242"/>
              <a:gd name="connsiteY1956" fmla="*/ 1257899 h 2262602"/>
              <a:gd name="connsiteX1957" fmla="*/ 1368743 w 4228242"/>
              <a:gd name="connsiteY1957" fmla="*/ 1266853 h 2262602"/>
              <a:gd name="connsiteX1958" fmla="*/ 1276826 w 4228242"/>
              <a:gd name="connsiteY1958" fmla="*/ 1237230 h 2262602"/>
              <a:gd name="connsiteX1959" fmla="*/ 1282065 w 4228242"/>
              <a:gd name="connsiteY1959" fmla="*/ 1228086 h 2262602"/>
              <a:gd name="connsiteX1960" fmla="*/ 1265492 w 4228242"/>
              <a:gd name="connsiteY1960" fmla="*/ 1233611 h 2262602"/>
              <a:gd name="connsiteX1961" fmla="*/ 1268730 w 4228242"/>
              <a:gd name="connsiteY1961" fmla="*/ 1223800 h 2262602"/>
              <a:gd name="connsiteX1962" fmla="*/ 1260348 w 4228242"/>
              <a:gd name="connsiteY1962" fmla="*/ 1223800 h 2262602"/>
              <a:gd name="connsiteX1963" fmla="*/ 1256062 w 4228242"/>
              <a:gd name="connsiteY1963" fmla="*/ 1230563 h 2262602"/>
              <a:gd name="connsiteX1964" fmla="*/ 1246632 w 4228242"/>
              <a:gd name="connsiteY1964" fmla="*/ 1227515 h 2262602"/>
              <a:gd name="connsiteX1965" fmla="*/ 1246346 w 4228242"/>
              <a:gd name="connsiteY1965" fmla="*/ 1221990 h 2262602"/>
              <a:gd name="connsiteX1966" fmla="*/ 1263587 w 4228242"/>
              <a:gd name="connsiteY1966" fmla="*/ 1214084 h 2262602"/>
              <a:gd name="connsiteX1967" fmla="*/ 1264920 w 4228242"/>
              <a:gd name="connsiteY1967" fmla="*/ 1203702 h 2262602"/>
              <a:gd name="connsiteX1968" fmla="*/ 1279398 w 4228242"/>
              <a:gd name="connsiteY1968" fmla="*/ 1211132 h 2262602"/>
              <a:gd name="connsiteX1969" fmla="*/ 1286542 w 4228242"/>
              <a:gd name="connsiteY1969" fmla="*/ 1202559 h 2262602"/>
              <a:gd name="connsiteX1970" fmla="*/ 1306068 w 4228242"/>
              <a:gd name="connsiteY1970" fmla="*/ 1212179 h 2262602"/>
              <a:gd name="connsiteX1971" fmla="*/ 1327976 w 4228242"/>
              <a:gd name="connsiteY1971" fmla="*/ 1218752 h 2262602"/>
              <a:gd name="connsiteX1972" fmla="*/ 1236726 w 4228242"/>
              <a:gd name="connsiteY1972" fmla="*/ 1451162 h 2262602"/>
              <a:gd name="connsiteX1973" fmla="*/ 1244537 w 4228242"/>
              <a:gd name="connsiteY1973" fmla="*/ 1440303 h 2262602"/>
              <a:gd name="connsiteX1974" fmla="*/ 1266444 w 4228242"/>
              <a:gd name="connsiteY1974" fmla="*/ 1451066 h 2262602"/>
              <a:gd name="connsiteX1975" fmla="*/ 1290923 w 4228242"/>
              <a:gd name="connsiteY1975" fmla="*/ 1460020 h 2262602"/>
              <a:gd name="connsiteX1976" fmla="*/ 1236726 w 4228242"/>
              <a:gd name="connsiteY1976" fmla="*/ 1451162 h 2262602"/>
              <a:gd name="connsiteX1977" fmla="*/ 1240250 w 4228242"/>
              <a:gd name="connsiteY1977" fmla="*/ 1463449 h 2262602"/>
              <a:gd name="connsiteX1978" fmla="*/ 1231583 w 4228242"/>
              <a:gd name="connsiteY1978" fmla="*/ 1460306 h 2262602"/>
              <a:gd name="connsiteX1979" fmla="*/ 1240250 w 4228242"/>
              <a:gd name="connsiteY1979" fmla="*/ 1463449 h 2262602"/>
              <a:gd name="connsiteX1980" fmla="*/ 1237583 w 4228242"/>
              <a:gd name="connsiteY1980" fmla="*/ 1437731 h 2262602"/>
              <a:gd name="connsiteX1981" fmla="*/ 1225487 w 4228242"/>
              <a:gd name="connsiteY1981" fmla="*/ 1444685 h 2262602"/>
              <a:gd name="connsiteX1982" fmla="*/ 1232345 w 4228242"/>
              <a:gd name="connsiteY1982" fmla="*/ 1436112 h 2262602"/>
              <a:gd name="connsiteX1983" fmla="*/ 1205103 w 4228242"/>
              <a:gd name="connsiteY1983" fmla="*/ 1408585 h 2262602"/>
              <a:gd name="connsiteX1984" fmla="*/ 1233869 w 4228242"/>
              <a:gd name="connsiteY1984" fmla="*/ 1409633 h 2262602"/>
              <a:gd name="connsiteX1985" fmla="*/ 1238345 w 4228242"/>
              <a:gd name="connsiteY1985" fmla="*/ 1419158 h 2262602"/>
              <a:gd name="connsiteX1986" fmla="*/ 1228725 w 4228242"/>
              <a:gd name="connsiteY1986" fmla="*/ 1418872 h 2262602"/>
              <a:gd name="connsiteX1987" fmla="*/ 1237583 w 4228242"/>
              <a:gd name="connsiteY1987" fmla="*/ 1437731 h 2262602"/>
              <a:gd name="connsiteX1988" fmla="*/ 1181386 w 4228242"/>
              <a:gd name="connsiteY1988" fmla="*/ 1422491 h 2262602"/>
              <a:gd name="connsiteX1989" fmla="*/ 1174337 w 4228242"/>
              <a:gd name="connsiteY1989" fmla="*/ 1414776 h 2262602"/>
              <a:gd name="connsiteX1990" fmla="*/ 1182053 w 4228242"/>
              <a:gd name="connsiteY1990" fmla="*/ 1414586 h 2262602"/>
              <a:gd name="connsiteX1991" fmla="*/ 1181386 w 4228242"/>
              <a:gd name="connsiteY1991" fmla="*/ 1422491 h 2262602"/>
              <a:gd name="connsiteX1992" fmla="*/ 1525048 w 4228242"/>
              <a:gd name="connsiteY1992" fmla="*/ 120614 h 2262602"/>
              <a:gd name="connsiteX1993" fmla="*/ 1499426 w 4228242"/>
              <a:gd name="connsiteY1993" fmla="*/ 110613 h 2262602"/>
              <a:gd name="connsiteX1994" fmla="*/ 1515427 w 4228242"/>
              <a:gd name="connsiteY1994" fmla="*/ 109851 h 2262602"/>
              <a:gd name="connsiteX1995" fmla="*/ 1525048 w 4228242"/>
              <a:gd name="connsiteY1995" fmla="*/ 120614 h 2262602"/>
              <a:gd name="connsiteX1996" fmla="*/ 1423797 w 4228242"/>
              <a:gd name="connsiteY1996" fmla="*/ 124139 h 2262602"/>
              <a:gd name="connsiteX1997" fmla="*/ 1371314 w 4228242"/>
              <a:gd name="connsiteY1997" fmla="*/ 116804 h 2262602"/>
              <a:gd name="connsiteX1998" fmla="*/ 1355503 w 4228242"/>
              <a:gd name="connsiteY1998" fmla="*/ 102517 h 2262602"/>
              <a:gd name="connsiteX1999" fmla="*/ 1357789 w 4228242"/>
              <a:gd name="connsiteY1999" fmla="*/ 92420 h 2262602"/>
              <a:gd name="connsiteX2000" fmla="*/ 1402080 w 4228242"/>
              <a:gd name="connsiteY2000" fmla="*/ 94992 h 2262602"/>
              <a:gd name="connsiteX2001" fmla="*/ 1399032 w 4228242"/>
              <a:gd name="connsiteY2001" fmla="*/ 107470 h 2262602"/>
              <a:gd name="connsiteX2002" fmla="*/ 1423797 w 4228242"/>
              <a:gd name="connsiteY2002" fmla="*/ 124139 h 2262602"/>
              <a:gd name="connsiteX2003" fmla="*/ 1074420 w 4228242"/>
              <a:gd name="connsiteY2003" fmla="*/ 1328765 h 2262602"/>
              <a:gd name="connsiteX2004" fmla="*/ 1063562 w 4228242"/>
              <a:gd name="connsiteY2004" fmla="*/ 1328956 h 2262602"/>
              <a:gd name="connsiteX2005" fmla="*/ 1074420 w 4228242"/>
              <a:gd name="connsiteY2005" fmla="*/ 1328765 h 2262602"/>
              <a:gd name="connsiteX2006" fmla="*/ 1055846 w 4228242"/>
              <a:gd name="connsiteY2006" fmla="*/ 1374676 h 2262602"/>
              <a:gd name="connsiteX2007" fmla="*/ 1043559 w 4228242"/>
              <a:gd name="connsiteY2007" fmla="*/ 1374581 h 2262602"/>
              <a:gd name="connsiteX2008" fmla="*/ 1055846 w 4228242"/>
              <a:gd name="connsiteY2008" fmla="*/ 1374676 h 2262602"/>
              <a:gd name="connsiteX2009" fmla="*/ 999363 w 4228242"/>
              <a:gd name="connsiteY2009" fmla="*/ 1331051 h 2262602"/>
              <a:gd name="connsiteX2010" fmla="*/ 989648 w 4228242"/>
              <a:gd name="connsiteY2010" fmla="*/ 1337147 h 2262602"/>
              <a:gd name="connsiteX2011" fmla="*/ 999363 w 4228242"/>
              <a:gd name="connsiteY2011" fmla="*/ 1331051 h 2262602"/>
              <a:gd name="connsiteX2012" fmla="*/ 1121855 w 4228242"/>
              <a:gd name="connsiteY2012" fmla="*/ 203672 h 2262602"/>
              <a:gd name="connsiteX2013" fmla="*/ 1101566 w 4228242"/>
              <a:gd name="connsiteY2013" fmla="*/ 213769 h 2262602"/>
              <a:gd name="connsiteX2014" fmla="*/ 1094327 w 4228242"/>
              <a:gd name="connsiteY2014" fmla="*/ 173764 h 2262602"/>
              <a:gd name="connsiteX2015" fmla="*/ 1121855 w 4228242"/>
              <a:gd name="connsiteY2015" fmla="*/ 203672 h 2262602"/>
              <a:gd name="connsiteX2016" fmla="*/ 919829 w 4228242"/>
              <a:gd name="connsiteY2016" fmla="*/ 1046444 h 2262602"/>
              <a:gd name="connsiteX2017" fmla="*/ 909447 w 4228242"/>
              <a:gd name="connsiteY2017" fmla="*/ 1053398 h 2262602"/>
              <a:gd name="connsiteX2018" fmla="*/ 908590 w 4228242"/>
              <a:gd name="connsiteY2018" fmla="*/ 1043015 h 2262602"/>
              <a:gd name="connsiteX2019" fmla="*/ 919829 w 4228242"/>
              <a:gd name="connsiteY2019" fmla="*/ 1046444 h 2262602"/>
              <a:gd name="connsiteX2020" fmla="*/ 790575 w 4228242"/>
              <a:gd name="connsiteY2020" fmla="*/ 201672 h 2262602"/>
              <a:gd name="connsiteX2021" fmla="*/ 770763 w 4228242"/>
              <a:gd name="connsiteY2021" fmla="*/ 217484 h 2262602"/>
              <a:gd name="connsiteX2022" fmla="*/ 768382 w 4228242"/>
              <a:gd name="connsiteY2022" fmla="*/ 256155 h 2262602"/>
              <a:gd name="connsiteX2023" fmla="*/ 745236 w 4228242"/>
              <a:gd name="connsiteY2023" fmla="*/ 248916 h 2262602"/>
              <a:gd name="connsiteX2024" fmla="*/ 750380 w 4228242"/>
              <a:gd name="connsiteY2024" fmla="*/ 207578 h 2262602"/>
              <a:gd name="connsiteX2025" fmla="*/ 773716 w 4228242"/>
              <a:gd name="connsiteY2025" fmla="*/ 196814 h 2262602"/>
              <a:gd name="connsiteX2026" fmla="*/ 790575 w 4228242"/>
              <a:gd name="connsiteY2026" fmla="*/ 201672 h 2262602"/>
              <a:gd name="connsiteX2027" fmla="*/ 777526 w 4228242"/>
              <a:gd name="connsiteY2027" fmla="*/ 711355 h 2262602"/>
              <a:gd name="connsiteX2028" fmla="*/ 762857 w 4228242"/>
              <a:gd name="connsiteY2028" fmla="*/ 711736 h 2262602"/>
              <a:gd name="connsiteX2029" fmla="*/ 772573 w 4228242"/>
              <a:gd name="connsiteY2029" fmla="*/ 706307 h 2262602"/>
              <a:gd name="connsiteX2030" fmla="*/ 777526 w 4228242"/>
              <a:gd name="connsiteY2030" fmla="*/ 711355 h 2262602"/>
              <a:gd name="connsiteX2031" fmla="*/ 727996 w 4228242"/>
              <a:gd name="connsiteY2031" fmla="*/ 233771 h 2262602"/>
              <a:gd name="connsiteX2032" fmla="*/ 714661 w 4228242"/>
              <a:gd name="connsiteY2032" fmla="*/ 231581 h 2262602"/>
              <a:gd name="connsiteX2033" fmla="*/ 717328 w 4228242"/>
              <a:gd name="connsiteY2033" fmla="*/ 218627 h 2262602"/>
              <a:gd name="connsiteX2034" fmla="*/ 727996 w 4228242"/>
              <a:gd name="connsiteY2034" fmla="*/ 233771 h 2262602"/>
              <a:gd name="connsiteX2035" fmla="*/ 752951 w 4228242"/>
              <a:gd name="connsiteY2035" fmla="*/ 1074924 h 2262602"/>
              <a:gd name="connsiteX2036" fmla="*/ 742093 w 4228242"/>
              <a:gd name="connsiteY2036" fmla="*/ 1072638 h 2262602"/>
              <a:gd name="connsiteX2037" fmla="*/ 752951 w 4228242"/>
              <a:gd name="connsiteY2037" fmla="*/ 1074924 h 2262602"/>
              <a:gd name="connsiteX2038" fmla="*/ 677132 w 4228242"/>
              <a:gd name="connsiteY2038" fmla="*/ 1040253 h 2262602"/>
              <a:gd name="connsiteX2039" fmla="*/ 673608 w 4228242"/>
              <a:gd name="connsiteY2039" fmla="*/ 1040729 h 2262602"/>
              <a:gd name="connsiteX2040" fmla="*/ 675608 w 4228242"/>
              <a:gd name="connsiteY2040" fmla="*/ 1027394 h 2262602"/>
              <a:gd name="connsiteX2041" fmla="*/ 677132 w 4228242"/>
              <a:gd name="connsiteY2041" fmla="*/ 1040253 h 226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</a:cxnLst>
            <a:rect l="l" t="t" r="r" b="b"/>
            <a:pathLst>
              <a:path w="4228242" h="2262602">
                <a:moveTo>
                  <a:pt x="3950779" y="1141980"/>
                </a:moveTo>
                <a:cubicBezTo>
                  <a:pt x="3949827" y="1142361"/>
                  <a:pt x="3948875" y="1142837"/>
                  <a:pt x="3947827" y="1143314"/>
                </a:cubicBezTo>
                <a:lnTo>
                  <a:pt x="3947255" y="1143504"/>
                </a:lnTo>
                <a:lnTo>
                  <a:pt x="3948017" y="1143314"/>
                </a:lnTo>
                <a:lnTo>
                  <a:pt x="3948684" y="1143123"/>
                </a:lnTo>
                <a:lnTo>
                  <a:pt x="3951351" y="1142361"/>
                </a:lnTo>
                <a:cubicBezTo>
                  <a:pt x="3952304" y="1142171"/>
                  <a:pt x="3953256" y="1141885"/>
                  <a:pt x="3954113" y="1141694"/>
                </a:cubicBezTo>
                <a:cubicBezTo>
                  <a:pt x="3954875" y="1141504"/>
                  <a:pt x="3955637" y="1141313"/>
                  <a:pt x="3956399" y="1141218"/>
                </a:cubicBezTo>
                <a:cubicBezTo>
                  <a:pt x="3957352" y="1140932"/>
                  <a:pt x="3958400" y="1140742"/>
                  <a:pt x="3959257" y="1140647"/>
                </a:cubicBezTo>
                <a:cubicBezTo>
                  <a:pt x="3959733" y="1140551"/>
                  <a:pt x="3960495" y="1140456"/>
                  <a:pt x="3961352" y="1140266"/>
                </a:cubicBezTo>
                <a:cubicBezTo>
                  <a:pt x="3961829" y="1140170"/>
                  <a:pt x="3962591" y="1140075"/>
                  <a:pt x="3963448" y="1139980"/>
                </a:cubicBezTo>
                <a:cubicBezTo>
                  <a:pt x="3963829" y="1139980"/>
                  <a:pt x="3964210" y="1139885"/>
                  <a:pt x="3964305" y="1139885"/>
                </a:cubicBezTo>
                <a:cubicBezTo>
                  <a:pt x="3963734" y="1139885"/>
                  <a:pt x="3964019" y="1139885"/>
                  <a:pt x="3963353" y="1139885"/>
                </a:cubicBezTo>
                <a:cubicBezTo>
                  <a:pt x="3962495" y="1139885"/>
                  <a:pt x="3961829" y="1139789"/>
                  <a:pt x="3960876" y="1139789"/>
                </a:cubicBezTo>
                <a:cubicBezTo>
                  <a:pt x="3959543" y="1139694"/>
                  <a:pt x="3957066" y="1139408"/>
                  <a:pt x="3956304" y="1139313"/>
                </a:cubicBezTo>
                <a:cubicBezTo>
                  <a:pt x="3956971" y="1139408"/>
                  <a:pt x="3956876" y="1139408"/>
                  <a:pt x="3957447" y="1139408"/>
                </a:cubicBezTo>
                <a:cubicBezTo>
                  <a:pt x="3958304" y="1139504"/>
                  <a:pt x="3959733" y="1139599"/>
                  <a:pt x="3961257" y="1139789"/>
                </a:cubicBezTo>
                <a:cubicBezTo>
                  <a:pt x="3962114" y="1139789"/>
                  <a:pt x="3962972" y="1139885"/>
                  <a:pt x="3963543" y="1139885"/>
                </a:cubicBezTo>
                <a:cubicBezTo>
                  <a:pt x="3963258" y="1139885"/>
                  <a:pt x="3962972" y="1139885"/>
                  <a:pt x="3962591" y="1139885"/>
                </a:cubicBezTo>
                <a:cubicBezTo>
                  <a:pt x="3961733" y="1139885"/>
                  <a:pt x="3960971" y="1139789"/>
                  <a:pt x="3960304" y="1139789"/>
                </a:cubicBezTo>
                <a:cubicBezTo>
                  <a:pt x="3959352" y="1139694"/>
                  <a:pt x="3958495" y="1139599"/>
                  <a:pt x="3957637" y="1139504"/>
                </a:cubicBezTo>
                <a:cubicBezTo>
                  <a:pt x="3956590" y="1139408"/>
                  <a:pt x="3955542" y="1139218"/>
                  <a:pt x="3954780" y="1139123"/>
                </a:cubicBezTo>
                <a:cubicBezTo>
                  <a:pt x="3955352" y="1139218"/>
                  <a:pt x="3956114" y="1139313"/>
                  <a:pt x="3956399" y="1139313"/>
                </a:cubicBezTo>
                <a:cubicBezTo>
                  <a:pt x="3954685" y="1139027"/>
                  <a:pt x="3954590" y="1139027"/>
                  <a:pt x="3952970" y="1138837"/>
                </a:cubicBezTo>
                <a:cubicBezTo>
                  <a:pt x="3952494" y="1138742"/>
                  <a:pt x="3955066" y="1139123"/>
                  <a:pt x="3952208" y="1138742"/>
                </a:cubicBezTo>
                <a:cubicBezTo>
                  <a:pt x="3951256" y="1138551"/>
                  <a:pt x="3950779" y="1138456"/>
                  <a:pt x="3949351" y="1138265"/>
                </a:cubicBezTo>
                <a:cubicBezTo>
                  <a:pt x="3947636" y="1137789"/>
                  <a:pt x="3943064" y="1137027"/>
                  <a:pt x="3939921" y="1136075"/>
                </a:cubicBezTo>
                <a:cubicBezTo>
                  <a:pt x="3937921" y="1135503"/>
                  <a:pt x="3935921" y="1134932"/>
                  <a:pt x="3934016" y="1134455"/>
                </a:cubicBezTo>
                <a:cubicBezTo>
                  <a:pt x="3932206" y="1133789"/>
                  <a:pt x="3930396" y="1133217"/>
                  <a:pt x="3928872" y="1132741"/>
                </a:cubicBezTo>
                <a:cubicBezTo>
                  <a:pt x="3926300" y="1131884"/>
                  <a:pt x="3923062" y="1130741"/>
                  <a:pt x="3920014" y="1129407"/>
                </a:cubicBezTo>
                <a:cubicBezTo>
                  <a:pt x="3918204" y="1128645"/>
                  <a:pt x="3916394" y="1127978"/>
                  <a:pt x="3914585" y="1127216"/>
                </a:cubicBezTo>
                <a:lnTo>
                  <a:pt x="3912394" y="1126264"/>
                </a:lnTo>
                <a:lnTo>
                  <a:pt x="3912584" y="1126359"/>
                </a:lnTo>
                <a:cubicBezTo>
                  <a:pt x="3912679" y="1126454"/>
                  <a:pt x="3912013" y="1126454"/>
                  <a:pt x="3909917" y="1125407"/>
                </a:cubicBezTo>
                <a:cubicBezTo>
                  <a:pt x="3907727" y="1124359"/>
                  <a:pt x="3903631" y="1122263"/>
                  <a:pt x="3896011" y="1118168"/>
                </a:cubicBezTo>
                <a:cubicBezTo>
                  <a:pt x="3901154" y="1121120"/>
                  <a:pt x="3901821" y="1123311"/>
                  <a:pt x="3891344" y="1117501"/>
                </a:cubicBezTo>
                <a:cubicBezTo>
                  <a:pt x="3891534" y="1117977"/>
                  <a:pt x="3898202" y="1122549"/>
                  <a:pt x="3897440" y="1122549"/>
                </a:cubicBezTo>
                <a:cubicBezTo>
                  <a:pt x="3894296" y="1120644"/>
                  <a:pt x="3892677" y="1120073"/>
                  <a:pt x="3892296" y="1120454"/>
                </a:cubicBezTo>
                <a:cubicBezTo>
                  <a:pt x="3891820" y="1120835"/>
                  <a:pt x="3892772" y="1122168"/>
                  <a:pt x="3893153" y="1123597"/>
                </a:cubicBezTo>
                <a:cubicBezTo>
                  <a:pt x="3893725" y="1125121"/>
                  <a:pt x="3894487" y="1126931"/>
                  <a:pt x="3894773" y="1128359"/>
                </a:cubicBezTo>
                <a:cubicBezTo>
                  <a:pt x="3894773" y="1129693"/>
                  <a:pt x="3894201" y="1130550"/>
                  <a:pt x="3892391" y="1130074"/>
                </a:cubicBezTo>
                <a:cubicBezTo>
                  <a:pt x="3885057" y="1122644"/>
                  <a:pt x="3896583" y="1128931"/>
                  <a:pt x="3886486" y="1121120"/>
                </a:cubicBezTo>
                <a:cubicBezTo>
                  <a:pt x="3887534" y="1123692"/>
                  <a:pt x="3887248" y="1125026"/>
                  <a:pt x="3886200" y="1125692"/>
                </a:cubicBezTo>
                <a:cubicBezTo>
                  <a:pt x="3884867" y="1126169"/>
                  <a:pt x="3882962" y="1125978"/>
                  <a:pt x="3880961" y="1125502"/>
                </a:cubicBezTo>
                <a:cubicBezTo>
                  <a:pt x="3876485" y="1124359"/>
                  <a:pt x="3871912" y="1122263"/>
                  <a:pt x="3870103" y="1123978"/>
                </a:cubicBezTo>
                <a:cubicBezTo>
                  <a:pt x="3866579" y="1119215"/>
                  <a:pt x="3870008" y="1120739"/>
                  <a:pt x="3864959" y="1114834"/>
                </a:cubicBezTo>
                <a:cubicBezTo>
                  <a:pt x="3864293" y="1116072"/>
                  <a:pt x="3859816" y="1114358"/>
                  <a:pt x="3860673" y="1118739"/>
                </a:cubicBezTo>
                <a:cubicBezTo>
                  <a:pt x="3858578" y="1115977"/>
                  <a:pt x="3857339" y="1115120"/>
                  <a:pt x="3854387" y="1110643"/>
                </a:cubicBezTo>
                <a:cubicBezTo>
                  <a:pt x="3855149" y="1114167"/>
                  <a:pt x="3853053" y="1114072"/>
                  <a:pt x="3850291" y="1112738"/>
                </a:cubicBezTo>
                <a:cubicBezTo>
                  <a:pt x="3847719" y="1111595"/>
                  <a:pt x="3844195" y="1109024"/>
                  <a:pt x="3841337" y="1107785"/>
                </a:cubicBezTo>
                <a:cubicBezTo>
                  <a:pt x="3843814" y="1113215"/>
                  <a:pt x="3847243" y="1115405"/>
                  <a:pt x="3846576" y="1116644"/>
                </a:cubicBezTo>
                <a:cubicBezTo>
                  <a:pt x="3845719" y="1117120"/>
                  <a:pt x="3845147" y="1117882"/>
                  <a:pt x="3844195" y="1118358"/>
                </a:cubicBezTo>
                <a:cubicBezTo>
                  <a:pt x="3843147" y="1115024"/>
                  <a:pt x="3840099" y="1109690"/>
                  <a:pt x="3838766" y="1109595"/>
                </a:cubicBezTo>
                <a:cubicBezTo>
                  <a:pt x="3838385" y="1111024"/>
                  <a:pt x="3837623" y="1111976"/>
                  <a:pt x="3836766" y="1112738"/>
                </a:cubicBezTo>
                <a:lnTo>
                  <a:pt x="3836099" y="1113310"/>
                </a:lnTo>
                <a:lnTo>
                  <a:pt x="3835908" y="1113405"/>
                </a:lnTo>
                <a:lnTo>
                  <a:pt x="3835908" y="1113405"/>
                </a:lnTo>
                <a:lnTo>
                  <a:pt x="3835908" y="1113405"/>
                </a:lnTo>
                <a:cubicBezTo>
                  <a:pt x="3838385" y="1112167"/>
                  <a:pt x="3830288" y="1116167"/>
                  <a:pt x="3841528" y="1110643"/>
                </a:cubicBezTo>
                <a:lnTo>
                  <a:pt x="3841528" y="1110643"/>
                </a:lnTo>
                <a:lnTo>
                  <a:pt x="3841528" y="1110643"/>
                </a:lnTo>
                <a:lnTo>
                  <a:pt x="3841433" y="1110738"/>
                </a:lnTo>
                <a:lnTo>
                  <a:pt x="3840956" y="1110929"/>
                </a:lnTo>
                <a:lnTo>
                  <a:pt x="3839147" y="1111786"/>
                </a:lnTo>
                <a:lnTo>
                  <a:pt x="3832003" y="1115405"/>
                </a:lnTo>
                <a:cubicBezTo>
                  <a:pt x="3822573" y="1120358"/>
                  <a:pt x="3813620" y="1125883"/>
                  <a:pt x="3808000" y="1134455"/>
                </a:cubicBezTo>
                <a:cubicBezTo>
                  <a:pt x="3808857" y="1128645"/>
                  <a:pt x="3807333" y="1128740"/>
                  <a:pt x="3805428" y="1130360"/>
                </a:cubicBezTo>
                <a:cubicBezTo>
                  <a:pt x="3803523" y="1131979"/>
                  <a:pt x="3801237" y="1135122"/>
                  <a:pt x="3801333" y="1134932"/>
                </a:cubicBezTo>
                <a:cubicBezTo>
                  <a:pt x="3801142" y="1134932"/>
                  <a:pt x="3799332" y="1130360"/>
                  <a:pt x="3799046" y="1130360"/>
                </a:cubicBezTo>
                <a:cubicBezTo>
                  <a:pt x="3793331" y="1129693"/>
                  <a:pt x="3787521" y="1131598"/>
                  <a:pt x="3781806" y="1134836"/>
                </a:cubicBezTo>
                <a:cubicBezTo>
                  <a:pt x="3780377" y="1135598"/>
                  <a:pt x="3778949" y="1136551"/>
                  <a:pt x="3777520" y="1137503"/>
                </a:cubicBezTo>
                <a:cubicBezTo>
                  <a:pt x="3776186" y="1138456"/>
                  <a:pt x="3774662" y="1139504"/>
                  <a:pt x="3772853" y="1140551"/>
                </a:cubicBezTo>
                <a:cubicBezTo>
                  <a:pt x="3769328" y="1142742"/>
                  <a:pt x="3765899" y="1145028"/>
                  <a:pt x="3762470" y="1147314"/>
                </a:cubicBezTo>
                <a:cubicBezTo>
                  <a:pt x="3748850" y="1156744"/>
                  <a:pt x="3736562" y="1163983"/>
                  <a:pt x="3729037" y="1159030"/>
                </a:cubicBezTo>
                <a:cubicBezTo>
                  <a:pt x="3733514" y="1163602"/>
                  <a:pt x="3728657" y="1176937"/>
                  <a:pt x="3720656" y="1170841"/>
                </a:cubicBezTo>
                <a:cubicBezTo>
                  <a:pt x="3717227" y="1164650"/>
                  <a:pt x="3721608" y="1164840"/>
                  <a:pt x="3719894" y="1160078"/>
                </a:cubicBezTo>
                <a:cubicBezTo>
                  <a:pt x="3688175" y="1177318"/>
                  <a:pt x="3650742" y="1183319"/>
                  <a:pt x="3612547" y="1193796"/>
                </a:cubicBezTo>
                <a:cubicBezTo>
                  <a:pt x="3613690" y="1194082"/>
                  <a:pt x="3615214" y="1193225"/>
                  <a:pt x="3615881" y="1195606"/>
                </a:cubicBezTo>
                <a:cubicBezTo>
                  <a:pt x="3597021" y="1197130"/>
                  <a:pt x="3587972" y="1190558"/>
                  <a:pt x="3573494" y="1199511"/>
                </a:cubicBezTo>
                <a:cubicBezTo>
                  <a:pt x="3558921" y="1197511"/>
                  <a:pt x="3533108" y="1204845"/>
                  <a:pt x="3525108" y="1204083"/>
                </a:cubicBezTo>
                <a:cubicBezTo>
                  <a:pt x="3526536" y="1205417"/>
                  <a:pt x="3533870" y="1208560"/>
                  <a:pt x="3530251" y="1211322"/>
                </a:cubicBezTo>
                <a:cubicBezTo>
                  <a:pt x="3521583" y="1203893"/>
                  <a:pt x="3514154" y="1200654"/>
                  <a:pt x="3506058" y="1199797"/>
                </a:cubicBezTo>
                <a:cubicBezTo>
                  <a:pt x="3497866" y="1198654"/>
                  <a:pt x="3489008" y="1199416"/>
                  <a:pt x="3478054" y="1200749"/>
                </a:cubicBezTo>
                <a:cubicBezTo>
                  <a:pt x="3476911" y="1194653"/>
                  <a:pt x="3472529" y="1191986"/>
                  <a:pt x="3468338" y="1192177"/>
                </a:cubicBezTo>
                <a:cubicBezTo>
                  <a:pt x="3464052" y="1192272"/>
                  <a:pt x="3460147" y="1195415"/>
                  <a:pt x="3460242" y="1201702"/>
                </a:cubicBezTo>
                <a:cubicBezTo>
                  <a:pt x="3465195" y="1203035"/>
                  <a:pt x="3467767" y="1200749"/>
                  <a:pt x="3469100" y="1196273"/>
                </a:cubicBezTo>
                <a:cubicBezTo>
                  <a:pt x="3471101" y="1199702"/>
                  <a:pt x="3476816" y="1195796"/>
                  <a:pt x="3475387" y="1206083"/>
                </a:cubicBezTo>
                <a:cubicBezTo>
                  <a:pt x="3471672" y="1206464"/>
                  <a:pt x="3463766" y="1207322"/>
                  <a:pt x="3458242" y="1206845"/>
                </a:cubicBezTo>
                <a:cubicBezTo>
                  <a:pt x="3452717" y="1206369"/>
                  <a:pt x="3449765" y="1204655"/>
                  <a:pt x="3455670" y="1199225"/>
                </a:cubicBezTo>
                <a:cubicBezTo>
                  <a:pt x="3444050" y="1204178"/>
                  <a:pt x="3436429" y="1202273"/>
                  <a:pt x="3429000" y="1199606"/>
                </a:cubicBezTo>
                <a:cubicBezTo>
                  <a:pt x="3421475" y="1196844"/>
                  <a:pt x="3414427" y="1193796"/>
                  <a:pt x="3403759" y="1197320"/>
                </a:cubicBezTo>
                <a:cubicBezTo>
                  <a:pt x="3402140" y="1184747"/>
                  <a:pt x="3394329" y="1184081"/>
                  <a:pt x="3386519" y="1183795"/>
                </a:cubicBezTo>
                <a:cubicBezTo>
                  <a:pt x="3378899" y="1183700"/>
                  <a:pt x="3371850" y="1185128"/>
                  <a:pt x="3373279" y="1178366"/>
                </a:cubicBezTo>
                <a:cubicBezTo>
                  <a:pt x="3367087" y="1184462"/>
                  <a:pt x="3358134" y="1182842"/>
                  <a:pt x="3353276" y="1172460"/>
                </a:cubicBezTo>
                <a:cubicBezTo>
                  <a:pt x="3367278" y="1166364"/>
                  <a:pt x="3376232" y="1171603"/>
                  <a:pt x="3384899" y="1166078"/>
                </a:cubicBezTo>
                <a:cubicBezTo>
                  <a:pt x="3379756" y="1166650"/>
                  <a:pt x="3375279" y="1165983"/>
                  <a:pt x="3374327" y="1160459"/>
                </a:cubicBezTo>
                <a:cubicBezTo>
                  <a:pt x="3366897" y="1168555"/>
                  <a:pt x="3360039" y="1167031"/>
                  <a:pt x="3354229" y="1159697"/>
                </a:cubicBezTo>
                <a:cubicBezTo>
                  <a:pt x="3353658" y="1171222"/>
                  <a:pt x="3347657" y="1160744"/>
                  <a:pt x="3346323" y="1159030"/>
                </a:cubicBezTo>
                <a:cubicBezTo>
                  <a:pt x="3343656" y="1167221"/>
                  <a:pt x="3351371" y="1161411"/>
                  <a:pt x="3348704" y="1169603"/>
                </a:cubicBezTo>
                <a:cubicBezTo>
                  <a:pt x="3337846" y="1172936"/>
                  <a:pt x="3325273" y="1167983"/>
                  <a:pt x="3315748" y="1159220"/>
                </a:cubicBezTo>
                <a:cubicBezTo>
                  <a:pt x="3318796" y="1159125"/>
                  <a:pt x="3321272" y="1157887"/>
                  <a:pt x="3322701" y="1154553"/>
                </a:cubicBezTo>
                <a:cubicBezTo>
                  <a:pt x="3318034" y="1156077"/>
                  <a:pt x="3313557" y="1153220"/>
                  <a:pt x="3309842" y="1151886"/>
                </a:cubicBezTo>
                <a:cubicBezTo>
                  <a:pt x="3306033" y="1150362"/>
                  <a:pt x="3302984" y="1150267"/>
                  <a:pt x="3301079" y="1157696"/>
                </a:cubicBezTo>
                <a:cubicBezTo>
                  <a:pt x="3304318" y="1159697"/>
                  <a:pt x="3312224" y="1155791"/>
                  <a:pt x="3312224" y="1161506"/>
                </a:cubicBezTo>
                <a:cubicBezTo>
                  <a:pt x="3300032" y="1164840"/>
                  <a:pt x="3291554" y="1160363"/>
                  <a:pt x="3284982" y="1153220"/>
                </a:cubicBezTo>
                <a:cubicBezTo>
                  <a:pt x="3287078" y="1153791"/>
                  <a:pt x="3296793" y="1155029"/>
                  <a:pt x="3291840" y="1151410"/>
                </a:cubicBezTo>
                <a:cubicBezTo>
                  <a:pt x="3284506" y="1148076"/>
                  <a:pt x="3281553" y="1153601"/>
                  <a:pt x="3276410" y="1154744"/>
                </a:cubicBezTo>
                <a:cubicBezTo>
                  <a:pt x="3262694" y="1134646"/>
                  <a:pt x="3249359" y="1138742"/>
                  <a:pt x="3232499" y="1130360"/>
                </a:cubicBezTo>
                <a:cubicBezTo>
                  <a:pt x="3228594" y="1139123"/>
                  <a:pt x="3219069" y="1135217"/>
                  <a:pt x="3210973" y="1134836"/>
                </a:cubicBezTo>
                <a:cubicBezTo>
                  <a:pt x="3211640" y="1131312"/>
                  <a:pt x="3211163" y="1129121"/>
                  <a:pt x="3210687" y="1126931"/>
                </a:cubicBezTo>
                <a:cubicBezTo>
                  <a:pt x="3211449" y="1120263"/>
                  <a:pt x="3217641" y="1126169"/>
                  <a:pt x="3217641" y="1117691"/>
                </a:cubicBezTo>
                <a:cubicBezTo>
                  <a:pt x="3210973" y="1115786"/>
                  <a:pt x="3194590" y="1116929"/>
                  <a:pt x="3186875" y="1104166"/>
                </a:cubicBezTo>
                <a:cubicBezTo>
                  <a:pt x="3181541" y="1108547"/>
                  <a:pt x="3159824" y="1110738"/>
                  <a:pt x="3160681" y="1093974"/>
                </a:cubicBezTo>
                <a:cubicBezTo>
                  <a:pt x="3173254" y="1094355"/>
                  <a:pt x="3184017" y="1093022"/>
                  <a:pt x="3189542" y="1099403"/>
                </a:cubicBezTo>
                <a:cubicBezTo>
                  <a:pt x="3193066" y="1091212"/>
                  <a:pt x="3223451" y="1110833"/>
                  <a:pt x="3223355" y="1095212"/>
                </a:cubicBezTo>
                <a:cubicBezTo>
                  <a:pt x="3224117" y="1099118"/>
                  <a:pt x="3224403" y="1103594"/>
                  <a:pt x="3228594" y="1103785"/>
                </a:cubicBezTo>
                <a:cubicBezTo>
                  <a:pt x="3231642" y="1100165"/>
                  <a:pt x="3237357" y="1097308"/>
                  <a:pt x="3242691" y="1090355"/>
                </a:cubicBezTo>
                <a:cubicBezTo>
                  <a:pt x="3238881" y="1108357"/>
                  <a:pt x="3253835" y="1083306"/>
                  <a:pt x="3252883" y="1099689"/>
                </a:cubicBezTo>
                <a:cubicBezTo>
                  <a:pt x="3257741" y="1102737"/>
                  <a:pt x="3257360" y="1093593"/>
                  <a:pt x="3260598" y="1093117"/>
                </a:cubicBezTo>
                <a:cubicBezTo>
                  <a:pt x="3264599" y="1096260"/>
                  <a:pt x="3265551" y="1102928"/>
                  <a:pt x="3270409" y="1105023"/>
                </a:cubicBezTo>
                <a:cubicBezTo>
                  <a:pt x="3280220" y="1101118"/>
                  <a:pt x="3289745" y="1099975"/>
                  <a:pt x="3299270" y="1100451"/>
                </a:cubicBezTo>
                <a:cubicBezTo>
                  <a:pt x="3308795" y="1100927"/>
                  <a:pt x="3318224" y="1102928"/>
                  <a:pt x="3327178" y="1104737"/>
                </a:cubicBezTo>
                <a:cubicBezTo>
                  <a:pt x="3336322" y="1106738"/>
                  <a:pt x="3345371" y="1109119"/>
                  <a:pt x="3354324" y="1110929"/>
                </a:cubicBezTo>
                <a:cubicBezTo>
                  <a:pt x="3363183" y="1112548"/>
                  <a:pt x="3371660" y="1112929"/>
                  <a:pt x="3380137" y="1111881"/>
                </a:cubicBezTo>
                <a:cubicBezTo>
                  <a:pt x="3372898" y="1109119"/>
                  <a:pt x="3363373" y="1109690"/>
                  <a:pt x="3360229" y="1100832"/>
                </a:cubicBezTo>
                <a:cubicBezTo>
                  <a:pt x="3362801" y="1100261"/>
                  <a:pt x="3366992" y="1108357"/>
                  <a:pt x="3368993" y="1101118"/>
                </a:cubicBezTo>
                <a:cubicBezTo>
                  <a:pt x="3366611" y="1098641"/>
                  <a:pt x="3361754" y="1099975"/>
                  <a:pt x="3360611" y="1095689"/>
                </a:cubicBezTo>
                <a:cubicBezTo>
                  <a:pt x="3368802" y="1091593"/>
                  <a:pt x="3373088" y="1105404"/>
                  <a:pt x="3376327" y="1101404"/>
                </a:cubicBezTo>
                <a:cubicBezTo>
                  <a:pt x="3368040" y="1099784"/>
                  <a:pt x="3377375" y="1091783"/>
                  <a:pt x="3376994" y="1091117"/>
                </a:cubicBezTo>
                <a:cubicBezTo>
                  <a:pt x="3374422" y="1086640"/>
                  <a:pt x="3369564" y="1093403"/>
                  <a:pt x="3365945" y="1083020"/>
                </a:cubicBezTo>
                <a:cubicBezTo>
                  <a:pt x="3365278" y="1087878"/>
                  <a:pt x="3367183" y="1088735"/>
                  <a:pt x="3366611" y="1093307"/>
                </a:cubicBezTo>
                <a:cubicBezTo>
                  <a:pt x="3363659" y="1092450"/>
                  <a:pt x="3364230" y="1086259"/>
                  <a:pt x="3361373" y="1085402"/>
                </a:cubicBezTo>
                <a:cubicBezTo>
                  <a:pt x="3350038" y="1097784"/>
                  <a:pt x="3336322" y="1096927"/>
                  <a:pt x="3322511" y="1094831"/>
                </a:cubicBezTo>
                <a:cubicBezTo>
                  <a:pt x="3308604" y="1092545"/>
                  <a:pt x="3293841" y="1087688"/>
                  <a:pt x="3280029" y="1093117"/>
                </a:cubicBezTo>
                <a:cubicBezTo>
                  <a:pt x="3280601" y="1079877"/>
                  <a:pt x="3274124" y="1086164"/>
                  <a:pt x="3273743" y="1092450"/>
                </a:cubicBezTo>
                <a:cubicBezTo>
                  <a:pt x="3267170" y="1087688"/>
                  <a:pt x="3266789" y="1081877"/>
                  <a:pt x="3264884" y="1075496"/>
                </a:cubicBezTo>
                <a:cubicBezTo>
                  <a:pt x="3255454" y="1091498"/>
                  <a:pt x="3238976" y="1069781"/>
                  <a:pt x="3227737" y="1080353"/>
                </a:cubicBezTo>
                <a:cubicBezTo>
                  <a:pt x="3220593" y="1063494"/>
                  <a:pt x="3193923" y="1076353"/>
                  <a:pt x="3182874" y="1072162"/>
                </a:cubicBezTo>
                <a:cubicBezTo>
                  <a:pt x="3184017" y="1072924"/>
                  <a:pt x="3184398" y="1074638"/>
                  <a:pt x="3183446" y="1077496"/>
                </a:cubicBezTo>
                <a:cubicBezTo>
                  <a:pt x="3177350" y="1077496"/>
                  <a:pt x="3173159" y="1079687"/>
                  <a:pt x="3170587" y="1072543"/>
                </a:cubicBezTo>
                <a:cubicBezTo>
                  <a:pt x="3175921" y="1067209"/>
                  <a:pt x="3172873" y="1076829"/>
                  <a:pt x="3178397" y="1076639"/>
                </a:cubicBezTo>
                <a:cubicBezTo>
                  <a:pt x="3170301" y="1056636"/>
                  <a:pt x="3147536" y="1065875"/>
                  <a:pt x="3131344" y="1056160"/>
                </a:cubicBezTo>
                <a:cubicBezTo>
                  <a:pt x="3127820" y="1059208"/>
                  <a:pt x="3123438" y="1059970"/>
                  <a:pt x="3119342" y="1061494"/>
                </a:cubicBezTo>
                <a:cubicBezTo>
                  <a:pt x="3117914" y="1053969"/>
                  <a:pt x="3107627" y="1053493"/>
                  <a:pt x="3099721" y="1051397"/>
                </a:cubicBezTo>
                <a:cubicBezTo>
                  <a:pt x="3096578" y="1058255"/>
                  <a:pt x="3092291" y="1062446"/>
                  <a:pt x="3084957" y="1058351"/>
                </a:cubicBezTo>
                <a:cubicBezTo>
                  <a:pt x="3089434" y="1077686"/>
                  <a:pt x="3107436" y="1077782"/>
                  <a:pt x="3119152" y="1077210"/>
                </a:cubicBezTo>
                <a:cubicBezTo>
                  <a:pt x="3110770" y="1085402"/>
                  <a:pt x="3120009" y="1089212"/>
                  <a:pt x="3111437" y="1093974"/>
                </a:cubicBezTo>
                <a:cubicBezTo>
                  <a:pt x="3109912" y="1079115"/>
                  <a:pt x="3079242" y="1081687"/>
                  <a:pt x="3072670" y="1076543"/>
                </a:cubicBezTo>
                <a:cubicBezTo>
                  <a:pt x="3075813" y="1078448"/>
                  <a:pt x="3080004" y="1079306"/>
                  <a:pt x="3077813" y="1085687"/>
                </a:cubicBezTo>
                <a:cubicBezTo>
                  <a:pt x="3072479" y="1084449"/>
                  <a:pt x="3060859" y="1088640"/>
                  <a:pt x="3058287" y="1080925"/>
                </a:cubicBezTo>
                <a:cubicBezTo>
                  <a:pt x="3066669" y="1084925"/>
                  <a:pt x="3067526" y="1073876"/>
                  <a:pt x="3070670" y="1083973"/>
                </a:cubicBezTo>
                <a:cubicBezTo>
                  <a:pt x="3069336" y="1075400"/>
                  <a:pt x="3066860" y="1067876"/>
                  <a:pt x="3061145" y="1063113"/>
                </a:cubicBezTo>
                <a:cubicBezTo>
                  <a:pt x="3057716" y="1070447"/>
                  <a:pt x="3066383" y="1067590"/>
                  <a:pt x="3061335" y="1076448"/>
                </a:cubicBezTo>
                <a:cubicBezTo>
                  <a:pt x="3059525" y="1075972"/>
                  <a:pt x="3058668" y="1077972"/>
                  <a:pt x="3057144" y="1078067"/>
                </a:cubicBezTo>
                <a:cubicBezTo>
                  <a:pt x="3056668" y="1070733"/>
                  <a:pt x="3038475" y="1070257"/>
                  <a:pt x="3046286" y="1061970"/>
                </a:cubicBezTo>
                <a:cubicBezTo>
                  <a:pt x="3032093" y="1062351"/>
                  <a:pt x="3013234" y="1054922"/>
                  <a:pt x="3012281" y="1039110"/>
                </a:cubicBezTo>
                <a:cubicBezTo>
                  <a:pt x="2989041" y="1039205"/>
                  <a:pt x="2969228" y="1040444"/>
                  <a:pt x="2948750" y="1028347"/>
                </a:cubicBezTo>
                <a:cubicBezTo>
                  <a:pt x="2949607" y="1024632"/>
                  <a:pt x="2952274" y="1019489"/>
                  <a:pt x="2950083" y="1017965"/>
                </a:cubicBezTo>
                <a:cubicBezTo>
                  <a:pt x="2946940" y="1022918"/>
                  <a:pt x="2941796" y="1022156"/>
                  <a:pt x="2937891" y="1025013"/>
                </a:cubicBezTo>
                <a:cubicBezTo>
                  <a:pt x="2940082" y="1016345"/>
                  <a:pt x="2932938" y="1023775"/>
                  <a:pt x="2933986" y="1018441"/>
                </a:cubicBezTo>
                <a:cubicBezTo>
                  <a:pt x="2936748" y="1018631"/>
                  <a:pt x="2937796" y="1013678"/>
                  <a:pt x="2939987" y="1012250"/>
                </a:cubicBezTo>
                <a:cubicBezTo>
                  <a:pt x="2935510" y="1011773"/>
                  <a:pt x="2933129" y="1009773"/>
                  <a:pt x="2931795" y="1007011"/>
                </a:cubicBezTo>
                <a:cubicBezTo>
                  <a:pt x="2927985" y="1014155"/>
                  <a:pt x="2937034" y="1011869"/>
                  <a:pt x="2931414" y="1020346"/>
                </a:cubicBezTo>
                <a:cubicBezTo>
                  <a:pt x="2927033" y="1018631"/>
                  <a:pt x="2924556" y="1022537"/>
                  <a:pt x="2920746" y="1022441"/>
                </a:cubicBezTo>
                <a:cubicBezTo>
                  <a:pt x="2916650" y="1011011"/>
                  <a:pt x="2900172" y="1023203"/>
                  <a:pt x="2890361" y="1009583"/>
                </a:cubicBezTo>
                <a:cubicBezTo>
                  <a:pt x="2892076" y="1006535"/>
                  <a:pt x="2894552" y="1005868"/>
                  <a:pt x="2895505" y="1000439"/>
                </a:cubicBezTo>
                <a:cubicBezTo>
                  <a:pt x="2888552" y="999010"/>
                  <a:pt x="2885313" y="1009202"/>
                  <a:pt x="2878455" y="1008344"/>
                </a:cubicBezTo>
                <a:cubicBezTo>
                  <a:pt x="2880074" y="1005011"/>
                  <a:pt x="2882932" y="1005201"/>
                  <a:pt x="2884646" y="1002248"/>
                </a:cubicBezTo>
                <a:cubicBezTo>
                  <a:pt x="2869311" y="1016726"/>
                  <a:pt x="2854452" y="990247"/>
                  <a:pt x="2848737" y="987485"/>
                </a:cubicBezTo>
                <a:cubicBezTo>
                  <a:pt x="2850547" y="988818"/>
                  <a:pt x="2851785" y="993009"/>
                  <a:pt x="2848833" y="993009"/>
                </a:cubicBezTo>
                <a:cubicBezTo>
                  <a:pt x="2820638" y="977388"/>
                  <a:pt x="2793111" y="974054"/>
                  <a:pt x="2765298" y="962815"/>
                </a:cubicBezTo>
                <a:cubicBezTo>
                  <a:pt x="2766155" y="960053"/>
                  <a:pt x="2769489" y="960148"/>
                  <a:pt x="2767108" y="958052"/>
                </a:cubicBezTo>
                <a:cubicBezTo>
                  <a:pt x="2753773" y="955290"/>
                  <a:pt x="2678144" y="957195"/>
                  <a:pt x="2701766" y="933097"/>
                </a:cubicBezTo>
                <a:cubicBezTo>
                  <a:pt x="2700528" y="932049"/>
                  <a:pt x="2698147" y="931478"/>
                  <a:pt x="2699004" y="929192"/>
                </a:cubicBezTo>
                <a:cubicBezTo>
                  <a:pt x="2701385" y="929763"/>
                  <a:pt x="2704148" y="931668"/>
                  <a:pt x="2705576" y="929001"/>
                </a:cubicBezTo>
                <a:cubicBezTo>
                  <a:pt x="2701385" y="923000"/>
                  <a:pt x="2687669" y="925763"/>
                  <a:pt x="2679287" y="923953"/>
                </a:cubicBezTo>
                <a:cubicBezTo>
                  <a:pt x="2678716" y="920048"/>
                  <a:pt x="2679097" y="915571"/>
                  <a:pt x="2677573" y="912142"/>
                </a:cubicBezTo>
                <a:cubicBezTo>
                  <a:pt x="2656808" y="923191"/>
                  <a:pt x="2658142" y="893378"/>
                  <a:pt x="2641092" y="894521"/>
                </a:cubicBezTo>
                <a:cubicBezTo>
                  <a:pt x="2643187" y="888044"/>
                  <a:pt x="2649093" y="895568"/>
                  <a:pt x="2650617" y="887282"/>
                </a:cubicBezTo>
                <a:cubicBezTo>
                  <a:pt x="2623280" y="899188"/>
                  <a:pt x="2597753" y="868327"/>
                  <a:pt x="2567750" y="863564"/>
                </a:cubicBezTo>
                <a:cubicBezTo>
                  <a:pt x="2569941" y="857087"/>
                  <a:pt x="2577370" y="870232"/>
                  <a:pt x="2578418" y="859659"/>
                </a:cubicBezTo>
                <a:cubicBezTo>
                  <a:pt x="2567178" y="858707"/>
                  <a:pt x="2553367" y="852325"/>
                  <a:pt x="2538794" y="845657"/>
                </a:cubicBezTo>
                <a:cubicBezTo>
                  <a:pt x="2524220" y="838609"/>
                  <a:pt x="2509076" y="831275"/>
                  <a:pt x="2495264" y="828893"/>
                </a:cubicBezTo>
                <a:cubicBezTo>
                  <a:pt x="2504313" y="824321"/>
                  <a:pt x="2489740" y="822512"/>
                  <a:pt x="2492026" y="816130"/>
                </a:cubicBezTo>
                <a:cubicBezTo>
                  <a:pt x="2515743" y="807843"/>
                  <a:pt x="2526887" y="830227"/>
                  <a:pt x="2554796" y="827274"/>
                </a:cubicBezTo>
                <a:cubicBezTo>
                  <a:pt x="2555272" y="823464"/>
                  <a:pt x="2562416" y="816035"/>
                  <a:pt x="2558129" y="814701"/>
                </a:cubicBezTo>
                <a:cubicBezTo>
                  <a:pt x="2542318" y="834037"/>
                  <a:pt x="2524887" y="810224"/>
                  <a:pt x="2505742" y="810986"/>
                </a:cubicBezTo>
                <a:cubicBezTo>
                  <a:pt x="2506599" y="806986"/>
                  <a:pt x="2500694" y="806319"/>
                  <a:pt x="2506218" y="799937"/>
                </a:cubicBezTo>
                <a:cubicBezTo>
                  <a:pt x="2485454" y="806795"/>
                  <a:pt x="2458022" y="790889"/>
                  <a:pt x="2439353" y="772410"/>
                </a:cubicBezTo>
                <a:cubicBezTo>
                  <a:pt x="2428970" y="779935"/>
                  <a:pt x="2421636" y="762218"/>
                  <a:pt x="2408873" y="763838"/>
                </a:cubicBezTo>
                <a:cubicBezTo>
                  <a:pt x="2414588" y="762314"/>
                  <a:pt x="2418207" y="751931"/>
                  <a:pt x="2424970" y="754313"/>
                </a:cubicBezTo>
                <a:cubicBezTo>
                  <a:pt x="2424303" y="761456"/>
                  <a:pt x="2414397" y="761647"/>
                  <a:pt x="2422398" y="764504"/>
                </a:cubicBezTo>
                <a:cubicBezTo>
                  <a:pt x="2432971" y="748598"/>
                  <a:pt x="2451926" y="771553"/>
                  <a:pt x="2459831" y="767838"/>
                </a:cubicBezTo>
                <a:cubicBezTo>
                  <a:pt x="2455259" y="764981"/>
                  <a:pt x="2464308" y="765076"/>
                  <a:pt x="2464213" y="758504"/>
                </a:cubicBezTo>
                <a:cubicBezTo>
                  <a:pt x="2453164" y="761075"/>
                  <a:pt x="2449163" y="750788"/>
                  <a:pt x="2438400" y="754884"/>
                </a:cubicBezTo>
                <a:cubicBezTo>
                  <a:pt x="2437543" y="745835"/>
                  <a:pt x="2425256" y="731548"/>
                  <a:pt x="2427161" y="749645"/>
                </a:cubicBezTo>
                <a:cubicBezTo>
                  <a:pt x="2427161" y="733167"/>
                  <a:pt x="2406968" y="736787"/>
                  <a:pt x="2405634" y="722499"/>
                </a:cubicBezTo>
                <a:cubicBezTo>
                  <a:pt x="2425160" y="733929"/>
                  <a:pt x="2437733" y="726881"/>
                  <a:pt x="2453164" y="733453"/>
                </a:cubicBezTo>
                <a:cubicBezTo>
                  <a:pt x="2448211" y="721261"/>
                  <a:pt x="2441067" y="723356"/>
                  <a:pt x="2432876" y="718308"/>
                </a:cubicBezTo>
                <a:cubicBezTo>
                  <a:pt x="2434304" y="715070"/>
                  <a:pt x="2436209" y="713641"/>
                  <a:pt x="2438019" y="712212"/>
                </a:cubicBezTo>
                <a:cubicBezTo>
                  <a:pt x="2411540" y="698115"/>
                  <a:pt x="2392394" y="692495"/>
                  <a:pt x="2379345" y="667445"/>
                </a:cubicBezTo>
                <a:cubicBezTo>
                  <a:pt x="2377726" y="670016"/>
                  <a:pt x="2376488" y="674207"/>
                  <a:pt x="2374106" y="673445"/>
                </a:cubicBezTo>
                <a:cubicBezTo>
                  <a:pt x="2366772" y="658015"/>
                  <a:pt x="2342483" y="651252"/>
                  <a:pt x="2329529" y="646109"/>
                </a:cubicBezTo>
                <a:cubicBezTo>
                  <a:pt x="2331720" y="647537"/>
                  <a:pt x="2333625" y="648966"/>
                  <a:pt x="2330958" y="652490"/>
                </a:cubicBezTo>
                <a:cubicBezTo>
                  <a:pt x="2322671" y="648585"/>
                  <a:pt x="2311908" y="645918"/>
                  <a:pt x="2315718" y="636488"/>
                </a:cubicBezTo>
                <a:cubicBezTo>
                  <a:pt x="2310956" y="635250"/>
                  <a:pt x="2308860" y="645728"/>
                  <a:pt x="2303621" y="642013"/>
                </a:cubicBezTo>
                <a:cubicBezTo>
                  <a:pt x="2300383" y="634012"/>
                  <a:pt x="2302478" y="623820"/>
                  <a:pt x="2297906" y="616295"/>
                </a:cubicBezTo>
                <a:cubicBezTo>
                  <a:pt x="2299240" y="628202"/>
                  <a:pt x="2265617" y="617057"/>
                  <a:pt x="2282190" y="605532"/>
                </a:cubicBezTo>
                <a:cubicBezTo>
                  <a:pt x="2271332" y="598103"/>
                  <a:pt x="2261426" y="601722"/>
                  <a:pt x="2259521" y="585434"/>
                </a:cubicBezTo>
                <a:cubicBezTo>
                  <a:pt x="2253901" y="587911"/>
                  <a:pt x="2248567" y="591340"/>
                  <a:pt x="2242471" y="591245"/>
                </a:cubicBezTo>
                <a:cubicBezTo>
                  <a:pt x="2232470" y="613819"/>
                  <a:pt x="2227136" y="614390"/>
                  <a:pt x="2219420" y="631440"/>
                </a:cubicBezTo>
                <a:cubicBezTo>
                  <a:pt x="2231993" y="631631"/>
                  <a:pt x="2240661" y="632583"/>
                  <a:pt x="2236661" y="648776"/>
                </a:cubicBezTo>
                <a:cubicBezTo>
                  <a:pt x="2241899" y="643727"/>
                  <a:pt x="2256854" y="651728"/>
                  <a:pt x="2257425" y="659253"/>
                </a:cubicBezTo>
                <a:cubicBezTo>
                  <a:pt x="2277618" y="651443"/>
                  <a:pt x="2285333" y="679637"/>
                  <a:pt x="2307146" y="686685"/>
                </a:cubicBezTo>
                <a:cubicBezTo>
                  <a:pt x="2300478" y="697258"/>
                  <a:pt x="2312099" y="692495"/>
                  <a:pt x="2310860" y="702782"/>
                </a:cubicBezTo>
                <a:cubicBezTo>
                  <a:pt x="2303621" y="700401"/>
                  <a:pt x="2296763" y="699639"/>
                  <a:pt x="2289715" y="698210"/>
                </a:cubicBezTo>
                <a:cubicBezTo>
                  <a:pt x="2296001" y="692400"/>
                  <a:pt x="2293906" y="689162"/>
                  <a:pt x="2292858" y="682589"/>
                </a:cubicBezTo>
                <a:cubicBezTo>
                  <a:pt x="2286857" y="688114"/>
                  <a:pt x="2278094" y="681637"/>
                  <a:pt x="2277809" y="675255"/>
                </a:cubicBezTo>
                <a:cubicBezTo>
                  <a:pt x="2270760" y="683828"/>
                  <a:pt x="2283714" y="683256"/>
                  <a:pt x="2282571" y="689066"/>
                </a:cubicBezTo>
                <a:cubicBezTo>
                  <a:pt x="2273618" y="688876"/>
                  <a:pt x="2263997" y="686114"/>
                  <a:pt x="2255330" y="687066"/>
                </a:cubicBezTo>
                <a:cubicBezTo>
                  <a:pt x="2258187" y="672398"/>
                  <a:pt x="2243900" y="666111"/>
                  <a:pt x="2232374" y="666778"/>
                </a:cubicBezTo>
                <a:cubicBezTo>
                  <a:pt x="2231327" y="659539"/>
                  <a:pt x="2231803" y="658777"/>
                  <a:pt x="2238185" y="655348"/>
                </a:cubicBezTo>
                <a:cubicBezTo>
                  <a:pt x="2215610" y="656491"/>
                  <a:pt x="2195798" y="642489"/>
                  <a:pt x="2188464" y="627344"/>
                </a:cubicBezTo>
                <a:cubicBezTo>
                  <a:pt x="2181606" y="634393"/>
                  <a:pt x="2177225" y="630583"/>
                  <a:pt x="2173510" y="625154"/>
                </a:cubicBezTo>
                <a:cubicBezTo>
                  <a:pt x="2172557" y="623725"/>
                  <a:pt x="2171700" y="622391"/>
                  <a:pt x="2170748" y="620963"/>
                </a:cubicBezTo>
                <a:cubicBezTo>
                  <a:pt x="2169700" y="619534"/>
                  <a:pt x="2168462" y="618010"/>
                  <a:pt x="2167319" y="616772"/>
                </a:cubicBezTo>
                <a:cubicBezTo>
                  <a:pt x="2164937" y="614295"/>
                  <a:pt x="2162556" y="612581"/>
                  <a:pt x="2159984" y="612962"/>
                </a:cubicBezTo>
                <a:cubicBezTo>
                  <a:pt x="2162651" y="615914"/>
                  <a:pt x="2163794" y="619343"/>
                  <a:pt x="2163413" y="623249"/>
                </a:cubicBezTo>
                <a:cubicBezTo>
                  <a:pt x="2157222" y="618105"/>
                  <a:pt x="2154650" y="623725"/>
                  <a:pt x="2148459" y="618581"/>
                </a:cubicBezTo>
                <a:cubicBezTo>
                  <a:pt x="2153603" y="609914"/>
                  <a:pt x="2144078" y="606008"/>
                  <a:pt x="2140458" y="600198"/>
                </a:cubicBezTo>
                <a:cubicBezTo>
                  <a:pt x="2136077" y="603341"/>
                  <a:pt x="2143506" y="611247"/>
                  <a:pt x="2135791" y="609342"/>
                </a:cubicBezTo>
                <a:cubicBezTo>
                  <a:pt x="2117598" y="597150"/>
                  <a:pt x="2111121" y="591530"/>
                  <a:pt x="2093119" y="590959"/>
                </a:cubicBezTo>
                <a:cubicBezTo>
                  <a:pt x="2094833" y="582386"/>
                  <a:pt x="2100072" y="576862"/>
                  <a:pt x="2086070" y="570194"/>
                </a:cubicBezTo>
                <a:cubicBezTo>
                  <a:pt x="2084261" y="574290"/>
                  <a:pt x="2081975" y="577148"/>
                  <a:pt x="2079212" y="578291"/>
                </a:cubicBezTo>
                <a:cubicBezTo>
                  <a:pt x="2083499" y="584101"/>
                  <a:pt x="2092166" y="576290"/>
                  <a:pt x="2090738" y="584006"/>
                </a:cubicBezTo>
                <a:cubicBezTo>
                  <a:pt x="2075021" y="581815"/>
                  <a:pt x="2072735" y="561908"/>
                  <a:pt x="2053876" y="571433"/>
                </a:cubicBezTo>
                <a:cubicBezTo>
                  <a:pt x="2051495" y="567718"/>
                  <a:pt x="2045780" y="565146"/>
                  <a:pt x="2051399" y="558764"/>
                </a:cubicBezTo>
                <a:cubicBezTo>
                  <a:pt x="2055400" y="561908"/>
                  <a:pt x="2048923" y="568670"/>
                  <a:pt x="2057305" y="570290"/>
                </a:cubicBezTo>
                <a:cubicBezTo>
                  <a:pt x="2059686" y="558098"/>
                  <a:pt x="2071592" y="563908"/>
                  <a:pt x="2079117" y="566765"/>
                </a:cubicBezTo>
                <a:cubicBezTo>
                  <a:pt x="2064544" y="558288"/>
                  <a:pt x="2067687" y="528761"/>
                  <a:pt x="2053495" y="542477"/>
                </a:cubicBezTo>
                <a:cubicBezTo>
                  <a:pt x="2033492" y="525332"/>
                  <a:pt x="2021396" y="508758"/>
                  <a:pt x="2000345" y="489041"/>
                </a:cubicBezTo>
                <a:cubicBezTo>
                  <a:pt x="2002441" y="485993"/>
                  <a:pt x="2006156" y="486851"/>
                  <a:pt x="2008442" y="484184"/>
                </a:cubicBezTo>
                <a:cubicBezTo>
                  <a:pt x="1997964" y="473516"/>
                  <a:pt x="1982629" y="486755"/>
                  <a:pt x="1987772" y="471896"/>
                </a:cubicBezTo>
                <a:cubicBezTo>
                  <a:pt x="1999679" y="477040"/>
                  <a:pt x="2012823" y="485422"/>
                  <a:pt x="2021300" y="481612"/>
                </a:cubicBezTo>
                <a:cubicBezTo>
                  <a:pt x="2016919" y="479231"/>
                  <a:pt x="2013966" y="476373"/>
                  <a:pt x="2013776" y="472563"/>
                </a:cubicBezTo>
                <a:cubicBezTo>
                  <a:pt x="2021872" y="482945"/>
                  <a:pt x="2020252" y="464562"/>
                  <a:pt x="2037683" y="477897"/>
                </a:cubicBezTo>
                <a:cubicBezTo>
                  <a:pt x="2039874" y="468086"/>
                  <a:pt x="2048161" y="473992"/>
                  <a:pt x="2051590" y="467229"/>
                </a:cubicBezTo>
                <a:cubicBezTo>
                  <a:pt x="2047494" y="460847"/>
                  <a:pt x="2036921" y="456656"/>
                  <a:pt x="2036540" y="448941"/>
                </a:cubicBezTo>
                <a:cubicBezTo>
                  <a:pt x="2058543" y="450941"/>
                  <a:pt x="2069783" y="457799"/>
                  <a:pt x="2075402" y="472754"/>
                </a:cubicBezTo>
                <a:cubicBezTo>
                  <a:pt x="2071402" y="472277"/>
                  <a:pt x="2064449" y="464086"/>
                  <a:pt x="2062353" y="469325"/>
                </a:cubicBezTo>
                <a:cubicBezTo>
                  <a:pt x="2076355" y="474278"/>
                  <a:pt x="2049971" y="473611"/>
                  <a:pt x="2063877" y="478564"/>
                </a:cubicBezTo>
                <a:cubicBezTo>
                  <a:pt x="2075402" y="472468"/>
                  <a:pt x="2083975" y="476373"/>
                  <a:pt x="2094071" y="476278"/>
                </a:cubicBezTo>
                <a:cubicBezTo>
                  <a:pt x="2084737" y="483231"/>
                  <a:pt x="2107787" y="475421"/>
                  <a:pt x="2104835" y="490280"/>
                </a:cubicBezTo>
                <a:cubicBezTo>
                  <a:pt x="2109978" y="490089"/>
                  <a:pt x="2113312" y="484946"/>
                  <a:pt x="2118741" y="485708"/>
                </a:cubicBezTo>
                <a:cubicBezTo>
                  <a:pt x="2129790" y="509520"/>
                  <a:pt x="2166271" y="525427"/>
                  <a:pt x="2183606" y="538190"/>
                </a:cubicBezTo>
                <a:cubicBezTo>
                  <a:pt x="2181511" y="533809"/>
                  <a:pt x="2174081" y="530951"/>
                  <a:pt x="2178844" y="524379"/>
                </a:cubicBezTo>
                <a:cubicBezTo>
                  <a:pt x="2181225" y="525522"/>
                  <a:pt x="2182559" y="523903"/>
                  <a:pt x="2184749" y="524474"/>
                </a:cubicBezTo>
                <a:cubicBezTo>
                  <a:pt x="2186750" y="538381"/>
                  <a:pt x="2208371" y="534761"/>
                  <a:pt x="2204752" y="548858"/>
                </a:cubicBezTo>
                <a:cubicBezTo>
                  <a:pt x="2207990" y="550382"/>
                  <a:pt x="2209800" y="551144"/>
                  <a:pt x="2211229" y="551621"/>
                </a:cubicBezTo>
                <a:cubicBezTo>
                  <a:pt x="2212753" y="552192"/>
                  <a:pt x="2213801" y="552573"/>
                  <a:pt x="2214753" y="553049"/>
                </a:cubicBezTo>
                <a:cubicBezTo>
                  <a:pt x="2216563" y="554002"/>
                  <a:pt x="2217611" y="555240"/>
                  <a:pt x="2219230" y="559050"/>
                </a:cubicBezTo>
                <a:cubicBezTo>
                  <a:pt x="2223516" y="554859"/>
                  <a:pt x="2223802" y="547906"/>
                  <a:pt x="2233327" y="554669"/>
                </a:cubicBezTo>
                <a:cubicBezTo>
                  <a:pt x="2230374" y="559050"/>
                  <a:pt x="2225993" y="556574"/>
                  <a:pt x="2223040" y="560955"/>
                </a:cubicBezTo>
                <a:cubicBezTo>
                  <a:pt x="2237327" y="569337"/>
                  <a:pt x="2268379" y="574290"/>
                  <a:pt x="2271141" y="591054"/>
                </a:cubicBezTo>
                <a:cubicBezTo>
                  <a:pt x="2292287" y="579529"/>
                  <a:pt x="2306098" y="591149"/>
                  <a:pt x="2318671" y="603151"/>
                </a:cubicBezTo>
                <a:cubicBezTo>
                  <a:pt x="2331244" y="615152"/>
                  <a:pt x="2342769" y="628202"/>
                  <a:pt x="2358962" y="620105"/>
                </a:cubicBezTo>
                <a:cubicBezTo>
                  <a:pt x="2357438" y="623153"/>
                  <a:pt x="2361152" y="623820"/>
                  <a:pt x="2360390" y="626582"/>
                </a:cubicBezTo>
                <a:cubicBezTo>
                  <a:pt x="2356199" y="622868"/>
                  <a:pt x="2353247" y="624296"/>
                  <a:pt x="2351342" y="630773"/>
                </a:cubicBezTo>
                <a:cubicBezTo>
                  <a:pt x="2361152" y="634679"/>
                  <a:pt x="2360390" y="635536"/>
                  <a:pt x="2371439" y="646299"/>
                </a:cubicBezTo>
                <a:cubicBezTo>
                  <a:pt x="2374964" y="632202"/>
                  <a:pt x="2359628" y="626868"/>
                  <a:pt x="2359343" y="614676"/>
                </a:cubicBezTo>
                <a:cubicBezTo>
                  <a:pt x="2365439" y="612295"/>
                  <a:pt x="2373725" y="619724"/>
                  <a:pt x="2380964" y="622296"/>
                </a:cubicBezTo>
                <a:cubicBezTo>
                  <a:pt x="2381917" y="614390"/>
                  <a:pt x="2365248" y="606008"/>
                  <a:pt x="2360200" y="603627"/>
                </a:cubicBezTo>
                <a:cubicBezTo>
                  <a:pt x="2360009" y="603532"/>
                  <a:pt x="2355533" y="610580"/>
                  <a:pt x="2353056" y="608675"/>
                </a:cubicBezTo>
                <a:cubicBezTo>
                  <a:pt x="2350770" y="606866"/>
                  <a:pt x="2351532" y="599912"/>
                  <a:pt x="2349056" y="598103"/>
                </a:cubicBezTo>
                <a:cubicBezTo>
                  <a:pt x="2337721" y="589816"/>
                  <a:pt x="2313813" y="592673"/>
                  <a:pt x="2314194" y="575243"/>
                </a:cubicBezTo>
                <a:cubicBezTo>
                  <a:pt x="2320100" y="579910"/>
                  <a:pt x="2324767" y="578100"/>
                  <a:pt x="2328767" y="574004"/>
                </a:cubicBezTo>
                <a:cubicBezTo>
                  <a:pt x="2295049" y="563527"/>
                  <a:pt x="2279428" y="546953"/>
                  <a:pt x="2243233" y="530856"/>
                </a:cubicBezTo>
                <a:cubicBezTo>
                  <a:pt x="2244376" y="528570"/>
                  <a:pt x="2246186" y="528856"/>
                  <a:pt x="2247424" y="527237"/>
                </a:cubicBezTo>
                <a:cubicBezTo>
                  <a:pt x="2239994" y="526760"/>
                  <a:pt x="2234089" y="522665"/>
                  <a:pt x="2227707" y="519140"/>
                </a:cubicBezTo>
                <a:cubicBezTo>
                  <a:pt x="2226278" y="518378"/>
                  <a:pt x="2224183" y="517331"/>
                  <a:pt x="2221992" y="516283"/>
                </a:cubicBezTo>
                <a:cubicBezTo>
                  <a:pt x="2219801" y="515330"/>
                  <a:pt x="2217611" y="514473"/>
                  <a:pt x="2215325" y="513711"/>
                </a:cubicBezTo>
                <a:cubicBezTo>
                  <a:pt x="2210657" y="512282"/>
                  <a:pt x="2205704" y="511520"/>
                  <a:pt x="2199989" y="511997"/>
                </a:cubicBezTo>
                <a:cubicBezTo>
                  <a:pt x="2202275" y="508949"/>
                  <a:pt x="2205895" y="510092"/>
                  <a:pt x="2208276" y="507520"/>
                </a:cubicBezTo>
                <a:cubicBezTo>
                  <a:pt x="2197418" y="504377"/>
                  <a:pt x="2187512" y="504091"/>
                  <a:pt x="2177606" y="503710"/>
                </a:cubicBezTo>
                <a:cubicBezTo>
                  <a:pt x="2185416" y="500662"/>
                  <a:pt x="2173605" y="492185"/>
                  <a:pt x="2175129" y="485231"/>
                </a:cubicBezTo>
                <a:cubicBezTo>
                  <a:pt x="2173034" y="490470"/>
                  <a:pt x="2169509" y="491518"/>
                  <a:pt x="2164556" y="488565"/>
                </a:cubicBezTo>
                <a:cubicBezTo>
                  <a:pt x="2161032" y="482660"/>
                  <a:pt x="2170367" y="484469"/>
                  <a:pt x="2165699" y="480469"/>
                </a:cubicBezTo>
                <a:cubicBezTo>
                  <a:pt x="2152174" y="477135"/>
                  <a:pt x="2137791" y="471420"/>
                  <a:pt x="2125599" y="471992"/>
                </a:cubicBezTo>
                <a:cubicBezTo>
                  <a:pt x="2127504" y="467705"/>
                  <a:pt x="2141601" y="470182"/>
                  <a:pt x="2135981" y="462752"/>
                </a:cubicBezTo>
                <a:cubicBezTo>
                  <a:pt x="2115122" y="467420"/>
                  <a:pt x="2083975" y="430558"/>
                  <a:pt x="2069973" y="421985"/>
                </a:cubicBezTo>
                <a:cubicBezTo>
                  <a:pt x="2075879" y="428177"/>
                  <a:pt x="2058829" y="425891"/>
                  <a:pt x="2059115" y="419795"/>
                </a:cubicBezTo>
                <a:cubicBezTo>
                  <a:pt x="2053114" y="424081"/>
                  <a:pt x="2065401" y="431510"/>
                  <a:pt x="2057210" y="430177"/>
                </a:cubicBezTo>
                <a:cubicBezTo>
                  <a:pt x="2058257" y="419509"/>
                  <a:pt x="2038922" y="418747"/>
                  <a:pt x="2038445" y="413032"/>
                </a:cubicBezTo>
                <a:cubicBezTo>
                  <a:pt x="2038445" y="402935"/>
                  <a:pt x="2047399" y="415413"/>
                  <a:pt x="2049113" y="409412"/>
                </a:cubicBezTo>
                <a:cubicBezTo>
                  <a:pt x="2041589" y="399506"/>
                  <a:pt x="2031873" y="390362"/>
                  <a:pt x="2020062" y="381885"/>
                </a:cubicBezTo>
                <a:cubicBezTo>
                  <a:pt x="2033969" y="382076"/>
                  <a:pt x="2050161" y="391982"/>
                  <a:pt x="2067973" y="401602"/>
                </a:cubicBezTo>
                <a:cubicBezTo>
                  <a:pt x="2076831" y="406364"/>
                  <a:pt x="2086166" y="411032"/>
                  <a:pt x="2095691" y="414365"/>
                </a:cubicBezTo>
                <a:cubicBezTo>
                  <a:pt x="2105025" y="417890"/>
                  <a:pt x="2114645" y="419985"/>
                  <a:pt x="2124551" y="419604"/>
                </a:cubicBezTo>
                <a:cubicBezTo>
                  <a:pt x="2125218" y="413127"/>
                  <a:pt x="2113121" y="416366"/>
                  <a:pt x="2109121" y="414842"/>
                </a:cubicBezTo>
                <a:cubicBezTo>
                  <a:pt x="2114836" y="398840"/>
                  <a:pt x="2101596" y="409412"/>
                  <a:pt x="2098072" y="400840"/>
                </a:cubicBezTo>
                <a:cubicBezTo>
                  <a:pt x="2113312" y="384933"/>
                  <a:pt x="2123218" y="414842"/>
                  <a:pt x="2136267" y="413984"/>
                </a:cubicBezTo>
                <a:cubicBezTo>
                  <a:pt x="2133505" y="412270"/>
                  <a:pt x="2130933" y="410460"/>
                  <a:pt x="2133695" y="406936"/>
                </a:cubicBezTo>
                <a:cubicBezTo>
                  <a:pt x="2136077" y="408079"/>
                  <a:pt x="2137410" y="406460"/>
                  <a:pt x="2139601" y="407031"/>
                </a:cubicBezTo>
                <a:cubicBezTo>
                  <a:pt x="2153888" y="415985"/>
                  <a:pt x="2176082" y="437606"/>
                  <a:pt x="2183797" y="426176"/>
                </a:cubicBezTo>
                <a:cubicBezTo>
                  <a:pt x="2194941" y="433130"/>
                  <a:pt x="2196275" y="453323"/>
                  <a:pt x="2209133" y="453227"/>
                </a:cubicBezTo>
                <a:cubicBezTo>
                  <a:pt x="2198846" y="442845"/>
                  <a:pt x="2189893" y="432082"/>
                  <a:pt x="2190750" y="418175"/>
                </a:cubicBezTo>
                <a:cubicBezTo>
                  <a:pt x="2192560" y="415127"/>
                  <a:pt x="2208752" y="425414"/>
                  <a:pt x="2202656" y="418366"/>
                </a:cubicBezTo>
                <a:cubicBezTo>
                  <a:pt x="2181511" y="417032"/>
                  <a:pt x="2175605" y="412556"/>
                  <a:pt x="2158460" y="404936"/>
                </a:cubicBezTo>
                <a:cubicBezTo>
                  <a:pt x="2158460" y="409508"/>
                  <a:pt x="2170462" y="410270"/>
                  <a:pt x="2164652" y="416651"/>
                </a:cubicBezTo>
                <a:cubicBezTo>
                  <a:pt x="2157794" y="412365"/>
                  <a:pt x="2144744" y="409984"/>
                  <a:pt x="2147697" y="402459"/>
                </a:cubicBezTo>
                <a:cubicBezTo>
                  <a:pt x="2156460" y="402173"/>
                  <a:pt x="2149983" y="388553"/>
                  <a:pt x="2146268" y="393125"/>
                </a:cubicBezTo>
                <a:cubicBezTo>
                  <a:pt x="2151793" y="398459"/>
                  <a:pt x="2140077" y="400649"/>
                  <a:pt x="2136934" y="399983"/>
                </a:cubicBezTo>
                <a:cubicBezTo>
                  <a:pt x="2138172" y="396363"/>
                  <a:pt x="2132171" y="394934"/>
                  <a:pt x="2128457" y="392934"/>
                </a:cubicBezTo>
                <a:cubicBezTo>
                  <a:pt x="2130552" y="388934"/>
                  <a:pt x="2131409" y="385409"/>
                  <a:pt x="2130552" y="382457"/>
                </a:cubicBezTo>
                <a:cubicBezTo>
                  <a:pt x="2123218" y="378551"/>
                  <a:pt x="2117693" y="379599"/>
                  <a:pt x="2111502" y="378742"/>
                </a:cubicBezTo>
                <a:cubicBezTo>
                  <a:pt x="2085689" y="351119"/>
                  <a:pt x="2029301" y="355787"/>
                  <a:pt x="2002536" y="334355"/>
                </a:cubicBezTo>
                <a:cubicBezTo>
                  <a:pt x="2004155" y="334927"/>
                  <a:pt x="2005679" y="335403"/>
                  <a:pt x="2006060" y="333117"/>
                </a:cubicBezTo>
                <a:cubicBezTo>
                  <a:pt x="1996154" y="341023"/>
                  <a:pt x="1984439" y="325973"/>
                  <a:pt x="1982057" y="333498"/>
                </a:cubicBezTo>
                <a:cubicBezTo>
                  <a:pt x="1980248" y="329974"/>
                  <a:pt x="1968437" y="319877"/>
                  <a:pt x="1965674" y="323211"/>
                </a:cubicBezTo>
                <a:cubicBezTo>
                  <a:pt x="1965389" y="327974"/>
                  <a:pt x="1977581" y="328355"/>
                  <a:pt x="1976056" y="333593"/>
                </a:cubicBezTo>
                <a:cubicBezTo>
                  <a:pt x="1974342" y="335975"/>
                  <a:pt x="1971675" y="335975"/>
                  <a:pt x="1969103" y="336070"/>
                </a:cubicBezTo>
                <a:cubicBezTo>
                  <a:pt x="1965389" y="326735"/>
                  <a:pt x="1963007" y="329307"/>
                  <a:pt x="1954054" y="329402"/>
                </a:cubicBezTo>
                <a:cubicBezTo>
                  <a:pt x="1952625" y="325973"/>
                  <a:pt x="1951006" y="322544"/>
                  <a:pt x="1949387" y="319115"/>
                </a:cubicBezTo>
                <a:cubicBezTo>
                  <a:pt x="1931861" y="315877"/>
                  <a:pt x="1925288" y="312162"/>
                  <a:pt x="1908905" y="307685"/>
                </a:cubicBezTo>
                <a:cubicBezTo>
                  <a:pt x="1910144" y="304352"/>
                  <a:pt x="1912239" y="303018"/>
                  <a:pt x="1914430" y="301685"/>
                </a:cubicBezTo>
                <a:cubicBezTo>
                  <a:pt x="1906619" y="301208"/>
                  <a:pt x="1900333" y="298732"/>
                  <a:pt x="1897475" y="291779"/>
                </a:cubicBezTo>
                <a:cubicBezTo>
                  <a:pt x="1906048" y="292350"/>
                  <a:pt x="1913382" y="290255"/>
                  <a:pt x="1920431" y="287397"/>
                </a:cubicBezTo>
                <a:cubicBezTo>
                  <a:pt x="1907477" y="286540"/>
                  <a:pt x="1890331" y="276443"/>
                  <a:pt x="1882045" y="285302"/>
                </a:cubicBezTo>
                <a:cubicBezTo>
                  <a:pt x="1886045" y="288635"/>
                  <a:pt x="1895570" y="282825"/>
                  <a:pt x="1894904" y="290636"/>
                </a:cubicBezTo>
                <a:cubicBezTo>
                  <a:pt x="1886045" y="289588"/>
                  <a:pt x="1877949" y="289778"/>
                  <a:pt x="1870424" y="291588"/>
                </a:cubicBezTo>
                <a:cubicBezTo>
                  <a:pt x="1872520" y="287492"/>
                  <a:pt x="1870139" y="285016"/>
                  <a:pt x="1864709" y="283682"/>
                </a:cubicBezTo>
                <a:cubicBezTo>
                  <a:pt x="1872806" y="280063"/>
                  <a:pt x="1867091" y="269300"/>
                  <a:pt x="1863662" y="263775"/>
                </a:cubicBezTo>
                <a:cubicBezTo>
                  <a:pt x="1858423" y="271776"/>
                  <a:pt x="1865567" y="275205"/>
                  <a:pt x="1862138" y="282635"/>
                </a:cubicBezTo>
                <a:cubicBezTo>
                  <a:pt x="1850993" y="275681"/>
                  <a:pt x="1857947" y="285302"/>
                  <a:pt x="1852517" y="284159"/>
                </a:cubicBezTo>
                <a:cubicBezTo>
                  <a:pt x="1838992" y="279777"/>
                  <a:pt x="1841373" y="269395"/>
                  <a:pt x="1830610" y="263966"/>
                </a:cubicBezTo>
                <a:cubicBezTo>
                  <a:pt x="1836611" y="257679"/>
                  <a:pt x="1847279" y="261108"/>
                  <a:pt x="1854327" y="257108"/>
                </a:cubicBezTo>
                <a:cubicBezTo>
                  <a:pt x="1840325" y="249583"/>
                  <a:pt x="1834896" y="259584"/>
                  <a:pt x="1822037" y="255012"/>
                </a:cubicBezTo>
                <a:cubicBezTo>
                  <a:pt x="1824704" y="249107"/>
                  <a:pt x="1830038" y="249488"/>
                  <a:pt x="1823085" y="244439"/>
                </a:cubicBezTo>
                <a:cubicBezTo>
                  <a:pt x="1800416" y="252821"/>
                  <a:pt x="1768126" y="235105"/>
                  <a:pt x="1746218" y="229390"/>
                </a:cubicBezTo>
                <a:cubicBezTo>
                  <a:pt x="1747552" y="236629"/>
                  <a:pt x="1755934" y="228056"/>
                  <a:pt x="1756029" y="235772"/>
                </a:cubicBezTo>
                <a:cubicBezTo>
                  <a:pt x="1754124" y="238915"/>
                  <a:pt x="1749171" y="236343"/>
                  <a:pt x="1746218" y="237677"/>
                </a:cubicBezTo>
                <a:cubicBezTo>
                  <a:pt x="1746885" y="231200"/>
                  <a:pt x="1737741" y="228628"/>
                  <a:pt x="1743456" y="220151"/>
                </a:cubicBezTo>
                <a:cubicBezTo>
                  <a:pt x="1725263" y="223199"/>
                  <a:pt x="1711643" y="209768"/>
                  <a:pt x="1690878" y="206149"/>
                </a:cubicBezTo>
                <a:cubicBezTo>
                  <a:pt x="1689640" y="201577"/>
                  <a:pt x="1690402" y="185670"/>
                  <a:pt x="1680401" y="191671"/>
                </a:cubicBezTo>
                <a:cubicBezTo>
                  <a:pt x="1683734" y="193100"/>
                  <a:pt x="1686782" y="194624"/>
                  <a:pt x="1684306" y="198434"/>
                </a:cubicBezTo>
                <a:cubicBezTo>
                  <a:pt x="1671733" y="196814"/>
                  <a:pt x="1663541" y="194147"/>
                  <a:pt x="1644491" y="187861"/>
                </a:cubicBezTo>
                <a:cubicBezTo>
                  <a:pt x="1648397" y="170144"/>
                  <a:pt x="1624870" y="163953"/>
                  <a:pt x="1616107" y="151475"/>
                </a:cubicBezTo>
                <a:cubicBezTo>
                  <a:pt x="1608773" y="152999"/>
                  <a:pt x="1617726" y="158619"/>
                  <a:pt x="1610963" y="157952"/>
                </a:cubicBezTo>
                <a:cubicBezTo>
                  <a:pt x="1586008" y="136616"/>
                  <a:pt x="1568672" y="131663"/>
                  <a:pt x="1530572" y="114137"/>
                </a:cubicBezTo>
                <a:cubicBezTo>
                  <a:pt x="1550956" y="115661"/>
                  <a:pt x="1513142" y="105565"/>
                  <a:pt x="1527524" y="102612"/>
                </a:cubicBezTo>
                <a:cubicBezTo>
                  <a:pt x="1513046" y="104231"/>
                  <a:pt x="1488662" y="101469"/>
                  <a:pt x="1482090" y="95087"/>
                </a:cubicBezTo>
                <a:cubicBezTo>
                  <a:pt x="1487329" y="94611"/>
                  <a:pt x="1483614" y="108137"/>
                  <a:pt x="1479423" y="104993"/>
                </a:cubicBezTo>
                <a:cubicBezTo>
                  <a:pt x="1474661" y="98897"/>
                  <a:pt x="1481138" y="95564"/>
                  <a:pt x="1469041" y="96707"/>
                </a:cubicBezTo>
                <a:cubicBezTo>
                  <a:pt x="1473137" y="88229"/>
                  <a:pt x="1471708" y="82419"/>
                  <a:pt x="1464183" y="79276"/>
                </a:cubicBezTo>
                <a:cubicBezTo>
                  <a:pt x="1459706" y="79657"/>
                  <a:pt x="1461230" y="88706"/>
                  <a:pt x="1455706" y="87563"/>
                </a:cubicBezTo>
                <a:cubicBezTo>
                  <a:pt x="1447610" y="80990"/>
                  <a:pt x="1444847" y="82229"/>
                  <a:pt x="1439323" y="77657"/>
                </a:cubicBezTo>
                <a:cubicBezTo>
                  <a:pt x="1443895" y="77466"/>
                  <a:pt x="1447514" y="75752"/>
                  <a:pt x="1450086" y="72704"/>
                </a:cubicBezTo>
                <a:cubicBezTo>
                  <a:pt x="1439799" y="71656"/>
                  <a:pt x="1446657" y="66227"/>
                  <a:pt x="1449038" y="64417"/>
                </a:cubicBezTo>
                <a:cubicBezTo>
                  <a:pt x="1440656" y="59464"/>
                  <a:pt x="1431608" y="54987"/>
                  <a:pt x="1427131" y="48224"/>
                </a:cubicBezTo>
                <a:cubicBezTo>
                  <a:pt x="1424178" y="60512"/>
                  <a:pt x="1430369" y="68608"/>
                  <a:pt x="1420368" y="75656"/>
                </a:cubicBezTo>
                <a:cubicBezTo>
                  <a:pt x="1429702" y="79276"/>
                  <a:pt x="1425988" y="89087"/>
                  <a:pt x="1428179" y="96135"/>
                </a:cubicBezTo>
                <a:cubicBezTo>
                  <a:pt x="1405509" y="91277"/>
                  <a:pt x="1379982" y="82991"/>
                  <a:pt x="1355598" y="72323"/>
                </a:cubicBezTo>
                <a:cubicBezTo>
                  <a:pt x="1331119" y="61750"/>
                  <a:pt x="1308545" y="48415"/>
                  <a:pt x="1289685" y="35080"/>
                </a:cubicBezTo>
                <a:cubicBezTo>
                  <a:pt x="1297496" y="28127"/>
                  <a:pt x="1299020" y="20697"/>
                  <a:pt x="1290923" y="11744"/>
                </a:cubicBezTo>
                <a:cubicBezTo>
                  <a:pt x="1276541" y="33746"/>
                  <a:pt x="1256824" y="28031"/>
                  <a:pt x="1234726" y="18411"/>
                </a:cubicBezTo>
                <a:cubicBezTo>
                  <a:pt x="1223677" y="13553"/>
                  <a:pt x="1212056" y="7743"/>
                  <a:pt x="1200436" y="3933"/>
                </a:cubicBezTo>
                <a:cubicBezTo>
                  <a:pt x="1194530" y="2028"/>
                  <a:pt x="1188815" y="599"/>
                  <a:pt x="1182910" y="123"/>
                </a:cubicBezTo>
                <a:cubicBezTo>
                  <a:pt x="1176909" y="-258"/>
                  <a:pt x="1170908" y="218"/>
                  <a:pt x="1165193" y="1933"/>
                </a:cubicBezTo>
                <a:cubicBezTo>
                  <a:pt x="1158431" y="15363"/>
                  <a:pt x="1165670" y="17935"/>
                  <a:pt x="1163955" y="32984"/>
                </a:cubicBezTo>
                <a:cubicBezTo>
                  <a:pt x="1138142" y="26984"/>
                  <a:pt x="1130332" y="39461"/>
                  <a:pt x="1118045" y="47272"/>
                </a:cubicBezTo>
                <a:cubicBezTo>
                  <a:pt x="1097947" y="49082"/>
                  <a:pt x="1089851" y="45462"/>
                  <a:pt x="1068038" y="45653"/>
                </a:cubicBezTo>
                <a:cubicBezTo>
                  <a:pt x="1068038" y="42509"/>
                  <a:pt x="1067753" y="39461"/>
                  <a:pt x="1062038" y="39652"/>
                </a:cubicBezTo>
                <a:cubicBezTo>
                  <a:pt x="1052798" y="40795"/>
                  <a:pt x="1070229" y="45557"/>
                  <a:pt x="1063943" y="52892"/>
                </a:cubicBezTo>
                <a:cubicBezTo>
                  <a:pt x="1052798" y="52130"/>
                  <a:pt x="1044797" y="58035"/>
                  <a:pt x="1037177" y="62988"/>
                </a:cubicBezTo>
                <a:cubicBezTo>
                  <a:pt x="1029557" y="67941"/>
                  <a:pt x="1022223" y="71942"/>
                  <a:pt x="1011460" y="68227"/>
                </a:cubicBezTo>
                <a:cubicBezTo>
                  <a:pt x="1016889" y="82895"/>
                  <a:pt x="1009269" y="90611"/>
                  <a:pt x="1005650" y="96135"/>
                </a:cubicBezTo>
                <a:cubicBezTo>
                  <a:pt x="1005840" y="92801"/>
                  <a:pt x="996601" y="92039"/>
                  <a:pt x="995648" y="95278"/>
                </a:cubicBezTo>
                <a:cubicBezTo>
                  <a:pt x="1000982" y="96516"/>
                  <a:pt x="995077" y="98897"/>
                  <a:pt x="988790" y="97278"/>
                </a:cubicBezTo>
                <a:cubicBezTo>
                  <a:pt x="996315" y="93754"/>
                  <a:pt x="973550" y="76418"/>
                  <a:pt x="969359" y="87848"/>
                </a:cubicBezTo>
                <a:cubicBezTo>
                  <a:pt x="980885" y="93849"/>
                  <a:pt x="1001554" y="100136"/>
                  <a:pt x="990886" y="112994"/>
                </a:cubicBezTo>
                <a:cubicBezTo>
                  <a:pt x="1002697" y="112709"/>
                  <a:pt x="1007745" y="116709"/>
                  <a:pt x="1010126" y="122519"/>
                </a:cubicBezTo>
                <a:cubicBezTo>
                  <a:pt x="1005840" y="125948"/>
                  <a:pt x="1001173" y="128996"/>
                  <a:pt x="996029" y="131568"/>
                </a:cubicBezTo>
                <a:cubicBezTo>
                  <a:pt x="998506" y="137188"/>
                  <a:pt x="1004411" y="140617"/>
                  <a:pt x="1008031" y="145570"/>
                </a:cubicBezTo>
                <a:cubicBezTo>
                  <a:pt x="992600" y="152142"/>
                  <a:pt x="955262" y="156238"/>
                  <a:pt x="939546" y="137093"/>
                </a:cubicBezTo>
                <a:cubicBezTo>
                  <a:pt x="926401" y="139188"/>
                  <a:pt x="910304" y="161191"/>
                  <a:pt x="899065" y="142617"/>
                </a:cubicBezTo>
                <a:cubicBezTo>
                  <a:pt x="903732" y="142046"/>
                  <a:pt x="914876" y="138045"/>
                  <a:pt x="919925" y="130616"/>
                </a:cubicBezTo>
                <a:cubicBezTo>
                  <a:pt x="906399" y="129949"/>
                  <a:pt x="888397" y="145379"/>
                  <a:pt x="879062" y="131568"/>
                </a:cubicBezTo>
                <a:cubicBezTo>
                  <a:pt x="893255" y="123758"/>
                  <a:pt x="912019" y="117566"/>
                  <a:pt x="931640" y="114995"/>
                </a:cubicBezTo>
                <a:cubicBezTo>
                  <a:pt x="950881" y="112709"/>
                  <a:pt x="971455" y="113471"/>
                  <a:pt x="990410" y="118138"/>
                </a:cubicBezTo>
                <a:cubicBezTo>
                  <a:pt x="978980" y="109946"/>
                  <a:pt x="961453" y="107660"/>
                  <a:pt x="942785" y="108613"/>
                </a:cubicBezTo>
                <a:cubicBezTo>
                  <a:pt x="938117" y="108803"/>
                  <a:pt x="933355" y="109280"/>
                  <a:pt x="928592" y="109851"/>
                </a:cubicBezTo>
                <a:cubicBezTo>
                  <a:pt x="923735" y="110518"/>
                  <a:pt x="918782" y="111375"/>
                  <a:pt x="913924" y="112328"/>
                </a:cubicBezTo>
                <a:cubicBezTo>
                  <a:pt x="904208" y="114233"/>
                  <a:pt x="894778" y="116614"/>
                  <a:pt x="886206" y="118900"/>
                </a:cubicBezTo>
                <a:cubicBezTo>
                  <a:pt x="872014" y="112328"/>
                  <a:pt x="839629" y="114137"/>
                  <a:pt x="821341" y="121948"/>
                </a:cubicBezTo>
                <a:cubicBezTo>
                  <a:pt x="813530" y="119948"/>
                  <a:pt x="812101" y="113280"/>
                  <a:pt x="803910" y="111661"/>
                </a:cubicBezTo>
                <a:cubicBezTo>
                  <a:pt x="776954" y="112709"/>
                  <a:pt x="717804" y="138331"/>
                  <a:pt x="718757" y="108232"/>
                </a:cubicBezTo>
                <a:cubicBezTo>
                  <a:pt x="705898" y="104612"/>
                  <a:pt x="717042" y="116995"/>
                  <a:pt x="708565" y="116233"/>
                </a:cubicBezTo>
                <a:cubicBezTo>
                  <a:pt x="702183" y="114137"/>
                  <a:pt x="695611" y="112232"/>
                  <a:pt x="696849" y="104041"/>
                </a:cubicBezTo>
                <a:cubicBezTo>
                  <a:pt x="705517" y="97564"/>
                  <a:pt x="714756" y="92325"/>
                  <a:pt x="724662" y="87372"/>
                </a:cubicBezTo>
                <a:cubicBezTo>
                  <a:pt x="734568" y="82419"/>
                  <a:pt x="745046" y="77752"/>
                  <a:pt x="755714" y="73180"/>
                </a:cubicBezTo>
                <a:cubicBezTo>
                  <a:pt x="776954" y="64131"/>
                  <a:pt x="798862" y="55368"/>
                  <a:pt x="817912" y="44700"/>
                </a:cubicBezTo>
                <a:cubicBezTo>
                  <a:pt x="808006" y="38033"/>
                  <a:pt x="792766" y="35080"/>
                  <a:pt x="792004" y="21840"/>
                </a:cubicBezTo>
                <a:cubicBezTo>
                  <a:pt x="771430" y="21935"/>
                  <a:pt x="754285" y="26031"/>
                  <a:pt x="738854" y="32032"/>
                </a:cubicBezTo>
                <a:cubicBezTo>
                  <a:pt x="723328" y="38223"/>
                  <a:pt x="710184" y="45748"/>
                  <a:pt x="696278" y="54320"/>
                </a:cubicBezTo>
                <a:cubicBezTo>
                  <a:pt x="668465" y="71370"/>
                  <a:pt x="641318" y="88325"/>
                  <a:pt x="599313" y="90992"/>
                </a:cubicBezTo>
                <a:cubicBezTo>
                  <a:pt x="614267" y="113566"/>
                  <a:pt x="580739" y="128044"/>
                  <a:pt x="602266" y="147665"/>
                </a:cubicBezTo>
                <a:cubicBezTo>
                  <a:pt x="595789" y="148237"/>
                  <a:pt x="590836" y="149666"/>
                  <a:pt x="587883" y="152047"/>
                </a:cubicBezTo>
                <a:cubicBezTo>
                  <a:pt x="594551" y="171954"/>
                  <a:pt x="602171" y="185384"/>
                  <a:pt x="586835" y="201386"/>
                </a:cubicBezTo>
                <a:cubicBezTo>
                  <a:pt x="587407" y="205577"/>
                  <a:pt x="596932" y="201577"/>
                  <a:pt x="598170" y="205101"/>
                </a:cubicBezTo>
                <a:cubicBezTo>
                  <a:pt x="586169" y="206625"/>
                  <a:pt x="589883" y="216531"/>
                  <a:pt x="585883" y="222246"/>
                </a:cubicBezTo>
                <a:cubicBezTo>
                  <a:pt x="588550" y="225485"/>
                  <a:pt x="599504" y="220913"/>
                  <a:pt x="600647" y="225485"/>
                </a:cubicBezTo>
                <a:cubicBezTo>
                  <a:pt x="611505" y="252726"/>
                  <a:pt x="622554" y="273205"/>
                  <a:pt x="635127" y="294255"/>
                </a:cubicBezTo>
                <a:cubicBezTo>
                  <a:pt x="647700" y="315210"/>
                  <a:pt x="661988" y="336546"/>
                  <a:pt x="678180" y="365883"/>
                </a:cubicBezTo>
                <a:cubicBezTo>
                  <a:pt x="703898" y="376361"/>
                  <a:pt x="716280" y="398840"/>
                  <a:pt x="739616" y="411413"/>
                </a:cubicBezTo>
                <a:cubicBezTo>
                  <a:pt x="732663" y="421890"/>
                  <a:pt x="754666" y="432939"/>
                  <a:pt x="746855" y="444750"/>
                </a:cubicBezTo>
                <a:cubicBezTo>
                  <a:pt x="753523" y="443798"/>
                  <a:pt x="757904" y="445131"/>
                  <a:pt x="758762" y="449608"/>
                </a:cubicBezTo>
                <a:cubicBezTo>
                  <a:pt x="752094" y="449036"/>
                  <a:pt x="747808" y="450465"/>
                  <a:pt x="747236" y="455037"/>
                </a:cubicBezTo>
                <a:cubicBezTo>
                  <a:pt x="761333" y="452465"/>
                  <a:pt x="753047" y="466848"/>
                  <a:pt x="753523" y="467801"/>
                </a:cubicBezTo>
                <a:cubicBezTo>
                  <a:pt x="762381" y="487517"/>
                  <a:pt x="786003" y="503138"/>
                  <a:pt x="791623" y="526189"/>
                </a:cubicBezTo>
                <a:cubicBezTo>
                  <a:pt x="776764" y="531142"/>
                  <a:pt x="762095" y="525522"/>
                  <a:pt x="747808" y="520379"/>
                </a:cubicBezTo>
                <a:cubicBezTo>
                  <a:pt x="733520" y="515235"/>
                  <a:pt x="719709" y="510568"/>
                  <a:pt x="707326" y="518664"/>
                </a:cubicBezTo>
                <a:cubicBezTo>
                  <a:pt x="696754" y="512282"/>
                  <a:pt x="680180" y="512092"/>
                  <a:pt x="676942" y="497804"/>
                </a:cubicBezTo>
                <a:cubicBezTo>
                  <a:pt x="685991" y="496661"/>
                  <a:pt x="693992" y="494661"/>
                  <a:pt x="693515" y="486184"/>
                </a:cubicBezTo>
                <a:cubicBezTo>
                  <a:pt x="683228" y="482088"/>
                  <a:pt x="672560" y="478278"/>
                  <a:pt x="660749" y="475516"/>
                </a:cubicBezTo>
                <a:cubicBezTo>
                  <a:pt x="648938" y="472849"/>
                  <a:pt x="636175" y="470849"/>
                  <a:pt x="621125" y="472087"/>
                </a:cubicBezTo>
                <a:cubicBezTo>
                  <a:pt x="614077" y="449894"/>
                  <a:pt x="575405" y="462086"/>
                  <a:pt x="551498" y="458276"/>
                </a:cubicBezTo>
                <a:cubicBezTo>
                  <a:pt x="550640" y="453227"/>
                  <a:pt x="559213" y="453894"/>
                  <a:pt x="555879" y="447227"/>
                </a:cubicBezTo>
                <a:cubicBezTo>
                  <a:pt x="539782" y="451513"/>
                  <a:pt x="521018" y="455228"/>
                  <a:pt x="501968" y="456847"/>
                </a:cubicBezTo>
                <a:cubicBezTo>
                  <a:pt x="492443" y="457799"/>
                  <a:pt x="482727" y="458276"/>
                  <a:pt x="473297" y="458561"/>
                </a:cubicBezTo>
                <a:cubicBezTo>
                  <a:pt x="463772" y="458942"/>
                  <a:pt x="454247" y="459514"/>
                  <a:pt x="445199" y="459514"/>
                </a:cubicBezTo>
                <a:cubicBezTo>
                  <a:pt x="435293" y="446560"/>
                  <a:pt x="412813" y="446179"/>
                  <a:pt x="391382" y="445703"/>
                </a:cubicBezTo>
                <a:cubicBezTo>
                  <a:pt x="369951" y="445703"/>
                  <a:pt x="349377" y="446274"/>
                  <a:pt x="343662" y="432177"/>
                </a:cubicBezTo>
                <a:cubicBezTo>
                  <a:pt x="326993" y="434368"/>
                  <a:pt x="309277" y="437987"/>
                  <a:pt x="299180" y="430653"/>
                </a:cubicBezTo>
                <a:cubicBezTo>
                  <a:pt x="299276" y="416937"/>
                  <a:pt x="308991" y="406460"/>
                  <a:pt x="299371" y="389791"/>
                </a:cubicBezTo>
                <a:cubicBezTo>
                  <a:pt x="285941" y="379028"/>
                  <a:pt x="257366" y="391410"/>
                  <a:pt x="239649" y="387314"/>
                </a:cubicBezTo>
                <a:cubicBezTo>
                  <a:pt x="242030" y="396649"/>
                  <a:pt x="224600" y="412175"/>
                  <a:pt x="209264" y="410555"/>
                </a:cubicBezTo>
                <a:cubicBezTo>
                  <a:pt x="209550" y="404650"/>
                  <a:pt x="217361" y="400935"/>
                  <a:pt x="218980" y="395506"/>
                </a:cubicBezTo>
                <a:cubicBezTo>
                  <a:pt x="199358" y="386743"/>
                  <a:pt x="197549" y="373789"/>
                  <a:pt x="180308" y="364359"/>
                </a:cubicBezTo>
                <a:cubicBezTo>
                  <a:pt x="168783" y="370455"/>
                  <a:pt x="152305" y="381695"/>
                  <a:pt x="144875" y="371979"/>
                </a:cubicBezTo>
                <a:cubicBezTo>
                  <a:pt x="150590" y="367693"/>
                  <a:pt x="162973" y="371979"/>
                  <a:pt x="162782" y="363788"/>
                </a:cubicBezTo>
                <a:cubicBezTo>
                  <a:pt x="151162" y="368645"/>
                  <a:pt x="148019" y="359978"/>
                  <a:pt x="136779" y="364359"/>
                </a:cubicBezTo>
                <a:cubicBezTo>
                  <a:pt x="144209" y="379885"/>
                  <a:pt x="122872" y="371598"/>
                  <a:pt x="115253" y="374456"/>
                </a:cubicBezTo>
                <a:cubicBezTo>
                  <a:pt x="107537" y="384743"/>
                  <a:pt x="122682" y="384838"/>
                  <a:pt x="117539" y="396363"/>
                </a:cubicBezTo>
                <a:cubicBezTo>
                  <a:pt x="95917" y="408555"/>
                  <a:pt x="71342" y="408079"/>
                  <a:pt x="49530" y="409603"/>
                </a:cubicBezTo>
                <a:cubicBezTo>
                  <a:pt x="27718" y="411603"/>
                  <a:pt x="8573" y="415889"/>
                  <a:pt x="0" y="435511"/>
                </a:cubicBezTo>
                <a:cubicBezTo>
                  <a:pt x="6477" y="435797"/>
                  <a:pt x="16669" y="428367"/>
                  <a:pt x="26099" y="422843"/>
                </a:cubicBezTo>
                <a:cubicBezTo>
                  <a:pt x="34671" y="424081"/>
                  <a:pt x="43529" y="424843"/>
                  <a:pt x="52578" y="425129"/>
                </a:cubicBezTo>
                <a:cubicBezTo>
                  <a:pt x="61627" y="425605"/>
                  <a:pt x="70771" y="425891"/>
                  <a:pt x="80010" y="425891"/>
                </a:cubicBezTo>
                <a:cubicBezTo>
                  <a:pt x="98584" y="425891"/>
                  <a:pt x="117539" y="425033"/>
                  <a:pt x="136303" y="424367"/>
                </a:cubicBezTo>
                <a:cubicBezTo>
                  <a:pt x="136779" y="427986"/>
                  <a:pt x="133636" y="431225"/>
                  <a:pt x="137541" y="435320"/>
                </a:cubicBezTo>
                <a:cubicBezTo>
                  <a:pt x="148781" y="428177"/>
                  <a:pt x="152686" y="420461"/>
                  <a:pt x="164973" y="413794"/>
                </a:cubicBezTo>
                <a:cubicBezTo>
                  <a:pt x="171926" y="416175"/>
                  <a:pt x="178784" y="418461"/>
                  <a:pt x="192405" y="409793"/>
                </a:cubicBezTo>
                <a:cubicBezTo>
                  <a:pt x="183261" y="426843"/>
                  <a:pt x="207550" y="415223"/>
                  <a:pt x="211074" y="423986"/>
                </a:cubicBezTo>
                <a:cubicBezTo>
                  <a:pt x="201644" y="432368"/>
                  <a:pt x="203549" y="432749"/>
                  <a:pt x="210598" y="441035"/>
                </a:cubicBezTo>
                <a:cubicBezTo>
                  <a:pt x="203930" y="444083"/>
                  <a:pt x="209264" y="449322"/>
                  <a:pt x="199358" y="451799"/>
                </a:cubicBezTo>
                <a:cubicBezTo>
                  <a:pt x="183166" y="455894"/>
                  <a:pt x="165544" y="459514"/>
                  <a:pt x="146971" y="465705"/>
                </a:cubicBezTo>
                <a:cubicBezTo>
                  <a:pt x="128397" y="471992"/>
                  <a:pt x="108871" y="479516"/>
                  <a:pt x="89345" y="489994"/>
                </a:cubicBezTo>
                <a:cubicBezTo>
                  <a:pt x="112205" y="497233"/>
                  <a:pt x="145733" y="482469"/>
                  <a:pt x="173069" y="480945"/>
                </a:cubicBezTo>
                <a:cubicBezTo>
                  <a:pt x="178594" y="503710"/>
                  <a:pt x="193739" y="504186"/>
                  <a:pt x="218885" y="510758"/>
                </a:cubicBezTo>
                <a:cubicBezTo>
                  <a:pt x="230505" y="508949"/>
                  <a:pt x="217837" y="502091"/>
                  <a:pt x="229457" y="500376"/>
                </a:cubicBezTo>
                <a:cubicBezTo>
                  <a:pt x="239459" y="510187"/>
                  <a:pt x="253841" y="515902"/>
                  <a:pt x="266129" y="524284"/>
                </a:cubicBezTo>
                <a:cubicBezTo>
                  <a:pt x="278416" y="532475"/>
                  <a:pt x="288608" y="542191"/>
                  <a:pt x="291084" y="558098"/>
                </a:cubicBezTo>
                <a:cubicBezTo>
                  <a:pt x="272129" y="564289"/>
                  <a:pt x="265843" y="575528"/>
                  <a:pt x="259652" y="585911"/>
                </a:cubicBezTo>
                <a:cubicBezTo>
                  <a:pt x="253460" y="596483"/>
                  <a:pt x="247269" y="606866"/>
                  <a:pt x="228410" y="614200"/>
                </a:cubicBezTo>
                <a:cubicBezTo>
                  <a:pt x="232982" y="624773"/>
                  <a:pt x="223171" y="632393"/>
                  <a:pt x="224790" y="642203"/>
                </a:cubicBezTo>
                <a:cubicBezTo>
                  <a:pt x="228029" y="646394"/>
                  <a:pt x="233553" y="645347"/>
                  <a:pt x="237839" y="646966"/>
                </a:cubicBezTo>
                <a:cubicBezTo>
                  <a:pt x="239078" y="654110"/>
                  <a:pt x="233839" y="659729"/>
                  <a:pt x="230029" y="665635"/>
                </a:cubicBezTo>
                <a:cubicBezTo>
                  <a:pt x="233648" y="682970"/>
                  <a:pt x="243364" y="685161"/>
                  <a:pt x="253460" y="686018"/>
                </a:cubicBezTo>
                <a:cubicBezTo>
                  <a:pt x="263557" y="686590"/>
                  <a:pt x="274320" y="686780"/>
                  <a:pt x="280035" y="698020"/>
                </a:cubicBezTo>
                <a:cubicBezTo>
                  <a:pt x="269939" y="706021"/>
                  <a:pt x="256508" y="714593"/>
                  <a:pt x="244031" y="722690"/>
                </a:cubicBezTo>
                <a:cubicBezTo>
                  <a:pt x="237839" y="726785"/>
                  <a:pt x="231934" y="731072"/>
                  <a:pt x="226981" y="735453"/>
                </a:cubicBezTo>
                <a:cubicBezTo>
                  <a:pt x="222123" y="740120"/>
                  <a:pt x="218123" y="744978"/>
                  <a:pt x="215837" y="750122"/>
                </a:cubicBezTo>
                <a:cubicBezTo>
                  <a:pt x="226600" y="746121"/>
                  <a:pt x="238982" y="758789"/>
                  <a:pt x="233934" y="769267"/>
                </a:cubicBezTo>
                <a:cubicBezTo>
                  <a:pt x="251269" y="768219"/>
                  <a:pt x="263176" y="785840"/>
                  <a:pt x="280416" y="784602"/>
                </a:cubicBezTo>
                <a:cubicBezTo>
                  <a:pt x="289084" y="772696"/>
                  <a:pt x="290036" y="760218"/>
                  <a:pt x="291656" y="747645"/>
                </a:cubicBezTo>
                <a:cubicBezTo>
                  <a:pt x="293370" y="735263"/>
                  <a:pt x="295847" y="722785"/>
                  <a:pt x="308229" y="710593"/>
                </a:cubicBezTo>
                <a:cubicBezTo>
                  <a:pt x="341757" y="738692"/>
                  <a:pt x="413099" y="706116"/>
                  <a:pt x="439198" y="707164"/>
                </a:cubicBezTo>
                <a:cubicBezTo>
                  <a:pt x="435674" y="707164"/>
                  <a:pt x="433007" y="705735"/>
                  <a:pt x="431768" y="701449"/>
                </a:cubicBezTo>
                <a:cubicBezTo>
                  <a:pt x="443484" y="695448"/>
                  <a:pt x="450533" y="697734"/>
                  <a:pt x="458819" y="698210"/>
                </a:cubicBezTo>
                <a:cubicBezTo>
                  <a:pt x="454057" y="688685"/>
                  <a:pt x="470345" y="690590"/>
                  <a:pt x="471392" y="684209"/>
                </a:cubicBezTo>
                <a:cubicBezTo>
                  <a:pt x="467011" y="683066"/>
                  <a:pt x="462153" y="682685"/>
                  <a:pt x="460820" y="676398"/>
                </a:cubicBezTo>
                <a:cubicBezTo>
                  <a:pt x="481394" y="671636"/>
                  <a:pt x="496253" y="664111"/>
                  <a:pt x="511397" y="655919"/>
                </a:cubicBezTo>
                <a:cubicBezTo>
                  <a:pt x="526447" y="648490"/>
                  <a:pt x="541687" y="640489"/>
                  <a:pt x="562356" y="634583"/>
                </a:cubicBezTo>
                <a:cubicBezTo>
                  <a:pt x="562261" y="631535"/>
                  <a:pt x="560546" y="627440"/>
                  <a:pt x="563690" y="626487"/>
                </a:cubicBezTo>
                <a:cubicBezTo>
                  <a:pt x="578072" y="624011"/>
                  <a:pt x="591026" y="622391"/>
                  <a:pt x="603218" y="619629"/>
                </a:cubicBezTo>
                <a:cubicBezTo>
                  <a:pt x="615506" y="616962"/>
                  <a:pt x="627031" y="613914"/>
                  <a:pt x="638461" y="610580"/>
                </a:cubicBezTo>
                <a:cubicBezTo>
                  <a:pt x="649891" y="606961"/>
                  <a:pt x="661035" y="604484"/>
                  <a:pt x="672751" y="601532"/>
                </a:cubicBezTo>
                <a:cubicBezTo>
                  <a:pt x="684371" y="598674"/>
                  <a:pt x="696563" y="595912"/>
                  <a:pt x="709613" y="593626"/>
                </a:cubicBezTo>
                <a:cubicBezTo>
                  <a:pt x="709803" y="590578"/>
                  <a:pt x="708660" y="586387"/>
                  <a:pt x="711803" y="585720"/>
                </a:cubicBezTo>
                <a:cubicBezTo>
                  <a:pt x="723328" y="589244"/>
                  <a:pt x="737330" y="588863"/>
                  <a:pt x="744284" y="589340"/>
                </a:cubicBezTo>
                <a:cubicBezTo>
                  <a:pt x="742188" y="588863"/>
                  <a:pt x="741140" y="587244"/>
                  <a:pt x="741426" y="584291"/>
                </a:cubicBezTo>
                <a:cubicBezTo>
                  <a:pt x="762191" y="585815"/>
                  <a:pt x="786194" y="582863"/>
                  <a:pt x="806101" y="584291"/>
                </a:cubicBezTo>
                <a:cubicBezTo>
                  <a:pt x="825722" y="586577"/>
                  <a:pt x="841153" y="593150"/>
                  <a:pt x="844582" y="612295"/>
                </a:cubicBezTo>
                <a:cubicBezTo>
                  <a:pt x="840962" y="609247"/>
                  <a:pt x="838295" y="609342"/>
                  <a:pt x="836771" y="614676"/>
                </a:cubicBezTo>
                <a:cubicBezTo>
                  <a:pt x="844201" y="618867"/>
                  <a:pt x="857060" y="627535"/>
                  <a:pt x="849059" y="638203"/>
                </a:cubicBezTo>
                <a:cubicBezTo>
                  <a:pt x="862298" y="635536"/>
                  <a:pt x="870204" y="650966"/>
                  <a:pt x="863537" y="659253"/>
                </a:cubicBezTo>
                <a:cubicBezTo>
                  <a:pt x="864203" y="662777"/>
                  <a:pt x="866870" y="664301"/>
                  <a:pt x="865632" y="669635"/>
                </a:cubicBezTo>
                <a:cubicBezTo>
                  <a:pt x="873538" y="672017"/>
                  <a:pt x="870680" y="672017"/>
                  <a:pt x="875728" y="667349"/>
                </a:cubicBezTo>
                <a:cubicBezTo>
                  <a:pt x="875443" y="670874"/>
                  <a:pt x="876586" y="673064"/>
                  <a:pt x="877824" y="675160"/>
                </a:cubicBezTo>
                <a:cubicBezTo>
                  <a:pt x="873919" y="675255"/>
                  <a:pt x="869156" y="674493"/>
                  <a:pt x="870109" y="680113"/>
                </a:cubicBezTo>
                <a:cubicBezTo>
                  <a:pt x="887063" y="678398"/>
                  <a:pt x="872871" y="691733"/>
                  <a:pt x="879062" y="698401"/>
                </a:cubicBezTo>
                <a:cubicBezTo>
                  <a:pt x="888492" y="697353"/>
                  <a:pt x="886016" y="682685"/>
                  <a:pt x="899446" y="686876"/>
                </a:cubicBezTo>
                <a:cubicBezTo>
                  <a:pt x="893445" y="692114"/>
                  <a:pt x="899636" y="696972"/>
                  <a:pt x="898208" y="704878"/>
                </a:cubicBezTo>
                <a:cubicBezTo>
                  <a:pt x="896779" y="704021"/>
                  <a:pt x="889254" y="697734"/>
                  <a:pt x="888492" y="704116"/>
                </a:cubicBezTo>
                <a:cubicBezTo>
                  <a:pt x="894683" y="704878"/>
                  <a:pt x="891731" y="714022"/>
                  <a:pt x="894874" y="717546"/>
                </a:cubicBezTo>
                <a:cubicBezTo>
                  <a:pt x="899065" y="718022"/>
                  <a:pt x="902399" y="717546"/>
                  <a:pt x="904685" y="715736"/>
                </a:cubicBezTo>
                <a:cubicBezTo>
                  <a:pt x="895255" y="724309"/>
                  <a:pt x="917162" y="716498"/>
                  <a:pt x="910876" y="729167"/>
                </a:cubicBezTo>
                <a:cubicBezTo>
                  <a:pt x="895541" y="721070"/>
                  <a:pt x="881729" y="724118"/>
                  <a:pt x="865251" y="728881"/>
                </a:cubicBezTo>
                <a:cubicBezTo>
                  <a:pt x="859822" y="711355"/>
                  <a:pt x="830866" y="716879"/>
                  <a:pt x="824865" y="699353"/>
                </a:cubicBezTo>
                <a:cubicBezTo>
                  <a:pt x="827818" y="698210"/>
                  <a:pt x="830485" y="696782"/>
                  <a:pt x="832295" y="694400"/>
                </a:cubicBezTo>
                <a:cubicBezTo>
                  <a:pt x="826961" y="692210"/>
                  <a:pt x="826294" y="685256"/>
                  <a:pt x="822674" y="681256"/>
                </a:cubicBezTo>
                <a:cubicBezTo>
                  <a:pt x="815912" y="681923"/>
                  <a:pt x="810673" y="679827"/>
                  <a:pt x="806101" y="676208"/>
                </a:cubicBezTo>
                <a:cubicBezTo>
                  <a:pt x="801529" y="672683"/>
                  <a:pt x="797528" y="667921"/>
                  <a:pt x="793528" y="662777"/>
                </a:cubicBezTo>
                <a:cubicBezTo>
                  <a:pt x="785432" y="652586"/>
                  <a:pt x="776859" y="641632"/>
                  <a:pt x="761714" y="640584"/>
                </a:cubicBezTo>
                <a:cubicBezTo>
                  <a:pt x="761428" y="654491"/>
                  <a:pt x="748665" y="655253"/>
                  <a:pt x="736378" y="651538"/>
                </a:cubicBezTo>
                <a:cubicBezTo>
                  <a:pt x="736949" y="664492"/>
                  <a:pt x="728663" y="661158"/>
                  <a:pt x="718852" y="660110"/>
                </a:cubicBezTo>
                <a:cubicBezTo>
                  <a:pt x="725710" y="683732"/>
                  <a:pt x="698659" y="688590"/>
                  <a:pt x="709136" y="707354"/>
                </a:cubicBezTo>
                <a:cubicBezTo>
                  <a:pt x="705612" y="704306"/>
                  <a:pt x="699707" y="704687"/>
                  <a:pt x="699421" y="710688"/>
                </a:cubicBezTo>
                <a:cubicBezTo>
                  <a:pt x="701516" y="714689"/>
                  <a:pt x="711422" y="709164"/>
                  <a:pt x="709803" y="717641"/>
                </a:cubicBezTo>
                <a:cubicBezTo>
                  <a:pt x="709613" y="721451"/>
                  <a:pt x="704088" y="720499"/>
                  <a:pt x="700183" y="720975"/>
                </a:cubicBezTo>
                <a:cubicBezTo>
                  <a:pt x="701897" y="734310"/>
                  <a:pt x="709613" y="740120"/>
                  <a:pt x="718185" y="744692"/>
                </a:cubicBezTo>
                <a:cubicBezTo>
                  <a:pt x="722471" y="746978"/>
                  <a:pt x="726948" y="748979"/>
                  <a:pt x="731044" y="751550"/>
                </a:cubicBezTo>
                <a:cubicBezTo>
                  <a:pt x="735044" y="754313"/>
                  <a:pt x="738664" y="757551"/>
                  <a:pt x="741140" y="762028"/>
                </a:cubicBezTo>
                <a:cubicBezTo>
                  <a:pt x="732092" y="765743"/>
                  <a:pt x="724091" y="766886"/>
                  <a:pt x="716661" y="766219"/>
                </a:cubicBezTo>
                <a:cubicBezTo>
                  <a:pt x="709327" y="765457"/>
                  <a:pt x="702469" y="762980"/>
                  <a:pt x="695801" y="760123"/>
                </a:cubicBezTo>
                <a:cubicBezTo>
                  <a:pt x="682466" y="754789"/>
                  <a:pt x="669512" y="747740"/>
                  <a:pt x="654558" y="753455"/>
                </a:cubicBezTo>
                <a:cubicBezTo>
                  <a:pt x="654177" y="750026"/>
                  <a:pt x="653796" y="746693"/>
                  <a:pt x="653415" y="743264"/>
                </a:cubicBezTo>
                <a:cubicBezTo>
                  <a:pt x="623030" y="738215"/>
                  <a:pt x="629412" y="780316"/>
                  <a:pt x="605123" y="778601"/>
                </a:cubicBezTo>
                <a:cubicBezTo>
                  <a:pt x="595503" y="796032"/>
                  <a:pt x="581882" y="810796"/>
                  <a:pt x="563213" y="820797"/>
                </a:cubicBezTo>
                <a:cubicBezTo>
                  <a:pt x="565880" y="823559"/>
                  <a:pt x="550736" y="831179"/>
                  <a:pt x="550926" y="838990"/>
                </a:cubicBezTo>
                <a:cubicBezTo>
                  <a:pt x="532733" y="843848"/>
                  <a:pt x="535686" y="855659"/>
                  <a:pt x="542639" y="868422"/>
                </a:cubicBezTo>
                <a:cubicBezTo>
                  <a:pt x="549593" y="881186"/>
                  <a:pt x="560261" y="894902"/>
                  <a:pt x="559213" y="903379"/>
                </a:cubicBezTo>
                <a:cubicBezTo>
                  <a:pt x="567785" y="910999"/>
                  <a:pt x="578168" y="916333"/>
                  <a:pt x="584073" y="929477"/>
                </a:cubicBezTo>
                <a:cubicBezTo>
                  <a:pt x="576739" y="931287"/>
                  <a:pt x="579311" y="935192"/>
                  <a:pt x="583692" y="937383"/>
                </a:cubicBezTo>
                <a:lnTo>
                  <a:pt x="575786" y="939002"/>
                </a:lnTo>
                <a:cubicBezTo>
                  <a:pt x="579787" y="954719"/>
                  <a:pt x="573024" y="956719"/>
                  <a:pt x="583311" y="963767"/>
                </a:cubicBezTo>
                <a:cubicBezTo>
                  <a:pt x="600647" y="952528"/>
                  <a:pt x="620363" y="959767"/>
                  <a:pt x="631603" y="980150"/>
                </a:cubicBezTo>
                <a:cubicBezTo>
                  <a:pt x="628650" y="980912"/>
                  <a:pt x="631222" y="986913"/>
                  <a:pt x="626840" y="986342"/>
                </a:cubicBezTo>
                <a:cubicBezTo>
                  <a:pt x="627031" y="992247"/>
                  <a:pt x="629603" y="993295"/>
                  <a:pt x="632270" y="993962"/>
                </a:cubicBezTo>
                <a:cubicBezTo>
                  <a:pt x="635032" y="994724"/>
                  <a:pt x="637889" y="995295"/>
                  <a:pt x="638651" y="999962"/>
                </a:cubicBezTo>
                <a:cubicBezTo>
                  <a:pt x="625412" y="998343"/>
                  <a:pt x="620744" y="979865"/>
                  <a:pt x="607790" y="977198"/>
                </a:cubicBezTo>
                <a:cubicBezTo>
                  <a:pt x="610648" y="984056"/>
                  <a:pt x="606457" y="984341"/>
                  <a:pt x="608362" y="990247"/>
                </a:cubicBezTo>
                <a:cubicBezTo>
                  <a:pt x="611981" y="990152"/>
                  <a:pt x="611886" y="986532"/>
                  <a:pt x="615315" y="986246"/>
                </a:cubicBezTo>
                <a:cubicBezTo>
                  <a:pt x="612648" y="991866"/>
                  <a:pt x="620459" y="993200"/>
                  <a:pt x="621792" y="1000629"/>
                </a:cubicBezTo>
                <a:cubicBezTo>
                  <a:pt x="629603" y="998724"/>
                  <a:pt x="629126" y="1003201"/>
                  <a:pt x="637603" y="1005392"/>
                </a:cubicBezTo>
                <a:cubicBezTo>
                  <a:pt x="637603" y="1001010"/>
                  <a:pt x="647224" y="995390"/>
                  <a:pt x="650176" y="1001010"/>
                </a:cubicBezTo>
                <a:cubicBezTo>
                  <a:pt x="638366" y="1001677"/>
                  <a:pt x="654177" y="1007582"/>
                  <a:pt x="646176" y="1011964"/>
                </a:cubicBezTo>
                <a:cubicBezTo>
                  <a:pt x="662559" y="1013774"/>
                  <a:pt x="667893" y="1020060"/>
                  <a:pt x="676751" y="1017869"/>
                </a:cubicBezTo>
                <a:cubicBezTo>
                  <a:pt x="671132" y="1022251"/>
                  <a:pt x="667512" y="1028633"/>
                  <a:pt x="668465" y="1039872"/>
                </a:cubicBezTo>
                <a:cubicBezTo>
                  <a:pt x="673037" y="1037396"/>
                  <a:pt x="672560" y="1044635"/>
                  <a:pt x="674751" y="1046730"/>
                </a:cubicBezTo>
                <a:cubicBezTo>
                  <a:pt x="680466" y="1047206"/>
                  <a:pt x="685514" y="1049016"/>
                  <a:pt x="690182" y="1051588"/>
                </a:cubicBezTo>
                <a:cubicBezTo>
                  <a:pt x="695039" y="1054445"/>
                  <a:pt x="699516" y="1057970"/>
                  <a:pt x="704088" y="1061494"/>
                </a:cubicBezTo>
                <a:cubicBezTo>
                  <a:pt x="713232" y="1068542"/>
                  <a:pt x="722662" y="1075400"/>
                  <a:pt x="735901" y="1076639"/>
                </a:cubicBezTo>
                <a:cubicBezTo>
                  <a:pt x="729806" y="1091307"/>
                  <a:pt x="713613" y="1084354"/>
                  <a:pt x="697040" y="1090355"/>
                </a:cubicBezTo>
                <a:cubicBezTo>
                  <a:pt x="694944" y="1098260"/>
                  <a:pt x="691039" y="1103785"/>
                  <a:pt x="693039" y="1116739"/>
                </a:cubicBezTo>
                <a:cubicBezTo>
                  <a:pt x="701707" y="1114548"/>
                  <a:pt x="712375" y="1118549"/>
                  <a:pt x="722757" y="1120454"/>
                </a:cubicBezTo>
                <a:cubicBezTo>
                  <a:pt x="733235" y="1122549"/>
                  <a:pt x="743331" y="1122168"/>
                  <a:pt x="753142" y="1114358"/>
                </a:cubicBezTo>
                <a:cubicBezTo>
                  <a:pt x="759143" y="1122168"/>
                  <a:pt x="768572" y="1119882"/>
                  <a:pt x="779145" y="1116072"/>
                </a:cubicBezTo>
                <a:cubicBezTo>
                  <a:pt x="784479" y="1114167"/>
                  <a:pt x="790099" y="1111976"/>
                  <a:pt x="795623" y="1110548"/>
                </a:cubicBezTo>
                <a:cubicBezTo>
                  <a:pt x="801243" y="1109405"/>
                  <a:pt x="806958" y="1109214"/>
                  <a:pt x="812006" y="1110738"/>
                </a:cubicBezTo>
                <a:cubicBezTo>
                  <a:pt x="820007" y="1113310"/>
                  <a:pt x="839248" y="1112738"/>
                  <a:pt x="844772" y="1096070"/>
                </a:cubicBezTo>
                <a:cubicBezTo>
                  <a:pt x="847916" y="1096260"/>
                  <a:pt x="851154" y="1096355"/>
                  <a:pt x="854393" y="1096355"/>
                </a:cubicBezTo>
                <a:cubicBezTo>
                  <a:pt x="857726" y="1096451"/>
                  <a:pt x="861060" y="1096451"/>
                  <a:pt x="864394" y="1096546"/>
                </a:cubicBezTo>
                <a:cubicBezTo>
                  <a:pt x="871157" y="1096546"/>
                  <a:pt x="878110" y="1096165"/>
                  <a:pt x="885349" y="1095784"/>
                </a:cubicBezTo>
                <a:cubicBezTo>
                  <a:pt x="892588" y="1095403"/>
                  <a:pt x="900017" y="1095022"/>
                  <a:pt x="907828" y="1094546"/>
                </a:cubicBezTo>
                <a:cubicBezTo>
                  <a:pt x="911733" y="1094355"/>
                  <a:pt x="915638" y="1094260"/>
                  <a:pt x="919639" y="1094260"/>
                </a:cubicBezTo>
                <a:cubicBezTo>
                  <a:pt x="923735" y="1094355"/>
                  <a:pt x="927926" y="1094831"/>
                  <a:pt x="932117" y="1095212"/>
                </a:cubicBezTo>
                <a:cubicBezTo>
                  <a:pt x="933450" y="1102166"/>
                  <a:pt x="924973" y="1105404"/>
                  <a:pt x="932688" y="1105690"/>
                </a:cubicBezTo>
                <a:cubicBezTo>
                  <a:pt x="944023" y="1093688"/>
                  <a:pt x="964978" y="1104737"/>
                  <a:pt x="975836" y="1098356"/>
                </a:cubicBezTo>
                <a:cubicBezTo>
                  <a:pt x="960025" y="1095308"/>
                  <a:pt x="945166" y="1091402"/>
                  <a:pt x="930212" y="1087688"/>
                </a:cubicBezTo>
                <a:cubicBezTo>
                  <a:pt x="922687" y="1085592"/>
                  <a:pt x="915353" y="1084449"/>
                  <a:pt x="907828" y="1083306"/>
                </a:cubicBezTo>
                <a:cubicBezTo>
                  <a:pt x="900303" y="1082163"/>
                  <a:pt x="892588" y="1081211"/>
                  <a:pt x="884682" y="1080639"/>
                </a:cubicBezTo>
                <a:cubicBezTo>
                  <a:pt x="884587" y="1077020"/>
                  <a:pt x="882015" y="1076067"/>
                  <a:pt x="881634" y="1072638"/>
                </a:cubicBezTo>
                <a:cubicBezTo>
                  <a:pt x="901065" y="1079591"/>
                  <a:pt x="932498" y="1043587"/>
                  <a:pt x="926401" y="1063304"/>
                </a:cubicBezTo>
                <a:cubicBezTo>
                  <a:pt x="928783" y="1060256"/>
                  <a:pt x="935736" y="1071495"/>
                  <a:pt x="943070" y="1070733"/>
                </a:cubicBezTo>
                <a:cubicBezTo>
                  <a:pt x="950786" y="1048540"/>
                  <a:pt x="963073" y="1073591"/>
                  <a:pt x="976027" y="1072448"/>
                </a:cubicBezTo>
                <a:cubicBezTo>
                  <a:pt x="976503" y="1065685"/>
                  <a:pt x="983837" y="1071400"/>
                  <a:pt x="983361" y="1063018"/>
                </a:cubicBezTo>
                <a:cubicBezTo>
                  <a:pt x="983933" y="1055303"/>
                  <a:pt x="976979" y="1054922"/>
                  <a:pt x="977932" y="1046730"/>
                </a:cubicBezTo>
                <a:cubicBezTo>
                  <a:pt x="985266" y="1038729"/>
                  <a:pt x="991743" y="1038062"/>
                  <a:pt x="998696" y="1039491"/>
                </a:cubicBezTo>
                <a:cubicBezTo>
                  <a:pt x="1005650" y="1041015"/>
                  <a:pt x="1013079" y="1045206"/>
                  <a:pt x="1022509" y="1045778"/>
                </a:cubicBezTo>
                <a:cubicBezTo>
                  <a:pt x="1022604" y="1049588"/>
                  <a:pt x="1024128" y="1050540"/>
                  <a:pt x="1021175" y="1053398"/>
                </a:cubicBezTo>
                <a:cubicBezTo>
                  <a:pt x="1026224" y="1052445"/>
                  <a:pt x="1041368" y="1049492"/>
                  <a:pt x="1037939" y="1061684"/>
                </a:cubicBezTo>
                <a:cubicBezTo>
                  <a:pt x="1027271" y="1064828"/>
                  <a:pt x="1034701" y="1060065"/>
                  <a:pt x="1028605" y="1057398"/>
                </a:cubicBezTo>
                <a:cubicBezTo>
                  <a:pt x="1022985" y="1065875"/>
                  <a:pt x="1026224" y="1071781"/>
                  <a:pt x="1031176" y="1076162"/>
                </a:cubicBezTo>
                <a:cubicBezTo>
                  <a:pt x="1024319" y="1080068"/>
                  <a:pt x="1022318" y="1093212"/>
                  <a:pt x="1013936" y="1093974"/>
                </a:cubicBezTo>
                <a:cubicBezTo>
                  <a:pt x="1017461" y="1094927"/>
                  <a:pt x="1020128" y="1096832"/>
                  <a:pt x="1020699" y="1100451"/>
                </a:cubicBezTo>
                <a:cubicBezTo>
                  <a:pt x="1018223" y="1105880"/>
                  <a:pt x="1012412" y="1104642"/>
                  <a:pt x="1010793" y="1111691"/>
                </a:cubicBezTo>
                <a:cubicBezTo>
                  <a:pt x="1018413" y="1109976"/>
                  <a:pt x="1026986" y="1113500"/>
                  <a:pt x="1034606" y="1121216"/>
                </a:cubicBezTo>
                <a:cubicBezTo>
                  <a:pt x="1037082" y="1107785"/>
                  <a:pt x="1048226" y="1114643"/>
                  <a:pt x="1051370" y="1116358"/>
                </a:cubicBezTo>
                <a:cubicBezTo>
                  <a:pt x="1047560" y="1123025"/>
                  <a:pt x="1041845" y="1123311"/>
                  <a:pt x="1036987" y="1119025"/>
                </a:cubicBezTo>
                <a:cubicBezTo>
                  <a:pt x="1038225" y="1131122"/>
                  <a:pt x="1028795" y="1121120"/>
                  <a:pt x="1028795" y="1130645"/>
                </a:cubicBezTo>
                <a:cubicBezTo>
                  <a:pt x="1035368" y="1135884"/>
                  <a:pt x="1062704" y="1107881"/>
                  <a:pt x="1067657" y="1132646"/>
                </a:cubicBezTo>
                <a:cubicBezTo>
                  <a:pt x="1051465" y="1125026"/>
                  <a:pt x="1045274" y="1138932"/>
                  <a:pt x="1034320" y="1142171"/>
                </a:cubicBezTo>
                <a:cubicBezTo>
                  <a:pt x="1021842" y="1174746"/>
                  <a:pt x="1046036" y="1168460"/>
                  <a:pt x="1054894" y="1182557"/>
                </a:cubicBezTo>
                <a:cubicBezTo>
                  <a:pt x="1071658" y="1182938"/>
                  <a:pt x="1091946" y="1202750"/>
                  <a:pt x="1106234" y="1197035"/>
                </a:cubicBezTo>
                <a:cubicBezTo>
                  <a:pt x="1101185" y="1192748"/>
                  <a:pt x="1087469" y="1194272"/>
                  <a:pt x="1088803" y="1179890"/>
                </a:cubicBezTo>
                <a:cubicBezTo>
                  <a:pt x="1095661" y="1168364"/>
                  <a:pt x="1098328" y="1188653"/>
                  <a:pt x="1103090" y="1177889"/>
                </a:cubicBezTo>
                <a:cubicBezTo>
                  <a:pt x="1095661" y="1172651"/>
                  <a:pt x="1090708" y="1177699"/>
                  <a:pt x="1089851" y="1166936"/>
                </a:cubicBezTo>
                <a:cubicBezTo>
                  <a:pt x="1092327" y="1167507"/>
                  <a:pt x="1092613" y="1162935"/>
                  <a:pt x="1094804" y="1162840"/>
                </a:cubicBezTo>
                <a:cubicBezTo>
                  <a:pt x="1101757" y="1167602"/>
                  <a:pt x="1108615" y="1176746"/>
                  <a:pt x="1105662" y="1183795"/>
                </a:cubicBezTo>
                <a:cubicBezTo>
                  <a:pt x="1106996" y="1175889"/>
                  <a:pt x="1109472" y="1191320"/>
                  <a:pt x="1111853" y="1182557"/>
                </a:cubicBezTo>
                <a:cubicBezTo>
                  <a:pt x="1109663" y="1179794"/>
                  <a:pt x="1111091" y="1173889"/>
                  <a:pt x="1111187" y="1169222"/>
                </a:cubicBezTo>
                <a:cubicBezTo>
                  <a:pt x="1101757" y="1167698"/>
                  <a:pt x="1096709" y="1162649"/>
                  <a:pt x="1097185" y="1152839"/>
                </a:cubicBezTo>
                <a:cubicBezTo>
                  <a:pt x="1114235" y="1142933"/>
                  <a:pt x="1122045" y="1159792"/>
                  <a:pt x="1137095" y="1146171"/>
                </a:cubicBezTo>
                <a:cubicBezTo>
                  <a:pt x="1137190" y="1149124"/>
                  <a:pt x="1139952" y="1152362"/>
                  <a:pt x="1143286" y="1154458"/>
                </a:cubicBezTo>
                <a:cubicBezTo>
                  <a:pt x="1146620" y="1156649"/>
                  <a:pt x="1150525" y="1157696"/>
                  <a:pt x="1153001" y="1155601"/>
                </a:cubicBezTo>
                <a:cubicBezTo>
                  <a:pt x="1149477" y="1154934"/>
                  <a:pt x="1149191" y="1151886"/>
                  <a:pt x="1151192" y="1147028"/>
                </a:cubicBezTo>
                <a:cubicBezTo>
                  <a:pt x="1176338" y="1165412"/>
                  <a:pt x="1192721" y="1168555"/>
                  <a:pt x="1216914" y="1178556"/>
                </a:cubicBezTo>
                <a:cubicBezTo>
                  <a:pt x="1207770" y="1183890"/>
                  <a:pt x="1205008" y="1179128"/>
                  <a:pt x="1195578" y="1180652"/>
                </a:cubicBezTo>
                <a:cubicBezTo>
                  <a:pt x="1198245" y="1185795"/>
                  <a:pt x="1203865" y="1188748"/>
                  <a:pt x="1203389" y="1196082"/>
                </a:cubicBezTo>
                <a:cubicBezTo>
                  <a:pt x="1195483" y="1199511"/>
                  <a:pt x="1189006" y="1202369"/>
                  <a:pt x="1186910" y="1210274"/>
                </a:cubicBezTo>
                <a:cubicBezTo>
                  <a:pt x="1175957" y="1209227"/>
                  <a:pt x="1166813" y="1216370"/>
                  <a:pt x="1157383" y="1207417"/>
                </a:cubicBezTo>
                <a:cubicBezTo>
                  <a:pt x="1158335" y="1219323"/>
                  <a:pt x="1168718" y="1215989"/>
                  <a:pt x="1175480" y="1215037"/>
                </a:cubicBezTo>
                <a:cubicBezTo>
                  <a:pt x="1174718" y="1217513"/>
                  <a:pt x="1176147" y="1218466"/>
                  <a:pt x="1175957" y="1220561"/>
                </a:cubicBezTo>
                <a:cubicBezTo>
                  <a:pt x="1163193" y="1231420"/>
                  <a:pt x="1164146" y="1243326"/>
                  <a:pt x="1161288" y="1264567"/>
                </a:cubicBezTo>
                <a:cubicBezTo>
                  <a:pt x="1151001" y="1265138"/>
                  <a:pt x="1141857" y="1263233"/>
                  <a:pt x="1133285" y="1260090"/>
                </a:cubicBezTo>
                <a:cubicBezTo>
                  <a:pt x="1124807" y="1257042"/>
                  <a:pt x="1116711" y="1252184"/>
                  <a:pt x="1108805" y="1248470"/>
                </a:cubicBezTo>
                <a:cubicBezTo>
                  <a:pt x="1092994" y="1240659"/>
                  <a:pt x="1076801" y="1232944"/>
                  <a:pt x="1056704" y="1235897"/>
                </a:cubicBezTo>
                <a:cubicBezTo>
                  <a:pt x="1050417" y="1233230"/>
                  <a:pt x="1044416" y="1227134"/>
                  <a:pt x="1037653" y="1222657"/>
                </a:cubicBezTo>
                <a:cubicBezTo>
                  <a:pt x="1030891" y="1218085"/>
                  <a:pt x="1022985" y="1214084"/>
                  <a:pt x="1012889" y="1214275"/>
                </a:cubicBezTo>
                <a:cubicBezTo>
                  <a:pt x="1014794" y="1208369"/>
                  <a:pt x="1010698" y="1208179"/>
                  <a:pt x="1013555" y="1201321"/>
                </a:cubicBezTo>
                <a:cubicBezTo>
                  <a:pt x="996506" y="1204655"/>
                  <a:pt x="983266" y="1193987"/>
                  <a:pt x="973931" y="1183795"/>
                </a:cubicBezTo>
                <a:cubicBezTo>
                  <a:pt x="969455" y="1201035"/>
                  <a:pt x="959834" y="1176365"/>
                  <a:pt x="952214" y="1183700"/>
                </a:cubicBezTo>
                <a:cubicBezTo>
                  <a:pt x="952024" y="1179985"/>
                  <a:pt x="950690" y="1179128"/>
                  <a:pt x="953357" y="1176080"/>
                </a:cubicBezTo>
                <a:cubicBezTo>
                  <a:pt x="937546" y="1190462"/>
                  <a:pt x="932878" y="1156744"/>
                  <a:pt x="915067" y="1163316"/>
                </a:cubicBezTo>
                <a:cubicBezTo>
                  <a:pt x="922496" y="1166174"/>
                  <a:pt x="906875" y="1176365"/>
                  <a:pt x="920687" y="1177032"/>
                </a:cubicBezTo>
                <a:cubicBezTo>
                  <a:pt x="923830" y="1171508"/>
                  <a:pt x="917258" y="1166840"/>
                  <a:pt x="921925" y="1166745"/>
                </a:cubicBezTo>
                <a:cubicBezTo>
                  <a:pt x="919544" y="1182176"/>
                  <a:pt x="934593" y="1181033"/>
                  <a:pt x="938117" y="1194844"/>
                </a:cubicBezTo>
                <a:cubicBezTo>
                  <a:pt x="949928" y="1181890"/>
                  <a:pt x="957929" y="1196844"/>
                  <a:pt x="971455" y="1199035"/>
                </a:cubicBezTo>
                <a:cubicBezTo>
                  <a:pt x="972026" y="1204083"/>
                  <a:pt x="972503" y="1220085"/>
                  <a:pt x="978218" y="1213227"/>
                </a:cubicBezTo>
                <a:cubicBezTo>
                  <a:pt x="970788" y="1213132"/>
                  <a:pt x="981075" y="1204559"/>
                  <a:pt x="982218" y="1200845"/>
                </a:cubicBezTo>
                <a:cubicBezTo>
                  <a:pt x="992600" y="1202559"/>
                  <a:pt x="1000411" y="1212275"/>
                  <a:pt x="1008983" y="1216180"/>
                </a:cubicBezTo>
                <a:cubicBezTo>
                  <a:pt x="1003554" y="1227324"/>
                  <a:pt x="1004602" y="1223514"/>
                  <a:pt x="997363" y="1219323"/>
                </a:cubicBezTo>
                <a:cubicBezTo>
                  <a:pt x="995744" y="1228848"/>
                  <a:pt x="998030" y="1226943"/>
                  <a:pt x="994601" y="1234563"/>
                </a:cubicBezTo>
                <a:cubicBezTo>
                  <a:pt x="1002125" y="1239230"/>
                  <a:pt x="1004030" y="1231515"/>
                  <a:pt x="1008317" y="1229134"/>
                </a:cubicBezTo>
                <a:cubicBezTo>
                  <a:pt x="1002601" y="1245517"/>
                  <a:pt x="1027271" y="1239230"/>
                  <a:pt x="1031653" y="1248851"/>
                </a:cubicBezTo>
                <a:cubicBezTo>
                  <a:pt x="1032510" y="1243326"/>
                  <a:pt x="1034796" y="1241135"/>
                  <a:pt x="1038511" y="1242278"/>
                </a:cubicBezTo>
                <a:cubicBezTo>
                  <a:pt x="1037082" y="1245707"/>
                  <a:pt x="1035463" y="1246088"/>
                  <a:pt x="1036892" y="1249803"/>
                </a:cubicBezTo>
                <a:cubicBezTo>
                  <a:pt x="1053941" y="1253518"/>
                  <a:pt x="1070801" y="1255137"/>
                  <a:pt x="1087184" y="1257423"/>
                </a:cubicBezTo>
                <a:cubicBezTo>
                  <a:pt x="1095375" y="1258566"/>
                  <a:pt x="1103376" y="1259900"/>
                  <a:pt x="1111187" y="1261709"/>
                </a:cubicBezTo>
                <a:cubicBezTo>
                  <a:pt x="1119092" y="1263805"/>
                  <a:pt x="1126808" y="1266758"/>
                  <a:pt x="1134237" y="1270472"/>
                </a:cubicBezTo>
                <a:cubicBezTo>
                  <a:pt x="1147001" y="1265138"/>
                  <a:pt x="1180433" y="1266662"/>
                  <a:pt x="1171194" y="1291332"/>
                </a:cubicBezTo>
                <a:cubicBezTo>
                  <a:pt x="1188053" y="1302667"/>
                  <a:pt x="1207008" y="1310001"/>
                  <a:pt x="1226725" y="1316097"/>
                </a:cubicBezTo>
                <a:cubicBezTo>
                  <a:pt x="1236536" y="1319240"/>
                  <a:pt x="1246632" y="1322193"/>
                  <a:pt x="1256633" y="1325622"/>
                </a:cubicBezTo>
                <a:cubicBezTo>
                  <a:pt x="1266635" y="1329146"/>
                  <a:pt x="1276636" y="1332766"/>
                  <a:pt x="1286351" y="1338671"/>
                </a:cubicBezTo>
                <a:cubicBezTo>
                  <a:pt x="1304544" y="1331813"/>
                  <a:pt x="1321213" y="1340767"/>
                  <a:pt x="1332167" y="1350006"/>
                </a:cubicBezTo>
                <a:cubicBezTo>
                  <a:pt x="1330547" y="1348577"/>
                  <a:pt x="1338167" y="1345815"/>
                  <a:pt x="1340453" y="1350292"/>
                </a:cubicBezTo>
                <a:cubicBezTo>
                  <a:pt x="1348835" y="1366675"/>
                  <a:pt x="1324451" y="1364294"/>
                  <a:pt x="1313974" y="1359722"/>
                </a:cubicBezTo>
                <a:cubicBezTo>
                  <a:pt x="1323785" y="1362198"/>
                  <a:pt x="1308068" y="1375628"/>
                  <a:pt x="1304068" y="1380772"/>
                </a:cubicBezTo>
                <a:cubicBezTo>
                  <a:pt x="1292828" y="1380105"/>
                  <a:pt x="1283113" y="1378200"/>
                  <a:pt x="1273874" y="1376390"/>
                </a:cubicBezTo>
                <a:cubicBezTo>
                  <a:pt x="1269206" y="1375533"/>
                  <a:pt x="1264634" y="1374581"/>
                  <a:pt x="1259967" y="1374009"/>
                </a:cubicBezTo>
                <a:cubicBezTo>
                  <a:pt x="1255300" y="1373628"/>
                  <a:pt x="1250633" y="1373438"/>
                  <a:pt x="1245775" y="1373723"/>
                </a:cubicBezTo>
                <a:cubicBezTo>
                  <a:pt x="1241489" y="1371247"/>
                  <a:pt x="1242917" y="1364770"/>
                  <a:pt x="1237583" y="1363055"/>
                </a:cubicBezTo>
                <a:cubicBezTo>
                  <a:pt x="1226820" y="1370199"/>
                  <a:pt x="1223391" y="1353340"/>
                  <a:pt x="1213390" y="1352578"/>
                </a:cubicBezTo>
                <a:cubicBezTo>
                  <a:pt x="1207675" y="1352197"/>
                  <a:pt x="1200436" y="1361531"/>
                  <a:pt x="1195197" y="1360198"/>
                </a:cubicBezTo>
                <a:cubicBezTo>
                  <a:pt x="1189292" y="1358674"/>
                  <a:pt x="1187291" y="1346672"/>
                  <a:pt x="1182243" y="1345148"/>
                </a:cubicBezTo>
                <a:cubicBezTo>
                  <a:pt x="1179195" y="1344101"/>
                  <a:pt x="1172718" y="1346863"/>
                  <a:pt x="1170051" y="1346863"/>
                </a:cubicBezTo>
                <a:cubicBezTo>
                  <a:pt x="1170337" y="1346863"/>
                  <a:pt x="1172813" y="1342291"/>
                  <a:pt x="1173290" y="1342386"/>
                </a:cubicBezTo>
                <a:cubicBezTo>
                  <a:pt x="1167956" y="1340957"/>
                  <a:pt x="1163384" y="1347149"/>
                  <a:pt x="1158716" y="1346482"/>
                </a:cubicBezTo>
                <a:cubicBezTo>
                  <a:pt x="1157859" y="1346291"/>
                  <a:pt x="1159478" y="1339052"/>
                  <a:pt x="1159193" y="1338576"/>
                </a:cubicBezTo>
                <a:cubicBezTo>
                  <a:pt x="1154049" y="1332671"/>
                  <a:pt x="1142429" y="1343529"/>
                  <a:pt x="1135190" y="1342672"/>
                </a:cubicBezTo>
                <a:cubicBezTo>
                  <a:pt x="1132142" y="1334099"/>
                  <a:pt x="1144334" y="1333052"/>
                  <a:pt x="1136999" y="1329813"/>
                </a:cubicBezTo>
                <a:cubicBezTo>
                  <a:pt x="1134142" y="1338100"/>
                  <a:pt x="1127093" y="1334671"/>
                  <a:pt x="1122998" y="1339243"/>
                </a:cubicBezTo>
                <a:cubicBezTo>
                  <a:pt x="1121855" y="1324098"/>
                  <a:pt x="1102995" y="1334957"/>
                  <a:pt x="1108805" y="1322003"/>
                </a:cubicBezTo>
                <a:cubicBezTo>
                  <a:pt x="1105472" y="1322288"/>
                  <a:pt x="1101662" y="1322574"/>
                  <a:pt x="1097471" y="1322669"/>
                </a:cubicBezTo>
                <a:cubicBezTo>
                  <a:pt x="1093375" y="1322955"/>
                  <a:pt x="1089089" y="1323241"/>
                  <a:pt x="1084802" y="1323336"/>
                </a:cubicBezTo>
                <a:cubicBezTo>
                  <a:pt x="1076325" y="1323527"/>
                  <a:pt x="1068134" y="1323146"/>
                  <a:pt x="1062895" y="1321622"/>
                </a:cubicBezTo>
                <a:cubicBezTo>
                  <a:pt x="1064800" y="1322479"/>
                  <a:pt x="1063847" y="1326003"/>
                  <a:pt x="1062800" y="1329527"/>
                </a:cubicBezTo>
                <a:cubicBezTo>
                  <a:pt x="1050036" y="1326384"/>
                  <a:pt x="1045750" y="1325622"/>
                  <a:pt x="1037749" y="1329146"/>
                </a:cubicBezTo>
                <a:cubicBezTo>
                  <a:pt x="1038320" y="1326575"/>
                  <a:pt x="1039844" y="1326479"/>
                  <a:pt x="1040606" y="1324479"/>
                </a:cubicBezTo>
                <a:cubicBezTo>
                  <a:pt x="1020794" y="1321050"/>
                  <a:pt x="1004602" y="1320479"/>
                  <a:pt x="993458" y="1315240"/>
                </a:cubicBezTo>
                <a:cubicBezTo>
                  <a:pt x="991172" y="1318288"/>
                  <a:pt x="989267" y="1322384"/>
                  <a:pt x="986504" y="1324384"/>
                </a:cubicBezTo>
                <a:cubicBezTo>
                  <a:pt x="983647" y="1317050"/>
                  <a:pt x="981932" y="1319717"/>
                  <a:pt x="977741" y="1325432"/>
                </a:cubicBezTo>
                <a:cubicBezTo>
                  <a:pt x="975265" y="1320193"/>
                  <a:pt x="978503" y="1310287"/>
                  <a:pt x="972979" y="1314097"/>
                </a:cubicBezTo>
                <a:cubicBezTo>
                  <a:pt x="977360" y="1322288"/>
                  <a:pt x="964978" y="1321336"/>
                  <a:pt x="961263" y="1322384"/>
                </a:cubicBezTo>
                <a:cubicBezTo>
                  <a:pt x="962120" y="1317335"/>
                  <a:pt x="957358" y="1318383"/>
                  <a:pt x="959644" y="1311620"/>
                </a:cubicBezTo>
                <a:cubicBezTo>
                  <a:pt x="960120" y="1305715"/>
                  <a:pt x="964883" y="1309715"/>
                  <a:pt x="965930" y="1304953"/>
                </a:cubicBezTo>
                <a:cubicBezTo>
                  <a:pt x="954786" y="1303619"/>
                  <a:pt x="953643" y="1311239"/>
                  <a:pt x="950976" y="1323146"/>
                </a:cubicBezTo>
                <a:cubicBezTo>
                  <a:pt x="954119" y="1327813"/>
                  <a:pt x="960787" y="1329146"/>
                  <a:pt x="964406" y="1333433"/>
                </a:cubicBezTo>
                <a:cubicBezTo>
                  <a:pt x="970026" y="1319621"/>
                  <a:pt x="986219" y="1331528"/>
                  <a:pt x="988886" y="1337814"/>
                </a:cubicBezTo>
                <a:cubicBezTo>
                  <a:pt x="986695" y="1337433"/>
                  <a:pt x="986504" y="1342005"/>
                  <a:pt x="984599" y="1342291"/>
                </a:cubicBezTo>
                <a:cubicBezTo>
                  <a:pt x="984885" y="1339338"/>
                  <a:pt x="986314" y="1335242"/>
                  <a:pt x="984409" y="1334480"/>
                </a:cubicBezTo>
                <a:cubicBezTo>
                  <a:pt x="971931" y="1348387"/>
                  <a:pt x="963549" y="1337814"/>
                  <a:pt x="950786" y="1333623"/>
                </a:cubicBezTo>
                <a:cubicBezTo>
                  <a:pt x="952881" y="1344291"/>
                  <a:pt x="946404" y="1340862"/>
                  <a:pt x="944690" y="1350959"/>
                </a:cubicBezTo>
                <a:cubicBezTo>
                  <a:pt x="957263" y="1352864"/>
                  <a:pt x="970312" y="1354578"/>
                  <a:pt x="981647" y="1357531"/>
                </a:cubicBezTo>
                <a:cubicBezTo>
                  <a:pt x="977551" y="1351721"/>
                  <a:pt x="987838" y="1350863"/>
                  <a:pt x="990124" y="1348577"/>
                </a:cubicBezTo>
                <a:cubicBezTo>
                  <a:pt x="992505" y="1352864"/>
                  <a:pt x="1000220" y="1361627"/>
                  <a:pt x="1003173" y="1358674"/>
                </a:cubicBezTo>
                <a:cubicBezTo>
                  <a:pt x="1001363" y="1357912"/>
                  <a:pt x="1002221" y="1354388"/>
                  <a:pt x="1003078" y="1350863"/>
                </a:cubicBezTo>
                <a:cubicBezTo>
                  <a:pt x="1005364" y="1357150"/>
                  <a:pt x="1009078" y="1359245"/>
                  <a:pt x="1013460" y="1360960"/>
                </a:cubicBezTo>
                <a:cubicBezTo>
                  <a:pt x="1017937" y="1362674"/>
                  <a:pt x="1022890" y="1363532"/>
                  <a:pt x="1027271" y="1366389"/>
                </a:cubicBezTo>
                <a:cubicBezTo>
                  <a:pt x="1017175" y="1362579"/>
                  <a:pt x="1020604" y="1369818"/>
                  <a:pt x="1012317" y="1370866"/>
                </a:cubicBezTo>
                <a:cubicBezTo>
                  <a:pt x="1018794" y="1375914"/>
                  <a:pt x="1022128" y="1380105"/>
                  <a:pt x="1029462" y="1372199"/>
                </a:cubicBezTo>
                <a:cubicBezTo>
                  <a:pt x="1028891" y="1374676"/>
                  <a:pt x="1028319" y="1377248"/>
                  <a:pt x="1027748" y="1379724"/>
                </a:cubicBezTo>
                <a:cubicBezTo>
                  <a:pt x="1036415" y="1377343"/>
                  <a:pt x="1045940" y="1381629"/>
                  <a:pt x="1055846" y="1386011"/>
                </a:cubicBezTo>
                <a:cubicBezTo>
                  <a:pt x="1065848" y="1390487"/>
                  <a:pt x="1076135" y="1394488"/>
                  <a:pt x="1087469" y="1393631"/>
                </a:cubicBezTo>
                <a:cubicBezTo>
                  <a:pt x="1086898" y="1396679"/>
                  <a:pt x="1085279" y="1400679"/>
                  <a:pt x="1087184" y="1401536"/>
                </a:cubicBezTo>
                <a:cubicBezTo>
                  <a:pt x="1107472" y="1397250"/>
                  <a:pt x="1128522" y="1421063"/>
                  <a:pt x="1140238" y="1413443"/>
                </a:cubicBezTo>
                <a:cubicBezTo>
                  <a:pt x="1138142" y="1422872"/>
                  <a:pt x="1128713" y="1424111"/>
                  <a:pt x="1126236" y="1417634"/>
                </a:cubicBezTo>
                <a:cubicBezTo>
                  <a:pt x="1122331" y="1435064"/>
                  <a:pt x="1135856" y="1424492"/>
                  <a:pt x="1140619" y="1424206"/>
                </a:cubicBezTo>
                <a:cubicBezTo>
                  <a:pt x="1140333" y="1424206"/>
                  <a:pt x="1139476" y="1429064"/>
                  <a:pt x="1139095" y="1429159"/>
                </a:cubicBezTo>
                <a:cubicBezTo>
                  <a:pt x="1146524" y="1428206"/>
                  <a:pt x="1153001" y="1418110"/>
                  <a:pt x="1160621" y="1419443"/>
                </a:cubicBezTo>
                <a:cubicBezTo>
                  <a:pt x="1170432" y="1421063"/>
                  <a:pt x="1168908" y="1434683"/>
                  <a:pt x="1182338" y="1434588"/>
                </a:cubicBezTo>
                <a:cubicBezTo>
                  <a:pt x="1182529" y="1421920"/>
                  <a:pt x="1195292" y="1437922"/>
                  <a:pt x="1201960" y="1432778"/>
                </a:cubicBezTo>
                <a:cubicBezTo>
                  <a:pt x="1183767" y="1425539"/>
                  <a:pt x="1226725" y="1427921"/>
                  <a:pt x="1221010" y="1444208"/>
                </a:cubicBezTo>
                <a:cubicBezTo>
                  <a:pt x="1215581" y="1441637"/>
                  <a:pt x="1212628" y="1447542"/>
                  <a:pt x="1208151" y="1448209"/>
                </a:cubicBezTo>
                <a:cubicBezTo>
                  <a:pt x="1217962" y="1450209"/>
                  <a:pt x="1212247" y="1452305"/>
                  <a:pt x="1210818" y="1462592"/>
                </a:cubicBezTo>
                <a:cubicBezTo>
                  <a:pt x="1219295" y="1462306"/>
                  <a:pt x="1217867" y="1469354"/>
                  <a:pt x="1222820" y="1471736"/>
                </a:cubicBezTo>
                <a:cubicBezTo>
                  <a:pt x="1224725" y="1463735"/>
                  <a:pt x="1217581" y="1462401"/>
                  <a:pt x="1216819" y="1456400"/>
                </a:cubicBezTo>
                <a:cubicBezTo>
                  <a:pt x="1219105" y="1457258"/>
                  <a:pt x="1221010" y="1456400"/>
                  <a:pt x="1222820" y="1455543"/>
                </a:cubicBezTo>
                <a:cubicBezTo>
                  <a:pt x="1225772" y="1459829"/>
                  <a:pt x="1224058" y="1472688"/>
                  <a:pt x="1231487" y="1463830"/>
                </a:cubicBezTo>
                <a:cubicBezTo>
                  <a:pt x="1229868" y="1468021"/>
                  <a:pt x="1229201" y="1471545"/>
                  <a:pt x="1229773" y="1474117"/>
                </a:cubicBezTo>
                <a:cubicBezTo>
                  <a:pt x="1200150" y="1470593"/>
                  <a:pt x="1189101" y="1471736"/>
                  <a:pt x="1166717" y="1453829"/>
                </a:cubicBezTo>
                <a:cubicBezTo>
                  <a:pt x="1157859" y="1455067"/>
                  <a:pt x="1150715" y="1450495"/>
                  <a:pt x="1143191" y="1446494"/>
                </a:cubicBezTo>
                <a:cubicBezTo>
                  <a:pt x="1135761" y="1443065"/>
                  <a:pt x="1128046" y="1440303"/>
                  <a:pt x="1118235" y="1444780"/>
                </a:cubicBezTo>
                <a:cubicBezTo>
                  <a:pt x="1119473" y="1440113"/>
                  <a:pt x="1113282" y="1441637"/>
                  <a:pt x="1115473" y="1436017"/>
                </a:cubicBezTo>
                <a:cubicBezTo>
                  <a:pt x="1104043" y="1436779"/>
                  <a:pt x="1094708" y="1429254"/>
                  <a:pt x="1085279" y="1423158"/>
                </a:cubicBezTo>
                <a:cubicBezTo>
                  <a:pt x="1080611" y="1420110"/>
                  <a:pt x="1075849" y="1417443"/>
                  <a:pt x="1070991" y="1416395"/>
                </a:cubicBezTo>
                <a:cubicBezTo>
                  <a:pt x="1066229" y="1415633"/>
                  <a:pt x="1061276" y="1416586"/>
                  <a:pt x="1055942" y="1420301"/>
                </a:cubicBezTo>
                <a:cubicBezTo>
                  <a:pt x="1060418" y="1421729"/>
                  <a:pt x="1067657" y="1420586"/>
                  <a:pt x="1065943" y="1427730"/>
                </a:cubicBezTo>
                <a:cubicBezTo>
                  <a:pt x="1061085" y="1425920"/>
                  <a:pt x="1036225" y="1429635"/>
                  <a:pt x="1045845" y="1412776"/>
                </a:cubicBezTo>
                <a:cubicBezTo>
                  <a:pt x="1041559" y="1413443"/>
                  <a:pt x="1037558" y="1414681"/>
                  <a:pt x="1032320" y="1412395"/>
                </a:cubicBezTo>
                <a:cubicBezTo>
                  <a:pt x="1027367" y="1422396"/>
                  <a:pt x="1040606" y="1414681"/>
                  <a:pt x="1038606" y="1421729"/>
                </a:cubicBezTo>
                <a:cubicBezTo>
                  <a:pt x="1030986" y="1421253"/>
                  <a:pt x="1013746" y="1422396"/>
                  <a:pt x="1011269" y="1407632"/>
                </a:cubicBezTo>
                <a:cubicBezTo>
                  <a:pt x="1007555" y="1406870"/>
                  <a:pt x="1003935" y="1406013"/>
                  <a:pt x="1000506" y="1405442"/>
                </a:cubicBezTo>
                <a:cubicBezTo>
                  <a:pt x="997077" y="1404965"/>
                  <a:pt x="993839" y="1404584"/>
                  <a:pt x="990695" y="1404108"/>
                </a:cubicBezTo>
                <a:cubicBezTo>
                  <a:pt x="984314" y="1403251"/>
                  <a:pt x="978408" y="1402203"/>
                  <a:pt x="972788" y="1400870"/>
                </a:cubicBezTo>
                <a:cubicBezTo>
                  <a:pt x="961644" y="1398107"/>
                  <a:pt x="952119" y="1393631"/>
                  <a:pt x="944023" y="1384772"/>
                </a:cubicBezTo>
                <a:cubicBezTo>
                  <a:pt x="940880" y="1397726"/>
                  <a:pt x="941927" y="1378200"/>
                  <a:pt x="938689" y="1378772"/>
                </a:cubicBezTo>
                <a:cubicBezTo>
                  <a:pt x="934307" y="1381534"/>
                  <a:pt x="938022" y="1391345"/>
                  <a:pt x="935069" y="1391249"/>
                </a:cubicBezTo>
                <a:cubicBezTo>
                  <a:pt x="933545" y="1391059"/>
                  <a:pt x="932974" y="1393059"/>
                  <a:pt x="931640" y="1393440"/>
                </a:cubicBezTo>
                <a:cubicBezTo>
                  <a:pt x="925544" y="1394964"/>
                  <a:pt x="927259" y="1386582"/>
                  <a:pt x="923830" y="1384772"/>
                </a:cubicBezTo>
                <a:cubicBezTo>
                  <a:pt x="920877" y="1391630"/>
                  <a:pt x="913924" y="1388392"/>
                  <a:pt x="908114" y="1388011"/>
                </a:cubicBezTo>
                <a:cubicBezTo>
                  <a:pt x="909638" y="1368675"/>
                  <a:pt x="896969" y="1379438"/>
                  <a:pt x="891159" y="1378010"/>
                </a:cubicBezTo>
                <a:cubicBezTo>
                  <a:pt x="884968" y="1376295"/>
                  <a:pt x="878967" y="1375247"/>
                  <a:pt x="872490" y="1373533"/>
                </a:cubicBezTo>
                <a:cubicBezTo>
                  <a:pt x="866108" y="1371818"/>
                  <a:pt x="859536" y="1370104"/>
                  <a:pt x="853154" y="1368485"/>
                </a:cubicBezTo>
                <a:cubicBezTo>
                  <a:pt x="846773" y="1366865"/>
                  <a:pt x="840296" y="1365056"/>
                  <a:pt x="834676" y="1364103"/>
                </a:cubicBezTo>
                <a:cubicBezTo>
                  <a:pt x="829151" y="1363436"/>
                  <a:pt x="824008" y="1363055"/>
                  <a:pt x="819531" y="1363341"/>
                </a:cubicBezTo>
                <a:cubicBezTo>
                  <a:pt x="826294" y="1367056"/>
                  <a:pt x="830866" y="1367342"/>
                  <a:pt x="835057" y="1368199"/>
                </a:cubicBezTo>
                <a:cubicBezTo>
                  <a:pt x="839438" y="1369247"/>
                  <a:pt x="843725" y="1371056"/>
                  <a:pt x="849154" y="1377438"/>
                </a:cubicBezTo>
                <a:cubicBezTo>
                  <a:pt x="858012" y="1372961"/>
                  <a:pt x="867632" y="1374866"/>
                  <a:pt x="877253" y="1377724"/>
                </a:cubicBezTo>
                <a:lnTo>
                  <a:pt x="884492" y="1379915"/>
                </a:lnTo>
                <a:cubicBezTo>
                  <a:pt x="886968" y="1380772"/>
                  <a:pt x="889540" y="1381724"/>
                  <a:pt x="892016" y="1382582"/>
                </a:cubicBezTo>
                <a:cubicBezTo>
                  <a:pt x="897065" y="1384201"/>
                  <a:pt x="902018" y="1385344"/>
                  <a:pt x="906971" y="1385439"/>
                </a:cubicBezTo>
                <a:cubicBezTo>
                  <a:pt x="905923" y="1391726"/>
                  <a:pt x="908209" y="1393631"/>
                  <a:pt x="908209" y="1398584"/>
                </a:cubicBezTo>
                <a:cubicBezTo>
                  <a:pt x="905923" y="1402203"/>
                  <a:pt x="902113" y="1401822"/>
                  <a:pt x="899827" y="1405346"/>
                </a:cubicBezTo>
                <a:cubicBezTo>
                  <a:pt x="904685" y="1411538"/>
                  <a:pt x="922782" y="1397822"/>
                  <a:pt x="929926" y="1414205"/>
                </a:cubicBezTo>
                <a:cubicBezTo>
                  <a:pt x="932212" y="1406013"/>
                  <a:pt x="936022" y="1410966"/>
                  <a:pt x="939260" y="1412871"/>
                </a:cubicBezTo>
                <a:cubicBezTo>
                  <a:pt x="947166" y="1396488"/>
                  <a:pt x="970502" y="1401727"/>
                  <a:pt x="978694" y="1406870"/>
                </a:cubicBezTo>
                <a:cubicBezTo>
                  <a:pt x="977360" y="1411538"/>
                  <a:pt x="964501" y="1404775"/>
                  <a:pt x="968407" y="1410299"/>
                </a:cubicBezTo>
                <a:cubicBezTo>
                  <a:pt x="972979" y="1411157"/>
                  <a:pt x="977932" y="1411728"/>
                  <a:pt x="976217" y="1419539"/>
                </a:cubicBezTo>
                <a:cubicBezTo>
                  <a:pt x="973265" y="1420491"/>
                  <a:pt x="967740" y="1414871"/>
                  <a:pt x="966502" y="1420491"/>
                </a:cubicBezTo>
                <a:cubicBezTo>
                  <a:pt x="970693" y="1425063"/>
                  <a:pt x="981647" y="1422110"/>
                  <a:pt x="975741" y="1437731"/>
                </a:cubicBezTo>
                <a:cubicBezTo>
                  <a:pt x="981742" y="1440684"/>
                  <a:pt x="975646" y="1427730"/>
                  <a:pt x="982409" y="1428397"/>
                </a:cubicBezTo>
                <a:cubicBezTo>
                  <a:pt x="982313" y="1430397"/>
                  <a:pt x="983075" y="1431540"/>
                  <a:pt x="984980" y="1431445"/>
                </a:cubicBezTo>
                <a:cubicBezTo>
                  <a:pt x="984504" y="1443351"/>
                  <a:pt x="979646" y="1443161"/>
                  <a:pt x="976789" y="1448304"/>
                </a:cubicBezTo>
                <a:cubicBezTo>
                  <a:pt x="982123" y="1456210"/>
                  <a:pt x="984695" y="1445828"/>
                  <a:pt x="985933" y="1442018"/>
                </a:cubicBezTo>
                <a:cubicBezTo>
                  <a:pt x="989171" y="1449542"/>
                  <a:pt x="979932" y="1450876"/>
                  <a:pt x="982790" y="1457067"/>
                </a:cubicBezTo>
                <a:cubicBezTo>
                  <a:pt x="988219" y="1462020"/>
                  <a:pt x="995077" y="1465163"/>
                  <a:pt x="998506" y="1465544"/>
                </a:cubicBezTo>
                <a:cubicBezTo>
                  <a:pt x="996887" y="1464592"/>
                  <a:pt x="996696" y="1462211"/>
                  <a:pt x="996506" y="1459829"/>
                </a:cubicBezTo>
                <a:cubicBezTo>
                  <a:pt x="998982" y="1461925"/>
                  <a:pt x="1004602" y="1453924"/>
                  <a:pt x="1004316" y="1461639"/>
                </a:cubicBezTo>
                <a:cubicBezTo>
                  <a:pt x="1002411" y="1461544"/>
                  <a:pt x="999935" y="1460210"/>
                  <a:pt x="999077" y="1463068"/>
                </a:cubicBezTo>
                <a:cubicBezTo>
                  <a:pt x="1006221" y="1471926"/>
                  <a:pt x="1021747" y="1469069"/>
                  <a:pt x="1024128" y="1481927"/>
                </a:cubicBezTo>
                <a:cubicBezTo>
                  <a:pt x="1028700" y="1479451"/>
                  <a:pt x="1023176" y="1473736"/>
                  <a:pt x="1028128" y="1472307"/>
                </a:cubicBezTo>
                <a:cubicBezTo>
                  <a:pt x="1037939" y="1470783"/>
                  <a:pt x="1034034" y="1482785"/>
                  <a:pt x="1039654" y="1485356"/>
                </a:cubicBezTo>
                <a:cubicBezTo>
                  <a:pt x="1041464" y="1481927"/>
                  <a:pt x="1041083" y="1472117"/>
                  <a:pt x="1044416" y="1473260"/>
                </a:cubicBezTo>
                <a:cubicBezTo>
                  <a:pt x="1046988" y="1474403"/>
                  <a:pt x="1051084" y="1474212"/>
                  <a:pt x="1053941" y="1475165"/>
                </a:cubicBezTo>
                <a:cubicBezTo>
                  <a:pt x="1056894" y="1476117"/>
                  <a:pt x="1058704" y="1478403"/>
                  <a:pt x="1056608" y="1484023"/>
                </a:cubicBezTo>
                <a:cubicBezTo>
                  <a:pt x="1054322" y="1485166"/>
                  <a:pt x="1044035" y="1483451"/>
                  <a:pt x="1047369" y="1487071"/>
                </a:cubicBezTo>
                <a:cubicBezTo>
                  <a:pt x="1057370" y="1484213"/>
                  <a:pt x="1062323" y="1491833"/>
                  <a:pt x="1069181" y="1482213"/>
                </a:cubicBezTo>
                <a:cubicBezTo>
                  <a:pt x="1074801" y="1486976"/>
                  <a:pt x="1064324" y="1495262"/>
                  <a:pt x="1069943" y="1498406"/>
                </a:cubicBezTo>
                <a:cubicBezTo>
                  <a:pt x="1072610" y="1497548"/>
                  <a:pt x="1072801" y="1488976"/>
                  <a:pt x="1075849" y="1489357"/>
                </a:cubicBezTo>
                <a:cubicBezTo>
                  <a:pt x="1076801" y="1494500"/>
                  <a:pt x="1090613" y="1509550"/>
                  <a:pt x="1085660" y="1497358"/>
                </a:cubicBezTo>
                <a:cubicBezTo>
                  <a:pt x="1091756" y="1501454"/>
                  <a:pt x="1093184" y="1501454"/>
                  <a:pt x="1102614" y="1504597"/>
                </a:cubicBezTo>
                <a:cubicBezTo>
                  <a:pt x="1103948" y="1500977"/>
                  <a:pt x="1104710" y="1495358"/>
                  <a:pt x="1107186" y="1495167"/>
                </a:cubicBezTo>
                <a:cubicBezTo>
                  <a:pt x="1113282" y="1499263"/>
                  <a:pt x="1119473" y="1501930"/>
                  <a:pt x="1125760" y="1504025"/>
                </a:cubicBezTo>
                <a:cubicBezTo>
                  <a:pt x="1132142" y="1506502"/>
                  <a:pt x="1138619" y="1508216"/>
                  <a:pt x="1144905" y="1509836"/>
                </a:cubicBezTo>
                <a:cubicBezTo>
                  <a:pt x="1157669" y="1513074"/>
                  <a:pt x="1170051" y="1515932"/>
                  <a:pt x="1181100" y="1523266"/>
                </a:cubicBezTo>
                <a:cubicBezTo>
                  <a:pt x="1183196" y="1519265"/>
                  <a:pt x="1180814" y="1516217"/>
                  <a:pt x="1183577" y="1515932"/>
                </a:cubicBezTo>
                <a:cubicBezTo>
                  <a:pt x="1191578" y="1522694"/>
                  <a:pt x="1197959" y="1528505"/>
                  <a:pt x="1207675" y="1520789"/>
                </a:cubicBezTo>
                <a:cubicBezTo>
                  <a:pt x="1206532" y="1524123"/>
                  <a:pt x="1205008" y="1525838"/>
                  <a:pt x="1203389" y="1527552"/>
                </a:cubicBezTo>
                <a:cubicBezTo>
                  <a:pt x="1211866" y="1525552"/>
                  <a:pt x="1218819" y="1534315"/>
                  <a:pt x="1223486" y="1540316"/>
                </a:cubicBezTo>
                <a:cubicBezTo>
                  <a:pt x="1215390" y="1548221"/>
                  <a:pt x="1209675" y="1536791"/>
                  <a:pt x="1202246" y="1551746"/>
                </a:cubicBezTo>
                <a:cubicBezTo>
                  <a:pt x="1214247" y="1554603"/>
                  <a:pt x="1226725" y="1536506"/>
                  <a:pt x="1238631" y="1545935"/>
                </a:cubicBezTo>
                <a:cubicBezTo>
                  <a:pt x="1243013" y="1541268"/>
                  <a:pt x="1237679" y="1535267"/>
                  <a:pt x="1242251" y="1536315"/>
                </a:cubicBezTo>
                <a:cubicBezTo>
                  <a:pt x="1246251" y="1541268"/>
                  <a:pt x="1248156" y="1540601"/>
                  <a:pt x="1253300" y="1537649"/>
                </a:cubicBezTo>
                <a:cubicBezTo>
                  <a:pt x="1250061" y="1545840"/>
                  <a:pt x="1254824" y="1548412"/>
                  <a:pt x="1257205" y="1552793"/>
                </a:cubicBezTo>
                <a:cubicBezTo>
                  <a:pt x="1265682" y="1550793"/>
                  <a:pt x="1271588" y="1554984"/>
                  <a:pt x="1277588" y="1558413"/>
                </a:cubicBezTo>
                <a:cubicBezTo>
                  <a:pt x="1283589" y="1561937"/>
                  <a:pt x="1289780" y="1564414"/>
                  <a:pt x="1299020" y="1559937"/>
                </a:cubicBezTo>
                <a:cubicBezTo>
                  <a:pt x="1323594" y="1577749"/>
                  <a:pt x="1364266" y="1591751"/>
                  <a:pt x="1390364" y="1591655"/>
                </a:cubicBezTo>
                <a:cubicBezTo>
                  <a:pt x="1389317" y="1598132"/>
                  <a:pt x="1398937" y="1598609"/>
                  <a:pt x="1393793" y="1607372"/>
                </a:cubicBezTo>
                <a:cubicBezTo>
                  <a:pt x="1407509" y="1603276"/>
                  <a:pt x="1406462" y="1620230"/>
                  <a:pt x="1418368" y="1612896"/>
                </a:cubicBezTo>
                <a:cubicBezTo>
                  <a:pt x="1416368" y="1611658"/>
                  <a:pt x="1414558" y="1610324"/>
                  <a:pt x="1417034" y="1606610"/>
                </a:cubicBezTo>
                <a:cubicBezTo>
                  <a:pt x="1422083" y="1606514"/>
                  <a:pt x="1422273" y="1607181"/>
                  <a:pt x="1430274" y="1609753"/>
                </a:cubicBezTo>
                <a:cubicBezTo>
                  <a:pt x="1428750" y="1613468"/>
                  <a:pt x="1426369" y="1617754"/>
                  <a:pt x="1430560" y="1618325"/>
                </a:cubicBezTo>
                <a:cubicBezTo>
                  <a:pt x="1443133" y="1605752"/>
                  <a:pt x="1450086" y="1626993"/>
                  <a:pt x="1457135" y="1633089"/>
                </a:cubicBezTo>
                <a:cubicBezTo>
                  <a:pt x="1459802" y="1628708"/>
                  <a:pt x="1456944" y="1627374"/>
                  <a:pt x="1456944" y="1624517"/>
                </a:cubicBezTo>
                <a:cubicBezTo>
                  <a:pt x="1464278" y="1626326"/>
                  <a:pt x="1477613" y="1630422"/>
                  <a:pt x="1473327" y="1643186"/>
                </a:cubicBezTo>
                <a:cubicBezTo>
                  <a:pt x="1467707" y="1643662"/>
                  <a:pt x="1471994" y="1630517"/>
                  <a:pt x="1465802" y="1636994"/>
                </a:cubicBezTo>
                <a:cubicBezTo>
                  <a:pt x="1467898" y="1638709"/>
                  <a:pt x="1465326" y="1642995"/>
                  <a:pt x="1465993" y="1645472"/>
                </a:cubicBezTo>
                <a:cubicBezTo>
                  <a:pt x="1472279" y="1644233"/>
                  <a:pt x="1478566" y="1644329"/>
                  <a:pt x="1484471" y="1645281"/>
                </a:cubicBezTo>
                <a:cubicBezTo>
                  <a:pt x="1490472" y="1646519"/>
                  <a:pt x="1496187" y="1648520"/>
                  <a:pt x="1501521" y="1650996"/>
                </a:cubicBezTo>
                <a:cubicBezTo>
                  <a:pt x="1512094" y="1655854"/>
                  <a:pt x="1520952" y="1662140"/>
                  <a:pt x="1526667" y="1666141"/>
                </a:cubicBezTo>
                <a:cubicBezTo>
                  <a:pt x="1530858" y="1669094"/>
                  <a:pt x="1536954" y="1662331"/>
                  <a:pt x="1538859" y="1663474"/>
                </a:cubicBezTo>
                <a:cubicBezTo>
                  <a:pt x="1544098" y="1666712"/>
                  <a:pt x="1543145" y="1679000"/>
                  <a:pt x="1554575" y="1679762"/>
                </a:cubicBezTo>
                <a:cubicBezTo>
                  <a:pt x="1552480" y="1679571"/>
                  <a:pt x="1556956" y="1681190"/>
                  <a:pt x="1561529" y="1683191"/>
                </a:cubicBezTo>
                <a:cubicBezTo>
                  <a:pt x="1563243" y="1683953"/>
                  <a:pt x="1584103" y="1688144"/>
                  <a:pt x="1583627" y="1699669"/>
                </a:cubicBezTo>
                <a:cubicBezTo>
                  <a:pt x="1581341" y="1705765"/>
                  <a:pt x="1568387" y="1696240"/>
                  <a:pt x="1571339" y="1702241"/>
                </a:cubicBezTo>
                <a:cubicBezTo>
                  <a:pt x="1578007" y="1704527"/>
                  <a:pt x="1581531" y="1702907"/>
                  <a:pt x="1585246" y="1709099"/>
                </a:cubicBezTo>
                <a:cubicBezTo>
                  <a:pt x="1589342" y="1696240"/>
                  <a:pt x="1601343" y="1705289"/>
                  <a:pt x="1602486" y="1712051"/>
                </a:cubicBezTo>
                <a:cubicBezTo>
                  <a:pt x="1598200" y="1712051"/>
                  <a:pt x="1593533" y="1710908"/>
                  <a:pt x="1589151" y="1710527"/>
                </a:cubicBezTo>
                <a:cubicBezTo>
                  <a:pt x="1588008" y="1710432"/>
                  <a:pt x="1586960" y="1710432"/>
                  <a:pt x="1585913" y="1710432"/>
                </a:cubicBezTo>
                <a:cubicBezTo>
                  <a:pt x="1584960" y="1710527"/>
                  <a:pt x="1584103" y="1710718"/>
                  <a:pt x="1583246" y="1711004"/>
                </a:cubicBezTo>
                <a:cubicBezTo>
                  <a:pt x="1581531" y="1711575"/>
                  <a:pt x="1579817" y="1712623"/>
                  <a:pt x="1578197" y="1714242"/>
                </a:cubicBezTo>
                <a:cubicBezTo>
                  <a:pt x="1579817" y="1714433"/>
                  <a:pt x="1581626" y="1714623"/>
                  <a:pt x="1583436" y="1714814"/>
                </a:cubicBezTo>
                <a:cubicBezTo>
                  <a:pt x="1585722" y="1715290"/>
                  <a:pt x="1588103" y="1715766"/>
                  <a:pt x="1590485" y="1716147"/>
                </a:cubicBezTo>
                <a:cubicBezTo>
                  <a:pt x="1595247" y="1717195"/>
                  <a:pt x="1600105" y="1718433"/>
                  <a:pt x="1604105" y="1720243"/>
                </a:cubicBezTo>
                <a:cubicBezTo>
                  <a:pt x="1612011" y="1723767"/>
                  <a:pt x="1616488" y="1729387"/>
                  <a:pt x="1610392" y="1739198"/>
                </a:cubicBezTo>
                <a:cubicBezTo>
                  <a:pt x="1611630" y="1736912"/>
                  <a:pt x="1615631" y="1738245"/>
                  <a:pt x="1614678" y="1741388"/>
                </a:cubicBezTo>
                <a:cubicBezTo>
                  <a:pt x="1602962" y="1742531"/>
                  <a:pt x="1603915" y="1749294"/>
                  <a:pt x="1593437" y="1750818"/>
                </a:cubicBezTo>
                <a:cubicBezTo>
                  <a:pt x="1631537" y="1745294"/>
                  <a:pt x="1637633" y="1789204"/>
                  <a:pt x="1677448" y="1773297"/>
                </a:cubicBezTo>
                <a:cubicBezTo>
                  <a:pt x="1675733" y="1777869"/>
                  <a:pt x="1672495" y="1777107"/>
                  <a:pt x="1670685" y="1781393"/>
                </a:cubicBezTo>
                <a:cubicBezTo>
                  <a:pt x="1677257" y="1785013"/>
                  <a:pt x="1680496" y="1777298"/>
                  <a:pt x="1688211" y="1784537"/>
                </a:cubicBezTo>
                <a:cubicBezTo>
                  <a:pt x="1685544" y="1788632"/>
                  <a:pt x="1688116" y="1790823"/>
                  <a:pt x="1685735" y="1794824"/>
                </a:cubicBezTo>
                <a:cubicBezTo>
                  <a:pt x="1691831" y="1796824"/>
                  <a:pt x="1698403" y="1799586"/>
                  <a:pt x="1703356" y="1797872"/>
                </a:cubicBezTo>
                <a:cubicBezTo>
                  <a:pt x="1693069" y="1794062"/>
                  <a:pt x="1691354" y="1787204"/>
                  <a:pt x="1693831" y="1778726"/>
                </a:cubicBezTo>
                <a:cubicBezTo>
                  <a:pt x="1706594" y="1789490"/>
                  <a:pt x="1719072" y="1782441"/>
                  <a:pt x="1726597" y="1800634"/>
                </a:cubicBezTo>
                <a:cubicBezTo>
                  <a:pt x="1718977" y="1794062"/>
                  <a:pt x="1716596" y="1804253"/>
                  <a:pt x="1708880" y="1797681"/>
                </a:cubicBezTo>
                <a:cubicBezTo>
                  <a:pt x="1708309" y="1804158"/>
                  <a:pt x="1702308" y="1812635"/>
                  <a:pt x="1710785" y="1815779"/>
                </a:cubicBezTo>
                <a:cubicBezTo>
                  <a:pt x="1712881" y="1812540"/>
                  <a:pt x="1714214" y="1806920"/>
                  <a:pt x="1717548" y="1807682"/>
                </a:cubicBezTo>
                <a:cubicBezTo>
                  <a:pt x="1710881" y="1817398"/>
                  <a:pt x="1738122" y="1834733"/>
                  <a:pt x="1750314" y="1841020"/>
                </a:cubicBezTo>
                <a:cubicBezTo>
                  <a:pt x="1756886" y="1833495"/>
                  <a:pt x="1748028" y="1831781"/>
                  <a:pt x="1752695" y="1825018"/>
                </a:cubicBezTo>
                <a:cubicBezTo>
                  <a:pt x="1754029" y="1828923"/>
                  <a:pt x="1759172" y="1831400"/>
                  <a:pt x="1764792" y="1833781"/>
                </a:cubicBezTo>
                <a:cubicBezTo>
                  <a:pt x="1757458" y="1837210"/>
                  <a:pt x="1759268" y="1837115"/>
                  <a:pt x="1755839" y="1846544"/>
                </a:cubicBezTo>
                <a:cubicBezTo>
                  <a:pt x="1761935" y="1852069"/>
                  <a:pt x="1762601" y="1840448"/>
                  <a:pt x="1768031" y="1843973"/>
                </a:cubicBezTo>
                <a:cubicBezTo>
                  <a:pt x="1763459" y="1852640"/>
                  <a:pt x="1777270" y="1854450"/>
                  <a:pt x="1775651" y="1861975"/>
                </a:cubicBezTo>
                <a:cubicBezTo>
                  <a:pt x="1789081" y="1858927"/>
                  <a:pt x="1788795" y="1866737"/>
                  <a:pt x="1784509" y="1871976"/>
                </a:cubicBezTo>
                <a:cubicBezTo>
                  <a:pt x="1795939" y="1869785"/>
                  <a:pt x="1798225" y="1873595"/>
                  <a:pt x="1807845" y="1868928"/>
                </a:cubicBezTo>
                <a:cubicBezTo>
                  <a:pt x="1809369" y="1875310"/>
                  <a:pt x="1806226" y="1871786"/>
                  <a:pt x="1803368" y="1878167"/>
                </a:cubicBezTo>
                <a:cubicBezTo>
                  <a:pt x="1814131" y="1880263"/>
                  <a:pt x="1812608" y="1880930"/>
                  <a:pt x="1817942" y="1887883"/>
                </a:cubicBezTo>
                <a:cubicBezTo>
                  <a:pt x="1822609" y="1886930"/>
                  <a:pt x="1826609" y="1883787"/>
                  <a:pt x="1831372" y="1882835"/>
                </a:cubicBezTo>
                <a:cubicBezTo>
                  <a:pt x="1833086" y="1889407"/>
                  <a:pt x="1839754" y="1888740"/>
                  <a:pt x="1830324" y="1890836"/>
                </a:cubicBezTo>
                <a:cubicBezTo>
                  <a:pt x="1852803" y="1907219"/>
                  <a:pt x="1873568" y="1884644"/>
                  <a:pt x="1882807" y="1895693"/>
                </a:cubicBezTo>
                <a:cubicBezTo>
                  <a:pt x="1892332" y="1879215"/>
                  <a:pt x="1899380" y="1890740"/>
                  <a:pt x="1905095" y="1900551"/>
                </a:cubicBezTo>
                <a:cubicBezTo>
                  <a:pt x="1910620" y="1896646"/>
                  <a:pt x="1903381" y="1889026"/>
                  <a:pt x="1909477" y="1891217"/>
                </a:cubicBezTo>
                <a:cubicBezTo>
                  <a:pt x="1913287" y="1899313"/>
                  <a:pt x="1918621" y="1901027"/>
                  <a:pt x="1928622" y="1902932"/>
                </a:cubicBezTo>
                <a:cubicBezTo>
                  <a:pt x="1927098" y="1911219"/>
                  <a:pt x="1921669" y="1908552"/>
                  <a:pt x="1918716" y="1912553"/>
                </a:cubicBezTo>
                <a:cubicBezTo>
                  <a:pt x="1925574" y="1910933"/>
                  <a:pt x="1930813" y="1918649"/>
                  <a:pt x="1933385" y="1916363"/>
                </a:cubicBezTo>
                <a:cubicBezTo>
                  <a:pt x="1930718" y="1913600"/>
                  <a:pt x="1929479" y="1910171"/>
                  <a:pt x="1929765" y="1906266"/>
                </a:cubicBezTo>
                <a:cubicBezTo>
                  <a:pt x="1935099" y="1908743"/>
                  <a:pt x="1938338" y="1905314"/>
                  <a:pt x="1944434" y="1910076"/>
                </a:cubicBezTo>
                <a:cubicBezTo>
                  <a:pt x="1943386" y="1912457"/>
                  <a:pt x="1942243" y="1914743"/>
                  <a:pt x="1941195" y="1917125"/>
                </a:cubicBezTo>
                <a:cubicBezTo>
                  <a:pt x="1966246" y="1913029"/>
                  <a:pt x="1987772" y="1936841"/>
                  <a:pt x="2001012" y="1930079"/>
                </a:cubicBezTo>
                <a:cubicBezTo>
                  <a:pt x="2009204" y="1931317"/>
                  <a:pt x="2003012" y="1938270"/>
                  <a:pt x="2006918" y="1941223"/>
                </a:cubicBezTo>
                <a:cubicBezTo>
                  <a:pt x="2008442" y="1937984"/>
                  <a:pt x="2008156" y="1935603"/>
                  <a:pt x="2007775" y="1933127"/>
                </a:cubicBezTo>
                <a:cubicBezTo>
                  <a:pt x="2015776" y="1930269"/>
                  <a:pt x="2034445" y="1960368"/>
                  <a:pt x="2025968" y="1941318"/>
                </a:cubicBezTo>
                <a:cubicBezTo>
                  <a:pt x="2036255" y="1947128"/>
                  <a:pt x="2035588" y="1957701"/>
                  <a:pt x="2044541" y="1955129"/>
                </a:cubicBezTo>
                <a:cubicBezTo>
                  <a:pt x="2039493" y="1952081"/>
                  <a:pt x="2041970" y="1946462"/>
                  <a:pt x="2047685" y="1948081"/>
                </a:cubicBezTo>
                <a:cubicBezTo>
                  <a:pt x="2042827" y="1950081"/>
                  <a:pt x="2042636" y="1954748"/>
                  <a:pt x="2049209" y="1957130"/>
                </a:cubicBezTo>
                <a:cubicBezTo>
                  <a:pt x="2053209" y="1954082"/>
                  <a:pt x="2058734" y="1955129"/>
                  <a:pt x="2063877" y="1955034"/>
                </a:cubicBezTo>
                <a:cubicBezTo>
                  <a:pt x="2054828" y="1958749"/>
                  <a:pt x="2072640" y="1963892"/>
                  <a:pt x="2076736" y="1963321"/>
                </a:cubicBezTo>
                <a:cubicBezTo>
                  <a:pt x="2075117" y="1962083"/>
                  <a:pt x="2072259" y="1961321"/>
                  <a:pt x="2073116" y="1958939"/>
                </a:cubicBezTo>
                <a:cubicBezTo>
                  <a:pt x="2078165" y="1959987"/>
                  <a:pt x="2092738" y="1960463"/>
                  <a:pt x="2093881" y="1967893"/>
                </a:cubicBezTo>
                <a:cubicBezTo>
                  <a:pt x="2091023" y="1970560"/>
                  <a:pt x="2084832" y="1964369"/>
                  <a:pt x="2082641" y="1968655"/>
                </a:cubicBezTo>
                <a:cubicBezTo>
                  <a:pt x="2088642" y="1976180"/>
                  <a:pt x="2094262" y="1969893"/>
                  <a:pt x="2103120" y="1971893"/>
                </a:cubicBezTo>
                <a:cubicBezTo>
                  <a:pt x="2100644" y="1987514"/>
                  <a:pt x="2130647" y="1971227"/>
                  <a:pt x="2125504" y="1989896"/>
                </a:cubicBezTo>
                <a:cubicBezTo>
                  <a:pt x="2110931" y="1972846"/>
                  <a:pt x="2085785" y="1997897"/>
                  <a:pt x="2082832" y="1974370"/>
                </a:cubicBezTo>
                <a:cubicBezTo>
                  <a:pt x="2076641" y="1987514"/>
                  <a:pt x="2072354" y="1976180"/>
                  <a:pt x="2060258" y="1975799"/>
                </a:cubicBezTo>
                <a:cubicBezTo>
                  <a:pt x="2059686" y="1984371"/>
                  <a:pt x="2054162" y="1979990"/>
                  <a:pt x="2051495" y="1983228"/>
                </a:cubicBezTo>
                <a:cubicBezTo>
                  <a:pt x="2061401" y="1989705"/>
                  <a:pt x="2059210" y="1983514"/>
                  <a:pt x="2062829" y="1982561"/>
                </a:cubicBezTo>
                <a:cubicBezTo>
                  <a:pt x="2063877" y="1985990"/>
                  <a:pt x="2071021" y="1986943"/>
                  <a:pt x="2066735" y="1992658"/>
                </a:cubicBezTo>
                <a:cubicBezTo>
                  <a:pt x="2063877" y="1991801"/>
                  <a:pt x="2060353" y="1989419"/>
                  <a:pt x="2058734" y="1991991"/>
                </a:cubicBezTo>
                <a:cubicBezTo>
                  <a:pt x="2069116" y="1994277"/>
                  <a:pt x="2072735" y="1999230"/>
                  <a:pt x="2071973" y="2006088"/>
                </a:cubicBezTo>
                <a:cubicBezTo>
                  <a:pt x="2086547" y="2005898"/>
                  <a:pt x="2092166" y="2016280"/>
                  <a:pt x="2119503" y="2023805"/>
                </a:cubicBezTo>
                <a:cubicBezTo>
                  <a:pt x="2125599" y="2021519"/>
                  <a:pt x="2119408" y="2015137"/>
                  <a:pt x="2128171" y="2016375"/>
                </a:cubicBezTo>
                <a:cubicBezTo>
                  <a:pt x="2154365" y="2039902"/>
                  <a:pt x="2191226" y="2030472"/>
                  <a:pt x="2212848" y="2045522"/>
                </a:cubicBezTo>
                <a:cubicBezTo>
                  <a:pt x="2220563" y="2040283"/>
                  <a:pt x="2214086" y="2029996"/>
                  <a:pt x="2225707" y="2034092"/>
                </a:cubicBezTo>
                <a:cubicBezTo>
                  <a:pt x="2230184" y="2039807"/>
                  <a:pt x="2226564" y="2043998"/>
                  <a:pt x="2222278" y="2049427"/>
                </a:cubicBezTo>
                <a:cubicBezTo>
                  <a:pt x="2247614" y="2048855"/>
                  <a:pt x="2256473" y="2068667"/>
                  <a:pt x="2281333" y="2075335"/>
                </a:cubicBezTo>
                <a:cubicBezTo>
                  <a:pt x="2299240" y="2058761"/>
                  <a:pt x="2324576" y="2091527"/>
                  <a:pt x="2345627" y="2080764"/>
                </a:cubicBezTo>
                <a:cubicBezTo>
                  <a:pt x="2333054" y="2079907"/>
                  <a:pt x="2318766" y="2074382"/>
                  <a:pt x="2316099" y="2063905"/>
                </a:cubicBezTo>
                <a:cubicBezTo>
                  <a:pt x="2328482" y="2058666"/>
                  <a:pt x="2357628" y="2066762"/>
                  <a:pt x="2348103" y="2081621"/>
                </a:cubicBezTo>
                <a:cubicBezTo>
                  <a:pt x="2364772" y="2077907"/>
                  <a:pt x="2369344" y="2100672"/>
                  <a:pt x="2379345" y="2087527"/>
                </a:cubicBezTo>
                <a:cubicBezTo>
                  <a:pt x="2376488" y="2103815"/>
                  <a:pt x="2404682" y="2113435"/>
                  <a:pt x="2422493" y="2114197"/>
                </a:cubicBezTo>
                <a:cubicBezTo>
                  <a:pt x="2419826" y="2114102"/>
                  <a:pt x="2425160" y="2118293"/>
                  <a:pt x="2431447" y="2120198"/>
                </a:cubicBezTo>
                <a:cubicBezTo>
                  <a:pt x="2465070" y="2129913"/>
                  <a:pt x="2505075" y="2147344"/>
                  <a:pt x="2540127" y="2146201"/>
                </a:cubicBezTo>
                <a:cubicBezTo>
                  <a:pt x="2539175" y="2150106"/>
                  <a:pt x="2536984" y="2154583"/>
                  <a:pt x="2542889" y="2155155"/>
                </a:cubicBezTo>
                <a:cubicBezTo>
                  <a:pt x="2545175" y="2148963"/>
                  <a:pt x="2547461" y="2142677"/>
                  <a:pt x="2554510" y="2145344"/>
                </a:cubicBezTo>
                <a:cubicBezTo>
                  <a:pt x="2554415" y="2151249"/>
                  <a:pt x="2544699" y="2150868"/>
                  <a:pt x="2554700" y="2153535"/>
                </a:cubicBezTo>
                <a:cubicBezTo>
                  <a:pt x="2558510" y="2150201"/>
                  <a:pt x="2565083" y="2148868"/>
                  <a:pt x="2568321" y="2155059"/>
                </a:cubicBezTo>
                <a:cubicBezTo>
                  <a:pt x="2575084" y="2153345"/>
                  <a:pt x="2566987" y="2148106"/>
                  <a:pt x="2573179" y="2148487"/>
                </a:cubicBezTo>
                <a:cubicBezTo>
                  <a:pt x="2577846" y="2150297"/>
                  <a:pt x="2581275" y="2152773"/>
                  <a:pt x="2581847" y="2156583"/>
                </a:cubicBezTo>
                <a:cubicBezTo>
                  <a:pt x="2580418" y="2160393"/>
                  <a:pt x="2574703" y="2156488"/>
                  <a:pt x="2574417" y="2162298"/>
                </a:cubicBezTo>
                <a:cubicBezTo>
                  <a:pt x="2585466" y="2159917"/>
                  <a:pt x="2587085" y="2162775"/>
                  <a:pt x="2599849" y="2162108"/>
                </a:cubicBezTo>
                <a:cubicBezTo>
                  <a:pt x="2602897" y="2153821"/>
                  <a:pt x="2591086" y="2159631"/>
                  <a:pt x="2592610" y="2149059"/>
                </a:cubicBezTo>
                <a:cubicBezTo>
                  <a:pt x="2608802" y="2145630"/>
                  <a:pt x="2624804" y="2144867"/>
                  <a:pt x="2640711" y="2145820"/>
                </a:cubicBezTo>
                <a:cubicBezTo>
                  <a:pt x="2656808" y="2146582"/>
                  <a:pt x="2673001" y="2149059"/>
                  <a:pt x="2689003" y="2152297"/>
                </a:cubicBezTo>
                <a:cubicBezTo>
                  <a:pt x="2704910" y="2155631"/>
                  <a:pt x="2720721" y="2159726"/>
                  <a:pt x="2736342" y="2163727"/>
                </a:cubicBezTo>
                <a:cubicBezTo>
                  <a:pt x="2752154" y="2167537"/>
                  <a:pt x="2767965" y="2171156"/>
                  <a:pt x="2783300" y="2173823"/>
                </a:cubicBezTo>
                <a:cubicBezTo>
                  <a:pt x="2784634" y="2180967"/>
                  <a:pt x="2765774" y="2173633"/>
                  <a:pt x="2773394" y="2179253"/>
                </a:cubicBezTo>
                <a:cubicBezTo>
                  <a:pt x="2800922" y="2179157"/>
                  <a:pt x="2808351" y="2172871"/>
                  <a:pt x="2824734" y="2189730"/>
                </a:cubicBezTo>
                <a:cubicBezTo>
                  <a:pt x="2834640" y="2192111"/>
                  <a:pt x="2837307" y="2183348"/>
                  <a:pt x="2844070" y="2180967"/>
                </a:cubicBezTo>
                <a:cubicBezTo>
                  <a:pt x="2852261" y="2189444"/>
                  <a:pt x="2884551" y="2178396"/>
                  <a:pt x="2892076" y="2197064"/>
                </a:cubicBezTo>
                <a:cubicBezTo>
                  <a:pt x="2895600" y="2188206"/>
                  <a:pt x="2905316" y="2201065"/>
                  <a:pt x="2912841" y="2193826"/>
                </a:cubicBezTo>
                <a:cubicBezTo>
                  <a:pt x="2911221" y="2203160"/>
                  <a:pt x="2916269" y="2202208"/>
                  <a:pt x="2920556" y="2198112"/>
                </a:cubicBezTo>
                <a:cubicBezTo>
                  <a:pt x="2918841" y="2212876"/>
                  <a:pt x="2935224" y="2204589"/>
                  <a:pt x="2937605" y="2214590"/>
                </a:cubicBezTo>
                <a:cubicBezTo>
                  <a:pt x="2943892" y="2206971"/>
                  <a:pt x="2951417" y="2210400"/>
                  <a:pt x="2960561" y="2216496"/>
                </a:cubicBezTo>
                <a:cubicBezTo>
                  <a:pt x="2967419" y="2214019"/>
                  <a:pt x="2958179" y="2209638"/>
                  <a:pt x="2964847" y="2209447"/>
                </a:cubicBezTo>
                <a:cubicBezTo>
                  <a:pt x="2977515" y="2218115"/>
                  <a:pt x="3000280" y="2208876"/>
                  <a:pt x="3005042" y="2227640"/>
                </a:cubicBezTo>
                <a:cubicBezTo>
                  <a:pt x="3015044" y="2217162"/>
                  <a:pt x="3052667" y="2227259"/>
                  <a:pt x="3059430" y="2239070"/>
                </a:cubicBezTo>
                <a:cubicBezTo>
                  <a:pt x="3063907" y="2224973"/>
                  <a:pt x="3095625" y="2233164"/>
                  <a:pt x="3094863" y="2239451"/>
                </a:cubicBezTo>
                <a:cubicBezTo>
                  <a:pt x="3106674" y="2234117"/>
                  <a:pt x="3119057" y="2229545"/>
                  <a:pt x="3132487" y="2226116"/>
                </a:cubicBezTo>
                <a:cubicBezTo>
                  <a:pt x="3130487" y="2229735"/>
                  <a:pt x="3127343" y="2232021"/>
                  <a:pt x="3125343" y="2235641"/>
                </a:cubicBezTo>
                <a:cubicBezTo>
                  <a:pt x="3152299" y="2240498"/>
                  <a:pt x="3176683" y="2240880"/>
                  <a:pt x="3203639" y="2241260"/>
                </a:cubicBezTo>
                <a:cubicBezTo>
                  <a:pt x="3230404" y="2241832"/>
                  <a:pt x="3258217" y="2244118"/>
                  <a:pt x="3293459" y="2251643"/>
                </a:cubicBezTo>
                <a:cubicBezTo>
                  <a:pt x="3293554" y="2247261"/>
                  <a:pt x="3296222" y="2245166"/>
                  <a:pt x="3300032" y="2244309"/>
                </a:cubicBezTo>
                <a:cubicBezTo>
                  <a:pt x="3309937" y="2254596"/>
                  <a:pt x="3327749" y="2251738"/>
                  <a:pt x="3342799" y="2249928"/>
                </a:cubicBezTo>
                <a:cubicBezTo>
                  <a:pt x="3358134" y="2247833"/>
                  <a:pt x="3370802" y="2247071"/>
                  <a:pt x="3370802" y="2262597"/>
                </a:cubicBezTo>
                <a:cubicBezTo>
                  <a:pt x="3386709" y="2262882"/>
                  <a:pt x="3372326" y="2253643"/>
                  <a:pt x="3383471" y="2249928"/>
                </a:cubicBezTo>
                <a:cubicBezTo>
                  <a:pt x="3419094" y="2253548"/>
                  <a:pt x="3445383" y="2244213"/>
                  <a:pt x="3465671" y="2254786"/>
                </a:cubicBezTo>
                <a:cubicBezTo>
                  <a:pt x="3485483" y="2247166"/>
                  <a:pt x="3494627" y="2250119"/>
                  <a:pt x="3519583" y="2242594"/>
                </a:cubicBezTo>
                <a:cubicBezTo>
                  <a:pt x="3520916" y="2248404"/>
                  <a:pt x="3510439" y="2245928"/>
                  <a:pt x="3510344" y="2250785"/>
                </a:cubicBezTo>
                <a:cubicBezTo>
                  <a:pt x="3541395" y="2247642"/>
                  <a:pt x="3556730" y="2240117"/>
                  <a:pt x="3581781" y="2251452"/>
                </a:cubicBezTo>
                <a:cubicBezTo>
                  <a:pt x="3579495" y="2239451"/>
                  <a:pt x="3598259" y="2241165"/>
                  <a:pt x="3599498" y="2231640"/>
                </a:cubicBezTo>
                <a:cubicBezTo>
                  <a:pt x="3590639" y="2232021"/>
                  <a:pt x="3580638" y="2232878"/>
                  <a:pt x="3571685" y="2231450"/>
                </a:cubicBezTo>
                <a:cubicBezTo>
                  <a:pt x="3562826" y="2230021"/>
                  <a:pt x="3554921" y="2226878"/>
                  <a:pt x="3550063" y="2220115"/>
                </a:cubicBezTo>
                <a:cubicBezTo>
                  <a:pt x="3563398" y="2214305"/>
                  <a:pt x="3570542" y="2228402"/>
                  <a:pt x="3575685" y="2220972"/>
                </a:cubicBezTo>
                <a:cubicBezTo>
                  <a:pt x="3559397" y="2213447"/>
                  <a:pt x="3547396" y="2214686"/>
                  <a:pt x="3534537" y="2217924"/>
                </a:cubicBezTo>
                <a:cubicBezTo>
                  <a:pt x="3521774" y="2221067"/>
                  <a:pt x="3508153" y="2226497"/>
                  <a:pt x="3489865" y="2225830"/>
                </a:cubicBezTo>
                <a:cubicBezTo>
                  <a:pt x="3489579" y="2222306"/>
                  <a:pt x="3491103" y="2220210"/>
                  <a:pt x="3492722" y="2218019"/>
                </a:cubicBezTo>
                <a:cubicBezTo>
                  <a:pt x="3480340" y="2213733"/>
                  <a:pt x="3466624" y="2220305"/>
                  <a:pt x="3455289" y="2224020"/>
                </a:cubicBezTo>
                <a:cubicBezTo>
                  <a:pt x="3425095" y="2216686"/>
                  <a:pt x="3393091" y="2219163"/>
                  <a:pt x="3360992" y="2221258"/>
                </a:cubicBezTo>
                <a:cubicBezTo>
                  <a:pt x="3344799" y="2222496"/>
                  <a:pt x="3329178" y="2222877"/>
                  <a:pt x="3314129" y="2221639"/>
                </a:cubicBezTo>
                <a:cubicBezTo>
                  <a:pt x="3298984" y="2220401"/>
                  <a:pt x="3284506" y="2217543"/>
                  <a:pt x="3271266" y="2211638"/>
                </a:cubicBezTo>
                <a:cubicBezTo>
                  <a:pt x="3252692" y="2222210"/>
                  <a:pt x="3220879" y="2217924"/>
                  <a:pt x="3192875" y="2217638"/>
                </a:cubicBezTo>
                <a:cubicBezTo>
                  <a:pt x="3198781" y="2206018"/>
                  <a:pt x="3227356" y="2217829"/>
                  <a:pt x="3232785" y="2205827"/>
                </a:cubicBezTo>
                <a:cubicBezTo>
                  <a:pt x="3225451" y="2205065"/>
                  <a:pt x="3206972" y="2205256"/>
                  <a:pt x="3191542" y="2203446"/>
                </a:cubicBezTo>
                <a:cubicBezTo>
                  <a:pt x="3175921" y="2201827"/>
                  <a:pt x="3164205" y="2197350"/>
                  <a:pt x="3169253" y="2189159"/>
                </a:cubicBezTo>
                <a:cubicBezTo>
                  <a:pt x="3168491" y="2195922"/>
                  <a:pt x="3169158" y="2204399"/>
                  <a:pt x="3161729" y="2203827"/>
                </a:cubicBezTo>
                <a:cubicBezTo>
                  <a:pt x="3153633" y="2204684"/>
                  <a:pt x="3156490" y="2198017"/>
                  <a:pt x="3150775" y="2197255"/>
                </a:cubicBezTo>
                <a:cubicBezTo>
                  <a:pt x="3147251" y="2204113"/>
                  <a:pt x="3133725" y="2203922"/>
                  <a:pt x="3119152" y="2201732"/>
                </a:cubicBezTo>
                <a:cubicBezTo>
                  <a:pt x="3111818" y="2200589"/>
                  <a:pt x="3104198" y="2198969"/>
                  <a:pt x="3097435" y="2197350"/>
                </a:cubicBezTo>
                <a:cubicBezTo>
                  <a:pt x="3090767" y="2195636"/>
                  <a:pt x="3084957" y="2193921"/>
                  <a:pt x="3081052" y="2193064"/>
                </a:cubicBezTo>
                <a:cubicBezTo>
                  <a:pt x="3083147" y="2194017"/>
                  <a:pt x="3084004" y="2195731"/>
                  <a:pt x="3083147" y="2198588"/>
                </a:cubicBezTo>
                <a:cubicBezTo>
                  <a:pt x="3078671" y="2192969"/>
                  <a:pt x="3057525" y="2204113"/>
                  <a:pt x="3049143" y="2193159"/>
                </a:cubicBezTo>
                <a:cubicBezTo>
                  <a:pt x="3055525" y="2194874"/>
                  <a:pt x="3059906" y="2194302"/>
                  <a:pt x="3061240" y="2189921"/>
                </a:cubicBezTo>
                <a:cubicBezTo>
                  <a:pt x="3051048" y="2178872"/>
                  <a:pt x="3049905" y="2198493"/>
                  <a:pt x="3037332" y="2193826"/>
                </a:cubicBezTo>
                <a:cubicBezTo>
                  <a:pt x="3037427" y="2187825"/>
                  <a:pt x="3046000" y="2192302"/>
                  <a:pt x="3047048" y="2187635"/>
                </a:cubicBezTo>
                <a:cubicBezTo>
                  <a:pt x="3034951" y="2187254"/>
                  <a:pt x="3017996" y="2184301"/>
                  <a:pt x="3002280" y="2180777"/>
                </a:cubicBezTo>
                <a:cubicBezTo>
                  <a:pt x="2986469" y="2177348"/>
                  <a:pt x="2970848" y="2174109"/>
                  <a:pt x="2960084" y="2174490"/>
                </a:cubicBezTo>
                <a:cubicBezTo>
                  <a:pt x="2955036" y="2182015"/>
                  <a:pt x="2968657" y="2178205"/>
                  <a:pt x="2963704" y="2185634"/>
                </a:cubicBezTo>
                <a:cubicBezTo>
                  <a:pt x="2959989" y="2183444"/>
                  <a:pt x="2948750" y="2185825"/>
                  <a:pt x="2950369" y="2180396"/>
                </a:cubicBezTo>
                <a:cubicBezTo>
                  <a:pt x="2951702" y="2176872"/>
                  <a:pt x="2955798" y="2177062"/>
                  <a:pt x="2957417" y="2173919"/>
                </a:cubicBezTo>
                <a:cubicBezTo>
                  <a:pt x="2946845" y="2171442"/>
                  <a:pt x="2936272" y="2169537"/>
                  <a:pt x="2925604" y="2167537"/>
                </a:cubicBezTo>
                <a:cubicBezTo>
                  <a:pt x="2915126" y="2165537"/>
                  <a:pt x="2904554" y="2163441"/>
                  <a:pt x="2893695" y="2161346"/>
                </a:cubicBezTo>
                <a:cubicBezTo>
                  <a:pt x="2882837" y="2159250"/>
                  <a:pt x="2871692" y="2156964"/>
                  <a:pt x="2860167" y="2154297"/>
                </a:cubicBezTo>
                <a:cubicBezTo>
                  <a:pt x="2848642" y="2151630"/>
                  <a:pt x="2836641" y="2148582"/>
                  <a:pt x="2824734" y="2144486"/>
                </a:cubicBezTo>
                <a:cubicBezTo>
                  <a:pt x="2821019" y="2131247"/>
                  <a:pt x="2785682" y="2137057"/>
                  <a:pt x="2771966" y="2131056"/>
                </a:cubicBezTo>
                <a:cubicBezTo>
                  <a:pt x="2753678" y="2123341"/>
                  <a:pt x="2722054" y="2120484"/>
                  <a:pt x="2695385" y="2115245"/>
                </a:cubicBezTo>
                <a:cubicBezTo>
                  <a:pt x="2652427" y="2107244"/>
                  <a:pt x="2614422" y="2085336"/>
                  <a:pt x="2576132" y="2087241"/>
                </a:cubicBezTo>
                <a:cubicBezTo>
                  <a:pt x="2577084" y="2083336"/>
                  <a:pt x="2579179" y="2078859"/>
                  <a:pt x="2573465" y="2078288"/>
                </a:cubicBezTo>
                <a:cubicBezTo>
                  <a:pt x="2571845" y="2081812"/>
                  <a:pt x="2571464" y="2087622"/>
                  <a:pt x="2567750" y="2087336"/>
                </a:cubicBezTo>
                <a:cubicBezTo>
                  <a:pt x="2556605" y="2082002"/>
                  <a:pt x="2550033" y="2074192"/>
                  <a:pt x="2547747" y="2064476"/>
                </a:cubicBezTo>
                <a:cubicBezTo>
                  <a:pt x="2543651" y="2068477"/>
                  <a:pt x="2538698" y="2070953"/>
                  <a:pt x="2533841" y="2073335"/>
                </a:cubicBezTo>
                <a:cubicBezTo>
                  <a:pt x="2537936" y="2075525"/>
                  <a:pt x="2548414" y="2070572"/>
                  <a:pt x="2548700" y="2078288"/>
                </a:cubicBezTo>
                <a:cubicBezTo>
                  <a:pt x="2543651" y="2077716"/>
                  <a:pt x="2541937" y="2083812"/>
                  <a:pt x="2534698" y="2079050"/>
                </a:cubicBezTo>
                <a:cubicBezTo>
                  <a:pt x="2529745" y="2060095"/>
                  <a:pt x="2532031" y="2072192"/>
                  <a:pt x="2518220" y="2062571"/>
                </a:cubicBezTo>
                <a:cubicBezTo>
                  <a:pt x="2522411" y="2064191"/>
                  <a:pt x="2525173" y="2062857"/>
                  <a:pt x="2527268" y="2060190"/>
                </a:cubicBezTo>
                <a:cubicBezTo>
                  <a:pt x="2513362" y="2064000"/>
                  <a:pt x="2500598" y="2044950"/>
                  <a:pt x="2486978" y="2049236"/>
                </a:cubicBezTo>
                <a:cubicBezTo>
                  <a:pt x="2498503" y="2057618"/>
                  <a:pt x="2503361" y="2056475"/>
                  <a:pt x="2511647" y="2065715"/>
                </a:cubicBezTo>
                <a:cubicBezTo>
                  <a:pt x="2498217" y="2063048"/>
                  <a:pt x="2495836" y="2060381"/>
                  <a:pt x="2482787" y="2061333"/>
                </a:cubicBezTo>
                <a:cubicBezTo>
                  <a:pt x="2482025" y="2055999"/>
                  <a:pt x="2492978" y="2055713"/>
                  <a:pt x="2486120" y="2051618"/>
                </a:cubicBezTo>
                <a:cubicBezTo>
                  <a:pt x="2478596" y="2054761"/>
                  <a:pt x="2472214" y="2048093"/>
                  <a:pt x="2465451" y="2041235"/>
                </a:cubicBezTo>
                <a:cubicBezTo>
                  <a:pt x="2458784" y="2034377"/>
                  <a:pt x="2451449" y="2027519"/>
                  <a:pt x="2441543" y="2030472"/>
                </a:cubicBezTo>
                <a:cubicBezTo>
                  <a:pt x="2447163" y="2030186"/>
                  <a:pt x="2453545" y="2039140"/>
                  <a:pt x="2447068" y="2037902"/>
                </a:cubicBezTo>
                <a:cubicBezTo>
                  <a:pt x="2440972" y="2036092"/>
                  <a:pt x="2440972" y="2031425"/>
                  <a:pt x="2436686" y="2028662"/>
                </a:cubicBezTo>
                <a:cubicBezTo>
                  <a:pt x="2421446" y="2041902"/>
                  <a:pt x="2409254" y="2020376"/>
                  <a:pt x="2394490" y="2024281"/>
                </a:cubicBezTo>
                <a:cubicBezTo>
                  <a:pt x="2389632" y="2018756"/>
                  <a:pt x="2391251" y="2015327"/>
                  <a:pt x="2390775" y="2011994"/>
                </a:cubicBezTo>
                <a:cubicBezTo>
                  <a:pt x="2383727" y="2018566"/>
                  <a:pt x="2360390" y="2012851"/>
                  <a:pt x="2356009" y="2009993"/>
                </a:cubicBezTo>
                <a:cubicBezTo>
                  <a:pt x="2357723" y="2001992"/>
                  <a:pt x="2367534" y="2012375"/>
                  <a:pt x="2370582" y="2007326"/>
                </a:cubicBezTo>
                <a:cubicBezTo>
                  <a:pt x="2346198" y="1999802"/>
                  <a:pt x="2335054" y="2004945"/>
                  <a:pt x="2322386" y="2005231"/>
                </a:cubicBezTo>
                <a:cubicBezTo>
                  <a:pt x="2316671" y="2003802"/>
                  <a:pt x="2322481" y="1997325"/>
                  <a:pt x="2318099" y="1995230"/>
                </a:cubicBezTo>
                <a:cubicBezTo>
                  <a:pt x="2317909" y="2007231"/>
                  <a:pt x="2299049" y="2002469"/>
                  <a:pt x="2286381" y="1999516"/>
                </a:cubicBezTo>
                <a:cubicBezTo>
                  <a:pt x="2290477" y="1991420"/>
                  <a:pt x="2291334" y="1987229"/>
                  <a:pt x="2294382" y="1986086"/>
                </a:cubicBezTo>
                <a:cubicBezTo>
                  <a:pt x="2295811" y="1989800"/>
                  <a:pt x="2304955" y="1991229"/>
                  <a:pt x="2309527" y="1989229"/>
                </a:cubicBezTo>
                <a:cubicBezTo>
                  <a:pt x="2304574" y="1981895"/>
                  <a:pt x="2319909" y="1983323"/>
                  <a:pt x="2322195" y="1977608"/>
                </a:cubicBezTo>
                <a:cubicBezTo>
                  <a:pt x="2326577" y="1980847"/>
                  <a:pt x="2325719" y="1983323"/>
                  <a:pt x="2321814" y="1985705"/>
                </a:cubicBezTo>
                <a:cubicBezTo>
                  <a:pt x="2341531" y="1986848"/>
                  <a:pt x="2360676" y="2001802"/>
                  <a:pt x="2380583" y="2002754"/>
                </a:cubicBezTo>
                <a:cubicBezTo>
                  <a:pt x="2379155" y="2005421"/>
                  <a:pt x="2374202" y="2006660"/>
                  <a:pt x="2377916" y="2009993"/>
                </a:cubicBezTo>
                <a:cubicBezTo>
                  <a:pt x="2377345" y="2000087"/>
                  <a:pt x="2386679" y="2011517"/>
                  <a:pt x="2387918" y="2005421"/>
                </a:cubicBezTo>
                <a:cubicBezTo>
                  <a:pt x="2382774" y="1998182"/>
                  <a:pt x="2397347" y="1997230"/>
                  <a:pt x="2402015" y="1996849"/>
                </a:cubicBezTo>
                <a:cubicBezTo>
                  <a:pt x="2398014" y="1999421"/>
                  <a:pt x="2397252" y="2001802"/>
                  <a:pt x="2401729" y="2004945"/>
                </a:cubicBezTo>
                <a:cubicBezTo>
                  <a:pt x="2412683" y="1992086"/>
                  <a:pt x="2419255" y="2013137"/>
                  <a:pt x="2428494" y="2006469"/>
                </a:cubicBezTo>
                <a:cubicBezTo>
                  <a:pt x="2432780" y="2011994"/>
                  <a:pt x="2420969" y="2012470"/>
                  <a:pt x="2430685" y="2015518"/>
                </a:cubicBezTo>
                <a:lnTo>
                  <a:pt x="2434209" y="2005802"/>
                </a:lnTo>
                <a:cubicBezTo>
                  <a:pt x="2443353" y="2007803"/>
                  <a:pt x="2468785" y="2015994"/>
                  <a:pt x="2475929" y="2018185"/>
                </a:cubicBezTo>
                <a:cubicBezTo>
                  <a:pt x="2481644" y="2021519"/>
                  <a:pt x="2473357" y="2003802"/>
                  <a:pt x="2484216" y="2010184"/>
                </a:cubicBezTo>
                <a:cubicBezTo>
                  <a:pt x="2478691" y="2020661"/>
                  <a:pt x="2512886" y="2014756"/>
                  <a:pt x="2509457" y="2032282"/>
                </a:cubicBezTo>
                <a:cubicBezTo>
                  <a:pt x="2534888" y="2031996"/>
                  <a:pt x="2540222" y="2046665"/>
                  <a:pt x="2563368" y="2042378"/>
                </a:cubicBezTo>
                <a:cubicBezTo>
                  <a:pt x="2562987" y="2046855"/>
                  <a:pt x="2575084" y="2055332"/>
                  <a:pt x="2579846" y="2050475"/>
                </a:cubicBezTo>
                <a:cubicBezTo>
                  <a:pt x="2575179" y="2051046"/>
                  <a:pt x="2570607" y="2042188"/>
                  <a:pt x="2576417" y="2043998"/>
                </a:cubicBezTo>
                <a:cubicBezTo>
                  <a:pt x="2592991" y="2055332"/>
                  <a:pt x="2614232" y="2063143"/>
                  <a:pt x="2635949" y="2070287"/>
                </a:cubicBezTo>
                <a:cubicBezTo>
                  <a:pt x="2646807" y="2073811"/>
                  <a:pt x="2657761" y="2077430"/>
                  <a:pt x="2668429" y="2080859"/>
                </a:cubicBezTo>
                <a:cubicBezTo>
                  <a:pt x="2679287" y="2084288"/>
                  <a:pt x="2689765" y="2087908"/>
                  <a:pt x="2699290" y="2092099"/>
                </a:cubicBezTo>
                <a:cubicBezTo>
                  <a:pt x="2696528" y="2090765"/>
                  <a:pt x="2696051" y="2088194"/>
                  <a:pt x="2695575" y="2085717"/>
                </a:cubicBezTo>
                <a:lnTo>
                  <a:pt x="2705767" y="2088670"/>
                </a:lnTo>
                <a:cubicBezTo>
                  <a:pt x="2704910" y="2092099"/>
                  <a:pt x="2703004" y="2093718"/>
                  <a:pt x="2701100" y="2095337"/>
                </a:cubicBezTo>
                <a:cubicBezTo>
                  <a:pt x="2711768" y="2091718"/>
                  <a:pt x="2720626" y="2110959"/>
                  <a:pt x="2727960" y="2108387"/>
                </a:cubicBezTo>
                <a:cubicBezTo>
                  <a:pt x="2721388" y="2103434"/>
                  <a:pt x="2732913" y="2106672"/>
                  <a:pt x="2733104" y="2109815"/>
                </a:cubicBezTo>
                <a:cubicBezTo>
                  <a:pt x="2736723" y="2103434"/>
                  <a:pt x="2735104" y="2104291"/>
                  <a:pt x="2743486" y="2102100"/>
                </a:cubicBezTo>
                <a:cubicBezTo>
                  <a:pt x="2739771" y="2100576"/>
                  <a:pt x="2733770" y="2100290"/>
                  <a:pt x="2733866" y="2096766"/>
                </a:cubicBezTo>
                <a:cubicBezTo>
                  <a:pt x="2758250" y="2093051"/>
                  <a:pt x="2788063" y="2112482"/>
                  <a:pt x="2811304" y="2119912"/>
                </a:cubicBezTo>
                <a:cubicBezTo>
                  <a:pt x="2820638" y="2117435"/>
                  <a:pt x="2804636" y="2109149"/>
                  <a:pt x="2814447" y="2107434"/>
                </a:cubicBezTo>
                <a:cubicBezTo>
                  <a:pt x="2820258" y="2118674"/>
                  <a:pt x="2837593" y="2100576"/>
                  <a:pt x="2837879" y="2113435"/>
                </a:cubicBezTo>
                <a:cubicBezTo>
                  <a:pt x="2834164" y="2119245"/>
                  <a:pt x="2809970" y="2110673"/>
                  <a:pt x="2818543" y="2124389"/>
                </a:cubicBezTo>
                <a:cubicBezTo>
                  <a:pt x="2832735" y="2121055"/>
                  <a:pt x="2844927" y="2107339"/>
                  <a:pt x="2858453" y="2120960"/>
                </a:cubicBezTo>
                <a:cubicBezTo>
                  <a:pt x="2861977" y="2095718"/>
                  <a:pt x="2895314" y="2115150"/>
                  <a:pt x="2909411" y="2106101"/>
                </a:cubicBezTo>
                <a:cubicBezTo>
                  <a:pt x="2914650" y="2112482"/>
                  <a:pt x="2930557" y="2124008"/>
                  <a:pt x="2942939" y="2118769"/>
                </a:cubicBezTo>
                <a:cubicBezTo>
                  <a:pt x="2924175" y="2111911"/>
                  <a:pt x="2909316" y="2102481"/>
                  <a:pt x="2905316" y="2086765"/>
                </a:cubicBezTo>
                <a:cubicBezTo>
                  <a:pt x="2908459" y="2087051"/>
                  <a:pt x="2912745" y="2088860"/>
                  <a:pt x="2913793" y="2086003"/>
                </a:cubicBezTo>
                <a:cubicBezTo>
                  <a:pt x="2899886" y="2078573"/>
                  <a:pt x="2901887" y="2095052"/>
                  <a:pt x="2888456" y="2088194"/>
                </a:cubicBezTo>
                <a:cubicBezTo>
                  <a:pt x="2885980" y="2097623"/>
                  <a:pt x="2903029" y="2095433"/>
                  <a:pt x="2901506" y="2104291"/>
                </a:cubicBezTo>
                <a:cubicBezTo>
                  <a:pt x="2880074" y="2100767"/>
                  <a:pt x="2860262" y="2097909"/>
                  <a:pt x="2846642" y="2089051"/>
                </a:cubicBezTo>
                <a:cubicBezTo>
                  <a:pt x="2854452" y="2093337"/>
                  <a:pt x="2852166" y="2081717"/>
                  <a:pt x="2858834" y="2084098"/>
                </a:cubicBezTo>
                <a:cubicBezTo>
                  <a:pt x="2860643" y="2086860"/>
                  <a:pt x="2872073" y="2094671"/>
                  <a:pt x="2874074" y="2090194"/>
                </a:cubicBezTo>
                <a:cubicBezTo>
                  <a:pt x="2880932" y="2077907"/>
                  <a:pt x="2912554" y="2075430"/>
                  <a:pt x="2926461" y="2091432"/>
                </a:cubicBezTo>
                <a:cubicBezTo>
                  <a:pt x="2937320" y="2078954"/>
                  <a:pt x="2949607" y="2096766"/>
                  <a:pt x="2953036" y="2097147"/>
                </a:cubicBezTo>
                <a:cubicBezTo>
                  <a:pt x="2946178" y="2093432"/>
                  <a:pt x="2957227" y="2088289"/>
                  <a:pt x="2960466" y="2088098"/>
                </a:cubicBezTo>
                <a:cubicBezTo>
                  <a:pt x="2957894" y="2099624"/>
                  <a:pt x="2986183" y="2101814"/>
                  <a:pt x="2974372" y="2088194"/>
                </a:cubicBezTo>
                <a:cubicBezTo>
                  <a:pt x="2985421" y="2090194"/>
                  <a:pt x="2986373" y="2097052"/>
                  <a:pt x="2985802" y="2100862"/>
                </a:cubicBezTo>
                <a:cubicBezTo>
                  <a:pt x="2995422" y="2097052"/>
                  <a:pt x="3005423" y="2094004"/>
                  <a:pt x="3013234" y="2087813"/>
                </a:cubicBezTo>
                <a:cubicBezTo>
                  <a:pt x="3011805" y="2094099"/>
                  <a:pt x="3006662" y="2094766"/>
                  <a:pt x="3014091" y="2098481"/>
                </a:cubicBezTo>
                <a:cubicBezTo>
                  <a:pt x="3021235" y="2096290"/>
                  <a:pt x="3016663" y="2093718"/>
                  <a:pt x="3020854" y="2091908"/>
                </a:cubicBezTo>
                <a:cubicBezTo>
                  <a:pt x="3022854" y="2092861"/>
                  <a:pt x="3023616" y="2094671"/>
                  <a:pt x="3022664" y="2097528"/>
                </a:cubicBezTo>
                <a:cubicBezTo>
                  <a:pt x="3035427" y="2081336"/>
                  <a:pt x="3054096" y="2111625"/>
                  <a:pt x="3060859" y="2104005"/>
                </a:cubicBezTo>
                <a:cubicBezTo>
                  <a:pt x="3057525" y="2103148"/>
                  <a:pt x="3054477" y="2102196"/>
                  <a:pt x="3056192" y="2098005"/>
                </a:cubicBezTo>
                <a:cubicBezTo>
                  <a:pt x="3068479" y="2101148"/>
                  <a:pt x="3081814" y="2103529"/>
                  <a:pt x="3084767" y="2112959"/>
                </a:cubicBezTo>
                <a:cubicBezTo>
                  <a:pt x="3090672" y="2102196"/>
                  <a:pt x="3093529" y="2118674"/>
                  <a:pt x="3103626" y="2118578"/>
                </a:cubicBezTo>
                <a:cubicBezTo>
                  <a:pt x="3109817" y="2102576"/>
                  <a:pt x="3157347" y="2106672"/>
                  <a:pt x="3151823" y="2119817"/>
                </a:cubicBezTo>
                <a:cubicBezTo>
                  <a:pt x="3162110" y="2114673"/>
                  <a:pt x="3168777" y="2107434"/>
                  <a:pt x="3180398" y="2118197"/>
                </a:cubicBezTo>
                <a:cubicBezTo>
                  <a:pt x="3185446" y="2105148"/>
                  <a:pt x="3161919" y="2112673"/>
                  <a:pt x="3159252" y="2105148"/>
                </a:cubicBezTo>
                <a:cubicBezTo>
                  <a:pt x="3168015" y="2099814"/>
                  <a:pt x="3189446" y="2109815"/>
                  <a:pt x="3198781" y="2104767"/>
                </a:cubicBezTo>
                <a:cubicBezTo>
                  <a:pt x="3205067" y="2112578"/>
                  <a:pt x="3209830" y="2118007"/>
                  <a:pt x="3208116" y="2126294"/>
                </a:cubicBezTo>
                <a:cubicBezTo>
                  <a:pt x="3215926" y="2125341"/>
                  <a:pt x="3217545" y="2117626"/>
                  <a:pt x="3223546" y="2114768"/>
                </a:cubicBezTo>
                <a:cubicBezTo>
                  <a:pt x="3220212" y="2114102"/>
                  <a:pt x="3215450" y="2114483"/>
                  <a:pt x="3215259" y="2111435"/>
                </a:cubicBezTo>
                <a:cubicBezTo>
                  <a:pt x="3226403" y="2102957"/>
                  <a:pt x="3247835" y="2109053"/>
                  <a:pt x="3245644" y="2124579"/>
                </a:cubicBezTo>
                <a:cubicBezTo>
                  <a:pt x="3238881" y="2121436"/>
                  <a:pt x="3235262" y="2135247"/>
                  <a:pt x="3239072" y="2134295"/>
                </a:cubicBezTo>
                <a:cubicBezTo>
                  <a:pt x="3244025" y="2123722"/>
                  <a:pt x="3262598" y="2127722"/>
                  <a:pt x="3268980" y="2118864"/>
                </a:cubicBezTo>
                <a:cubicBezTo>
                  <a:pt x="3256598" y="2113911"/>
                  <a:pt x="3259741" y="2125627"/>
                  <a:pt x="3248692" y="2122198"/>
                </a:cubicBezTo>
                <a:cubicBezTo>
                  <a:pt x="3245739" y="2113816"/>
                  <a:pt x="3252311" y="2111911"/>
                  <a:pt x="3244310" y="2106291"/>
                </a:cubicBezTo>
                <a:cubicBezTo>
                  <a:pt x="3261360" y="2109244"/>
                  <a:pt x="3269171" y="2109530"/>
                  <a:pt x="3281458" y="2106767"/>
                </a:cubicBezTo>
                <a:cubicBezTo>
                  <a:pt x="3281077" y="2111816"/>
                  <a:pt x="3273362" y="2109530"/>
                  <a:pt x="3274981" y="2116673"/>
                </a:cubicBezTo>
                <a:cubicBezTo>
                  <a:pt x="3285554" y="2120007"/>
                  <a:pt x="3281267" y="2108292"/>
                  <a:pt x="3287173" y="2107053"/>
                </a:cubicBezTo>
                <a:cubicBezTo>
                  <a:pt x="3292316" y="2110387"/>
                  <a:pt x="3300032" y="2111530"/>
                  <a:pt x="3300984" y="2118102"/>
                </a:cubicBezTo>
                <a:cubicBezTo>
                  <a:pt x="3325940" y="2105529"/>
                  <a:pt x="3342513" y="2114388"/>
                  <a:pt x="3376708" y="2113435"/>
                </a:cubicBezTo>
                <a:cubicBezTo>
                  <a:pt x="3381089" y="2102196"/>
                  <a:pt x="3359182" y="2113054"/>
                  <a:pt x="3359372" y="2105339"/>
                </a:cubicBezTo>
                <a:cubicBezTo>
                  <a:pt x="3392138" y="2092004"/>
                  <a:pt x="3425571" y="2095718"/>
                  <a:pt x="3458242" y="2082574"/>
                </a:cubicBezTo>
                <a:cubicBezTo>
                  <a:pt x="3457670" y="2086193"/>
                  <a:pt x="3453575" y="2087051"/>
                  <a:pt x="3452622" y="2090384"/>
                </a:cubicBezTo>
                <a:cubicBezTo>
                  <a:pt x="3469958" y="2078383"/>
                  <a:pt x="3483102" y="2091146"/>
                  <a:pt x="3487293" y="2079240"/>
                </a:cubicBezTo>
                <a:cubicBezTo>
                  <a:pt x="3497961" y="2082193"/>
                  <a:pt x="3512249" y="2082860"/>
                  <a:pt x="3527870" y="2083050"/>
                </a:cubicBezTo>
                <a:cubicBezTo>
                  <a:pt x="3543586" y="2083050"/>
                  <a:pt x="3560636" y="2082955"/>
                  <a:pt x="3577781" y="2081621"/>
                </a:cubicBezTo>
                <a:cubicBezTo>
                  <a:pt x="3594926" y="2080478"/>
                  <a:pt x="3611975" y="2079335"/>
                  <a:pt x="3627311" y="2079145"/>
                </a:cubicBezTo>
                <a:cubicBezTo>
                  <a:pt x="3642646" y="2078954"/>
                  <a:pt x="3656267" y="2078954"/>
                  <a:pt x="3666649" y="2081336"/>
                </a:cubicBezTo>
                <a:cubicBezTo>
                  <a:pt x="3678079" y="2079526"/>
                  <a:pt x="3690652" y="2073620"/>
                  <a:pt x="3702558" y="2070191"/>
                </a:cubicBezTo>
                <a:cubicBezTo>
                  <a:pt x="3714560" y="2066381"/>
                  <a:pt x="3725990" y="2064953"/>
                  <a:pt x="3735800" y="2072763"/>
                </a:cubicBezTo>
                <a:cubicBezTo>
                  <a:pt x="3745611" y="2060476"/>
                  <a:pt x="3776662" y="2066000"/>
                  <a:pt x="3784759" y="2055142"/>
                </a:cubicBezTo>
                <a:cubicBezTo>
                  <a:pt x="3780092" y="2055523"/>
                  <a:pt x="3783425" y="2051141"/>
                  <a:pt x="3786569" y="2049427"/>
                </a:cubicBezTo>
                <a:cubicBezTo>
                  <a:pt x="3835908" y="2049713"/>
                  <a:pt x="3852862" y="2020185"/>
                  <a:pt x="3907441" y="2012756"/>
                </a:cubicBezTo>
                <a:cubicBezTo>
                  <a:pt x="3904679" y="2006660"/>
                  <a:pt x="3896011" y="2010565"/>
                  <a:pt x="3887629" y="2013041"/>
                </a:cubicBezTo>
                <a:cubicBezTo>
                  <a:pt x="3879342" y="2015518"/>
                  <a:pt x="3871627" y="2017042"/>
                  <a:pt x="3871532" y="2007136"/>
                </a:cubicBezTo>
                <a:cubicBezTo>
                  <a:pt x="3842480" y="2012946"/>
                  <a:pt x="3832098" y="2007422"/>
                  <a:pt x="3805809" y="2013422"/>
                </a:cubicBezTo>
                <a:cubicBezTo>
                  <a:pt x="3809143" y="2012279"/>
                  <a:pt x="3814096" y="2011994"/>
                  <a:pt x="3813905" y="2008946"/>
                </a:cubicBezTo>
                <a:cubicBezTo>
                  <a:pt x="3811524" y="2008850"/>
                  <a:pt x="3808191" y="2010184"/>
                  <a:pt x="3807524" y="2007803"/>
                </a:cubicBezTo>
                <a:cubicBezTo>
                  <a:pt x="3821144" y="2006374"/>
                  <a:pt x="3829336" y="2001707"/>
                  <a:pt x="3831336" y="1993991"/>
                </a:cubicBezTo>
                <a:cubicBezTo>
                  <a:pt x="3811524" y="2001421"/>
                  <a:pt x="3784949" y="2009422"/>
                  <a:pt x="3764566" y="2004278"/>
                </a:cubicBezTo>
                <a:cubicBezTo>
                  <a:pt x="3767519" y="1991991"/>
                  <a:pt x="3807238" y="1996087"/>
                  <a:pt x="3808952" y="1988943"/>
                </a:cubicBezTo>
                <a:cubicBezTo>
                  <a:pt x="3790283" y="1988372"/>
                  <a:pt x="3773234" y="1985990"/>
                  <a:pt x="3752279" y="1988467"/>
                </a:cubicBezTo>
                <a:cubicBezTo>
                  <a:pt x="3759803" y="1978751"/>
                  <a:pt x="3743611" y="1989134"/>
                  <a:pt x="3744563" y="1979418"/>
                </a:cubicBezTo>
                <a:cubicBezTo>
                  <a:pt x="3755803" y="1970750"/>
                  <a:pt x="3763804" y="1974846"/>
                  <a:pt x="3772091" y="1970941"/>
                </a:cubicBezTo>
                <a:cubicBezTo>
                  <a:pt x="3768852" y="1972465"/>
                  <a:pt x="3760851" y="1965893"/>
                  <a:pt x="3767614" y="1964083"/>
                </a:cubicBezTo>
                <a:cubicBezTo>
                  <a:pt x="3777234" y="1965512"/>
                  <a:pt x="3777044" y="1962559"/>
                  <a:pt x="3787140" y="1959606"/>
                </a:cubicBezTo>
                <a:cubicBezTo>
                  <a:pt x="3788378" y="1962845"/>
                  <a:pt x="3777520" y="1969798"/>
                  <a:pt x="3786664" y="1970274"/>
                </a:cubicBezTo>
                <a:cubicBezTo>
                  <a:pt x="3796189" y="1961416"/>
                  <a:pt x="3813620" y="1945890"/>
                  <a:pt x="3824478" y="1955891"/>
                </a:cubicBezTo>
                <a:cubicBezTo>
                  <a:pt x="3823811" y="1951034"/>
                  <a:pt x="3819906" y="1951224"/>
                  <a:pt x="3819144" y="1946652"/>
                </a:cubicBezTo>
                <a:cubicBezTo>
                  <a:pt x="3826002" y="1945128"/>
                  <a:pt x="3832479" y="1943509"/>
                  <a:pt x="3834956" y="1939699"/>
                </a:cubicBezTo>
                <a:lnTo>
                  <a:pt x="3836956" y="1947128"/>
                </a:lnTo>
                <a:cubicBezTo>
                  <a:pt x="3852291" y="1937603"/>
                  <a:pt x="3858959" y="1931126"/>
                  <a:pt x="3864864" y="1920839"/>
                </a:cubicBezTo>
                <a:cubicBezTo>
                  <a:pt x="3874484" y="1920554"/>
                  <a:pt x="3908298" y="1915220"/>
                  <a:pt x="3909632" y="1904171"/>
                </a:cubicBezTo>
                <a:cubicBezTo>
                  <a:pt x="3894677" y="1904837"/>
                  <a:pt x="3878866" y="1923221"/>
                  <a:pt x="3864674" y="1910171"/>
                </a:cubicBezTo>
                <a:cubicBezTo>
                  <a:pt x="3846576" y="1915696"/>
                  <a:pt x="3826383" y="1920077"/>
                  <a:pt x="3808000" y="1924268"/>
                </a:cubicBezTo>
                <a:cubicBezTo>
                  <a:pt x="3789521" y="1928078"/>
                  <a:pt x="3772758" y="1931507"/>
                  <a:pt x="3761518" y="1936270"/>
                </a:cubicBezTo>
                <a:cubicBezTo>
                  <a:pt x="3747135" y="1942652"/>
                  <a:pt x="3724370" y="1939318"/>
                  <a:pt x="3711607" y="1943604"/>
                </a:cubicBezTo>
                <a:cubicBezTo>
                  <a:pt x="3705130" y="1945700"/>
                  <a:pt x="3697129" y="1949319"/>
                  <a:pt x="3689509" y="1950938"/>
                </a:cubicBezTo>
                <a:cubicBezTo>
                  <a:pt x="3681794" y="1952558"/>
                  <a:pt x="3674459" y="1951605"/>
                  <a:pt x="3669506" y="1945604"/>
                </a:cubicBezTo>
                <a:cubicBezTo>
                  <a:pt x="3678746" y="1949795"/>
                  <a:pt x="3687413" y="1938556"/>
                  <a:pt x="3697415" y="1943604"/>
                </a:cubicBezTo>
                <a:cubicBezTo>
                  <a:pt x="3702844" y="1938842"/>
                  <a:pt x="3692843" y="1938080"/>
                  <a:pt x="3698843" y="1935508"/>
                </a:cubicBezTo>
                <a:cubicBezTo>
                  <a:pt x="3767804" y="1932079"/>
                  <a:pt x="3836861" y="1905695"/>
                  <a:pt x="3902774" y="1873786"/>
                </a:cubicBezTo>
                <a:cubicBezTo>
                  <a:pt x="3935730" y="1857784"/>
                  <a:pt x="3968210" y="1840639"/>
                  <a:pt x="4000500" y="1823970"/>
                </a:cubicBezTo>
                <a:cubicBezTo>
                  <a:pt x="4016883" y="1815969"/>
                  <a:pt x="4032599" y="1807301"/>
                  <a:pt x="4049078" y="1799872"/>
                </a:cubicBezTo>
                <a:lnTo>
                  <a:pt x="4074319" y="1788347"/>
                </a:lnTo>
                <a:cubicBezTo>
                  <a:pt x="4082987" y="1784441"/>
                  <a:pt x="4091750" y="1780727"/>
                  <a:pt x="4100608" y="1777298"/>
                </a:cubicBezTo>
                <a:cubicBezTo>
                  <a:pt x="4097750" y="1772154"/>
                  <a:pt x="4098322" y="1767773"/>
                  <a:pt x="4100989" y="1763963"/>
                </a:cubicBezTo>
                <a:cubicBezTo>
                  <a:pt x="4102322" y="1762058"/>
                  <a:pt x="4104132" y="1760343"/>
                  <a:pt x="4106323" y="1758724"/>
                </a:cubicBezTo>
                <a:cubicBezTo>
                  <a:pt x="4108609" y="1757105"/>
                  <a:pt x="4110323" y="1755962"/>
                  <a:pt x="4112609" y="1754819"/>
                </a:cubicBezTo>
                <a:cubicBezTo>
                  <a:pt x="4121658" y="1750437"/>
                  <a:pt x="4133660" y="1748627"/>
                  <a:pt x="4140137" y="1748913"/>
                </a:cubicBezTo>
                <a:cubicBezTo>
                  <a:pt x="4139470" y="1741198"/>
                  <a:pt x="4144233" y="1739198"/>
                  <a:pt x="4148614" y="1737674"/>
                </a:cubicBezTo>
                <a:lnTo>
                  <a:pt x="4148804" y="1737578"/>
                </a:lnTo>
                <a:lnTo>
                  <a:pt x="4148900" y="1737578"/>
                </a:lnTo>
                <a:lnTo>
                  <a:pt x="4148995" y="1737578"/>
                </a:lnTo>
                <a:lnTo>
                  <a:pt x="4151852" y="1736150"/>
                </a:lnTo>
                <a:lnTo>
                  <a:pt x="4152424" y="1735959"/>
                </a:lnTo>
                <a:lnTo>
                  <a:pt x="4153567" y="1735483"/>
                </a:lnTo>
                <a:cubicBezTo>
                  <a:pt x="4154329" y="1735197"/>
                  <a:pt x="4154996" y="1734816"/>
                  <a:pt x="4155662" y="1734530"/>
                </a:cubicBezTo>
                <a:cubicBezTo>
                  <a:pt x="4156996" y="1733864"/>
                  <a:pt x="4158234" y="1733292"/>
                  <a:pt x="4159187" y="1732435"/>
                </a:cubicBezTo>
                <a:cubicBezTo>
                  <a:pt x="4161187" y="1730911"/>
                  <a:pt x="4162235" y="1728911"/>
                  <a:pt x="4161568" y="1726053"/>
                </a:cubicBezTo>
                <a:cubicBezTo>
                  <a:pt x="4159187" y="1725672"/>
                  <a:pt x="4156424" y="1726434"/>
                  <a:pt x="4153472" y="1727577"/>
                </a:cubicBezTo>
                <a:cubicBezTo>
                  <a:pt x="4151948" y="1728149"/>
                  <a:pt x="4150424" y="1728815"/>
                  <a:pt x="4148900" y="1729577"/>
                </a:cubicBezTo>
                <a:lnTo>
                  <a:pt x="4145661" y="1731197"/>
                </a:lnTo>
                <a:lnTo>
                  <a:pt x="4145280" y="1731387"/>
                </a:lnTo>
                <a:lnTo>
                  <a:pt x="4144423" y="1731768"/>
                </a:lnTo>
                <a:lnTo>
                  <a:pt x="4142708" y="1732435"/>
                </a:lnTo>
                <a:cubicBezTo>
                  <a:pt x="4138136" y="1734149"/>
                  <a:pt x="4133850" y="1735102"/>
                  <a:pt x="4130897" y="1730625"/>
                </a:cubicBezTo>
                <a:cubicBezTo>
                  <a:pt x="4130040" y="1725958"/>
                  <a:pt x="4121658" y="1718433"/>
                  <a:pt x="4125944" y="1715861"/>
                </a:cubicBezTo>
                <a:cubicBezTo>
                  <a:pt x="4128707" y="1713766"/>
                  <a:pt x="4131564" y="1712147"/>
                  <a:pt x="4134326" y="1710813"/>
                </a:cubicBezTo>
                <a:cubicBezTo>
                  <a:pt x="4135946" y="1710051"/>
                  <a:pt x="4137565" y="1709289"/>
                  <a:pt x="4139089" y="1708527"/>
                </a:cubicBezTo>
                <a:lnTo>
                  <a:pt x="4141851" y="1707289"/>
                </a:lnTo>
                <a:cubicBezTo>
                  <a:pt x="4143661" y="1706527"/>
                  <a:pt x="4145471" y="1705860"/>
                  <a:pt x="4147280" y="1705193"/>
                </a:cubicBezTo>
                <a:cubicBezTo>
                  <a:pt x="4154329" y="1702622"/>
                  <a:pt x="4161092" y="1701002"/>
                  <a:pt x="4167283" y="1699478"/>
                </a:cubicBezTo>
                <a:cubicBezTo>
                  <a:pt x="4179570" y="1696335"/>
                  <a:pt x="4189381" y="1693001"/>
                  <a:pt x="4194048" y="1683476"/>
                </a:cubicBezTo>
                <a:cubicBezTo>
                  <a:pt x="4185857" y="1688620"/>
                  <a:pt x="4175951" y="1689096"/>
                  <a:pt x="4165092" y="1690049"/>
                </a:cubicBezTo>
                <a:cubicBezTo>
                  <a:pt x="4159663" y="1690430"/>
                  <a:pt x="4153948" y="1690906"/>
                  <a:pt x="4148042" y="1692239"/>
                </a:cubicBezTo>
                <a:cubicBezTo>
                  <a:pt x="4145090" y="1692906"/>
                  <a:pt x="4142137" y="1693763"/>
                  <a:pt x="4139089" y="1695002"/>
                </a:cubicBezTo>
                <a:cubicBezTo>
                  <a:pt x="4137565" y="1695573"/>
                  <a:pt x="4136041" y="1696240"/>
                  <a:pt x="4134517" y="1697002"/>
                </a:cubicBezTo>
                <a:cubicBezTo>
                  <a:pt x="4132993" y="1697764"/>
                  <a:pt x="4131469" y="1698526"/>
                  <a:pt x="4129945" y="1699288"/>
                </a:cubicBezTo>
                <a:lnTo>
                  <a:pt x="4128135" y="1700240"/>
                </a:lnTo>
                <a:cubicBezTo>
                  <a:pt x="4130897" y="1698431"/>
                  <a:pt x="4121468" y="1679952"/>
                  <a:pt x="4122325" y="1688715"/>
                </a:cubicBezTo>
                <a:cubicBezTo>
                  <a:pt x="4132421" y="1703479"/>
                  <a:pt x="4114324" y="1696240"/>
                  <a:pt x="4114038" y="1707384"/>
                </a:cubicBezTo>
                <a:cubicBezTo>
                  <a:pt x="4106799" y="1710432"/>
                  <a:pt x="4101751" y="1705003"/>
                  <a:pt x="4096988" y="1698716"/>
                </a:cubicBezTo>
                <a:cubicBezTo>
                  <a:pt x="4097465" y="1692239"/>
                  <a:pt x="4102227" y="1687382"/>
                  <a:pt x="4107180" y="1682619"/>
                </a:cubicBezTo>
                <a:cubicBezTo>
                  <a:pt x="4109657" y="1680238"/>
                  <a:pt x="4112228" y="1677952"/>
                  <a:pt x="4114419" y="1675380"/>
                </a:cubicBezTo>
                <a:cubicBezTo>
                  <a:pt x="4114991" y="1674713"/>
                  <a:pt x="4115467" y="1674142"/>
                  <a:pt x="4115943" y="1673475"/>
                </a:cubicBezTo>
                <a:lnTo>
                  <a:pt x="4116610" y="1672523"/>
                </a:lnTo>
                <a:lnTo>
                  <a:pt x="4116896" y="1672046"/>
                </a:lnTo>
                <a:lnTo>
                  <a:pt x="4116896" y="1672046"/>
                </a:lnTo>
                <a:cubicBezTo>
                  <a:pt x="4115181" y="1672904"/>
                  <a:pt x="4119277" y="1670903"/>
                  <a:pt x="4118801" y="1671094"/>
                </a:cubicBezTo>
                <a:lnTo>
                  <a:pt x="4118801" y="1671094"/>
                </a:lnTo>
                <a:lnTo>
                  <a:pt x="4118801" y="1671094"/>
                </a:lnTo>
                <a:lnTo>
                  <a:pt x="4118896" y="1670999"/>
                </a:lnTo>
                <a:lnTo>
                  <a:pt x="4118991" y="1670808"/>
                </a:lnTo>
                <a:lnTo>
                  <a:pt x="4119182" y="1670522"/>
                </a:lnTo>
                <a:cubicBezTo>
                  <a:pt x="4120229" y="1668998"/>
                  <a:pt x="4121182" y="1667379"/>
                  <a:pt x="4121753" y="1665665"/>
                </a:cubicBezTo>
                <a:cubicBezTo>
                  <a:pt x="4120420" y="1663379"/>
                  <a:pt x="4118705" y="1661664"/>
                  <a:pt x="4116896" y="1660616"/>
                </a:cubicBezTo>
                <a:cubicBezTo>
                  <a:pt x="4115943" y="1660045"/>
                  <a:pt x="4114991" y="1659664"/>
                  <a:pt x="4114038" y="1659473"/>
                </a:cubicBezTo>
                <a:lnTo>
                  <a:pt x="4113276" y="1659283"/>
                </a:lnTo>
                <a:lnTo>
                  <a:pt x="4112895" y="1659188"/>
                </a:lnTo>
                <a:lnTo>
                  <a:pt x="4112800" y="1659188"/>
                </a:lnTo>
                <a:lnTo>
                  <a:pt x="4112800" y="1659188"/>
                </a:lnTo>
                <a:lnTo>
                  <a:pt x="4112800" y="1659188"/>
                </a:lnTo>
                <a:cubicBezTo>
                  <a:pt x="4112038" y="1659569"/>
                  <a:pt x="4114610" y="1658330"/>
                  <a:pt x="4110990" y="1660045"/>
                </a:cubicBezTo>
                <a:lnTo>
                  <a:pt x="4110990" y="1660045"/>
                </a:lnTo>
                <a:lnTo>
                  <a:pt x="4110990" y="1660045"/>
                </a:lnTo>
                <a:lnTo>
                  <a:pt x="4110800" y="1660045"/>
                </a:lnTo>
                <a:cubicBezTo>
                  <a:pt x="4110419" y="1659950"/>
                  <a:pt x="4109942" y="1659854"/>
                  <a:pt x="4109561" y="1659854"/>
                </a:cubicBezTo>
                <a:cubicBezTo>
                  <a:pt x="4106133" y="1659569"/>
                  <a:pt x="4102703" y="1661474"/>
                  <a:pt x="4100322" y="1665284"/>
                </a:cubicBezTo>
                <a:cubicBezTo>
                  <a:pt x="4090321" y="1664712"/>
                  <a:pt x="4080320" y="1667284"/>
                  <a:pt x="4070223" y="1671570"/>
                </a:cubicBezTo>
                <a:cubicBezTo>
                  <a:pt x="4067556" y="1672808"/>
                  <a:pt x="4064889" y="1674047"/>
                  <a:pt x="4062127" y="1675285"/>
                </a:cubicBezTo>
                <a:cubicBezTo>
                  <a:pt x="4059269" y="1676618"/>
                  <a:pt x="4056317" y="1678142"/>
                  <a:pt x="4053459" y="1679666"/>
                </a:cubicBezTo>
                <a:cubicBezTo>
                  <a:pt x="4047649" y="1682714"/>
                  <a:pt x="4041839" y="1686143"/>
                  <a:pt x="4036028" y="1689572"/>
                </a:cubicBezTo>
                <a:cubicBezTo>
                  <a:pt x="4030218" y="1693097"/>
                  <a:pt x="4024408" y="1696621"/>
                  <a:pt x="4018693" y="1700050"/>
                </a:cubicBezTo>
                <a:cubicBezTo>
                  <a:pt x="4013073" y="1703288"/>
                  <a:pt x="4007453" y="1706527"/>
                  <a:pt x="4001929" y="1709575"/>
                </a:cubicBezTo>
                <a:cubicBezTo>
                  <a:pt x="3990785" y="1715480"/>
                  <a:pt x="3980117" y="1720719"/>
                  <a:pt x="3969734" y="1723196"/>
                </a:cubicBezTo>
                <a:cubicBezTo>
                  <a:pt x="3965067" y="1725005"/>
                  <a:pt x="3964115" y="1717862"/>
                  <a:pt x="3958495" y="1722148"/>
                </a:cubicBezTo>
                <a:cubicBezTo>
                  <a:pt x="3948684" y="1727387"/>
                  <a:pt x="3936683" y="1736816"/>
                  <a:pt x="3923443" y="1743293"/>
                </a:cubicBezTo>
                <a:cubicBezTo>
                  <a:pt x="3910108" y="1749580"/>
                  <a:pt x="3895820" y="1753295"/>
                  <a:pt x="3882581" y="1747865"/>
                </a:cubicBezTo>
                <a:cubicBezTo>
                  <a:pt x="3869246" y="1757200"/>
                  <a:pt x="3855625" y="1757676"/>
                  <a:pt x="3839528" y="1761772"/>
                </a:cubicBezTo>
                <a:cubicBezTo>
                  <a:pt x="3840671" y="1768535"/>
                  <a:pt x="3836384" y="1772440"/>
                  <a:pt x="3827241" y="1773678"/>
                </a:cubicBezTo>
                <a:cubicBezTo>
                  <a:pt x="3829812" y="1767487"/>
                  <a:pt x="3826097" y="1770630"/>
                  <a:pt x="3824287" y="1763772"/>
                </a:cubicBezTo>
                <a:cubicBezTo>
                  <a:pt x="3830288" y="1760819"/>
                  <a:pt x="3837051" y="1758343"/>
                  <a:pt x="3839623" y="1753580"/>
                </a:cubicBezTo>
                <a:cubicBezTo>
                  <a:pt x="3835527" y="1751104"/>
                  <a:pt x="3826954" y="1757390"/>
                  <a:pt x="3827145" y="1746722"/>
                </a:cubicBezTo>
                <a:cubicBezTo>
                  <a:pt x="3843147" y="1741865"/>
                  <a:pt x="3845147" y="1729292"/>
                  <a:pt x="3858673" y="1723291"/>
                </a:cubicBezTo>
                <a:cubicBezTo>
                  <a:pt x="3853815" y="1723672"/>
                  <a:pt x="3852196" y="1717671"/>
                  <a:pt x="3845338" y="1722148"/>
                </a:cubicBezTo>
                <a:cubicBezTo>
                  <a:pt x="3839813" y="1739293"/>
                  <a:pt x="3814477" y="1745960"/>
                  <a:pt x="3814667" y="1766439"/>
                </a:cubicBezTo>
                <a:cubicBezTo>
                  <a:pt x="3808571" y="1765868"/>
                  <a:pt x="3802190" y="1755962"/>
                  <a:pt x="3804952" y="1750437"/>
                </a:cubicBezTo>
                <a:cubicBezTo>
                  <a:pt x="3793998" y="1746437"/>
                  <a:pt x="3782473" y="1749389"/>
                  <a:pt x="3771043" y="1752818"/>
                </a:cubicBezTo>
                <a:cubicBezTo>
                  <a:pt x="3759613" y="1756247"/>
                  <a:pt x="3747992" y="1759391"/>
                  <a:pt x="3737610" y="1757009"/>
                </a:cubicBezTo>
                <a:cubicBezTo>
                  <a:pt x="3735419" y="1747770"/>
                  <a:pt x="3744373" y="1745865"/>
                  <a:pt x="3746087" y="1739198"/>
                </a:cubicBezTo>
                <a:cubicBezTo>
                  <a:pt x="3728561" y="1741769"/>
                  <a:pt x="3747040" y="1731959"/>
                  <a:pt x="3745516" y="1726148"/>
                </a:cubicBezTo>
                <a:cubicBezTo>
                  <a:pt x="3740182" y="1731768"/>
                  <a:pt x="3731895" y="1735388"/>
                  <a:pt x="3722846" y="1738626"/>
                </a:cubicBezTo>
                <a:cubicBezTo>
                  <a:pt x="3718274" y="1740150"/>
                  <a:pt x="3713607" y="1741674"/>
                  <a:pt x="3708940" y="1743198"/>
                </a:cubicBezTo>
                <a:cubicBezTo>
                  <a:pt x="3704273" y="1744532"/>
                  <a:pt x="3699701" y="1745960"/>
                  <a:pt x="3695510" y="1747675"/>
                </a:cubicBezTo>
                <a:cubicBezTo>
                  <a:pt x="3679793" y="1746627"/>
                  <a:pt x="3664077" y="1747008"/>
                  <a:pt x="3648266" y="1747294"/>
                </a:cubicBezTo>
                <a:cubicBezTo>
                  <a:pt x="3632454" y="1747484"/>
                  <a:pt x="3616547" y="1748437"/>
                  <a:pt x="3600641" y="1749866"/>
                </a:cubicBezTo>
                <a:cubicBezTo>
                  <a:pt x="3584734" y="1750818"/>
                  <a:pt x="3568732" y="1752152"/>
                  <a:pt x="3552730" y="1753866"/>
                </a:cubicBezTo>
                <a:cubicBezTo>
                  <a:pt x="3536728" y="1755676"/>
                  <a:pt x="3520631" y="1756628"/>
                  <a:pt x="3504629" y="1758248"/>
                </a:cubicBezTo>
                <a:cubicBezTo>
                  <a:pt x="3488627" y="1760057"/>
                  <a:pt x="3472625" y="1760915"/>
                  <a:pt x="3456718" y="1761772"/>
                </a:cubicBezTo>
                <a:cubicBezTo>
                  <a:pt x="3440811" y="1762724"/>
                  <a:pt x="3425000" y="1763677"/>
                  <a:pt x="3409474" y="1763296"/>
                </a:cubicBezTo>
                <a:cubicBezTo>
                  <a:pt x="3393948" y="1763201"/>
                  <a:pt x="3378613" y="1762820"/>
                  <a:pt x="3363659" y="1761772"/>
                </a:cubicBezTo>
                <a:cubicBezTo>
                  <a:pt x="3348704" y="1760248"/>
                  <a:pt x="3334131" y="1758248"/>
                  <a:pt x="3320034" y="1755581"/>
                </a:cubicBezTo>
                <a:cubicBezTo>
                  <a:pt x="3302794" y="1758248"/>
                  <a:pt x="3285268" y="1758152"/>
                  <a:pt x="3269171" y="1758152"/>
                </a:cubicBezTo>
                <a:cubicBezTo>
                  <a:pt x="3252978" y="1758057"/>
                  <a:pt x="3238119" y="1757962"/>
                  <a:pt x="3226594" y="1757867"/>
                </a:cubicBezTo>
                <a:cubicBezTo>
                  <a:pt x="3211640" y="1767677"/>
                  <a:pt x="3182303" y="1770154"/>
                  <a:pt x="3170777" y="1761296"/>
                </a:cubicBezTo>
                <a:cubicBezTo>
                  <a:pt x="3162110" y="1767011"/>
                  <a:pt x="3127058" y="1761200"/>
                  <a:pt x="3115342" y="1760438"/>
                </a:cubicBezTo>
                <a:cubicBezTo>
                  <a:pt x="3130010" y="1762820"/>
                  <a:pt x="3115151" y="1756819"/>
                  <a:pt x="3114294" y="1752437"/>
                </a:cubicBezTo>
                <a:cubicBezTo>
                  <a:pt x="3134201" y="1755009"/>
                  <a:pt x="3147346" y="1761105"/>
                  <a:pt x="3153537" y="1748246"/>
                </a:cubicBezTo>
                <a:cubicBezTo>
                  <a:pt x="3156109" y="1749866"/>
                  <a:pt x="3158490" y="1751771"/>
                  <a:pt x="3159824" y="1754438"/>
                </a:cubicBezTo>
                <a:cubicBezTo>
                  <a:pt x="3157919" y="1754723"/>
                  <a:pt x="3155156" y="1753771"/>
                  <a:pt x="3154775" y="1756247"/>
                </a:cubicBezTo>
                <a:cubicBezTo>
                  <a:pt x="3169634" y="1762343"/>
                  <a:pt x="3154013" y="1739198"/>
                  <a:pt x="3166777" y="1739864"/>
                </a:cubicBezTo>
                <a:cubicBezTo>
                  <a:pt x="3166491" y="1753771"/>
                  <a:pt x="3183541" y="1739483"/>
                  <a:pt x="3178778" y="1757105"/>
                </a:cubicBezTo>
                <a:cubicBezTo>
                  <a:pt x="3171158" y="1757486"/>
                  <a:pt x="3169920" y="1749866"/>
                  <a:pt x="3166586" y="1758152"/>
                </a:cubicBezTo>
                <a:cubicBezTo>
                  <a:pt x="3187732" y="1762058"/>
                  <a:pt x="3208020" y="1760915"/>
                  <a:pt x="3219355" y="1759581"/>
                </a:cubicBezTo>
                <a:cubicBezTo>
                  <a:pt x="3212402" y="1749485"/>
                  <a:pt x="3194304" y="1759486"/>
                  <a:pt x="3183827" y="1755200"/>
                </a:cubicBezTo>
                <a:cubicBezTo>
                  <a:pt x="3181826" y="1751485"/>
                  <a:pt x="3182779" y="1745484"/>
                  <a:pt x="3180874" y="1741865"/>
                </a:cubicBezTo>
                <a:cubicBezTo>
                  <a:pt x="3169349" y="1734245"/>
                  <a:pt x="3156776" y="1740531"/>
                  <a:pt x="3152013" y="1727291"/>
                </a:cubicBezTo>
                <a:cubicBezTo>
                  <a:pt x="3185065" y="1723862"/>
                  <a:pt x="3176016" y="1739388"/>
                  <a:pt x="3197638" y="1741388"/>
                </a:cubicBezTo>
                <a:cubicBezTo>
                  <a:pt x="3196304" y="1741198"/>
                  <a:pt x="3195257" y="1739007"/>
                  <a:pt x="3197924" y="1738817"/>
                </a:cubicBezTo>
                <a:cubicBezTo>
                  <a:pt x="3213164" y="1738531"/>
                  <a:pt x="3219450" y="1743579"/>
                  <a:pt x="3233357" y="1740626"/>
                </a:cubicBezTo>
                <a:cubicBezTo>
                  <a:pt x="3238119" y="1745198"/>
                  <a:pt x="3252787" y="1762724"/>
                  <a:pt x="3254502" y="1742722"/>
                </a:cubicBezTo>
                <a:cubicBezTo>
                  <a:pt x="3245072" y="1744246"/>
                  <a:pt x="3233547" y="1743865"/>
                  <a:pt x="3231833" y="1732721"/>
                </a:cubicBezTo>
                <a:cubicBezTo>
                  <a:pt x="3212402" y="1725386"/>
                  <a:pt x="3198304" y="1743674"/>
                  <a:pt x="3186875" y="1732340"/>
                </a:cubicBezTo>
                <a:cubicBezTo>
                  <a:pt x="3197066" y="1732721"/>
                  <a:pt x="3204972" y="1729768"/>
                  <a:pt x="3209544" y="1722148"/>
                </a:cubicBezTo>
                <a:cubicBezTo>
                  <a:pt x="3199733" y="1719290"/>
                  <a:pt x="3200686" y="1731673"/>
                  <a:pt x="3189923" y="1727482"/>
                </a:cubicBezTo>
                <a:cubicBezTo>
                  <a:pt x="3190970" y="1723958"/>
                  <a:pt x="3194304" y="1723672"/>
                  <a:pt x="3195542" y="1720433"/>
                </a:cubicBezTo>
                <a:cubicBezTo>
                  <a:pt x="3189827" y="1722148"/>
                  <a:pt x="3181731" y="1723481"/>
                  <a:pt x="3174873" y="1722815"/>
                </a:cubicBezTo>
                <a:cubicBezTo>
                  <a:pt x="3168015" y="1722053"/>
                  <a:pt x="3162300" y="1719195"/>
                  <a:pt x="3161252" y="1713099"/>
                </a:cubicBezTo>
                <a:cubicBezTo>
                  <a:pt x="3181064" y="1711861"/>
                  <a:pt x="3198686" y="1712147"/>
                  <a:pt x="3213545" y="1709670"/>
                </a:cubicBezTo>
                <a:cubicBezTo>
                  <a:pt x="3212878" y="1713194"/>
                  <a:pt x="3212878" y="1719481"/>
                  <a:pt x="3215164" y="1715099"/>
                </a:cubicBezTo>
                <a:cubicBezTo>
                  <a:pt x="3215354" y="1713385"/>
                  <a:pt x="3215640" y="1711670"/>
                  <a:pt x="3215831" y="1709956"/>
                </a:cubicBezTo>
                <a:cubicBezTo>
                  <a:pt x="3196685" y="1696240"/>
                  <a:pt x="3184493" y="1716528"/>
                  <a:pt x="3173159" y="1696716"/>
                </a:cubicBezTo>
                <a:cubicBezTo>
                  <a:pt x="3183255" y="1699859"/>
                  <a:pt x="3193733" y="1692335"/>
                  <a:pt x="3200686" y="1700240"/>
                </a:cubicBezTo>
                <a:cubicBezTo>
                  <a:pt x="3206496" y="1686905"/>
                  <a:pt x="3229261" y="1687191"/>
                  <a:pt x="3241167" y="1692335"/>
                </a:cubicBezTo>
                <a:cubicBezTo>
                  <a:pt x="3226499" y="1681190"/>
                  <a:pt x="3212211" y="1682619"/>
                  <a:pt x="3197733" y="1686715"/>
                </a:cubicBezTo>
                <a:cubicBezTo>
                  <a:pt x="3190494" y="1688715"/>
                  <a:pt x="3183255" y="1691477"/>
                  <a:pt x="3176016" y="1693573"/>
                </a:cubicBezTo>
                <a:cubicBezTo>
                  <a:pt x="3168777" y="1695478"/>
                  <a:pt x="3161538" y="1696811"/>
                  <a:pt x="3154394" y="1696430"/>
                </a:cubicBezTo>
                <a:cubicBezTo>
                  <a:pt x="3153823" y="1687001"/>
                  <a:pt x="3171825" y="1689953"/>
                  <a:pt x="3163919" y="1679666"/>
                </a:cubicBezTo>
                <a:cubicBezTo>
                  <a:pt x="3147155" y="1684619"/>
                  <a:pt x="3128962" y="1679476"/>
                  <a:pt x="3111627" y="1672808"/>
                </a:cubicBezTo>
                <a:cubicBezTo>
                  <a:pt x="3094387" y="1665474"/>
                  <a:pt x="3077909" y="1656616"/>
                  <a:pt x="3063716" y="1654425"/>
                </a:cubicBezTo>
                <a:cubicBezTo>
                  <a:pt x="3092291" y="1650520"/>
                  <a:pt x="3116009" y="1651472"/>
                  <a:pt x="3137059" y="1659854"/>
                </a:cubicBezTo>
                <a:cubicBezTo>
                  <a:pt x="3143917" y="1661759"/>
                  <a:pt x="3132582" y="1651568"/>
                  <a:pt x="3140583" y="1652615"/>
                </a:cubicBezTo>
                <a:cubicBezTo>
                  <a:pt x="3148870" y="1658711"/>
                  <a:pt x="3162681" y="1661093"/>
                  <a:pt x="3177921" y="1661759"/>
                </a:cubicBezTo>
                <a:cubicBezTo>
                  <a:pt x="3193161" y="1662236"/>
                  <a:pt x="3210020" y="1660426"/>
                  <a:pt x="3224403" y="1659188"/>
                </a:cubicBezTo>
                <a:cubicBezTo>
                  <a:pt x="3223070" y="1662712"/>
                  <a:pt x="3221165" y="1663188"/>
                  <a:pt x="3223451" y="1666903"/>
                </a:cubicBezTo>
                <a:cubicBezTo>
                  <a:pt x="3231452" y="1658426"/>
                  <a:pt x="3241358" y="1658711"/>
                  <a:pt x="3251264" y="1660331"/>
                </a:cubicBezTo>
                <a:cubicBezTo>
                  <a:pt x="3261170" y="1661759"/>
                  <a:pt x="3271076" y="1664712"/>
                  <a:pt x="3278696" y="1662331"/>
                </a:cubicBezTo>
                <a:cubicBezTo>
                  <a:pt x="3276981" y="1661664"/>
                  <a:pt x="3274314" y="1661855"/>
                  <a:pt x="3274409" y="1659378"/>
                </a:cubicBezTo>
                <a:cubicBezTo>
                  <a:pt x="3307080" y="1668617"/>
                  <a:pt x="3352705" y="1671380"/>
                  <a:pt x="3384804" y="1658140"/>
                </a:cubicBezTo>
                <a:lnTo>
                  <a:pt x="3384518" y="1668427"/>
                </a:lnTo>
                <a:cubicBezTo>
                  <a:pt x="3393281" y="1666141"/>
                  <a:pt x="3403092" y="1663664"/>
                  <a:pt x="3413379" y="1661664"/>
                </a:cubicBezTo>
                <a:cubicBezTo>
                  <a:pt x="3418523" y="1660616"/>
                  <a:pt x="3423857" y="1659664"/>
                  <a:pt x="3429191" y="1658807"/>
                </a:cubicBezTo>
                <a:cubicBezTo>
                  <a:pt x="3434620" y="1657759"/>
                  <a:pt x="3440049" y="1656902"/>
                  <a:pt x="3445574" y="1656140"/>
                </a:cubicBezTo>
                <a:cubicBezTo>
                  <a:pt x="3456527" y="1654711"/>
                  <a:pt x="3467672" y="1653949"/>
                  <a:pt x="3478625" y="1654330"/>
                </a:cubicBezTo>
                <a:cubicBezTo>
                  <a:pt x="3489484" y="1654711"/>
                  <a:pt x="3500152" y="1655473"/>
                  <a:pt x="3510153" y="1658235"/>
                </a:cubicBezTo>
                <a:cubicBezTo>
                  <a:pt x="3509391" y="1652615"/>
                  <a:pt x="3511487" y="1649948"/>
                  <a:pt x="3516344" y="1650044"/>
                </a:cubicBezTo>
                <a:cubicBezTo>
                  <a:pt x="3522441" y="1650044"/>
                  <a:pt x="3528536" y="1649948"/>
                  <a:pt x="3534633" y="1649758"/>
                </a:cubicBezTo>
                <a:cubicBezTo>
                  <a:pt x="3540824" y="1649472"/>
                  <a:pt x="3546920" y="1648805"/>
                  <a:pt x="3553111" y="1648139"/>
                </a:cubicBezTo>
                <a:cubicBezTo>
                  <a:pt x="3565493" y="1646710"/>
                  <a:pt x="3578066" y="1645091"/>
                  <a:pt x="3590544" y="1642900"/>
                </a:cubicBezTo>
                <a:cubicBezTo>
                  <a:pt x="3615500" y="1637756"/>
                  <a:pt x="3640550" y="1632041"/>
                  <a:pt x="3665029" y="1624612"/>
                </a:cubicBezTo>
                <a:cubicBezTo>
                  <a:pt x="3714083" y="1610420"/>
                  <a:pt x="3760661" y="1593941"/>
                  <a:pt x="3804095" y="1584416"/>
                </a:cubicBezTo>
                <a:cubicBezTo>
                  <a:pt x="3800761" y="1585274"/>
                  <a:pt x="3796951" y="1587083"/>
                  <a:pt x="3796284" y="1581559"/>
                </a:cubicBezTo>
                <a:cubicBezTo>
                  <a:pt x="3839718" y="1583273"/>
                  <a:pt x="3871436" y="1564319"/>
                  <a:pt x="3905917" y="1549650"/>
                </a:cubicBezTo>
                <a:cubicBezTo>
                  <a:pt x="3911727" y="1551365"/>
                  <a:pt x="3916299" y="1557080"/>
                  <a:pt x="3922014" y="1559461"/>
                </a:cubicBezTo>
                <a:cubicBezTo>
                  <a:pt x="3917728" y="1549174"/>
                  <a:pt x="3916775" y="1555270"/>
                  <a:pt x="3910965" y="1544697"/>
                </a:cubicBezTo>
                <a:cubicBezTo>
                  <a:pt x="3930872" y="1548317"/>
                  <a:pt x="3952970" y="1538125"/>
                  <a:pt x="3967067" y="1524980"/>
                </a:cubicBezTo>
                <a:cubicBezTo>
                  <a:pt x="3968210" y="1527362"/>
                  <a:pt x="3969258" y="1529648"/>
                  <a:pt x="3970401" y="1531934"/>
                </a:cubicBezTo>
                <a:cubicBezTo>
                  <a:pt x="3974497" y="1524504"/>
                  <a:pt x="3980212" y="1518027"/>
                  <a:pt x="3986689" y="1513836"/>
                </a:cubicBezTo>
                <a:cubicBezTo>
                  <a:pt x="3993261" y="1509359"/>
                  <a:pt x="4000786" y="1506788"/>
                  <a:pt x="4008120" y="1507645"/>
                </a:cubicBezTo>
                <a:cubicBezTo>
                  <a:pt x="4005548" y="1508502"/>
                  <a:pt x="4004120" y="1505168"/>
                  <a:pt x="4002596" y="1501835"/>
                </a:cubicBezTo>
                <a:cubicBezTo>
                  <a:pt x="4012121" y="1494596"/>
                  <a:pt x="4020312" y="1488976"/>
                  <a:pt x="4025075" y="1496120"/>
                </a:cubicBezTo>
                <a:cubicBezTo>
                  <a:pt x="4026122" y="1494881"/>
                  <a:pt x="4027456" y="1493834"/>
                  <a:pt x="4028980" y="1493072"/>
                </a:cubicBezTo>
                <a:lnTo>
                  <a:pt x="4029266" y="1492881"/>
                </a:lnTo>
                <a:lnTo>
                  <a:pt x="4029361" y="1492786"/>
                </a:lnTo>
                <a:lnTo>
                  <a:pt x="4029456" y="1492786"/>
                </a:lnTo>
                <a:lnTo>
                  <a:pt x="4029456" y="1492786"/>
                </a:lnTo>
                <a:lnTo>
                  <a:pt x="4029456" y="1492786"/>
                </a:lnTo>
                <a:cubicBezTo>
                  <a:pt x="4029933" y="1492595"/>
                  <a:pt x="4028885" y="1493072"/>
                  <a:pt x="4028980" y="1493072"/>
                </a:cubicBezTo>
                <a:lnTo>
                  <a:pt x="4028980" y="1493072"/>
                </a:lnTo>
                <a:lnTo>
                  <a:pt x="4028980" y="1493072"/>
                </a:lnTo>
                <a:lnTo>
                  <a:pt x="4029456" y="1492786"/>
                </a:lnTo>
                <a:cubicBezTo>
                  <a:pt x="4029837" y="1492595"/>
                  <a:pt x="4030123" y="1492500"/>
                  <a:pt x="4030504" y="1492310"/>
                </a:cubicBezTo>
                <a:cubicBezTo>
                  <a:pt x="4031266" y="1492024"/>
                  <a:pt x="4032028" y="1491833"/>
                  <a:pt x="4032790" y="1491738"/>
                </a:cubicBezTo>
                <a:cubicBezTo>
                  <a:pt x="4036028" y="1491262"/>
                  <a:pt x="4039648" y="1492119"/>
                  <a:pt x="4043362" y="1494977"/>
                </a:cubicBezTo>
                <a:cubicBezTo>
                  <a:pt x="4049363" y="1488976"/>
                  <a:pt x="4037076" y="1484118"/>
                  <a:pt x="4039553" y="1479451"/>
                </a:cubicBezTo>
                <a:cubicBezTo>
                  <a:pt x="4049078" y="1476117"/>
                  <a:pt x="4058222" y="1471355"/>
                  <a:pt x="4068033" y="1466687"/>
                </a:cubicBezTo>
                <a:cubicBezTo>
                  <a:pt x="4077367" y="1461449"/>
                  <a:pt x="4087368" y="1456210"/>
                  <a:pt x="4096703" y="1449733"/>
                </a:cubicBezTo>
                <a:cubicBezTo>
                  <a:pt x="4115848" y="1437350"/>
                  <a:pt x="4134422" y="1422301"/>
                  <a:pt x="4151281" y="1405346"/>
                </a:cubicBezTo>
                <a:cubicBezTo>
                  <a:pt x="4168235" y="1388487"/>
                  <a:pt x="4183761" y="1369913"/>
                  <a:pt x="4196715" y="1350578"/>
                </a:cubicBezTo>
                <a:cubicBezTo>
                  <a:pt x="4209669" y="1331147"/>
                  <a:pt x="4220147" y="1311144"/>
                  <a:pt x="4228243" y="1291713"/>
                </a:cubicBezTo>
                <a:cubicBezTo>
                  <a:pt x="4211670" y="1321622"/>
                  <a:pt x="4189952" y="1348673"/>
                  <a:pt x="4166711" y="1374676"/>
                </a:cubicBezTo>
                <a:cubicBezTo>
                  <a:pt x="4143089" y="1400584"/>
                  <a:pt x="4117181" y="1424873"/>
                  <a:pt x="4090035" y="1450209"/>
                </a:cubicBezTo>
                <a:cubicBezTo>
                  <a:pt x="4086225" y="1444113"/>
                  <a:pt x="4080701" y="1460591"/>
                  <a:pt x="4077176" y="1449828"/>
                </a:cubicBezTo>
                <a:cubicBezTo>
                  <a:pt x="4063556" y="1464973"/>
                  <a:pt x="4041172" y="1474307"/>
                  <a:pt x="4020884" y="1482308"/>
                </a:cubicBezTo>
                <a:cubicBezTo>
                  <a:pt x="4009168" y="1486785"/>
                  <a:pt x="3997547" y="1491357"/>
                  <a:pt x="3986879" y="1496691"/>
                </a:cubicBezTo>
                <a:cubicBezTo>
                  <a:pt x="3976211" y="1502025"/>
                  <a:pt x="3967258" y="1507169"/>
                  <a:pt x="3959447" y="1514408"/>
                </a:cubicBezTo>
                <a:cubicBezTo>
                  <a:pt x="3957828" y="1511836"/>
                  <a:pt x="3956685" y="1507645"/>
                  <a:pt x="3954209" y="1508312"/>
                </a:cubicBezTo>
                <a:cubicBezTo>
                  <a:pt x="3960019" y="1516503"/>
                  <a:pt x="3954304" y="1519265"/>
                  <a:pt x="3951827" y="1523742"/>
                </a:cubicBezTo>
                <a:cubicBezTo>
                  <a:pt x="3943255" y="1515360"/>
                  <a:pt x="3933254" y="1532219"/>
                  <a:pt x="3918776" y="1524409"/>
                </a:cubicBezTo>
                <a:cubicBezTo>
                  <a:pt x="3920490" y="1536125"/>
                  <a:pt x="3891534" y="1536029"/>
                  <a:pt x="3885819" y="1535553"/>
                </a:cubicBezTo>
                <a:cubicBezTo>
                  <a:pt x="3885057" y="1539554"/>
                  <a:pt x="3887438" y="1545173"/>
                  <a:pt x="3883533" y="1547555"/>
                </a:cubicBezTo>
                <a:cubicBezTo>
                  <a:pt x="3878866" y="1539173"/>
                  <a:pt x="3873913" y="1552412"/>
                  <a:pt x="3866579" y="1546031"/>
                </a:cubicBezTo>
                <a:cubicBezTo>
                  <a:pt x="3864769" y="1559366"/>
                  <a:pt x="3851434" y="1556603"/>
                  <a:pt x="3842766" y="1563176"/>
                </a:cubicBezTo>
                <a:cubicBezTo>
                  <a:pt x="3835813" y="1549174"/>
                  <a:pt x="3826193" y="1561080"/>
                  <a:pt x="3815715" y="1564700"/>
                </a:cubicBezTo>
                <a:cubicBezTo>
                  <a:pt x="3812286" y="1569748"/>
                  <a:pt x="3820287" y="1569843"/>
                  <a:pt x="3816096" y="1572701"/>
                </a:cubicBezTo>
                <a:cubicBezTo>
                  <a:pt x="3802285" y="1575272"/>
                  <a:pt x="3788950" y="1578606"/>
                  <a:pt x="3775710" y="1582321"/>
                </a:cubicBezTo>
                <a:cubicBezTo>
                  <a:pt x="3762375" y="1585750"/>
                  <a:pt x="3749040" y="1589179"/>
                  <a:pt x="3735515" y="1592608"/>
                </a:cubicBezTo>
                <a:cubicBezTo>
                  <a:pt x="3708368" y="1598990"/>
                  <a:pt x="3680365" y="1604705"/>
                  <a:pt x="3649790" y="1604990"/>
                </a:cubicBezTo>
                <a:cubicBezTo>
                  <a:pt x="3651314" y="1604133"/>
                  <a:pt x="3653981" y="1604133"/>
                  <a:pt x="3653600" y="1601752"/>
                </a:cubicBezTo>
                <a:cubicBezTo>
                  <a:pt x="3646742" y="1601085"/>
                  <a:pt x="3650742" y="1609467"/>
                  <a:pt x="3643884" y="1608800"/>
                </a:cubicBezTo>
                <a:cubicBezTo>
                  <a:pt x="3642836" y="1601847"/>
                  <a:pt x="3639503" y="1604419"/>
                  <a:pt x="3642170" y="1598704"/>
                </a:cubicBezTo>
                <a:cubicBezTo>
                  <a:pt x="3633026" y="1606038"/>
                  <a:pt x="3618643" y="1601752"/>
                  <a:pt x="3607784" y="1601657"/>
                </a:cubicBezTo>
                <a:cubicBezTo>
                  <a:pt x="3606451" y="1610039"/>
                  <a:pt x="3611975" y="1607372"/>
                  <a:pt x="3613499" y="1611182"/>
                </a:cubicBezTo>
                <a:cubicBezTo>
                  <a:pt x="3608166" y="1610896"/>
                  <a:pt x="3609499" y="1616516"/>
                  <a:pt x="3603117" y="1615373"/>
                </a:cubicBezTo>
                <a:cubicBezTo>
                  <a:pt x="3602450" y="1610324"/>
                  <a:pt x="3608546" y="1611277"/>
                  <a:pt x="3605975" y="1604514"/>
                </a:cubicBezTo>
                <a:cubicBezTo>
                  <a:pt x="3595592" y="1602609"/>
                  <a:pt x="3599974" y="1614039"/>
                  <a:pt x="3589592" y="1612134"/>
                </a:cubicBezTo>
                <a:cubicBezTo>
                  <a:pt x="3589401" y="1599942"/>
                  <a:pt x="3578447" y="1610801"/>
                  <a:pt x="3571208" y="1603943"/>
                </a:cubicBezTo>
                <a:cubicBezTo>
                  <a:pt x="3567970" y="1613849"/>
                  <a:pt x="3567112" y="1614134"/>
                  <a:pt x="3568637" y="1619754"/>
                </a:cubicBezTo>
                <a:cubicBezTo>
                  <a:pt x="3562445" y="1618040"/>
                  <a:pt x="3558064" y="1616801"/>
                  <a:pt x="3555873" y="1623659"/>
                </a:cubicBezTo>
                <a:cubicBezTo>
                  <a:pt x="3555587" y="1621088"/>
                  <a:pt x="3555397" y="1618516"/>
                  <a:pt x="3555111" y="1616039"/>
                </a:cubicBezTo>
                <a:cubicBezTo>
                  <a:pt x="3551206" y="1618706"/>
                  <a:pt x="3534728" y="1630613"/>
                  <a:pt x="3531394" y="1618516"/>
                </a:cubicBezTo>
                <a:cubicBezTo>
                  <a:pt x="3541109" y="1620897"/>
                  <a:pt x="3549015" y="1606038"/>
                  <a:pt x="3561588" y="1615373"/>
                </a:cubicBezTo>
                <a:cubicBezTo>
                  <a:pt x="3560064" y="1605086"/>
                  <a:pt x="3549682" y="1607181"/>
                  <a:pt x="3538442" y="1609562"/>
                </a:cubicBezTo>
                <a:cubicBezTo>
                  <a:pt x="3527203" y="1611848"/>
                  <a:pt x="3515011" y="1613753"/>
                  <a:pt x="3510915" y="1604324"/>
                </a:cubicBezTo>
                <a:cubicBezTo>
                  <a:pt x="3558159" y="1598037"/>
                  <a:pt x="3594259" y="1597656"/>
                  <a:pt x="3642836" y="1590703"/>
                </a:cubicBezTo>
                <a:cubicBezTo>
                  <a:pt x="3642932" y="1586226"/>
                  <a:pt x="3638645" y="1584797"/>
                  <a:pt x="3641503" y="1583083"/>
                </a:cubicBezTo>
                <a:cubicBezTo>
                  <a:pt x="3645408" y="1583845"/>
                  <a:pt x="3653219" y="1577654"/>
                  <a:pt x="3654457" y="1583178"/>
                </a:cubicBezTo>
                <a:cubicBezTo>
                  <a:pt x="3653123" y="1589846"/>
                  <a:pt x="3644646" y="1578701"/>
                  <a:pt x="3647027" y="1589846"/>
                </a:cubicBezTo>
                <a:cubicBezTo>
                  <a:pt x="3657791" y="1588893"/>
                  <a:pt x="3677222" y="1583654"/>
                  <a:pt x="3682079" y="1580321"/>
                </a:cubicBezTo>
                <a:cubicBezTo>
                  <a:pt x="3677888" y="1581178"/>
                  <a:pt x="3667316" y="1576034"/>
                  <a:pt x="3673221" y="1569081"/>
                </a:cubicBezTo>
                <a:cubicBezTo>
                  <a:pt x="3712178" y="1572891"/>
                  <a:pt x="3754660" y="1553555"/>
                  <a:pt x="3786569" y="1544221"/>
                </a:cubicBezTo>
                <a:cubicBezTo>
                  <a:pt x="3833241" y="1531457"/>
                  <a:pt x="3881437" y="1520123"/>
                  <a:pt x="3932301" y="1501644"/>
                </a:cubicBezTo>
                <a:lnTo>
                  <a:pt x="3934397" y="1506407"/>
                </a:lnTo>
                <a:cubicBezTo>
                  <a:pt x="3947446" y="1486880"/>
                  <a:pt x="3970020" y="1496024"/>
                  <a:pt x="3979164" y="1476308"/>
                </a:cubicBezTo>
                <a:cubicBezTo>
                  <a:pt x="3985832" y="1475546"/>
                  <a:pt x="3992404" y="1474879"/>
                  <a:pt x="3997071" y="1481642"/>
                </a:cubicBezTo>
                <a:cubicBezTo>
                  <a:pt x="3999929" y="1478498"/>
                  <a:pt x="4010311" y="1478308"/>
                  <a:pt x="4008025" y="1473164"/>
                </a:cubicBezTo>
                <a:cubicBezTo>
                  <a:pt x="3999643" y="1478594"/>
                  <a:pt x="3992975" y="1477355"/>
                  <a:pt x="3988118" y="1468878"/>
                </a:cubicBezTo>
                <a:cubicBezTo>
                  <a:pt x="3990785" y="1467164"/>
                  <a:pt x="3994690" y="1465068"/>
                  <a:pt x="3999357" y="1462782"/>
                </a:cubicBezTo>
                <a:cubicBezTo>
                  <a:pt x="4001643" y="1461639"/>
                  <a:pt x="4004120" y="1460496"/>
                  <a:pt x="4006691" y="1459258"/>
                </a:cubicBezTo>
                <a:cubicBezTo>
                  <a:pt x="4008787" y="1458305"/>
                  <a:pt x="4011073" y="1457353"/>
                  <a:pt x="4013264" y="1456305"/>
                </a:cubicBezTo>
                <a:cubicBezTo>
                  <a:pt x="4022598" y="1452019"/>
                  <a:pt x="4032599" y="1448399"/>
                  <a:pt x="4039267" y="1446780"/>
                </a:cubicBezTo>
                <a:cubicBezTo>
                  <a:pt x="4041934" y="1442303"/>
                  <a:pt x="4045744" y="1438589"/>
                  <a:pt x="4049935" y="1434969"/>
                </a:cubicBezTo>
                <a:cubicBezTo>
                  <a:pt x="4054031" y="1431350"/>
                  <a:pt x="4058698" y="1428016"/>
                  <a:pt x="4063270" y="1424777"/>
                </a:cubicBezTo>
                <a:cubicBezTo>
                  <a:pt x="4067937" y="1421539"/>
                  <a:pt x="4072128" y="1418015"/>
                  <a:pt x="4075843" y="1414490"/>
                </a:cubicBezTo>
                <a:cubicBezTo>
                  <a:pt x="4079558" y="1410966"/>
                  <a:pt x="4082606" y="1407156"/>
                  <a:pt x="4084225" y="1402775"/>
                </a:cubicBezTo>
                <a:cubicBezTo>
                  <a:pt x="4077748" y="1403346"/>
                  <a:pt x="4071842" y="1410490"/>
                  <a:pt x="4065651" y="1415538"/>
                </a:cubicBezTo>
                <a:cubicBezTo>
                  <a:pt x="4059460" y="1420491"/>
                  <a:pt x="4052507" y="1422491"/>
                  <a:pt x="4044982" y="1412585"/>
                </a:cubicBezTo>
                <a:cubicBezTo>
                  <a:pt x="4058317" y="1411061"/>
                  <a:pt x="4055174" y="1391345"/>
                  <a:pt x="4070318" y="1390964"/>
                </a:cubicBezTo>
                <a:cubicBezTo>
                  <a:pt x="4064603" y="1384201"/>
                  <a:pt x="4067747" y="1381724"/>
                  <a:pt x="4075557" y="1380010"/>
                </a:cubicBezTo>
                <a:cubicBezTo>
                  <a:pt x="4072414" y="1369437"/>
                  <a:pt x="4078891" y="1363817"/>
                  <a:pt x="4086511" y="1358198"/>
                </a:cubicBezTo>
                <a:cubicBezTo>
                  <a:pt x="4090511" y="1355531"/>
                  <a:pt x="4094226" y="1352387"/>
                  <a:pt x="4097369" y="1349054"/>
                </a:cubicBezTo>
                <a:cubicBezTo>
                  <a:pt x="4100512" y="1345720"/>
                  <a:pt x="4102799" y="1341815"/>
                  <a:pt x="4102608" y="1336862"/>
                </a:cubicBezTo>
                <a:cubicBezTo>
                  <a:pt x="4109561" y="1338195"/>
                  <a:pt x="4116229" y="1336481"/>
                  <a:pt x="4122516" y="1334099"/>
                </a:cubicBezTo>
                <a:cubicBezTo>
                  <a:pt x="4117086" y="1327813"/>
                  <a:pt x="4115848" y="1336481"/>
                  <a:pt x="4113752" y="1328575"/>
                </a:cubicBezTo>
                <a:cubicBezTo>
                  <a:pt x="4110609" y="1329718"/>
                  <a:pt x="4109180" y="1338100"/>
                  <a:pt x="4104894" y="1334290"/>
                </a:cubicBezTo>
                <a:cubicBezTo>
                  <a:pt x="4115848" y="1319336"/>
                  <a:pt x="4123087" y="1305334"/>
                  <a:pt x="4129373" y="1292189"/>
                </a:cubicBezTo>
                <a:cubicBezTo>
                  <a:pt x="4135850" y="1279045"/>
                  <a:pt x="4140613" y="1266377"/>
                  <a:pt x="4146518" y="1253327"/>
                </a:cubicBezTo>
                <a:cubicBezTo>
                  <a:pt x="4135946" y="1247803"/>
                  <a:pt x="4136422" y="1243707"/>
                  <a:pt x="4139375" y="1240183"/>
                </a:cubicBezTo>
                <a:cubicBezTo>
                  <a:pt x="4140803" y="1238373"/>
                  <a:pt x="4142899" y="1236754"/>
                  <a:pt x="4144423" y="1235135"/>
                </a:cubicBezTo>
                <a:cubicBezTo>
                  <a:pt x="4145756" y="1233420"/>
                  <a:pt x="4146614" y="1231801"/>
                  <a:pt x="4145661" y="1230182"/>
                </a:cubicBezTo>
                <a:cubicBezTo>
                  <a:pt x="4132421" y="1231229"/>
                  <a:pt x="4148137" y="1218656"/>
                  <a:pt x="4149185" y="1213513"/>
                </a:cubicBezTo>
                <a:cubicBezTo>
                  <a:pt x="4151091" y="1207512"/>
                  <a:pt x="4150328" y="1200559"/>
                  <a:pt x="4149566" y="1194653"/>
                </a:cubicBezTo>
                <a:cubicBezTo>
                  <a:pt x="4148137" y="1188557"/>
                  <a:pt x="4146328" y="1183319"/>
                  <a:pt x="4144709" y="1179890"/>
                </a:cubicBezTo>
                <a:cubicBezTo>
                  <a:pt x="4138232" y="1181414"/>
                  <a:pt x="4138612" y="1184557"/>
                  <a:pt x="4139756" y="1188176"/>
                </a:cubicBezTo>
                <a:cubicBezTo>
                  <a:pt x="4140994" y="1191891"/>
                  <a:pt x="4142137" y="1196082"/>
                  <a:pt x="4137660" y="1198559"/>
                </a:cubicBezTo>
                <a:cubicBezTo>
                  <a:pt x="4132041" y="1196368"/>
                  <a:pt x="4127373" y="1194082"/>
                  <a:pt x="4126325" y="1191415"/>
                </a:cubicBezTo>
                <a:cubicBezTo>
                  <a:pt x="4130993" y="1191701"/>
                  <a:pt x="4128516" y="1183795"/>
                  <a:pt x="4120420" y="1182747"/>
                </a:cubicBezTo>
                <a:cubicBezTo>
                  <a:pt x="4122611" y="1189605"/>
                  <a:pt x="4117277" y="1191701"/>
                  <a:pt x="4111943" y="1195320"/>
                </a:cubicBezTo>
                <a:cubicBezTo>
                  <a:pt x="4109180" y="1190939"/>
                  <a:pt x="4104513" y="1185795"/>
                  <a:pt x="4102703" y="1181604"/>
                </a:cubicBezTo>
                <a:cubicBezTo>
                  <a:pt x="4100512" y="1177413"/>
                  <a:pt x="4101084" y="1174175"/>
                  <a:pt x="4109466" y="1172555"/>
                </a:cubicBezTo>
                <a:cubicBezTo>
                  <a:pt x="4104132" y="1169222"/>
                  <a:pt x="4102894" y="1166269"/>
                  <a:pt x="4102894" y="1163030"/>
                </a:cubicBezTo>
                <a:cubicBezTo>
                  <a:pt x="4102513" y="1159792"/>
                  <a:pt x="4103084" y="1156172"/>
                  <a:pt x="4101275" y="1152172"/>
                </a:cubicBezTo>
                <a:cubicBezTo>
                  <a:pt x="4094321" y="1152362"/>
                  <a:pt x="4091750" y="1150553"/>
                  <a:pt x="4091083" y="1148076"/>
                </a:cubicBezTo>
                <a:cubicBezTo>
                  <a:pt x="4090702" y="1146838"/>
                  <a:pt x="4090797" y="1145504"/>
                  <a:pt x="4090987" y="1144076"/>
                </a:cubicBezTo>
                <a:cubicBezTo>
                  <a:pt x="4090987" y="1142647"/>
                  <a:pt x="4090987" y="1141218"/>
                  <a:pt x="4090797" y="1139980"/>
                </a:cubicBezTo>
                <a:cubicBezTo>
                  <a:pt x="4084892" y="1138075"/>
                  <a:pt x="4080510" y="1138170"/>
                  <a:pt x="4077176" y="1137980"/>
                </a:cubicBezTo>
                <a:cubicBezTo>
                  <a:pt x="4073843" y="1137789"/>
                  <a:pt x="4071747" y="1137313"/>
                  <a:pt x="4069747" y="1134741"/>
                </a:cubicBezTo>
                <a:cubicBezTo>
                  <a:pt x="4064984" y="1136646"/>
                  <a:pt x="4072890" y="1137694"/>
                  <a:pt x="4067556" y="1138837"/>
                </a:cubicBezTo>
                <a:cubicBezTo>
                  <a:pt x="4055650" y="1137694"/>
                  <a:pt x="4042791" y="1137313"/>
                  <a:pt x="4043744" y="1133789"/>
                </a:cubicBezTo>
                <a:cubicBezTo>
                  <a:pt x="4047363" y="1133598"/>
                  <a:pt x="4048125" y="1134265"/>
                  <a:pt x="4051554" y="1134170"/>
                </a:cubicBezTo>
                <a:cubicBezTo>
                  <a:pt x="4050792" y="1132741"/>
                  <a:pt x="4048411" y="1131503"/>
                  <a:pt x="4045649" y="1130645"/>
                </a:cubicBezTo>
                <a:cubicBezTo>
                  <a:pt x="4042982" y="1129788"/>
                  <a:pt x="4040029" y="1129407"/>
                  <a:pt x="4037648" y="1129502"/>
                </a:cubicBezTo>
                <a:cubicBezTo>
                  <a:pt x="4043553" y="1126264"/>
                  <a:pt x="4036124" y="1127883"/>
                  <a:pt x="4034123" y="1126645"/>
                </a:cubicBezTo>
                <a:cubicBezTo>
                  <a:pt x="4033361" y="1126169"/>
                  <a:pt x="4033266" y="1125407"/>
                  <a:pt x="4033457" y="1124645"/>
                </a:cubicBezTo>
                <a:cubicBezTo>
                  <a:pt x="4033457" y="1123883"/>
                  <a:pt x="4033552" y="1122930"/>
                  <a:pt x="4033457" y="1122168"/>
                </a:cubicBezTo>
                <a:cubicBezTo>
                  <a:pt x="4033076" y="1120644"/>
                  <a:pt x="4031742" y="1119596"/>
                  <a:pt x="4024312" y="1121216"/>
                </a:cubicBezTo>
                <a:cubicBezTo>
                  <a:pt x="4019360" y="1124454"/>
                  <a:pt x="4029456" y="1124073"/>
                  <a:pt x="4015931" y="1127978"/>
                </a:cubicBezTo>
                <a:cubicBezTo>
                  <a:pt x="4008501" y="1128359"/>
                  <a:pt x="4021741" y="1123692"/>
                  <a:pt x="4012502" y="1126073"/>
                </a:cubicBezTo>
                <a:cubicBezTo>
                  <a:pt x="4009168" y="1127597"/>
                  <a:pt x="4010406" y="1128359"/>
                  <a:pt x="4010978" y="1129312"/>
                </a:cubicBezTo>
                <a:cubicBezTo>
                  <a:pt x="4011359" y="1130264"/>
                  <a:pt x="4010692" y="1131217"/>
                  <a:pt x="4004024" y="1132550"/>
                </a:cubicBezTo>
                <a:cubicBezTo>
                  <a:pt x="4003739" y="1131979"/>
                  <a:pt x="4003929" y="1131503"/>
                  <a:pt x="4003453" y="1130931"/>
                </a:cubicBezTo>
                <a:cubicBezTo>
                  <a:pt x="3996023" y="1132836"/>
                  <a:pt x="3996785" y="1133789"/>
                  <a:pt x="3988594" y="1134932"/>
                </a:cubicBezTo>
                <a:cubicBezTo>
                  <a:pt x="3990023" y="1134932"/>
                  <a:pt x="3985927" y="1136456"/>
                  <a:pt x="3991356" y="1135313"/>
                </a:cubicBezTo>
                <a:cubicBezTo>
                  <a:pt x="3990689" y="1135027"/>
                  <a:pt x="3993261" y="1134265"/>
                  <a:pt x="3998691" y="1133122"/>
                </a:cubicBezTo>
                <a:cubicBezTo>
                  <a:pt x="3999071" y="1133693"/>
                  <a:pt x="3998214" y="1135313"/>
                  <a:pt x="3997071" y="1136265"/>
                </a:cubicBezTo>
                <a:cubicBezTo>
                  <a:pt x="3981164" y="1136932"/>
                  <a:pt x="3981164" y="1135598"/>
                  <a:pt x="3981736" y="1132741"/>
                </a:cubicBezTo>
                <a:cubicBezTo>
                  <a:pt x="3977069" y="1134170"/>
                  <a:pt x="3971735" y="1135884"/>
                  <a:pt x="3969449" y="1136456"/>
                </a:cubicBezTo>
                <a:cubicBezTo>
                  <a:pt x="3969353" y="1137218"/>
                  <a:pt x="3969829" y="1137980"/>
                  <a:pt x="3974592" y="1135408"/>
                </a:cubicBezTo>
                <a:cubicBezTo>
                  <a:pt x="3976021" y="1135694"/>
                  <a:pt x="3969925" y="1137789"/>
                  <a:pt x="3965448" y="1139313"/>
                </a:cubicBezTo>
                <a:cubicBezTo>
                  <a:pt x="3952875" y="1142361"/>
                  <a:pt x="3968020" y="1137884"/>
                  <a:pt x="3964400" y="1137980"/>
                </a:cubicBezTo>
                <a:cubicBezTo>
                  <a:pt x="3961352" y="1138551"/>
                  <a:pt x="3956876" y="1139980"/>
                  <a:pt x="3950779" y="1141980"/>
                </a:cubicBezTo>
                <a:close/>
                <a:moveTo>
                  <a:pt x="3562541" y="2231545"/>
                </a:moveTo>
                <a:cubicBezTo>
                  <a:pt x="3560731" y="2240689"/>
                  <a:pt x="3551587" y="2235260"/>
                  <a:pt x="3546539" y="2232593"/>
                </a:cubicBezTo>
                <a:cubicBezTo>
                  <a:pt x="3546920" y="2226497"/>
                  <a:pt x="3560445" y="2230211"/>
                  <a:pt x="3562541" y="2231545"/>
                </a:cubicBezTo>
                <a:close/>
                <a:moveTo>
                  <a:pt x="3080385" y="2226401"/>
                </a:moveTo>
                <a:cubicBezTo>
                  <a:pt x="3076289" y="2226782"/>
                  <a:pt x="3063526" y="2228402"/>
                  <a:pt x="3053429" y="2229926"/>
                </a:cubicBezTo>
                <a:cubicBezTo>
                  <a:pt x="3055334" y="2228116"/>
                  <a:pt x="3057049" y="2226306"/>
                  <a:pt x="3057525" y="2222782"/>
                </a:cubicBezTo>
                <a:cubicBezTo>
                  <a:pt x="3065621" y="2224687"/>
                  <a:pt x="3072194" y="2224497"/>
                  <a:pt x="3075527" y="2220496"/>
                </a:cubicBezTo>
                <a:cubicBezTo>
                  <a:pt x="3078385" y="2221544"/>
                  <a:pt x="3076575" y="2225735"/>
                  <a:pt x="3080385" y="2226401"/>
                </a:cubicBezTo>
                <a:close/>
                <a:moveTo>
                  <a:pt x="2071402" y="1997039"/>
                </a:moveTo>
                <a:cubicBezTo>
                  <a:pt x="2073307" y="1993039"/>
                  <a:pt x="2072354" y="1990181"/>
                  <a:pt x="2069878" y="1987991"/>
                </a:cubicBezTo>
                <a:cubicBezTo>
                  <a:pt x="2072450" y="1982942"/>
                  <a:pt x="2077879" y="1985419"/>
                  <a:pt x="2083499" y="1988276"/>
                </a:cubicBezTo>
                <a:cubicBezTo>
                  <a:pt x="2077402" y="1991324"/>
                  <a:pt x="2083213" y="1993610"/>
                  <a:pt x="2077117" y="1996754"/>
                </a:cubicBezTo>
                <a:cubicBezTo>
                  <a:pt x="2081022" y="1999706"/>
                  <a:pt x="2092547" y="1999611"/>
                  <a:pt x="2086737" y="2006469"/>
                </a:cubicBezTo>
                <a:cubicBezTo>
                  <a:pt x="2085023" y="2001897"/>
                  <a:pt x="2077593" y="1999802"/>
                  <a:pt x="2071402" y="1997039"/>
                </a:cubicBezTo>
                <a:close/>
                <a:moveTo>
                  <a:pt x="1041654" y="1168745"/>
                </a:moveTo>
                <a:cubicBezTo>
                  <a:pt x="1039844" y="1175222"/>
                  <a:pt x="1039178" y="1164745"/>
                  <a:pt x="1034225" y="1167412"/>
                </a:cubicBezTo>
                <a:cubicBezTo>
                  <a:pt x="1034701" y="1164935"/>
                  <a:pt x="1035272" y="1162364"/>
                  <a:pt x="1035749" y="1159887"/>
                </a:cubicBezTo>
                <a:cubicBezTo>
                  <a:pt x="1039844" y="1159506"/>
                  <a:pt x="1040321" y="1162459"/>
                  <a:pt x="1042702" y="1163697"/>
                </a:cubicBezTo>
                <a:cubicBezTo>
                  <a:pt x="1041083" y="1165793"/>
                  <a:pt x="1039559" y="1167888"/>
                  <a:pt x="1041654" y="1168745"/>
                </a:cubicBezTo>
                <a:close/>
                <a:moveTo>
                  <a:pt x="947452" y="158143"/>
                </a:moveTo>
                <a:cubicBezTo>
                  <a:pt x="940022" y="155095"/>
                  <a:pt x="931069" y="156809"/>
                  <a:pt x="923639" y="157762"/>
                </a:cubicBezTo>
                <a:cubicBezTo>
                  <a:pt x="915924" y="158905"/>
                  <a:pt x="909828" y="159191"/>
                  <a:pt x="908209" y="152999"/>
                </a:cubicBezTo>
                <a:cubicBezTo>
                  <a:pt x="917258" y="148999"/>
                  <a:pt x="946118" y="144522"/>
                  <a:pt x="947452" y="158143"/>
                </a:cubicBezTo>
                <a:close/>
                <a:moveTo>
                  <a:pt x="3055049" y="1077401"/>
                </a:moveTo>
                <a:cubicBezTo>
                  <a:pt x="3045619" y="1077972"/>
                  <a:pt x="3036666" y="1076162"/>
                  <a:pt x="3026378" y="1069590"/>
                </a:cubicBezTo>
                <a:cubicBezTo>
                  <a:pt x="3037427" y="1066161"/>
                  <a:pt x="3046667" y="1071305"/>
                  <a:pt x="3055049" y="1077401"/>
                </a:cubicBezTo>
                <a:close/>
                <a:moveTo>
                  <a:pt x="3966115" y="1138075"/>
                </a:moveTo>
                <a:cubicBezTo>
                  <a:pt x="3970973" y="1136646"/>
                  <a:pt x="3969353" y="1137503"/>
                  <a:pt x="3976116" y="1135503"/>
                </a:cubicBezTo>
                <a:cubicBezTo>
                  <a:pt x="3977545" y="1135694"/>
                  <a:pt x="3971830" y="1137122"/>
                  <a:pt x="3974211" y="1137027"/>
                </a:cubicBezTo>
                <a:cubicBezTo>
                  <a:pt x="3971258" y="1137694"/>
                  <a:pt x="3971830" y="1137313"/>
                  <a:pt x="3971354" y="1137313"/>
                </a:cubicBezTo>
                <a:cubicBezTo>
                  <a:pt x="3968401" y="1137980"/>
                  <a:pt x="3966972" y="1138456"/>
                  <a:pt x="3966401" y="1138646"/>
                </a:cubicBezTo>
                <a:cubicBezTo>
                  <a:pt x="3961067" y="1139885"/>
                  <a:pt x="3963734" y="1138932"/>
                  <a:pt x="3966115" y="1138075"/>
                </a:cubicBezTo>
                <a:close/>
                <a:moveTo>
                  <a:pt x="4055554" y="1138932"/>
                </a:moveTo>
                <a:cubicBezTo>
                  <a:pt x="4060793" y="1139408"/>
                  <a:pt x="4061365" y="1141313"/>
                  <a:pt x="4060984" y="1143218"/>
                </a:cubicBezTo>
                <a:cubicBezTo>
                  <a:pt x="4053840" y="1142647"/>
                  <a:pt x="4053364" y="1140742"/>
                  <a:pt x="4050411" y="1139504"/>
                </a:cubicBezTo>
                <a:cubicBezTo>
                  <a:pt x="4053459" y="1139599"/>
                  <a:pt x="4054983" y="1139408"/>
                  <a:pt x="4055554" y="1138932"/>
                </a:cubicBezTo>
                <a:close/>
                <a:moveTo>
                  <a:pt x="4125754" y="1195987"/>
                </a:moveTo>
                <a:cubicBezTo>
                  <a:pt x="4131183" y="1198844"/>
                  <a:pt x="4134231" y="1211608"/>
                  <a:pt x="4122420" y="1206464"/>
                </a:cubicBezTo>
                <a:cubicBezTo>
                  <a:pt x="4126230" y="1202464"/>
                  <a:pt x="4124135" y="1201607"/>
                  <a:pt x="4125754" y="1195987"/>
                </a:cubicBezTo>
                <a:close/>
                <a:moveTo>
                  <a:pt x="3874770" y="1126169"/>
                </a:moveTo>
                <a:cubicBezTo>
                  <a:pt x="3878771" y="1128074"/>
                  <a:pt x="3878580" y="1137218"/>
                  <a:pt x="3872389" y="1128359"/>
                </a:cubicBezTo>
                <a:cubicBezTo>
                  <a:pt x="3873341" y="1128359"/>
                  <a:pt x="3876104" y="1128836"/>
                  <a:pt x="3874770" y="1126169"/>
                </a:cubicBezTo>
                <a:close/>
                <a:moveTo>
                  <a:pt x="3857816" y="1123787"/>
                </a:moveTo>
                <a:cubicBezTo>
                  <a:pt x="3861054" y="1127883"/>
                  <a:pt x="3858578" y="1129693"/>
                  <a:pt x="3861245" y="1130931"/>
                </a:cubicBezTo>
                <a:cubicBezTo>
                  <a:pt x="3862959" y="1134074"/>
                  <a:pt x="3860197" y="1139599"/>
                  <a:pt x="3855911" y="1131598"/>
                </a:cubicBezTo>
                <a:cubicBezTo>
                  <a:pt x="3859435" y="1131788"/>
                  <a:pt x="3857816" y="1126835"/>
                  <a:pt x="3857816" y="1123787"/>
                </a:cubicBezTo>
                <a:close/>
                <a:moveTo>
                  <a:pt x="3764090" y="2053332"/>
                </a:moveTo>
                <a:cubicBezTo>
                  <a:pt x="3765518" y="2061047"/>
                  <a:pt x="3745897" y="2062952"/>
                  <a:pt x="3740944" y="2060285"/>
                </a:cubicBezTo>
                <a:cubicBezTo>
                  <a:pt x="3743611" y="2050284"/>
                  <a:pt x="3759518" y="2053713"/>
                  <a:pt x="3764090" y="2053332"/>
                </a:cubicBezTo>
                <a:close/>
                <a:moveTo>
                  <a:pt x="3583305" y="1611753"/>
                </a:moveTo>
                <a:cubicBezTo>
                  <a:pt x="3585401" y="1622516"/>
                  <a:pt x="3574161" y="1614992"/>
                  <a:pt x="3570637" y="1615658"/>
                </a:cubicBezTo>
                <a:cubicBezTo>
                  <a:pt x="3569875" y="1608705"/>
                  <a:pt x="3580067" y="1608515"/>
                  <a:pt x="3583305" y="1611753"/>
                </a:cubicBezTo>
                <a:close/>
                <a:moveTo>
                  <a:pt x="3328321" y="1626898"/>
                </a:moveTo>
                <a:cubicBezTo>
                  <a:pt x="3326987" y="1616706"/>
                  <a:pt x="3340037" y="1625564"/>
                  <a:pt x="3341942" y="1619849"/>
                </a:cubicBezTo>
                <a:cubicBezTo>
                  <a:pt x="3340608" y="1616325"/>
                  <a:pt x="3336036" y="1620802"/>
                  <a:pt x="3331178" y="1616706"/>
                </a:cubicBezTo>
                <a:cubicBezTo>
                  <a:pt x="3325178" y="1622993"/>
                  <a:pt x="3318034" y="1626422"/>
                  <a:pt x="3310319" y="1627946"/>
                </a:cubicBezTo>
                <a:cubicBezTo>
                  <a:pt x="3302508" y="1629279"/>
                  <a:pt x="3294126" y="1628803"/>
                  <a:pt x="3285458" y="1627565"/>
                </a:cubicBezTo>
                <a:cubicBezTo>
                  <a:pt x="3268123" y="1624993"/>
                  <a:pt x="3249930" y="1619659"/>
                  <a:pt x="3233737" y="1618516"/>
                </a:cubicBezTo>
                <a:cubicBezTo>
                  <a:pt x="3207163" y="1617087"/>
                  <a:pt x="3182684" y="1625945"/>
                  <a:pt x="3164110" y="1619564"/>
                </a:cubicBezTo>
                <a:cubicBezTo>
                  <a:pt x="3163062" y="1616801"/>
                  <a:pt x="3159443" y="1616135"/>
                  <a:pt x="3160871" y="1611277"/>
                </a:cubicBezTo>
                <a:cubicBezTo>
                  <a:pt x="3152108" y="1616992"/>
                  <a:pt x="3144679" y="1607086"/>
                  <a:pt x="3134487" y="1607086"/>
                </a:cubicBezTo>
                <a:cubicBezTo>
                  <a:pt x="3132963" y="1598323"/>
                  <a:pt x="3138107" y="1601085"/>
                  <a:pt x="3126581" y="1600609"/>
                </a:cubicBezTo>
                <a:cubicBezTo>
                  <a:pt x="3131534" y="1596418"/>
                  <a:pt x="3127915" y="1594322"/>
                  <a:pt x="3128772" y="1587941"/>
                </a:cubicBezTo>
                <a:cubicBezTo>
                  <a:pt x="3134963" y="1587083"/>
                  <a:pt x="3132011" y="1593846"/>
                  <a:pt x="3134011" y="1596608"/>
                </a:cubicBezTo>
                <a:cubicBezTo>
                  <a:pt x="3137821" y="1593179"/>
                  <a:pt x="3142488" y="1590989"/>
                  <a:pt x="3144869" y="1585274"/>
                </a:cubicBezTo>
                <a:cubicBezTo>
                  <a:pt x="3148870" y="1587655"/>
                  <a:pt x="3148584" y="1593751"/>
                  <a:pt x="3151918" y="1596799"/>
                </a:cubicBezTo>
                <a:cubicBezTo>
                  <a:pt x="3156490" y="1596704"/>
                  <a:pt x="3157347" y="1590608"/>
                  <a:pt x="3161824" y="1590512"/>
                </a:cubicBezTo>
                <a:cubicBezTo>
                  <a:pt x="3158871" y="1581464"/>
                  <a:pt x="3141631" y="1586417"/>
                  <a:pt x="3137916" y="1573748"/>
                </a:cubicBezTo>
                <a:cubicBezTo>
                  <a:pt x="3148870" y="1573844"/>
                  <a:pt x="3149918" y="1582416"/>
                  <a:pt x="3160871" y="1582511"/>
                </a:cubicBezTo>
                <a:cubicBezTo>
                  <a:pt x="3156395" y="1577654"/>
                  <a:pt x="3148584" y="1575558"/>
                  <a:pt x="3142679" y="1571843"/>
                </a:cubicBezTo>
                <a:cubicBezTo>
                  <a:pt x="3122581" y="1578035"/>
                  <a:pt x="3120581" y="1602323"/>
                  <a:pt x="3099340" y="1600704"/>
                </a:cubicBezTo>
                <a:cubicBezTo>
                  <a:pt x="3099435" y="1607086"/>
                  <a:pt x="3106579" y="1607848"/>
                  <a:pt x="3111056" y="1610801"/>
                </a:cubicBezTo>
                <a:cubicBezTo>
                  <a:pt x="3092387" y="1620040"/>
                  <a:pt x="3079052" y="1602038"/>
                  <a:pt x="3065050" y="1612515"/>
                </a:cubicBezTo>
                <a:cubicBezTo>
                  <a:pt x="3062669" y="1609467"/>
                  <a:pt x="3057335" y="1608610"/>
                  <a:pt x="3057811" y="1603276"/>
                </a:cubicBezTo>
                <a:cubicBezTo>
                  <a:pt x="3051239" y="1603943"/>
                  <a:pt x="3035618" y="1610801"/>
                  <a:pt x="3035332" y="1601085"/>
                </a:cubicBezTo>
                <a:cubicBezTo>
                  <a:pt x="3031141" y="1600418"/>
                  <a:pt x="3031998" y="1609086"/>
                  <a:pt x="3027045" y="1607181"/>
                </a:cubicBezTo>
                <a:cubicBezTo>
                  <a:pt x="3016187" y="1587560"/>
                  <a:pt x="2981039" y="1604324"/>
                  <a:pt x="2969038" y="1588703"/>
                </a:cubicBezTo>
                <a:cubicBezTo>
                  <a:pt x="2955512" y="1597180"/>
                  <a:pt x="2929890" y="1588226"/>
                  <a:pt x="2921889" y="1582130"/>
                </a:cubicBezTo>
                <a:cubicBezTo>
                  <a:pt x="2905125" y="1598513"/>
                  <a:pt x="2866930" y="1579082"/>
                  <a:pt x="2854452" y="1563652"/>
                </a:cubicBezTo>
                <a:cubicBezTo>
                  <a:pt x="2837402" y="1559937"/>
                  <a:pt x="2837212" y="1566986"/>
                  <a:pt x="2821781" y="1562414"/>
                </a:cubicBezTo>
                <a:cubicBezTo>
                  <a:pt x="2826163" y="1564604"/>
                  <a:pt x="2832545" y="1575368"/>
                  <a:pt x="2835593" y="1571653"/>
                </a:cubicBezTo>
                <a:cubicBezTo>
                  <a:pt x="2832545" y="1580606"/>
                  <a:pt x="2822448" y="1576511"/>
                  <a:pt x="2807303" y="1571367"/>
                </a:cubicBezTo>
                <a:cubicBezTo>
                  <a:pt x="2807589" y="1571462"/>
                  <a:pt x="2810447" y="1569176"/>
                  <a:pt x="2812352" y="1570224"/>
                </a:cubicBezTo>
                <a:cubicBezTo>
                  <a:pt x="2802065" y="1564700"/>
                  <a:pt x="2783681" y="1565462"/>
                  <a:pt x="2765965" y="1562699"/>
                </a:cubicBezTo>
                <a:cubicBezTo>
                  <a:pt x="2757107" y="1561366"/>
                  <a:pt x="2748344" y="1559080"/>
                  <a:pt x="2740914" y="1554889"/>
                </a:cubicBezTo>
                <a:cubicBezTo>
                  <a:pt x="2733580" y="1550507"/>
                  <a:pt x="2727484" y="1543935"/>
                  <a:pt x="2723864" y="1534220"/>
                </a:cubicBezTo>
                <a:cubicBezTo>
                  <a:pt x="2732627" y="1537553"/>
                  <a:pt x="2740628" y="1539173"/>
                  <a:pt x="2746915" y="1536506"/>
                </a:cubicBezTo>
                <a:cubicBezTo>
                  <a:pt x="2740628" y="1538792"/>
                  <a:pt x="2720245" y="1519075"/>
                  <a:pt x="2712244" y="1533077"/>
                </a:cubicBezTo>
                <a:cubicBezTo>
                  <a:pt x="2705100" y="1532029"/>
                  <a:pt x="2704529" y="1527076"/>
                  <a:pt x="2703957" y="1522218"/>
                </a:cubicBezTo>
                <a:cubicBezTo>
                  <a:pt x="2706624" y="1516789"/>
                  <a:pt x="2709196" y="1511264"/>
                  <a:pt x="2715863" y="1515360"/>
                </a:cubicBezTo>
                <a:cubicBezTo>
                  <a:pt x="2718721" y="1509836"/>
                  <a:pt x="2705672" y="1513455"/>
                  <a:pt x="2711958" y="1505930"/>
                </a:cubicBezTo>
                <a:cubicBezTo>
                  <a:pt x="2725865" y="1510217"/>
                  <a:pt x="2731961" y="1519075"/>
                  <a:pt x="2746629" y="1522980"/>
                </a:cubicBezTo>
                <a:cubicBezTo>
                  <a:pt x="2743486" y="1516313"/>
                  <a:pt x="2735199" y="1511169"/>
                  <a:pt x="2721293" y="1506311"/>
                </a:cubicBezTo>
                <a:cubicBezTo>
                  <a:pt x="2756630" y="1504025"/>
                  <a:pt x="2777300" y="1507931"/>
                  <a:pt x="2810066" y="1523837"/>
                </a:cubicBezTo>
                <a:cubicBezTo>
                  <a:pt x="2813304" y="1512503"/>
                  <a:pt x="2799588" y="1511741"/>
                  <a:pt x="2800445" y="1502025"/>
                </a:cubicBezTo>
                <a:cubicBezTo>
                  <a:pt x="2821400" y="1514122"/>
                  <a:pt x="2841308" y="1504121"/>
                  <a:pt x="2855214" y="1513169"/>
                </a:cubicBezTo>
                <a:lnTo>
                  <a:pt x="2853785" y="1518122"/>
                </a:lnTo>
                <a:cubicBezTo>
                  <a:pt x="2853214" y="1523647"/>
                  <a:pt x="2849309" y="1522028"/>
                  <a:pt x="2845879" y="1521266"/>
                </a:cubicBezTo>
                <a:cubicBezTo>
                  <a:pt x="2847499" y="1529743"/>
                  <a:pt x="2857691" y="1523075"/>
                  <a:pt x="2857310" y="1513836"/>
                </a:cubicBezTo>
                <a:cubicBezTo>
                  <a:pt x="2864358" y="1515741"/>
                  <a:pt x="2869216" y="1512693"/>
                  <a:pt x="2877217" y="1516789"/>
                </a:cubicBezTo>
                <a:cubicBezTo>
                  <a:pt x="2875407" y="1522123"/>
                  <a:pt x="2870264" y="1520599"/>
                  <a:pt x="2865120" y="1518694"/>
                </a:cubicBezTo>
                <a:cubicBezTo>
                  <a:pt x="2868454" y="1530981"/>
                  <a:pt x="2887313" y="1522313"/>
                  <a:pt x="2899220" y="1520313"/>
                </a:cubicBezTo>
                <a:cubicBezTo>
                  <a:pt x="2907887" y="1518599"/>
                  <a:pt x="2898172" y="1529076"/>
                  <a:pt x="2903601" y="1529552"/>
                </a:cubicBezTo>
                <a:cubicBezTo>
                  <a:pt x="2913317" y="1527457"/>
                  <a:pt x="2959799" y="1537172"/>
                  <a:pt x="2967419" y="1548698"/>
                </a:cubicBezTo>
                <a:cubicBezTo>
                  <a:pt x="2973800" y="1546888"/>
                  <a:pt x="2975420" y="1545269"/>
                  <a:pt x="2974848" y="1537363"/>
                </a:cubicBezTo>
                <a:cubicBezTo>
                  <a:pt x="2982944" y="1537839"/>
                  <a:pt x="2986659" y="1541268"/>
                  <a:pt x="2985897" y="1548126"/>
                </a:cubicBezTo>
                <a:cubicBezTo>
                  <a:pt x="2997232" y="1537744"/>
                  <a:pt x="3007900" y="1550698"/>
                  <a:pt x="3017616" y="1557937"/>
                </a:cubicBezTo>
                <a:cubicBezTo>
                  <a:pt x="3025331" y="1559366"/>
                  <a:pt x="3014948" y="1548602"/>
                  <a:pt x="3021521" y="1550888"/>
                </a:cubicBezTo>
                <a:cubicBezTo>
                  <a:pt x="3027045" y="1551936"/>
                  <a:pt x="3023711" y="1553365"/>
                  <a:pt x="3022568" y="1556318"/>
                </a:cubicBezTo>
                <a:cubicBezTo>
                  <a:pt x="3030569" y="1558318"/>
                  <a:pt x="3031522" y="1546983"/>
                  <a:pt x="3041428" y="1552603"/>
                </a:cubicBezTo>
                <a:cubicBezTo>
                  <a:pt x="3038285" y="1558508"/>
                  <a:pt x="3035618" y="1565462"/>
                  <a:pt x="3034284" y="1574701"/>
                </a:cubicBezTo>
                <a:cubicBezTo>
                  <a:pt x="3039142" y="1575463"/>
                  <a:pt x="3037523" y="1564223"/>
                  <a:pt x="3039713" y="1560128"/>
                </a:cubicBezTo>
                <a:cubicBezTo>
                  <a:pt x="3049429" y="1559747"/>
                  <a:pt x="3046476" y="1568986"/>
                  <a:pt x="3053144" y="1570986"/>
                </a:cubicBezTo>
                <a:cubicBezTo>
                  <a:pt x="3052382" y="1559461"/>
                  <a:pt x="3070193" y="1545173"/>
                  <a:pt x="3072575" y="1564319"/>
                </a:cubicBezTo>
                <a:cubicBezTo>
                  <a:pt x="3064669" y="1564890"/>
                  <a:pt x="3064002" y="1559842"/>
                  <a:pt x="3060668" y="1556794"/>
                </a:cubicBezTo>
                <a:cubicBezTo>
                  <a:pt x="3059525" y="1563080"/>
                  <a:pt x="3063050" y="1565462"/>
                  <a:pt x="3058001" y="1569367"/>
                </a:cubicBezTo>
                <a:cubicBezTo>
                  <a:pt x="3069908" y="1564414"/>
                  <a:pt x="3069431" y="1570510"/>
                  <a:pt x="3079147" y="1576034"/>
                </a:cubicBezTo>
                <a:cubicBezTo>
                  <a:pt x="3081242" y="1570319"/>
                  <a:pt x="3088005" y="1563747"/>
                  <a:pt x="3083719" y="1553365"/>
                </a:cubicBezTo>
                <a:cubicBezTo>
                  <a:pt x="3089720" y="1558508"/>
                  <a:pt x="3097625" y="1562033"/>
                  <a:pt x="3103245" y="1567557"/>
                </a:cubicBezTo>
                <a:cubicBezTo>
                  <a:pt x="3101816" y="1574034"/>
                  <a:pt x="3095054" y="1571177"/>
                  <a:pt x="3089339" y="1570129"/>
                </a:cubicBezTo>
                <a:cubicBezTo>
                  <a:pt x="3085433" y="1570034"/>
                  <a:pt x="3090767" y="1580130"/>
                  <a:pt x="3091148" y="1583559"/>
                </a:cubicBezTo>
                <a:cubicBezTo>
                  <a:pt x="3096292" y="1583083"/>
                  <a:pt x="3089243" y="1579082"/>
                  <a:pt x="3094768" y="1576415"/>
                </a:cubicBezTo>
                <a:cubicBezTo>
                  <a:pt x="3099721" y="1578225"/>
                  <a:pt x="3102102" y="1581940"/>
                  <a:pt x="3109436" y="1581845"/>
                </a:cubicBezTo>
                <a:cubicBezTo>
                  <a:pt x="3112103" y="1587560"/>
                  <a:pt x="3108674" y="1584988"/>
                  <a:pt x="3107531" y="1591941"/>
                </a:cubicBezTo>
                <a:cubicBezTo>
                  <a:pt x="3122676" y="1586988"/>
                  <a:pt x="3119437" y="1568605"/>
                  <a:pt x="3133344" y="1573082"/>
                </a:cubicBezTo>
                <a:cubicBezTo>
                  <a:pt x="3132963" y="1569748"/>
                  <a:pt x="3131534" y="1567462"/>
                  <a:pt x="3127724" y="1566986"/>
                </a:cubicBezTo>
                <a:cubicBezTo>
                  <a:pt x="3141536" y="1558318"/>
                  <a:pt x="3155728" y="1562699"/>
                  <a:pt x="3169253" y="1567843"/>
                </a:cubicBezTo>
                <a:cubicBezTo>
                  <a:pt x="3182779" y="1572891"/>
                  <a:pt x="3195733" y="1578511"/>
                  <a:pt x="3206306" y="1571177"/>
                </a:cubicBezTo>
                <a:cubicBezTo>
                  <a:pt x="3212306" y="1577558"/>
                  <a:pt x="3207925" y="1579559"/>
                  <a:pt x="3216688" y="1575082"/>
                </a:cubicBezTo>
                <a:cubicBezTo>
                  <a:pt x="3219069" y="1588798"/>
                  <a:pt x="3209354" y="1591846"/>
                  <a:pt x="3200591" y="1596418"/>
                </a:cubicBezTo>
                <a:cubicBezTo>
                  <a:pt x="3200400" y="1590989"/>
                  <a:pt x="3202972" y="1589846"/>
                  <a:pt x="3204210" y="1586512"/>
                </a:cubicBezTo>
                <a:cubicBezTo>
                  <a:pt x="3193923" y="1583464"/>
                  <a:pt x="3179254" y="1569462"/>
                  <a:pt x="3163062" y="1580416"/>
                </a:cubicBezTo>
                <a:cubicBezTo>
                  <a:pt x="3182493" y="1582892"/>
                  <a:pt x="3193256" y="1595084"/>
                  <a:pt x="3209258" y="1597466"/>
                </a:cubicBezTo>
                <a:cubicBezTo>
                  <a:pt x="3205734" y="1605181"/>
                  <a:pt x="3207353" y="1604133"/>
                  <a:pt x="3209735" y="1610420"/>
                </a:cubicBezTo>
                <a:cubicBezTo>
                  <a:pt x="3217545" y="1608896"/>
                  <a:pt x="3205829" y="1594989"/>
                  <a:pt x="3214307" y="1592894"/>
                </a:cubicBezTo>
                <a:cubicBezTo>
                  <a:pt x="3216593" y="1600418"/>
                  <a:pt x="3233071" y="1590322"/>
                  <a:pt x="3241929" y="1601466"/>
                </a:cubicBezTo>
                <a:cubicBezTo>
                  <a:pt x="3245072" y="1600990"/>
                  <a:pt x="3242596" y="1596989"/>
                  <a:pt x="3240405" y="1596132"/>
                </a:cubicBezTo>
                <a:cubicBezTo>
                  <a:pt x="3244691" y="1590131"/>
                  <a:pt x="3247358" y="1604800"/>
                  <a:pt x="3254978" y="1602990"/>
                </a:cubicBezTo>
                <a:cubicBezTo>
                  <a:pt x="3253645" y="1600514"/>
                  <a:pt x="3251454" y="1598704"/>
                  <a:pt x="3249073" y="1597180"/>
                </a:cubicBezTo>
                <a:cubicBezTo>
                  <a:pt x="3251359" y="1589750"/>
                  <a:pt x="3253454" y="1600228"/>
                  <a:pt x="3257741" y="1598132"/>
                </a:cubicBezTo>
                <a:cubicBezTo>
                  <a:pt x="3257931" y="1595656"/>
                  <a:pt x="3255264" y="1595942"/>
                  <a:pt x="3253645" y="1595180"/>
                </a:cubicBezTo>
                <a:cubicBezTo>
                  <a:pt x="3255169" y="1588512"/>
                  <a:pt x="3264884" y="1593846"/>
                  <a:pt x="3267456" y="1588703"/>
                </a:cubicBezTo>
                <a:cubicBezTo>
                  <a:pt x="3270314" y="1594132"/>
                  <a:pt x="3277362" y="1602323"/>
                  <a:pt x="3282315" y="1592608"/>
                </a:cubicBezTo>
                <a:cubicBezTo>
                  <a:pt x="3309557" y="1607181"/>
                  <a:pt x="3340894" y="1609181"/>
                  <a:pt x="3370326" y="1611086"/>
                </a:cubicBezTo>
                <a:lnTo>
                  <a:pt x="3370041" y="1618802"/>
                </a:lnTo>
                <a:cubicBezTo>
                  <a:pt x="3391376" y="1609277"/>
                  <a:pt x="3410236" y="1615658"/>
                  <a:pt x="3431096" y="1614230"/>
                </a:cubicBezTo>
                <a:cubicBezTo>
                  <a:pt x="3423476" y="1624136"/>
                  <a:pt x="3412808" y="1624898"/>
                  <a:pt x="3401378" y="1623945"/>
                </a:cubicBezTo>
                <a:cubicBezTo>
                  <a:pt x="3389852" y="1622897"/>
                  <a:pt x="3377470" y="1620135"/>
                  <a:pt x="3365659" y="1621088"/>
                </a:cubicBezTo>
                <a:cubicBezTo>
                  <a:pt x="3353086" y="1622135"/>
                  <a:pt x="3341751" y="1631851"/>
                  <a:pt x="3328321" y="1626898"/>
                </a:cubicBezTo>
                <a:close/>
                <a:moveTo>
                  <a:pt x="3496437" y="1611848"/>
                </a:moveTo>
                <a:cubicBezTo>
                  <a:pt x="3482816" y="1632613"/>
                  <a:pt x="3453003" y="1615849"/>
                  <a:pt x="3431572" y="1621945"/>
                </a:cubicBezTo>
                <a:cubicBezTo>
                  <a:pt x="3438620" y="1613849"/>
                  <a:pt x="3450431" y="1611848"/>
                  <a:pt x="3462814" y="1611658"/>
                </a:cubicBezTo>
                <a:cubicBezTo>
                  <a:pt x="3469005" y="1611563"/>
                  <a:pt x="3475292" y="1611944"/>
                  <a:pt x="3481102" y="1612229"/>
                </a:cubicBezTo>
                <a:cubicBezTo>
                  <a:pt x="3486912" y="1612325"/>
                  <a:pt x="3492246" y="1612325"/>
                  <a:pt x="3496437" y="1611848"/>
                </a:cubicBezTo>
                <a:close/>
                <a:moveTo>
                  <a:pt x="3394139" y="1192177"/>
                </a:moveTo>
                <a:cubicBezTo>
                  <a:pt x="3388709" y="1203035"/>
                  <a:pt x="3382613" y="1195892"/>
                  <a:pt x="3373184" y="1198940"/>
                </a:cubicBezTo>
                <a:cubicBezTo>
                  <a:pt x="3377660" y="1192939"/>
                  <a:pt x="3387947" y="1185986"/>
                  <a:pt x="3394139" y="1192177"/>
                </a:cubicBezTo>
                <a:close/>
                <a:moveTo>
                  <a:pt x="3138011" y="1612896"/>
                </a:moveTo>
                <a:cubicBezTo>
                  <a:pt x="3137535" y="1619754"/>
                  <a:pt x="3133535" y="1620707"/>
                  <a:pt x="3127915" y="1619087"/>
                </a:cubicBezTo>
                <a:lnTo>
                  <a:pt x="3129248" y="1611467"/>
                </a:lnTo>
                <a:lnTo>
                  <a:pt x="3138011" y="1612896"/>
                </a:lnTo>
                <a:close/>
                <a:moveTo>
                  <a:pt x="3217164" y="1088926"/>
                </a:moveTo>
                <a:cubicBezTo>
                  <a:pt x="3212116" y="1095212"/>
                  <a:pt x="3205258" y="1086259"/>
                  <a:pt x="3200400" y="1085783"/>
                </a:cubicBezTo>
                <a:cubicBezTo>
                  <a:pt x="3204686" y="1080353"/>
                  <a:pt x="3213830" y="1086830"/>
                  <a:pt x="3217164" y="1088926"/>
                </a:cubicBezTo>
                <a:close/>
                <a:moveTo>
                  <a:pt x="3119819" y="1575939"/>
                </a:moveTo>
                <a:cubicBezTo>
                  <a:pt x="3113532" y="1574701"/>
                  <a:pt x="3117342" y="1560699"/>
                  <a:pt x="3120962" y="1557842"/>
                </a:cubicBezTo>
                <a:cubicBezTo>
                  <a:pt x="3128677" y="1561652"/>
                  <a:pt x="3120676" y="1568319"/>
                  <a:pt x="3119819" y="1575939"/>
                </a:cubicBezTo>
                <a:close/>
                <a:moveTo>
                  <a:pt x="3113818" y="1572129"/>
                </a:moveTo>
                <a:cubicBezTo>
                  <a:pt x="3112961" y="1574987"/>
                  <a:pt x="3109436" y="1573558"/>
                  <a:pt x="3106865" y="1573463"/>
                </a:cubicBezTo>
                <a:cubicBezTo>
                  <a:pt x="3110008" y="1566605"/>
                  <a:pt x="3105055" y="1566319"/>
                  <a:pt x="3107055" y="1560413"/>
                </a:cubicBezTo>
                <a:cubicBezTo>
                  <a:pt x="3112770" y="1561556"/>
                  <a:pt x="3111246" y="1568510"/>
                  <a:pt x="3113818" y="1572129"/>
                </a:cubicBezTo>
                <a:close/>
                <a:moveTo>
                  <a:pt x="3195066" y="1131884"/>
                </a:moveTo>
                <a:cubicBezTo>
                  <a:pt x="3192590" y="1137313"/>
                  <a:pt x="3181922" y="1138075"/>
                  <a:pt x="3185255" y="1127407"/>
                </a:cubicBezTo>
                <a:cubicBezTo>
                  <a:pt x="3190875" y="1126645"/>
                  <a:pt x="3190970" y="1131217"/>
                  <a:pt x="3195066" y="1131884"/>
                </a:cubicBezTo>
                <a:close/>
                <a:moveTo>
                  <a:pt x="3147536" y="1093784"/>
                </a:moveTo>
                <a:cubicBezTo>
                  <a:pt x="3143822" y="1091688"/>
                  <a:pt x="3139821" y="1086926"/>
                  <a:pt x="3135440" y="1091117"/>
                </a:cubicBezTo>
                <a:cubicBezTo>
                  <a:pt x="3131820" y="1087307"/>
                  <a:pt x="3152204" y="1078544"/>
                  <a:pt x="3147536" y="1093784"/>
                </a:cubicBezTo>
                <a:close/>
                <a:moveTo>
                  <a:pt x="3022283" y="1640519"/>
                </a:moveTo>
                <a:cubicBezTo>
                  <a:pt x="3019235" y="1648805"/>
                  <a:pt x="3010662" y="1641947"/>
                  <a:pt x="3006090" y="1639566"/>
                </a:cubicBezTo>
                <a:cubicBezTo>
                  <a:pt x="3010281" y="1630517"/>
                  <a:pt x="3015520" y="1639757"/>
                  <a:pt x="3022283" y="1640519"/>
                </a:cubicBezTo>
                <a:close/>
                <a:moveTo>
                  <a:pt x="3145727" y="1069685"/>
                </a:moveTo>
                <a:cubicBezTo>
                  <a:pt x="3143536" y="1080068"/>
                  <a:pt x="3132201" y="1067209"/>
                  <a:pt x="3128486" y="1073876"/>
                </a:cubicBezTo>
                <a:cubicBezTo>
                  <a:pt x="3122676" y="1071876"/>
                  <a:pt x="3134201" y="1063494"/>
                  <a:pt x="3129153" y="1063494"/>
                </a:cubicBezTo>
                <a:cubicBezTo>
                  <a:pt x="3133820" y="1062827"/>
                  <a:pt x="3140107" y="1067304"/>
                  <a:pt x="3145727" y="1069685"/>
                </a:cubicBezTo>
                <a:close/>
                <a:moveTo>
                  <a:pt x="2866835" y="2101338"/>
                </a:moveTo>
                <a:cubicBezTo>
                  <a:pt x="2864834" y="2106291"/>
                  <a:pt x="2858453" y="2104672"/>
                  <a:pt x="2856548" y="2109530"/>
                </a:cubicBezTo>
                <a:cubicBezTo>
                  <a:pt x="2852642" y="2107434"/>
                  <a:pt x="2856071" y="2101148"/>
                  <a:pt x="2847118" y="2102005"/>
                </a:cubicBezTo>
                <a:cubicBezTo>
                  <a:pt x="2849118" y="2095147"/>
                  <a:pt x="2859215" y="2100100"/>
                  <a:pt x="2866835" y="2101338"/>
                </a:cubicBezTo>
                <a:close/>
                <a:moveTo>
                  <a:pt x="2841689" y="2090099"/>
                </a:moveTo>
                <a:cubicBezTo>
                  <a:pt x="2830163" y="2088194"/>
                  <a:pt x="2819305" y="2090575"/>
                  <a:pt x="2807399" y="2084003"/>
                </a:cubicBezTo>
                <a:cubicBezTo>
                  <a:pt x="2813971" y="2074859"/>
                  <a:pt x="2833021" y="2087146"/>
                  <a:pt x="2841689" y="2090099"/>
                </a:cubicBezTo>
                <a:close/>
                <a:moveTo>
                  <a:pt x="2818638" y="2150582"/>
                </a:moveTo>
                <a:cubicBezTo>
                  <a:pt x="2813209" y="2143534"/>
                  <a:pt x="2803017" y="2149059"/>
                  <a:pt x="2800731" y="2143343"/>
                </a:cubicBezTo>
                <a:cubicBezTo>
                  <a:pt x="2801493" y="2133818"/>
                  <a:pt x="2825115" y="2142486"/>
                  <a:pt x="2818638" y="2150582"/>
                </a:cubicBezTo>
                <a:close/>
                <a:moveTo>
                  <a:pt x="2829497" y="2094956"/>
                </a:moveTo>
                <a:cubicBezTo>
                  <a:pt x="2826639" y="2100576"/>
                  <a:pt x="2816828" y="2102767"/>
                  <a:pt x="2812637" y="2096004"/>
                </a:cubicBezTo>
                <a:cubicBezTo>
                  <a:pt x="2817495" y="2093432"/>
                  <a:pt x="2826163" y="2089622"/>
                  <a:pt x="2829497" y="2094956"/>
                </a:cubicBezTo>
                <a:close/>
                <a:moveTo>
                  <a:pt x="2788539" y="2081907"/>
                </a:moveTo>
                <a:cubicBezTo>
                  <a:pt x="2781776" y="2085717"/>
                  <a:pt x="2773775" y="2087717"/>
                  <a:pt x="2766441" y="2081526"/>
                </a:cubicBezTo>
                <a:cubicBezTo>
                  <a:pt x="2767394" y="2076002"/>
                  <a:pt x="2775966" y="2082764"/>
                  <a:pt x="2780062" y="2082383"/>
                </a:cubicBezTo>
                <a:cubicBezTo>
                  <a:pt x="2781967" y="2077049"/>
                  <a:pt x="2771108" y="2078859"/>
                  <a:pt x="2767775" y="2076573"/>
                </a:cubicBezTo>
                <a:cubicBezTo>
                  <a:pt x="2776823" y="2070858"/>
                  <a:pt x="2780062" y="2077716"/>
                  <a:pt x="2788539" y="2081907"/>
                </a:cubicBezTo>
                <a:close/>
                <a:moveTo>
                  <a:pt x="2699957" y="2073525"/>
                </a:moveTo>
                <a:cubicBezTo>
                  <a:pt x="2694051" y="2085050"/>
                  <a:pt x="2679478" y="2067048"/>
                  <a:pt x="2673001" y="2071239"/>
                </a:cubicBezTo>
                <a:cubicBezTo>
                  <a:pt x="2681669" y="2063238"/>
                  <a:pt x="2687860" y="2074192"/>
                  <a:pt x="2699957" y="2073525"/>
                </a:cubicBezTo>
                <a:close/>
                <a:moveTo>
                  <a:pt x="2692622" y="2060666"/>
                </a:moveTo>
                <a:cubicBezTo>
                  <a:pt x="2688336" y="2064857"/>
                  <a:pt x="2672144" y="2057904"/>
                  <a:pt x="2669762" y="2054094"/>
                </a:cubicBezTo>
                <a:cubicBezTo>
                  <a:pt x="2670524" y="2047903"/>
                  <a:pt x="2680907" y="2058761"/>
                  <a:pt x="2679573" y="2048855"/>
                </a:cubicBezTo>
                <a:cubicBezTo>
                  <a:pt x="2682431" y="2053618"/>
                  <a:pt x="2687955" y="2056952"/>
                  <a:pt x="2692622" y="2060666"/>
                </a:cubicBezTo>
                <a:close/>
                <a:moveTo>
                  <a:pt x="2825591" y="1582321"/>
                </a:moveTo>
                <a:cubicBezTo>
                  <a:pt x="2804732" y="1587560"/>
                  <a:pt x="2795969" y="1584893"/>
                  <a:pt x="2775299" y="1583083"/>
                </a:cubicBezTo>
                <a:cubicBezTo>
                  <a:pt x="2777681" y="1578606"/>
                  <a:pt x="2785396" y="1585940"/>
                  <a:pt x="2784920" y="1575272"/>
                </a:cubicBezTo>
                <a:cubicBezTo>
                  <a:pt x="2800255" y="1581559"/>
                  <a:pt x="2811399" y="1578987"/>
                  <a:pt x="2825591" y="1582321"/>
                </a:cubicBezTo>
                <a:close/>
                <a:moveTo>
                  <a:pt x="2671858" y="2065524"/>
                </a:moveTo>
                <a:cubicBezTo>
                  <a:pt x="2665667" y="2067429"/>
                  <a:pt x="2640806" y="2071811"/>
                  <a:pt x="2639283" y="2055523"/>
                </a:cubicBezTo>
                <a:cubicBezTo>
                  <a:pt x="2646236" y="2064476"/>
                  <a:pt x="2661380" y="2062381"/>
                  <a:pt x="2671858" y="2065524"/>
                </a:cubicBezTo>
                <a:close/>
                <a:moveTo>
                  <a:pt x="2665286" y="2041997"/>
                </a:moveTo>
                <a:cubicBezTo>
                  <a:pt x="2662428" y="2047903"/>
                  <a:pt x="2653379" y="2050665"/>
                  <a:pt x="2650617" y="2045522"/>
                </a:cubicBezTo>
                <a:cubicBezTo>
                  <a:pt x="2654141" y="2041902"/>
                  <a:pt x="2657761" y="2038378"/>
                  <a:pt x="2665286" y="2041997"/>
                </a:cubicBezTo>
                <a:close/>
                <a:moveTo>
                  <a:pt x="2649855" y="2047998"/>
                </a:moveTo>
                <a:cubicBezTo>
                  <a:pt x="2640044" y="2049236"/>
                  <a:pt x="2625185" y="2041616"/>
                  <a:pt x="2611755" y="2038759"/>
                </a:cubicBezTo>
                <a:cubicBezTo>
                  <a:pt x="2620709" y="2027710"/>
                  <a:pt x="2635949" y="2049046"/>
                  <a:pt x="2640425" y="2034187"/>
                </a:cubicBezTo>
                <a:cubicBezTo>
                  <a:pt x="2645950" y="2034758"/>
                  <a:pt x="2646426" y="2037902"/>
                  <a:pt x="2649569" y="2039807"/>
                </a:cubicBezTo>
                <a:cubicBezTo>
                  <a:pt x="2644712" y="2040854"/>
                  <a:pt x="2638139" y="2046188"/>
                  <a:pt x="2649855" y="2047998"/>
                </a:cubicBezTo>
                <a:close/>
                <a:moveTo>
                  <a:pt x="2920651" y="1027680"/>
                </a:moveTo>
                <a:cubicBezTo>
                  <a:pt x="2919794" y="1036538"/>
                  <a:pt x="2913698" y="1029585"/>
                  <a:pt x="2909887" y="1029490"/>
                </a:cubicBezTo>
                <a:cubicBezTo>
                  <a:pt x="2911316" y="1020632"/>
                  <a:pt x="2919127" y="1022918"/>
                  <a:pt x="2920651" y="1027680"/>
                </a:cubicBezTo>
                <a:close/>
                <a:moveTo>
                  <a:pt x="2588419" y="2026091"/>
                </a:moveTo>
                <a:cubicBezTo>
                  <a:pt x="2567750" y="2024662"/>
                  <a:pt x="2544128" y="2012470"/>
                  <a:pt x="2512600" y="2008850"/>
                </a:cubicBezTo>
                <a:cubicBezTo>
                  <a:pt x="2510981" y="2019899"/>
                  <a:pt x="2525173" y="2010660"/>
                  <a:pt x="2528030" y="2019518"/>
                </a:cubicBezTo>
                <a:cubicBezTo>
                  <a:pt x="2524411" y="2027329"/>
                  <a:pt x="2512600" y="2018566"/>
                  <a:pt x="2504408" y="2016947"/>
                </a:cubicBezTo>
                <a:cubicBezTo>
                  <a:pt x="2502599" y="2006469"/>
                  <a:pt x="2512028" y="2006088"/>
                  <a:pt x="2511933" y="1995039"/>
                </a:cubicBezTo>
                <a:cubicBezTo>
                  <a:pt x="2541366" y="2006374"/>
                  <a:pt x="2563940" y="2006755"/>
                  <a:pt x="2588419" y="2026091"/>
                </a:cubicBezTo>
                <a:close/>
                <a:moveTo>
                  <a:pt x="2709196" y="1507740"/>
                </a:moveTo>
                <a:cubicBezTo>
                  <a:pt x="2704910" y="1519456"/>
                  <a:pt x="2692908" y="1512884"/>
                  <a:pt x="2682335" y="1509550"/>
                </a:cubicBezTo>
                <a:cubicBezTo>
                  <a:pt x="2688146" y="1497834"/>
                  <a:pt x="2701195" y="1504502"/>
                  <a:pt x="2709196" y="1507740"/>
                </a:cubicBezTo>
                <a:close/>
                <a:moveTo>
                  <a:pt x="2674620" y="1517837"/>
                </a:moveTo>
                <a:cubicBezTo>
                  <a:pt x="2670143" y="1530029"/>
                  <a:pt x="2640806" y="1506502"/>
                  <a:pt x="2665191" y="1517360"/>
                </a:cubicBezTo>
                <a:cubicBezTo>
                  <a:pt x="2667762" y="1516122"/>
                  <a:pt x="2670905" y="1516408"/>
                  <a:pt x="2674620" y="1517837"/>
                </a:cubicBezTo>
                <a:close/>
                <a:moveTo>
                  <a:pt x="2474404" y="2001230"/>
                </a:moveTo>
                <a:cubicBezTo>
                  <a:pt x="2473071" y="2011136"/>
                  <a:pt x="2462022" y="2000278"/>
                  <a:pt x="2455926" y="1999992"/>
                </a:cubicBezTo>
                <a:cubicBezTo>
                  <a:pt x="2461927" y="1994372"/>
                  <a:pt x="2463260" y="1999611"/>
                  <a:pt x="2474404" y="2001230"/>
                </a:cubicBezTo>
                <a:close/>
                <a:moveTo>
                  <a:pt x="2457831" y="1987038"/>
                </a:moveTo>
                <a:cubicBezTo>
                  <a:pt x="2454688" y="1993134"/>
                  <a:pt x="2448592" y="1992944"/>
                  <a:pt x="2442401" y="1992372"/>
                </a:cubicBezTo>
                <a:cubicBezTo>
                  <a:pt x="2445068" y="1990848"/>
                  <a:pt x="2446877" y="1987800"/>
                  <a:pt x="2448306" y="1983514"/>
                </a:cubicBezTo>
                <a:lnTo>
                  <a:pt x="2457831" y="1987038"/>
                </a:lnTo>
                <a:close/>
                <a:moveTo>
                  <a:pt x="2390585" y="1992658"/>
                </a:moveTo>
                <a:cubicBezTo>
                  <a:pt x="2389061" y="1994658"/>
                  <a:pt x="2378583" y="1997516"/>
                  <a:pt x="2380012" y="1991610"/>
                </a:cubicBezTo>
                <a:cubicBezTo>
                  <a:pt x="2377631" y="1990848"/>
                  <a:pt x="2377059" y="1993896"/>
                  <a:pt x="2375821" y="1995515"/>
                </a:cubicBezTo>
                <a:cubicBezTo>
                  <a:pt x="2369630" y="1990848"/>
                  <a:pt x="2374487" y="1990943"/>
                  <a:pt x="2377059" y="1984943"/>
                </a:cubicBezTo>
                <a:cubicBezTo>
                  <a:pt x="2385060" y="1985990"/>
                  <a:pt x="2382584" y="1991801"/>
                  <a:pt x="2390585" y="1992658"/>
                </a:cubicBezTo>
                <a:close/>
                <a:moveTo>
                  <a:pt x="2367629" y="1981418"/>
                </a:moveTo>
                <a:cubicBezTo>
                  <a:pt x="2365343" y="1983038"/>
                  <a:pt x="2363153" y="1984657"/>
                  <a:pt x="2365820" y="1986181"/>
                </a:cubicBezTo>
                <a:cubicBezTo>
                  <a:pt x="2364200" y="1991610"/>
                  <a:pt x="2357057" y="1984085"/>
                  <a:pt x="2353056" y="1983990"/>
                </a:cubicBezTo>
                <a:cubicBezTo>
                  <a:pt x="2356866" y="1980656"/>
                  <a:pt x="2360676" y="1977418"/>
                  <a:pt x="2367629" y="1981418"/>
                </a:cubicBezTo>
                <a:close/>
                <a:moveTo>
                  <a:pt x="2302574" y="1981037"/>
                </a:moveTo>
                <a:cubicBezTo>
                  <a:pt x="2297240" y="1988467"/>
                  <a:pt x="2293239" y="1976751"/>
                  <a:pt x="2284095" y="1979418"/>
                </a:cubicBezTo>
                <a:cubicBezTo>
                  <a:pt x="2285810" y="1969607"/>
                  <a:pt x="2296478" y="1980752"/>
                  <a:pt x="2302574" y="1981037"/>
                </a:cubicBezTo>
                <a:close/>
                <a:moveTo>
                  <a:pt x="2263521" y="2059714"/>
                </a:moveTo>
                <a:cubicBezTo>
                  <a:pt x="2255234" y="2053427"/>
                  <a:pt x="2247043" y="2047046"/>
                  <a:pt x="2254282" y="2033996"/>
                </a:cubicBezTo>
                <a:cubicBezTo>
                  <a:pt x="2256282" y="2043045"/>
                  <a:pt x="2266093" y="2048665"/>
                  <a:pt x="2263521" y="2059714"/>
                </a:cubicBezTo>
                <a:close/>
                <a:moveTo>
                  <a:pt x="2286000" y="1988467"/>
                </a:moveTo>
                <a:cubicBezTo>
                  <a:pt x="2281047" y="1990848"/>
                  <a:pt x="2266950" y="1990086"/>
                  <a:pt x="2279809" y="1997135"/>
                </a:cubicBezTo>
                <a:cubicBezTo>
                  <a:pt x="2272475" y="2006088"/>
                  <a:pt x="2264188" y="1992372"/>
                  <a:pt x="2255139" y="1990277"/>
                </a:cubicBezTo>
                <a:cubicBezTo>
                  <a:pt x="2266283" y="1985324"/>
                  <a:pt x="2270760" y="1987514"/>
                  <a:pt x="2286000" y="1988467"/>
                </a:cubicBezTo>
                <a:close/>
                <a:moveTo>
                  <a:pt x="2695004" y="933002"/>
                </a:moveTo>
                <a:cubicBezTo>
                  <a:pt x="2689765" y="936526"/>
                  <a:pt x="2694527" y="938240"/>
                  <a:pt x="2689289" y="941765"/>
                </a:cubicBezTo>
                <a:cubicBezTo>
                  <a:pt x="2679287" y="931763"/>
                  <a:pt x="2676239" y="930430"/>
                  <a:pt x="2664904" y="926334"/>
                </a:cubicBezTo>
                <a:cubicBezTo>
                  <a:pt x="2672334" y="919571"/>
                  <a:pt x="2684907" y="930430"/>
                  <a:pt x="2695004" y="933002"/>
                </a:cubicBezTo>
                <a:close/>
                <a:moveTo>
                  <a:pt x="2248472" y="2034568"/>
                </a:moveTo>
                <a:cubicBezTo>
                  <a:pt x="2247138" y="2045998"/>
                  <a:pt x="2224945" y="2037044"/>
                  <a:pt x="2231898" y="2027900"/>
                </a:cubicBezTo>
                <a:cubicBezTo>
                  <a:pt x="2239518" y="2033330"/>
                  <a:pt x="2245424" y="2027138"/>
                  <a:pt x="2248472" y="2034568"/>
                </a:cubicBezTo>
                <a:close/>
                <a:moveTo>
                  <a:pt x="2266569" y="1975322"/>
                </a:moveTo>
                <a:cubicBezTo>
                  <a:pt x="2263521" y="1982561"/>
                  <a:pt x="2249043" y="1974751"/>
                  <a:pt x="2246948" y="1970084"/>
                </a:cubicBezTo>
                <a:cubicBezTo>
                  <a:pt x="2254568" y="1968179"/>
                  <a:pt x="2255806" y="1973989"/>
                  <a:pt x="2266569" y="1975322"/>
                </a:cubicBezTo>
                <a:close/>
                <a:moveTo>
                  <a:pt x="2662142" y="922429"/>
                </a:moveTo>
                <a:cubicBezTo>
                  <a:pt x="2660237" y="931859"/>
                  <a:pt x="2650427" y="922715"/>
                  <a:pt x="2649855" y="920238"/>
                </a:cubicBezTo>
                <a:cubicBezTo>
                  <a:pt x="2653379" y="916238"/>
                  <a:pt x="2660809" y="917095"/>
                  <a:pt x="2662142" y="922429"/>
                </a:cubicBezTo>
                <a:close/>
                <a:moveTo>
                  <a:pt x="2219611" y="1983990"/>
                </a:moveTo>
                <a:cubicBezTo>
                  <a:pt x="2217230" y="1991229"/>
                  <a:pt x="2207895" y="1988943"/>
                  <a:pt x="2205990" y="1983990"/>
                </a:cubicBezTo>
                <a:cubicBezTo>
                  <a:pt x="2209419" y="1981228"/>
                  <a:pt x="2213896" y="1981228"/>
                  <a:pt x="2219611" y="1983990"/>
                </a:cubicBezTo>
                <a:close/>
                <a:moveTo>
                  <a:pt x="2164937" y="1983800"/>
                </a:moveTo>
                <a:cubicBezTo>
                  <a:pt x="2149793" y="1975894"/>
                  <a:pt x="2133124" y="1980561"/>
                  <a:pt x="2123408" y="1971893"/>
                </a:cubicBezTo>
                <a:cubicBezTo>
                  <a:pt x="2124837" y="1963892"/>
                  <a:pt x="2130362" y="1966655"/>
                  <a:pt x="2131790" y="1958654"/>
                </a:cubicBezTo>
                <a:cubicBezTo>
                  <a:pt x="2133505" y="1964464"/>
                  <a:pt x="2147697" y="1965035"/>
                  <a:pt x="2141601" y="1974084"/>
                </a:cubicBezTo>
                <a:cubicBezTo>
                  <a:pt x="2148364" y="1967036"/>
                  <a:pt x="2156841" y="1979799"/>
                  <a:pt x="2164937" y="1983800"/>
                </a:cubicBezTo>
                <a:close/>
                <a:moveTo>
                  <a:pt x="2161223" y="1979418"/>
                </a:moveTo>
                <a:cubicBezTo>
                  <a:pt x="2158937" y="1973798"/>
                  <a:pt x="2165223" y="1964750"/>
                  <a:pt x="2173224" y="1970465"/>
                </a:cubicBezTo>
                <a:cubicBezTo>
                  <a:pt x="2160270" y="1981704"/>
                  <a:pt x="2184178" y="1973417"/>
                  <a:pt x="2179987" y="1987133"/>
                </a:cubicBezTo>
                <a:cubicBezTo>
                  <a:pt x="2171224" y="1981228"/>
                  <a:pt x="2172081" y="1983514"/>
                  <a:pt x="2161223" y="1979418"/>
                </a:cubicBezTo>
                <a:close/>
                <a:moveTo>
                  <a:pt x="2116550" y="2013708"/>
                </a:moveTo>
                <a:cubicBezTo>
                  <a:pt x="2107406" y="2017899"/>
                  <a:pt x="2106644" y="2011898"/>
                  <a:pt x="2100263" y="2006755"/>
                </a:cubicBezTo>
                <a:cubicBezTo>
                  <a:pt x="2109502" y="2002469"/>
                  <a:pt x="2110169" y="2008565"/>
                  <a:pt x="2116550" y="2013708"/>
                </a:cubicBezTo>
                <a:close/>
                <a:moveTo>
                  <a:pt x="2491073" y="812891"/>
                </a:moveTo>
                <a:cubicBezTo>
                  <a:pt x="2489835" y="816892"/>
                  <a:pt x="2487454" y="816130"/>
                  <a:pt x="2486025" y="819083"/>
                </a:cubicBezTo>
                <a:cubicBezTo>
                  <a:pt x="2479739" y="816892"/>
                  <a:pt x="2479929" y="811367"/>
                  <a:pt x="2472023" y="810034"/>
                </a:cubicBezTo>
                <a:cubicBezTo>
                  <a:pt x="2476214" y="802985"/>
                  <a:pt x="2488883" y="807272"/>
                  <a:pt x="2491073" y="812891"/>
                </a:cubicBezTo>
                <a:close/>
                <a:moveTo>
                  <a:pt x="1972056" y="1893979"/>
                </a:moveTo>
                <a:cubicBezTo>
                  <a:pt x="1963007" y="1899599"/>
                  <a:pt x="1958340" y="1886359"/>
                  <a:pt x="1949672" y="1895122"/>
                </a:cubicBezTo>
                <a:cubicBezTo>
                  <a:pt x="1938814" y="1888169"/>
                  <a:pt x="1936814" y="1881120"/>
                  <a:pt x="1924812" y="1883787"/>
                </a:cubicBezTo>
                <a:lnTo>
                  <a:pt x="1930241" y="1872071"/>
                </a:lnTo>
                <a:cubicBezTo>
                  <a:pt x="1941100" y="1880834"/>
                  <a:pt x="1959959" y="1882454"/>
                  <a:pt x="1972056" y="1893979"/>
                </a:cubicBezTo>
                <a:close/>
                <a:moveTo>
                  <a:pt x="2458022" y="800795"/>
                </a:moveTo>
                <a:cubicBezTo>
                  <a:pt x="2452973" y="794032"/>
                  <a:pt x="2448687" y="797080"/>
                  <a:pt x="2444020" y="791555"/>
                </a:cubicBezTo>
                <a:cubicBezTo>
                  <a:pt x="2448306" y="784316"/>
                  <a:pt x="2463070" y="792889"/>
                  <a:pt x="2458022" y="800795"/>
                </a:cubicBezTo>
                <a:close/>
                <a:moveTo>
                  <a:pt x="1924717" y="1878072"/>
                </a:moveTo>
                <a:cubicBezTo>
                  <a:pt x="1911953" y="1886359"/>
                  <a:pt x="1894523" y="1876929"/>
                  <a:pt x="1890236" y="1864642"/>
                </a:cubicBezTo>
                <a:cubicBezTo>
                  <a:pt x="1876520" y="1871500"/>
                  <a:pt x="1864424" y="1875691"/>
                  <a:pt x="1852422" y="1858165"/>
                </a:cubicBezTo>
                <a:cubicBezTo>
                  <a:pt x="1861280" y="1854260"/>
                  <a:pt x="1872901" y="1870166"/>
                  <a:pt x="1884617" y="1853402"/>
                </a:cubicBezTo>
                <a:cubicBezTo>
                  <a:pt x="1901381" y="1865975"/>
                  <a:pt x="1918240" y="1869309"/>
                  <a:pt x="1924717" y="1878072"/>
                </a:cubicBezTo>
                <a:close/>
                <a:moveTo>
                  <a:pt x="1934337" y="1845687"/>
                </a:moveTo>
                <a:cubicBezTo>
                  <a:pt x="1931194" y="1852450"/>
                  <a:pt x="1919192" y="1845306"/>
                  <a:pt x="1917764" y="1840639"/>
                </a:cubicBezTo>
                <a:cubicBezTo>
                  <a:pt x="1922145" y="1834924"/>
                  <a:pt x="1928146" y="1834352"/>
                  <a:pt x="1935480" y="1837591"/>
                </a:cubicBezTo>
                <a:cubicBezTo>
                  <a:pt x="1933670" y="1840829"/>
                  <a:pt x="1931956" y="1844068"/>
                  <a:pt x="1934337" y="1845687"/>
                </a:cubicBezTo>
                <a:close/>
                <a:moveTo>
                  <a:pt x="1916621" y="1831590"/>
                </a:moveTo>
                <a:cubicBezTo>
                  <a:pt x="1911096" y="1839401"/>
                  <a:pt x="1908048" y="1826923"/>
                  <a:pt x="1897761" y="1825494"/>
                </a:cubicBezTo>
                <a:cubicBezTo>
                  <a:pt x="1900047" y="1821398"/>
                  <a:pt x="1897380" y="1819303"/>
                  <a:pt x="1899952" y="1815112"/>
                </a:cubicBezTo>
                <a:cubicBezTo>
                  <a:pt x="1906238" y="1820351"/>
                  <a:pt x="1913096" y="1825304"/>
                  <a:pt x="1916621" y="1831590"/>
                </a:cubicBezTo>
                <a:close/>
                <a:moveTo>
                  <a:pt x="2421160" y="718403"/>
                </a:moveTo>
                <a:cubicBezTo>
                  <a:pt x="2415159" y="720689"/>
                  <a:pt x="2410587" y="718499"/>
                  <a:pt x="2406968" y="714593"/>
                </a:cubicBezTo>
                <a:cubicBezTo>
                  <a:pt x="2413159" y="706402"/>
                  <a:pt x="2413540" y="717260"/>
                  <a:pt x="2421160" y="718403"/>
                </a:cubicBezTo>
                <a:close/>
                <a:moveTo>
                  <a:pt x="1863662" y="1886264"/>
                </a:moveTo>
                <a:cubicBezTo>
                  <a:pt x="1860899" y="1891217"/>
                  <a:pt x="1853660" y="1882739"/>
                  <a:pt x="1849088" y="1882263"/>
                </a:cubicBezTo>
                <a:cubicBezTo>
                  <a:pt x="1856327" y="1879501"/>
                  <a:pt x="1850898" y="1877024"/>
                  <a:pt x="1844612" y="1874453"/>
                </a:cubicBezTo>
                <a:cubicBezTo>
                  <a:pt x="1851755" y="1866356"/>
                  <a:pt x="1857661" y="1882263"/>
                  <a:pt x="1863662" y="1886264"/>
                </a:cubicBezTo>
                <a:close/>
                <a:moveTo>
                  <a:pt x="1868996" y="1846068"/>
                </a:moveTo>
                <a:lnTo>
                  <a:pt x="1865662" y="1853021"/>
                </a:lnTo>
                <a:lnTo>
                  <a:pt x="1854518" y="1847783"/>
                </a:lnTo>
                <a:cubicBezTo>
                  <a:pt x="1857089" y="1840448"/>
                  <a:pt x="1864138" y="1846449"/>
                  <a:pt x="1868996" y="1846068"/>
                </a:cubicBezTo>
                <a:close/>
                <a:moveTo>
                  <a:pt x="2406587" y="705830"/>
                </a:moveTo>
                <a:cubicBezTo>
                  <a:pt x="2402872" y="709069"/>
                  <a:pt x="2398300" y="708212"/>
                  <a:pt x="2393061" y="705259"/>
                </a:cubicBezTo>
                <a:cubicBezTo>
                  <a:pt x="2396776" y="700211"/>
                  <a:pt x="2404967" y="698972"/>
                  <a:pt x="2406587" y="705830"/>
                </a:cubicBezTo>
                <a:close/>
                <a:moveTo>
                  <a:pt x="2384203" y="738025"/>
                </a:moveTo>
                <a:cubicBezTo>
                  <a:pt x="2381917" y="742311"/>
                  <a:pt x="2378107" y="732881"/>
                  <a:pt x="2375916" y="731262"/>
                </a:cubicBezTo>
                <a:cubicBezTo>
                  <a:pt x="2382488" y="722975"/>
                  <a:pt x="2384012" y="733167"/>
                  <a:pt x="2384203" y="738025"/>
                </a:cubicBezTo>
                <a:close/>
                <a:moveTo>
                  <a:pt x="2364581" y="740216"/>
                </a:moveTo>
                <a:cubicBezTo>
                  <a:pt x="2361533" y="746026"/>
                  <a:pt x="2356009" y="741740"/>
                  <a:pt x="2350961" y="739358"/>
                </a:cubicBezTo>
                <a:cubicBezTo>
                  <a:pt x="2354104" y="731643"/>
                  <a:pt x="2363343" y="734977"/>
                  <a:pt x="2364581" y="740216"/>
                </a:cubicBezTo>
                <a:close/>
                <a:moveTo>
                  <a:pt x="2349151" y="724118"/>
                </a:moveTo>
                <a:cubicBezTo>
                  <a:pt x="2351056" y="725642"/>
                  <a:pt x="2349056" y="726976"/>
                  <a:pt x="2348008" y="726404"/>
                </a:cubicBezTo>
                <a:cubicBezTo>
                  <a:pt x="2344484" y="732215"/>
                  <a:pt x="2354390" y="731834"/>
                  <a:pt x="2349151" y="738406"/>
                </a:cubicBezTo>
                <a:cubicBezTo>
                  <a:pt x="2345055" y="735263"/>
                  <a:pt x="2342960" y="740692"/>
                  <a:pt x="2338578" y="736120"/>
                </a:cubicBezTo>
                <a:cubicBezTo>
                  <a:pt x="2338769" y="733643"/>
                  <a:pt x="2338959" y="731262"/>
                  <a:pt x="2337054" y="729643"/>
                </a:cubicBezTo>
                <a:cubicBezTo>
                  <a:pt x="2340197" y="723833"/>
                  <a:pt x="2346008" y="729929"/>
                  <a:pt x="2349151" y="724118"/>
                </a:cubicBezTo>
                <a:close/>
                <a:moveTo>
                  <a:pt x="1783366" y="1853688"/>
                </a:moveTo>
                <a:cubicBezTo>
                  <a:pt x="1784318" y="1850831"/>
                  <a:pt x="1780318" y="1849783"/>
                  <a:pt x="1777841" y="1848164"/>
                </a:cubicBezTo>
                <a:cubicBezTo>
                  <a:pt x="1777841" y="1842830"/>
                  <a:pt x="1788224" y="1843687"/>
                  <a:pt x="1782318" y="1838924"/>
                </a:cubicBezTo>
                <a:cubicBezTo>
                  <a:pt x="1786223" y="1836353"/>
                  <a:pt x="1787557" y="1850735"/>
                  <a:pt x="1787747" y="1855879"/>
                </a:cubicBezTo>
                <a:cubicBezTo>
                  <a:pt x="1779556" y="1852831"/>
                  <a:pt x="1779270" y="1859594"/>
                  <a:pt x="1773365" y="1851688"/>
                </a:cubicBezTo>
                <a:cubicBezTo>
                  <a:pt x="1775651" y="1848926"/>
                  <a:pt x="1779937" y="1852545"/>
                  <a:pt x="1783366" y="1853688"/>
                </a:cubicBezTo>
                <a:close/>
                <a:moveTo>
                  <a:pt x="2359057" y="665921"/>
                </a:moveTo>
                <a:cubicBezTo>
                  <a:pt x="2355723" y="673731"/>
                  <a:pt x="2343626" y="671255"/>
                  <a:pt x="2349722" y="661349"/>
                </a:cubicBezTo>
                <a:cubicBezTo>
                  <a:pt x="2353532" y="659634"/>
                  <a:pt x="2358009" y="661825"/>
                  <a:pt x="2359057" y="665921"/>
                </a:cubicBezTo>
                <a:close/>
                <a:moveTo>
                  <a:pt x="2333244" y="713546"/>
                </a:moveTo>
                <a:cubicBezTo>
                  <a:pt x="2330577" y="721261"/>
                  <a:pt x="2325148" y="717165"/>
                  <a:pt x="2321909" y="722309"/>
                </a:cubicBezTo>
                <a:cubicBezTo>
                  <a:pt x="2320100" y="719546"/>
                  <a:pt x="2320862" y="715641"/>
                  <a:pt x="2322671" y="711260"/>
                </a:cubicBezTo>
                <a:cubicBezTo>
                  <a:pt x="2325815" y="710402"/>
                  <a:pt x="2329244" y="710688"/>
                  <a:pt x="2333244" y="713546"/>
                </a:cubicBezTo>
                <a:close/>
                <a:moveTo>
                  <a:pt x="1754981" y="1816922"/>
                </a:moveTo>
                <a:cubicBezTo>
                  <a:pt x="1752886" y="1818255"/>
                  <a:pt x="1750790" y="1819589"/>
                  <a:pt x="1749362" y="1822732"/>
                </a:cubicBezTo>
                <a:cubicBezTo>
                  <a:pt x="1747266" y="1820636"/>
                  <a:pt x="1745837" y="1815874"/>
                  <a:pt x="1749457" y="1817017"/>
                </a:cubicBezTo>
                <a:cubicBezTo>
                  <a:pt x="1749171" y="1813969"/>
                  <a:pt x="1745647" y="1812159"/>
                  <a:pt x="1748504" y="1807873"/>
                </a:cubicBezTo>
                <a:cubicBezTo>
                  <a:pt x="1749743" y="1810254"/>
                  <a:pt x="1751076" y="1812635"/>
                  <a:pt x="1752886" y="1810064"/>
                </a:cubicBezTo>
                <a:cubicBezTo>
                  <a:pt x="1754981" y="1811873"/>
                  <a:pt x="1752124" y="1815398"/>
                  <a:pt x="1754981" y="1816922"/>
                </a:cubicBezTo>
                <a:close/>
                <a:moveTo>
                  <a:pt x="1735074" y="1818541"/>
                </a:moveTo>
                <a:cubicBezTo>
                  <a:pt x="1738122" y="1808921"/>
                  <a:pt x="1737931" y="1808159"/>
                  <a:pt x="1745266" y="1803396"/>
                </a:cubicBezTo>
                <a:cubicBezTo>
                  <a:pt x="1746218" y="1809873"/>
                  <a:pt x="1744313" y="1822827"/>
                  <a:pt x="1735074" y="1818541"/>
                </a:cubicBezTo>
                <a:close/>
                <a:moveTo>
                  <a:pt x="2296954" y="664301"/>
                </a:moveTo>
                <a:cubicBezTo>
                  <a:pt x="2295335" y="666873"/>
                  <a:pt x="2295335" y="668588"/>
                  <a:pt x="2296573" y="669826"/>
                </a:cubicBezTo>
                <a:cubicBezTo>
                  <a:pt x="2290001" y="672493"/>
                  <a:pt x="2295525" y="663254"/>
                  <a:pt x="2285333" y="664301"/>
                </a:cubicBezTo>
                <a:cubicBezTo>
                  <a:pt x="2288000" y="660777"/>
                  <a:pt x="2286000" y="659253"/>
                  <a:pt x="2283905" y="657920"/>
                </a:cubicBezTo>
                <a:cubicBezTo>
                  <a:pt x="2290382" y="654014"/>
                  <a:pt x="2287334" y="668111"/>
                  <a:pt x="2296954" y="664301"/>
                </a:cubicBezTo>
                <a:close/>
                <a:moveTo>
                  <a:pt x="1736789" y="1721957"/>
                </a:moveTo>
                <a:cubicBezTo>
                  <a:pt x="1714786" y="1724910"/>
                  <a:pt x="1677638" y="1700431"/>
                  <a:pt x="1659922" y="1697478"/>
                </a:cubicBezTo>
                <a:cubicBezTo>
                  <a:pt x="1673638" y="1686334"/>
                  <a:pt x="1713357" y="1712909"/>
                  <a:pt x="1736789" y="1721957"/>
                </a:cubicBezTo>
                <a:close/>
                <a:moveTo>
                  <a:pt x="1704880" y="1726148"/>
                </a:moveTo>
                <a:lnTo>
                  <a:pt x="1701356" y="1733102"/>
                </a:lnTo>
                <a:cubicBezTo>
                  <a:pt x="1695926" y="1730720"/>
                  <a:pt x="1690783" y="1728149"/>
                  <a:pt x="1689640" y="1724243"/>
                </a:cubicBezTo>
                <a:cubicBezTo>
                  <a:pt x="1692878" y="1718433"/>
                  <a:pt x="1699165" y="1723291"/>
                  <a:pt x="1704880" y="1726148"/>
                </a:cubicBezTo>
                <a:close/>
                <a:moveTo>
                  <a:pt x="1686401" y="1725386"/>
                </a:moveTo>
                <a:cubicBezTo>
                  <a:pt x="1685258" y="1727672"/>
                  <a:pt x="1684115" y="1729958"/>
                  <a:pt x="1682877" y="1732244"/>
                </a:cubicBezTo>
                <a:cubicBezTo>
                  <a:pt x="1679258" y="1729196"/>
                  <a:pt x="1674019" y="1726720"/>
                  <a:pt x="1677734" y="1721005"/>
                </a:cubicBezTo>
                <a:lnTo>
                  <a:pt x="1686401" y="1725386"/>
                </a:lnTo>
                <a:close/>
                <a:moveTo>
                  <a:pt x="1656969" y="1756628"/>
                </a:moveTo>
                <a:cubicBezTo>
                  <a:pt x="1655255" y="1759010"/>
                  <a:pt x="1654112" y="1756819"/>
                  <a:pt x="1654778" y="1755485"/>
                </a:cubicBezTo>
                <a:cubicBezTo>
                  <a:pt x="1641920" y="1762153"/>
                  <a:pt x="1656207" y="1748532"/>
                  <a:pt x="1648492" y="1746532"/>
                </a:cubicBezTo>
                <a:cubicBezTo>
                  <a:pt x="1650778" y="1743770"/>
                  <a:pt x="1654874" y="1747389"/>
                  <a:pt x="1658302" y="1748627"/>
                </a:cubicBezTo>
                <a:cubicBezTo>
                  <a:pt x="1656493" y="1751771"/>
                  <a:pt x="1654588" y="1754914"/>
                  <a:pt x="1656969" y="1756628"/>
                </a:cubicBezTo>
                <a:close/>
                <a:moveTo>
                  <a:pt x="1640491" y="1687667"/>
                </a:moveTo>
                <a:cubicBezTo>
                  <a:pt x="1636014" y="1695383"/>
                  <a:pt x="1626489" y="1685762"/>
                  <a:pt x="1619726" y="1685762"/>
                </a:cubicBezTo>
                <a:cubicBezTo>
                  <a:pt x="1628013" y="1676714"/>
                  <a:pt x="1631347" y="1688620"/>
                  <a:pt x="1640491" y="1687667"/>
                </a:cubicBezTo>
                <a:close/>
                <a:moveTo>
                  <a:pt x="2152460" y="488279"/>
                </a:moveTo>
                <a:cubicBezTo>
                  <a:pt x="2147411" y="490184"/>
                  <a:pt x="2137029" y="488756"/>
                  <a:pt x="2134743" y="482374"/>
                </a:cubicBezTo>
                <a:cubicBezTo>
                  <a:pt x="2138363" y="477611"/>
                  <a:pt x="2146840" y="487136"/>
                  <a:pt x="2152460" y="488279"/>
                </a:cubicBezTo>
                <a:close/>
                <a:moveTo>
                  <a:pt x="1411605" y="1530029"/>
                </a:moveTo>
                <a:cubicBezTo>
                  <a:pt x="1407986" y="1518980"/>
                  <a:pt x="1409700" y="1511836"/>
                  <a:pt x="1414748" y="1508883"/>
                </a:cubicBezTo>
                <a:cubicBezTo>
                  <a:pt x="1417320" y="1507454"/>
                  <a:pt x="1420654" y="1506978"/>
                  <a:pt x="1424654" y="1507740"/>
                </a:cubicBezTo>
                <a:cubicBezTo>
                  <a:pt x="1428655" y="1508597"/>
                  <a:pt x="1433131" y="1510598"/>
                  <a:pt x="1437989" y="1513646"/>
                </a:cubicBezTo>
                <a:cubicBezTo>
                  <a:pt x="1437989" y="1509455"/>
                  <a:pt x="1433798" y="1507645"/>
                  <a:pt x="1431131" y="1504883"/>
                </a:cubicBezTo>
                <a:cubicBezTo>
                  <a:pt x="1433513" y="1497072"/>
                  <a:pt x="1440085" y="1506788"/>
                  <a:pt x="1443228" y="1501835"/>
                </a:cubicBezTo>
                <a:cubicBezTo>
                  <a:pt x="1445324" y="1503644"/>
                  <a:pt x="1442085" y="1508407"/>
                  <a:pt x="1440847" y="1512026"/>
                </a:cubicBezTo>
                <a:cubicBezTo>
                  <a:pt x="1459230" y="1517456"/>
                  <a:pt x="1461040" y="1516979"/>
                  <a:pt x="1480471" y="1524314"/>
                </a:cubicBezTo>
                <a:cubicBezTo>
                  <a:pt x="1478756" y="1534315"/>
                  <a:pt x="1489520" y="1528409"/>
                  <a:pt x="1488662" y="1539268"/>
                </a:cubicBezTo>
                <a:cubicBezTo>
                  <a:pt x="1494473" y="1539363"/>
                  <a:pt x="1485614" y="1531648"/>
                  <a:pt x="1493044" y="1529933"/>
                </a:cubicBezTo>
                <a:cubicBezTo>
                  <a:pt x="1504760" y="1537458"/>
                  <a:pt x="1500473" y="1543268"/>
                  <a:pt x="1515904" y="1545840"/>
                </a:cubicBezTo>
                <a:cubicBezTo>
                  <a:pt x="1519333" y="1539363"/>
                  <a:pt x="1502855" y="1543459"/>
                  <a:pt x="1510284" y="1534886"/>
                </a:cubicBezTo>
                <a:cubicBezTo>
                  <a:pt x="1516761" y="1542316"/>
                  <a:pt x="1524286" y="1543173"/>
                  <a:pt x="1532954" y="1542221"/>
                </a:cubicBezTo>
                <a:cubicBezTo>
                  <a:pt x="1530953" y="1547840"/>
                  <a:pt x="1528381" y="1550984"/>
                  <a:pt x="1525619" y="1552984"/>
                </a:cubicBezTo>
                <a:cubicBezTo>
                  <a:pt x="1530001" y="1555746"/>
                  <a:pt x="1533049" y="1552603"/>
                  <a:pt x="1535430" y="1546221"/>
                </a:cubicBezTo>
                <a:cubicBezTo>
                  <a:pt x="1545717" y="1548221"/>
                  <a:pt x="1544384" y="1555937"/>
                  <a:pt x="1545241" y="1562509"/>
                </a:cubicBezTo>
                <a:cubicBezTo>
                  <a:pt x="1527429" y="1574510"/>
                  <a:pt x="1503902" y="1542506"/>
                  <a:pt x="1486186" y="1549364"/>
                </a:cubicBezTo>
                <a:cubicBezTo>
                  <a:pt x="1467707" y="1533934"/>
                  <a:pt x="1447895" y="1526885"/>
                  <a:pt x="1427131" y="1514217"/>
                </a:cubicBezTo>
                <a:cubicBezTo>
                  <a:pt x="1425512" y="1518694"/>
                  <a:pt x="1432560" y="1518408"/>
                  <a:pt x="1432179" y="1522123"/>
                </a:cubicBezTo>
                <a:cubicBezTo>
                  <a:pt x="1428655" y="1529362"/>
                  <a:pt x="1419320" y="1521742"/>
                  <a:pt x="1422559" y="1514979"/>
                </a:cubicBezTo>
                <a:cubicBezTo>
                  <a:pt x="1415320" y="1517741"/>
                  <a:pt x="1414177" y="1519646"/>
                  <a:pt x="1411605" y="1530029"/>
                </a:cubicBezTo>
                <a:close/>
                <a:moveTo>
                  <a:pt x="2093500" y="390362"/>
                </a:moveTo>
                <a:cubicBezTo>
                  <a:pt x="2089309" y="394744"/>
                  <a:pt x="2078260" y="392744"/>
                  <a:pt x="2076450" y="388172"/>
                </a:cubicBezTo>
                <a:cubicBezTo>
                  <a:pt x="2080641" y="385124"/>
                  <a:pt x="2086642" y="386552"/>
                  <a:pt x="2093500" y="390362"/>
                </a:cubicBezTo>
                <a:close/>
                <a:moveTo>
                  <a:pt x="2093786" y="370646"/>
                </a:moveTo>
                <a:cubicBezTo>
                  <a:pt x="2091500" y="380552"/>
                  <a:pt x="2077688" y="374170"/>
                  <a:pt x="2083880" y="366074"/>
                </a:cubicBezTo>
                <a:cubicBezTo>
                  <a:pt x="2087118" y="367598"/>
                  <a:pt x="2090452" y="369122"/>
                  <a:pt x="2093786" y="370646"/>
                </a:cubicBezTo>
                <a:close/>
                <a:moveTo>
                  <a:pt x="2012537" y="542762"/>
                </a:moveTo>
                <a:cubicBezTo>
                  <a:pt x="2006060" y="544953"/>
                  <a:pt x="1983962" y="536190"/>
                  <a:pt x="1994345" y="525903"/>
                </a:cubicBezTo>
                <a:cubicBezTo>
                  <a:pt x="1998917" y="535714"/>
                  <a:pt x="2005108" y="537333"/>
                  <a:pt x="2012537" y="542762"/>
                </a:cubicBezTo>
                <a:close/>
                <a:moveTo>
                  <a:pt x="2074069" y="387029"/>
                </a:moveTo>
                <a:cubicBezTo>
                  <a:pt x="2055209" y="391410"/>
                  <a:pt x="2038445" y="369217"/>
                  <a:pt x="2023586" y="366645"/>
                </a:cubicBezTo>
                <a:cubicBezTo>
                  <a:pt x="2029206" y="365597"/>
                  <a:pt x="2033778" y="362073"/>
                  <a:pt x="2037398" y="355977"/>
                </a:cubicBezTo>
                <a:cubicBezTo>
                  <a:pt x="2049780" y="362168"/>
                  <a:pt x="2054924" y="375122"/>
                  <a:pt x="2067401" y="375408"/>
                </a:cubicBezTo>
                <a:cubicBezTo>
                  <a:pt x="2067973" y="379885"/>
                  <a:pt x="2065115" y="385409"/>
                  <a:pt x="2074069" y="387029"/>
                </a:cubicBezTo>
                <a:close/>
                <a:moveTo>
                  <a:pt x="1525524" y="1516503"/>
                </a:moveTo>
                <a:cubicBezTo>
                  <a:pt x="1521714" y="1521170"/>
                  <a:pt x="1514951" y="1512884"/>
                  <a:pt x="1509998" y="1512407"/>
                </a:cubicBezTo>
                <a:cubicBezTo>
                  <a:pt x="1518666" y="1502406"/>
                  <a:pt x="1518476" y="1512407"/>
                  <a:pt x="1525524" y="1516503"/>
                </a:cubicBezTo>
                <a:close/>
                <a:moveTo>
                  <a:pt x="2012061" y="468944"/>
                </a:moveTo>
                <a:cubicBezTo>
                  <a:pt x="2009204" y="470182"/>
                  <a:pt x="2007013" y="473039"/>
                  <a:pt x="2005298" y="477230"/>
                </a:cubicBezTo>
                <a:cubicBezTo>
                  <a:pt x="1997012" y="475516"/>
                  <a:pt x="2003584" y="468658"/>
                  <a:pt x="1995392" y="467039"/>
                </a:cubicBezTo>
                <a:cubicBezTo>
                  <a:pt x="1998440" y="461133"/>
                  <a:pt x="2005679" y="466086"/>
                  <a:pt x="2012061" y="468944"/>
                </a:cubicBezTo>
                <a:close/>
                <a:moveTo>
                  <a:pt x="1995106" y="486660"/>
                </a:moveTo>
                <a:lnTo>
                  <a:pt x="1991868" y="493613"/>
                </a:lnTo>
                <a:cubicBezTo>
                  <a:pt x="1977581" y="493709"/>
                  <a:pt x="1974818" y="483707"/>
                  <a:pt x="1962722" y="474659"/>
                </a:cubicBezTo>
                <a:cubicBezTo>
                  <a:pt x="1975199" y="473420"/>
                  <a:pt x="1981295" y="485993"/>
                  <a:pt x="1995106" y="486660"/>
                </a:cubicBezTo>
                <a:close/>
                <a:moveTo>
                  <a:pt x="1961674" y="477040"/>
                </a:moveTo>
                <a:cubicBezTo>
                  <a:pt x="1938242" y="474849"/>
                  <a:pt x="1928527" y="453704"/>
                  <a:pt x="1901476" y="449703"/>
                </a:cubicBezTo>
                <a:cubicBezTo>
                  <a:pt x="1906429" y="444941"/>
                  <a:pt x="1904524" y="445036"/>
                  <a:pt x="1910144" y="436654"/>
                </a:cubicBezTo>
                <a:cubicBezTo>
                  <a:pt x="1918145" y="449322"/>
                  <a:pt x="1939100" y="464562"/>
                  <a:pt x="1947767" y="456561"/>
                </a:cubicBezTo>
                <a:cubicBezTo>
                  <a:pt x="1951768" y="459133"/>
                  <a:pt x="1951482" y="463133"/>
                  <a:pt x="1948434" y="468182"/>
                </a:cubicBezTo>
                <a:cubicBezTo>
                  <a:pt x="1956340" y="469325"/>
                  <a:pt x="1952720" y="465896"/>
                  <a:pt x="1955006" y="459895"/>
                </a:cubicBezTo>
                <a:cubicBezTo>
                  <a:pt x="1961483" y="464086"/>
                  <a:pt x="1956054" y="472468"/>
                  <a:pt x="1961674" y="477040"/>
                </a:cubicBezTo>
                <a:close/>
                <a:moveTo>
                  <a:pt x="1497330" y="1478403"/>
                </a:moveTo>
                <a:cubicBezTo>
                  <a:pt x="1492663" y="1488976"/>
                  <a:pt x="1492282" y="1474879"/>
                  <a:pt x="1485329" y="1475831"/>
                </a:cubicBezTo>
                <a:cubicBezTo>
                  <a:pt x="1490567" y="1471164"/>
                  <a:pt x="1493520" y="1474498"/>
                  <a:pt x="1497330" y="1478403"/>
                </a:cubicBezTo>
                <a:close/>
                <a:moveTo>
                  <a:pt x="1508951" y="1404584"/>
                </a:moveTo>
                <a:cubicBezTo>
                  <a:pt x="1496282" y="1405156"/>
                  <a:pt x="1482566" y="1399536"/>
                  <a:pt x="1469517" y="1393440"/>
                </a:cubicBezTo>
                <a:cubicBezTo>
                  <a:pt x="1456468" y="1387439"/>
                  <a:pt x="1443990" y="1380010"/>
                  <a:pt x="1433798" y="1375247"/>
                </a:cubicBezTo>
                <a:cubicBezTo>
                  <a:pt x="1428179" y="1375724"/>
                  <a:pt x="1430846" y="1386392"/>
                  <a:pt x="1435322" y="1386963"/>
                </a:cubicBezTo>
                <a:cubicBezTo>
                  <a:pt x="1430655" y="1392869"/>
                  <a:pt x="1427798" y="1383058"/>
                  <a:pt x="1424273" y="1382486"/>
                </a:cubicBezTo>
                <a:cubicBezTo>
                  <a:pt x="1425797" y="1378105"/>
                  <a:pt x="1428655" y="1378391"/>
                  <a:pt x="1430084" y="1373723"/>
                </a:cubicBezTo>
                <a:cubicBezTo>
                  <a:pt x="1431512" y="1368104"/>
                  <a:pt x="1421416" y="1369056"/>
                  <a:pt x="1418177" y="1366008"/>
                </a:cubicBezTo>
                <a:cubicBezTo>
                  <a:pt x="1435608" y="1359722"/>
                  <a:pt x="1448943" y="1363627"/>
                  <a:pt x="1462754" y="1370771"/>
                </a:cubicBezTo>
                <a:cubicBezTo>
                  <a:pt x="1469612" y="1374390"/>
                  <a:pt x="1476661" y="1378676"/>
                  <a:pt x="1484376" y="1383344"/>
                </a:cubicBezTo>
                <a:cubicBezTo>
                  <a:pt x="1492091" y="1388106"/>
                  <a:pt x="1500473" y="1392869"/>
                  <a:pt x="1510284" y="1396679"/>
                </a:cubicBezTo>
                <a:cubicBezTo>
                  <a:pt x="1508570" y="1399917"/>
                  <a:pt x="1506950" y="1403156"/>
                  <a:pt x="1508951" y="1404584"/>
                </a:cubicBezTo>
                <a:close/>
                <a:moveTo>
                  <a:pt x="1443800" y="1538887"/>
                </a:moveTo>
                <a:cubicBezTo>
                  <a:pt x="1440275" y="1542030"/>
                  <a:pt x="1435132" y="1538030"/>
                  <a:pt x="1431036" y="1538792"/>
                </a:cubicBezTo>
                <a:cubicBezTo>
                  <a:pt x="1433131" y="1534696"/>
                  <a:pt x="1431131" y="1532886"/>
                  <a:pt x="1433513" y="1528600"/>
                </a:cubicBezTo>
                <a:cubicBezTo>
                  <a:pt x="1441609" y="1529457"/>
                  <a:pt x="1435703" y="1538030"/>
                  <a:pt x="1443800" y="1538887"/>
                </a:cubicBezTo>
                <a:close/>
                <a:moveTo>
                  <a:pt x="1901571" y="435797"/>
                </a:moveTo>
                <a:cubicBezTo>
                  <a:pt x="1897380" y="444845"/>
                  <a:pt x="1886998" y="439892"/>
                  <a:pt x="1877663" y="436940"/>
                </a:cubicBezTo>
                <a:cubicBezTo>
                  <a:pt x="1879187" y="432558"/>
                  <a:pt x="1882807" y="433225"/>
                  <a:pt x="1884140" y="428558"/>
                </a:cubicBezTo>
                <a:cubicBezTo>
                  <a:pt x="1887379" y="436273"/>
                  <a:pt x="1894237" y="431796"/>
                  <a:pt x="1901571" y="435797"/>
                </a:cubicBezTo>
                <a:close/>
                <a:moveTo>
                  <a:pt x="1416177" y="1495834"/>
                </a:moveTo>
                <a:cubicBezTo>
                  <a:pt x="1413224" y="1501168"/>
                  <a:pt x="1409510" y="1503549"/>
                  <a:pt x="1407224" y="1511645"/>
                </a:cubicBezTo>
                <a:cubicBezTo>
                  <a:pt x="1398175" y="1505930"/>
                  <a:pt x="1396270" y="1498977"/>
                  <a:pt x="1387507" y="1489738"/>
                </a:cubicBezTo>
                <a:cubicBezTo>
                  <a:pt x="1397889" y="1481832"/>
                  <a:pt x="1403699" y="1495262"/>
                  <a:pt x="1416177" y="1495834"/>
                </a:cubicBezTo>
                <a:close/>
                <a:moveTo>
                  <a:pt x="1343406" y="1516122"/>
                </a:moveTo>
                <a:cubicBezTo>
                  <a:pt x="1346359" y="1517265"/>
                  <a:pt x="1349216" y="1518503"/>
                  <a:pt x="1352169" y="1519742"/>
                </a:cubicBezTo>
                <a:cubicBezTo>
                  <a:pt x="1344263" y="1518694"/>
                  <a:pt x="1335881" y="1517075"/>
                  <a:pt x="1327309" y="1514979"/>
                </a:cubicBezTo>
                <a:cubicBezTo>
                  <a:pt x="1318736" y="1512884"/>
                  <a:pt x="1309878" y="1509931"/>
                  <a:pt x="1301115" y="1507264"/>
                </a:cubicBezTo>
                <a:cubicBezTo>
                  <a:pt x="1283684" y="1501454"/>
                  <a:pt x="1266444" y="1493072"/>
                  <a:pt x="1251395" y="1481356"/>
                </a:cubicBezTo>
                <a:cubicBezTo>
                  <a:pt x="1249299" y="1481261"/>
                  <a:pt x="1248442" y="1485737"/>
                  <a:pt x="1246156" y="1484975"/>
                </a:cubicBezTo>
                <a:cubicBezTo>
                  <a:pt x="1242441" y="1482689"/>
                  <a:pt x="1240060" y="1479451"/>
                  <a:pt x="1237583" y="1476308"/>
                </a:cubicBezTo>
                <a:cubicBezTo>
                  <a:pt x="1240727" y="1468973"/>
                  <a:pt x="1247680" y="1475450"/>
                  <a:pt x="1253204" y="1476593"/>
                </a:cubicBezTo>
                <a:cubicBezTo>
                  <a:pt x="1254633" y="1473164"/>
                  <a:pt x="1255967" y="1469831"/>
                  <a:pt x="1254157" y="1468688"/>
                </a:cubicBezTo>
                <a:cubicBezTo>
                  <a:pt x="1263587" y="1469354"/>
                  <a:pt x="1275302" y="1474117"/>
                  <a:pt x="1288447" y="1478117"/>
                </a:cubicBezTo>
                <a:cubicBezTo>
                  <a:pt x="1295019" y="1480118"/>
                  <a:pt x="1302068" y="1481927"/>
                  <a:pt x="1309306" y="1482975"/>
                </a:cubicBezTo>
                <a:cubicBezTo>
                  <a:pt x="1312926" y="1483547"/>
                  <a:pt x="1316641" y="1483832"/>
                  <a:pt x="1320451" y="1483928"/>
                </a:cubicBezTo>
                <a:cubicBezTo>
                  <a:pt x="1324261" y="1484118"/>
                  <a:pt x="1328166" y="1484213"/>
                  <a:pt x="1332071" y="1483832"/>
                </a:cubicBezTo>
                <a:cubicBezTo>
                  <a:pt x="1336739" y="1488785"/>
                  <a:pt x="1340930" y="1494024"/>
                  <a:pt x="1341311" y="1501549"/>
                </a:cubicBezTo>
                <a:cubicBezTo>
                  <a:pt x="1347311" y="1501644"/>
                  <a:pt x="1343406" y="1493453"/>
                  <a:pt x="1346168" y="1489643"/>
                </a:cubicBezTo>
                <a:cubicBezTo>
                  <a:pt x="1351407" y="1489643"/>
                  <a:pt x="1350455" y="1502216"/>
                  <a:pt x="1355789" y="1496405"/>
                </a:cubicBezTo>
                <a:cubicBezTo>
                  <a:pt x="1360075" y="1500596"/>
                  <a:pt x="1356360" y="1500787"/>
                  <a:pt x="1353598" y="1506597"/>
                </a:cubicBezTo>
                <a:cubicBezTo>
                  <a:pt x="1363980" y="1506692"/>
                  <a:pt x="1371695" y="1506407"/>
                  <a:pt x="1376744" y="1510502"/>
                </a:cubicBezTo>
                <a:cubicBezTo>
                  <a:pt x="1381887" y="1503263"/>
                  <a:pt x="1372838" y="1504597"/>
                  <a:pt x="1369886" y="1502216"/>
                </a:cubicBezTo>
                <a:cubicBezTo>
                  <a:pt x="1378934" y="1496120"/>
                  <a:pt x="1390079" y="1504502"/>
                  <a:pt x="1392841" y="1511550"/>
                </a:cubicBezTo>
                <a:cubicBezTo>
                  <a:pt x="1390269" y="1521075"/>
                  <a:pt x="1377982" y="1523742"/>
                  <a:pt x="1387507" y="1528790"/>
                </a:cubicBezTo>
                <a:cubicBezTo>
                  <a:pt x="1376267" y="1533934"/>
                  <a:pt x="1363027" y="1509550"/>
                  <a:pt x="1354931" y="1518313"/>
                </a:cubicBezTo>
                <a:cubicBezTo>
                  <a:pt x="1365790" y="1529457"/>
                  <a:pt x="1393031" y="1530791"/>
                  <a:pt x="1393603" y="1547936"/>
                </a:cubicBezTo>
                <a:cubicBezTo>
                  <a:pt x="1370552" y="1550698"/>
                  <a:pt x="1360837" y="1530600"/>
                  <a:pt x="1339501" y="1525933"/>
                </a:cubicBezTo>
                <a:lnTo>
                  <a:pt x="1343406" y="1516122"/>
                </a:lnTo>
                <a:close/>
                <a:moveTo>
                  <a:pt x="1431322" y="1446494"/>
                </a:moveTo>
                <a:cubicBezTo>
                  <a:pt x="1428464" y="1452781"/>
                  <a:pt x="1422273" y="1456115"/>
                  <a:pt x="1421035" y="1450685"/>
                </a:cubicBezTo>
                <a:cubicBezTo>
                  <a:pt x="1423130" y="1444113"/>
                  <a:pt x="1427417" y="1446113"/>
                  <a:pt x="1431322" y="1446494"/>
                </a:cubicBezTo>
                <a:close/>
                <a:moveTo>
                  <a:pt x="1407128" y="1453257"/>
                </a:moveTo>
                <a:cubicBezTo>
                  <a:pt x="1408271" y="1451543"/>
                  <a:pt x="1409986" y="1451638"/>
                  <a:pt x="1410938" y="1449257"/>
                </a:cubicBezTo>
                <a:cubicBezTo>
                  <a:pt x="1388078" y="1439636"/>
                  <a:pt x="1384173" y="1441922"/>
                  <a:pt x="1362932" y="1437922"/>
                </a:cubicBezTo>
                <a:cubicBezTo>
                  <a:pt x="1365695" y="1410299"/>
                  <a:pt x="1405319" y="1433445"/>
                  <a:pt x="1416939" y="1435064"/>
                </a:cubicBezTo>
                <a:cubicBezTo>
                  <a:pt x="1421987" y="1444494"/>
                  <a:pt x="1419225" y="1454686"/>
                  <a:pt x="1407128" y="1453257"/>
                </a:cubicBezTo>
                <a:close/>
                <a:moveTo>
                  <a:pt x="1381411" y="1484404"/>
                </a:moveTo>
                <a:cubicBezTo>
                  <a:pt x="1377887" y="1489452"/>
                  <a:pt x="1372838" y="1488309"/>
                  <a:pt x="1369314" y="1493357"/>
                </a:cubicBezTo>
                <a:cubicBezTo>
                  <a:pt x="1369886" y="1485261"/>
                  <a:pt x="1354265" y="1486976"/>
                  <a:pt x="1357313" y="1477260"/>
                </a:cubicBezTo>
                <a:cubicBezTo>
                  <a:pt x="1362170" y="1487547"/>
                  <a:pt x="1374458" y="1475546"/>
                  <a:pt x="1381411" y="1484404"/>
                </a:cubicBezTo>
                <a:close/>
                <a:moveTo>
                  <a:pt x="1354265" y="1354483"/>
                </a:moveTo>
                <a:cubicBezTo>
                  <a:pt x="1355122" y="1352102"/>
                  <a:pt x="1352741" y="1351816"/>
                  <a:pt x="1351502" y="1350768"/>
                </a:cubicBezTo>
                <a:cubicBezTo>
                  <a:pt x="1353217" y="1347434"/>
                  <a:pt x="1357313" y="1351911"/>
                  <a:pt x="1358932" y="1348006"/>
                </a:cubicBezTo>
                <a:cubicBezTo>
                  <a:pt x="1359122" y="1341815"/>
                  <a:pt x="1347692" y="1342862"/>
                  <a:pt x="1343216" y="1339529"/>
                </a:cubicBezTo>
                <a:cubicBezTo>
                  <a:pt x="1355312" y="1331242"/>
                  <a:pt x="1372934" y="1341529"/>
                  <a:pt x="1382173" y="1337338"/>
                </a:cubicBezTo>
                <a:cubicBezTo>
                  <a:pt x="1383030" y="1343624"/>
                  <a:pt x="1378268" y="1350863"/>
                  <a:pt x="1376458" y="1351721"/>
                </a:cubicBezTo>
                <a:cubicBezTo>
                  <a:pt x="1374934" y="1360484"/>
                  <a:pt x="1380458" y="1353721"/>
                  <a:pt x="1381982" y="1359531"/>
                </a:cubicBezTo>
                <a:cubicBezTo>
                  <a:pt x="1388364" y="1358579"/>
                  <a:pt x="1378172" y="1352197"/>
                  <a:pt x="1383030" y="1346006"/>
                </a:cubicBezTo>
                <a:cubicBezTo>
                  <a:pt x="1397413" y="1351721"/>
                  <a:pt x="1399223" y="1356102"/>
                  <a:pt x="1409033" y="1351149"/>
                </a:cubicBezTo>
                <a:cubicBezTo>
                  <a:pt x="1413510" y="1357150"/>
                  <a:pt x="1407128" y="1354959"/>
                  <a:pt x="1419225" y="1358102"/>
                </a:cubicBezTo>
                <a:cubicBezTo>
                  <a:pt x="1413320" y="1374962"/>
                  <a:pt x="1405890" y="1356674"/>
                  <a:pt x="1398651" y="1360769"/>
                </a:cubicBezTo>
                <a:cubicBezTo>
                  <a:pt x="1400747" y="1373342"/>
                  <a:pt x="1426369" y="1361817"/>
                  <a:pt x="1419701" y="1377819"/>
                </a:cubicBezTo>
                <a:cubicBezTo>
                  <a:pt x="1408748" y="1371818"/>
                  <a:pt x="1394174" y="1370199"/>
                  <a:pt x="1380173" y="1366675"/>
                </a:cubicBezTo>
                <a:cubicBezTo>
                  <a:pt x="1373124" y="1364770"/>
                  <a:pt x="1366266" y="1362674"/>
                  <a:pt x="1359980" y="1359531"/>
                </a:cubicBezTo>
                <a:cubicBezTo>
                  <a:pt x="1353693" y="1356293"/>
                  <a:pt x="1347978" y="1351721"/>
                  <a:pt x="1343311" y="1345053"/>
                </a:cubicBezTo>
                <a:cubicBezTo>
                  <a:pt x="1349026" y="1341624"/>
                  <a:pt x="1346835" y="1353435"/>
                  <a:pt x="1354265" y="1354483"/>
                </a:cubicBezTo>
                <a:close/>
                <a:moveTo>
                  <a:pt x="1364171" y="1460687"/>
                </a:moveTo>
                <a:cubicBezTo>
                  <a:pt x="1370171" y="1463925"/>
                  <a:pt x="1356074" y="1467735"/>
                  <a:pt x="1362075" y="1470974"/>
                </a:cubicBezTo>
                <a:cubicBezTo>
                  <a:pt x="1357313" y="1477546"/>
                  <a:pt x="1356551" y="1467449"/>
                  <a:pt x="1355884" y="1465735"/>
                </a:cubicBezTo>
                <a:cubicBezTo>
                  <a:pt x="1357598" y="1459925"/>
                  <a:pt x="1362075" y="1465068"/>
                  <a:pt x="1364171" y="1460687"/>
                </a:cubicBezTo>
                <a:close/>
                <a:moveTo>
                  <a:pt x="1353122" y="1467354"/>
                </a:moveTo>
                <a:cubicBezTo>
                  <a:pt x="1345406" y="1467640"/>
                  <a:pt x="1334452" y="1463354"/>
                  <a:pt x="1327023" y="1458686"/>
                </a:cubicBezTo>
                <a:cubicBezTo>
                  <a:pt x="1319594" y="1454114"/>
                  <a:pt x="1315498" y="1448209"/>
                  <a:pt x="1321499" y="1443827"/>
                </a:cubicBezTo>
                <a:cubicBezTo>
                  <a:pt x="1323975" y="1450495"/>
                  <a:pt x="1329214" y="1452209"/>
                  <a:pt x="1335215" y="1454400"/>
                </a:cubicBezTo>
                <a:cubicBezTo>
                  <a:pt x="1341120" y="1456781"/>
                  <a:pt x="1347883" y="1459353"/>
                  <a:pt x="1353122" y="1467354"/>
                </a:cubicBezTo>
                <a:close/>
                <a:moveTo>
                  <a:pt x="1398270" y="1263710"/>
                </a:moveTo>
                <a:cubicBezTo>
                  <a:pt x="1400937" y="1265710"/>
                  <a:pt x="1394936" y="1267329"/>
                  <a:pt x="1398270" y="1269234"/>
                </a:cubicBezTo>
                <a:cubicBezTo>
                  <a:pt x="1390269" y="1278664"/>
                  <a:pt x="1381887" y="1263805"/>
                  <a:pt x="1375410" y="1260852"/>
                </a:cubicBezTo>
                <a:cubicBezTo>
                  <a:pt x="1382554" y="1249232"/>
                  <a:pt x="1391507" y="1269901"/>
                  <a:pt x="1398270" y="1263710"/>
                </a:cubicBezTo>
                <a:close/>
                <a:moveTo>
                  <a:pt x="1379125" y="1256756"/>
                </a:moveTo>
                <a:lnTo>
                  <a:pt x="1369600" y="1253232"/>
                </a:lnTo>
                <a:cubicBezTo>
                  <a:pt x="1371600" y="1251518"/>
                  <a:pt x="1373505" y="1249803"/>
                  <a:pt x="1371410" y="1248470"/>
                </a:cubicBezTo>
                <a:cubicBezTo>
                  <a:pt x="1373124" y="1245136"/>
                  <a:pt x="1377410" y="1249708"/>
                  <a:pt x="1379030" y="1245707"/>
                </a:cubicBezTo>
                <a:cubicBezTo>
                  <a:pt x="1382173" y="1247612"/>
                  <a:pt x="1381792" y="1251518"/>
                  <a:pt x="1379125" y="1256756"/>
                </a:cubicBezTo>
                <a:close/>
                <a:moveTo>
                  <a:pt x="1312355" y="1451447"/>
                </a:moveTo>
                <a:cubicBezTo>
                  <a:pt x="1298258" y="1453448"/>
                  <a:pt x="1274921" y="1437350"/>
                  <a:pt x="1252442" y="1434969"/>
                </a:cubicBezTo>
                <a:cubicBezTo>
                  <a:pt x="1271492" y="1420682"/>
                  <a:pt x="1286827" y="1441637"/>
                  <a:pt x="1307211" y="1444018"/>
                </a:cubicBezTo>
                <a:cubicBezTo>
                  <a:pt x="1302639" y="1450685"/>
                  <a:pt x="1309402" y="1449828"/>
                  <a:pt x="1312355" y="1451447"/>
                </a:cubicBezTo>
                <a:close/>
                <a:moveTo>
                  <a:pt x="1327976" y="1218752"/>
                </a:moveTo>
                <a:cubicBezTo>
                  <a:pt x="1326547" y="1215704"/>
                  <a:pt x="1322165" y="1215132"/>
                  <a:pt x="1318165" y="1213894"/>
                </a:cubicBezTo>
                <a:cubicBezTo>
                  <a:pt x="1314260" y="1212751"/>
                  <a:pt x="1310735" y="1210941"/>
                  <a:pt x="1311212" y="1204940"/>
                </a:cubicBezTo>
                <a:cubicBezTo>
                  <a:pt x="1306354" y="1205607"/>
                  <a:pt x="1302449" y="1209131"/>
                  <a:pt x="1296067" y="1205417"/>
                </a:cubicBezTo>
                <a:cubicBezTo>
                  <a:pt x="1296734" y="1199987"/>
                  <a:pt x="1293209" y="1195796"/>
                  <a:pt x="1298258" y="1192653"/>
                </a:cubicBezTo>
                <a:cubicBezTo>
                  <a:pt x="1303020" y="1193320"/>
                  <a:pt x="1298067" y="1200368"/>
                  <a:pt x="1301591" y="1201797"/>
                </a:cubicBezTo>
                <a:cubicBezTo>
                  <a:pt x="1306354" y="1202464"/>
                  <a:pt x="1308354" y="1196654"/>
                  <a:pt x="1304068" y="1194463"/>
                </a:cubicBezTo>
                <a:cubicBezTo>
                  <a:pt x="1325309" y="1196177"/>
                  <a:pt x="1335119" y="1199321"/>
                  <a:pt x="1350455" y="1210655"/>
                </a:cubicBezTo>
                <a:cubicBezTo>
                  <a:pt x="1345311" y="1211227"/>
                  <a:pt x="1337786" y="1217704"/>
                  <a:pt x="1335215" y="1210560"/>
                </a:cubicBezTo>
                <a:cubicBezTo>
                  <a:pt x="1329690" y="1225514"/>
                  <a:pt x="1341787" y="1220276"/>
                  <a:pt x="1347788" y="1217990"/>
                </a:cubicBezTo>
                <a:cubicBezTo>
                  <a:pt x="1347216" y="1221133"/>
                  <a:pt x="1351598" y="1230372"/>
                  <a:pt x="1348073" y="1229039"/>
                </a:cubicBezTo>
                <a:cubicBezTo>
                  <a:pt x="1345502" y="1236754"/>
                  <a:pt x="1338453" y="1225705"/>
                  <a:pt x="1331024" y="1228277"/>
                </a:cubicBezTo>
                <a:cubicBezTo>
                  <a:pt x="1333691" y="1237230"/>
                  <a:pt x="1353502" y="1234944"/>
                  <a:pt x="1355027" y="1239897"/>
                </a:cubicBezTo>
                <a:cubicBezTo>
                  <a:pt x="1355979" y="1233611"/>
                  <a:pt x="1355693" y="1226086"/>
                  <a:pt x="1363313" y="1229229"/>
                </a:cubicBezTo>
                <a:cubicBezTo>
                  <a:pt x="1355979" y="1245612"/>
                  <a:pt x="1364361" y="1252184"/>
                  <a:pt x="1374267" y="1257899"/>
                </a:cubicBezTo>
                <a:cubicBezTo>
                  <a:pt x="1371981" y="1259519"/>
                  <a:pt x="1370171" y="1262567"/>
                  <a:pt x="1368743" y="1266853"/>
                </a:cubicBezTo>
                <a:cubicBezTo>
                  <a:pt x="1351217" y="1251137"/>
                  <a:pt x="1302639" y="1250851"/>
                  <a:pt x="1276826" y="1237230"/>
                </a:cubicBezTo>
                <a:cubicBezTo>
                  <a:pt x="1278065" y="1232753"/>
                  <a:pt x="1280922" y="1232849"/>
                  <a:pt x="1282065" y="1228086"/>
                </a:cubicBezTo>
                <a:cubicBezTo>
                  <a:pt x="1275588" y="1227324"/>
                  <a:pt x="1272254" y="1235230"/>
                  <a:pt x="1265492" y="1233611"/>
                </a:cubicBezTo>
                <a:lnTo>
                  <a:pt x="1268730" y="1223800"/>
                </a:lnTo>
                <a:cubicBezTo>
                  <a:pt x="1265396" y="1222371"/>
                  <a:pt x="1263682" y="1225514"/>
                  <a:pt x="1260348" y="1223800"/>
                </a:cubicBezTo>
                <a:cubicBezTo>
                  <a:pt x="1255586" y="1223800"/>
                  <a:pt x="1261396" y="1228372"/>
                  <a:pt x="1256062" y="1230563"/>
                </a:cubicBezTo>
                <a:lnTo>
                  <a:pt x="1246632" y="1227515"/>
                </a:lnTo>
                <a:cubicBezTo>
                  <a:pt x="1247870" y="1224752"/>
                  <a:pt x="1247585" y="1223038"/>
                  <a:pt x="1246346" y="1221990"/>
                </a:cubicBezTo>
                <a:cubicBezTo>
                  <a:pt x="1251585" y="1217990"/>
                  <a:pt x="1255681" y="1210751"/>
                  <a:pt x="1263587" y="1214084"/>
                </a:cubicBezTo>
                <a:cubicBezTo>
                  <a:pt x="1262825" y="1211417"/>
                  <a:pt x="1263301" y="1207893"/>
                  <a:pt x="1264920" y="1203702"/>
                </a:cubicBezTo>
                <a:cubicBezTo>
                  <a:pt x="1267777" y="1209989"/>
                  <a:pt x="1277207" y="1202654"/>
                  <a:pt x="1279398" y="1211132"/>
                </a:cubicBezTo>
                <a:cubicBezTo>
                  <a:pt x="1282541" y="1210370"/>
                  <a:pt x="1284732" y="1207036"/>
                  <a:pt x="1286542" y="1202559"/>
                </a:cubicBezTo>
                <a:cubicBezTo>
                  <a:pt x="1293971" y="1206560"/>
                  <a:pt x="1299877" y="1209608"/>
                  <a:pt x="1306068" y="1212179"/>
                </a:cubicBezTo>
                <a:cubicBezTo>
                  <a:pt x="1312355" y="1214465"/>
                  <a:pt x="1319022" y="1216370"/>
                  <a:pt x="1327976" y="1218752"/>
                </a:cubicBezTo>
                <a:close/>
                <a:moveTo>
                  <a:pt x="1236726" y="1451162"/>
                </a:moveTo>
                <a:cubicBezTo>
                  <a:pt x="1237964" y="1442875"/>
                  <a:pt x="1242155" y="1444685"/>
                  <a:pt x="1244537" y="1440303"/>
                </a:cubicBezTo>
                <a:cubicBezTo>
                  <a:pt x="1253395" y="1446875"/>
                  <a:pt x="1256443" y="1445923"/>
                  <a:pt x="1266444" y="1451066"/>
                </a:cubicBezTo>
                <a:cubicBezTo>
                  <a:pt x="1260824" y="1435826"/>
                  <a:pt x="1291495" y="1451257"/>
                  <a:pt x="1290923" y="1460020"/>
                </a:cubicBezTo>
                <a:cubicBezTo>
                  <a:pt x="1270540" y="1464211"/>
                  <a:pt x="1252728" y="1443256"/>
                  <a:pt x="1236726" y="1451162"/>
                </a:cubicBezTo>
                <a:close/>
                <a:moveTo>
                  <a:pt x="1240250" y="1463449"/>
                </a:moveTo>
                <a:cubicBezTo>
                  <a:pt x="1237774" y="1468973"/>
                  <a:pt x="1232154" y="1462020"/>
                  <a:pt x="1231583" y="1460306"/>
                </a:cubicBezTo>
                <a:cubicBezTo>
                  <a:pt x="1235964" y="1452209"/>
                  <a:pt x="1238631" y="1459639"/>
                  <a:pt x="1240250" y="1463449"/>
                </a:cubicBezTo>
                <a:close/>
                <a:moveTo>
                  <a:pt x="1237583" y="1437731"/>
                </a:moveTo>
                <a:cubicBezTo>
                  <a:pt x="1235583" y="1447066"/>
                  <a:pt x="1231011" y="1447447"/>
                  <a:pt x="1225487" y="1444685"/>
                </a:cubicBezTo>
                <a:cubicBezTo>
                  <a:pt x="1226534" y="1437636"/>
                  <a:pt x="1230630" y="1440875"/>
                  <a:pt x="1232345" y="1436112"/>
                </a:cubicBezTo>
                <a:cubicBezTo>
                  <a:pt x="1221010" y="1424682"/>
                  <a:pt x="1204341" y="1427540"/>
                  <a:pt x="1205103" y="1408585"/>
                </a:cubicBezTo>
                <a:cubicBezTo>
                  <a:pt x="1215962" y="1416300"/>
                  <a:pt x="1222629" y="1411919"/>
                  <a:pt x="1233869" y="1409633"/>
                </a:cubicBezTo>
                <a:cubicBezTo>
                  <a:pt x="1235393" y="1412776"/>
                  <a:pt x="1235012" y="1417253"/>
                  <a:pt x="1238345" y="1419158"/>
                </a:cubicBezTo>
                <a:cubicBezTo>
                  <a:pt x="1233773" y="1424015"/>
                  <a:pt x="1232821" y="1421539"/>
                  <a:pt x="1228725" y="1418872"/>
                </a:cubicBezTo>
                <a:cubicBezTo>
                  <a:pt x="1227011" y="1428492"/>
                  <a:pt x="1230059" y="1434683"/>
                  <a:pt x="1237583" y="1437731"/>
                </a:cubicBezTo>
                <a:close/>
                <a:moveTo>
                  <a:pt x="1181386" y="1422491"/>
                </a:moveTo>
                <a:cubicBezTo>
                  <a:pt x="1178243" y="1427635"/>
                  <a:pt x="1169956" y="1421444"/>
                  <a:pt x="1174337" y="1414776"/>
                </a:cubicBezTo>
                <a:cubicBezTo>
                  <a:pt x="1176528" y="1413347"/>
                  <a:pt x="1179100" y="1413443"/>
                  <a:pt x="1182053" y="1414586"/>
                </a:cubicBezTo>
                <a:cubicBezTo>
                  <a:pt x="1180719" y="1418110"/>
                  <a:pt x="1179481" y="1421444"/>
                  <a:pt x="1181386" y="1422491"/>
                </a:cubicBezTo>
                <a:close/>
                <a:moveTo>
                  <a:pt x="1525048" y="120614"/>
                </a:moveTo>
                <a:cubicBezTo>
                  <a:pt x="1514951" y="128711"/>
                  <a:pt x="1510760" y="114137"/>
                  <a:pt x="1499426" y="110613"/>
                </a:cubicBezTo>
                <a:cubicBezTo>
                  <a:pt x="1500092" y="103279"/>
                  <a:pt x="1514856" y="117090"/>
                  <a:pt x="1515427" y="109851"/>
                </a:cubicBezTo>
                <a:cubicBezTo>
                  <a:pt x="1523333" y="111375"/>
                  <a:pt x="1515047" y="120138"/>
                  <a:pt x="1525048" y="120614"/>
                </a:cubicBezTo>
                <a:close/>
                <a:moveTo>
                  <a:pt x="1423797" y="124139"/>
                </a:moveTo>
                <a:cubicBezTo>
                  <a:pt x="1405604" y="123567"/>
                  <a:pt x="1391126" y="109851"/>
                  <a:pt x="1371314" y="116804"/>
                </a:cubicBezTo>
                <a:cubicBezTo>
                  <a:pt x="1360551" y="114804"/>
                  <a:pt x="1368076" y="103660"/>
                  <a:pt x="1355503" y="102517"/>
                </a:cubicBezTo>
                <a:cubicBezTo>
                  <a:pt x="1353693" y="97183"/>
                  <a:pt x="1366456" y="96230"/>
                  <a:pt x="1357789" y="92420"/>
                </a:cubicBezTo>
                <a:cubicBezTo>
                  <a:pt x="1374648" y="89563"/>
                  <a:pt x="1384745" y="92230"/>
                  <a:pt x="1402080" y="94992"/>
                </a:cubicBezTo>
                <a:cubicBezTo>
                  <a:pt x="1405223" y="99278"/>
                  <a:pt x="1403699" y="105184"/>
                  <a:pt x="1399032" y="107470"/>
                </a:cubicBezTo>
                <a:cubicBezTo>
                  <a:pt x="1407890" y="112899"/>
                  <a:pt x="1418939" y="117090"/>
                  <a:pt x="1423797" y="124139"/>
                </a:cubicBezTo>
                <a:close/>
                <a:moveTo>
                  <a:pt x="1074420" y="1328765"/>
                </a:moveTo>
                <a:cubicBezTo>
                  <a:pt x="1072801" y="1334195"/>
                  <a:pt x="1066895" y="1328194"/>
                  <a:pt x="1063562" y="1328956"/>
                </a:cubicBezTo>
                <a:cubicBezTo>
                  <a:pt x="1065181" y="1322098"/>
                  <a:pt x="1073087" y="1324860"/>
                  <a:pt x="1074420" y="1328765"/>
                </a:cubicBezTo>
                <a:close/>
                <a:moveTo>
                  <a:pt x="1055846" y="1374676"/>
                </a:moveTo>
                <a:cubicBezTo>
                  <a:pt x="1053751" y="1380105"/>
                  <a:pt x="1047369" y="1373819"/>
                  <a:pt x="1043559" y="1374581"/>
                </a:cubicBezTo>
                <a:cubicBezTo>
                  <a:pt x="1047750" y="1360484"/>
                  <a:pt x="1049084" y="1375152"/>
                  <a:pt x="1055846" y="1374676"/>
                </a:cubicBezTo>
                <a:close/>
                <a:moveTo>
                  <a:pt x="999363" y="1331051"/>
                </a:moveTo>
                <a:cubicBezTo>
                  <a:pt x="1003268" y="1336290"/>
                  <a:pt x="993743" y="1339624"/>
                  <a:pt x="989648" y="1337147"/>
                </a:cubicBezTo>
                <a:cubicBezTo>
                  <a:pt x="990505" y="1324479"/>
                  <a:pt x="998506" y="1334957"/>
                  <a:pt x="999363" y="1331051"/>
                </a:cubicBezTo>
                <a:close/>
                <a:moveTo>
                  <a:pt x="1121855" y="203672"/>
                </a:moveTo>
                <a:cubicBezTo>
                  <a:pt x="1111377" y="205768"/>
                  <a:pt x="1097375" y="203482"/>
                  <a:pt x="1101566" y="213769"/>
                </a:cubicBezTo>
                <a:cubicBezTo>
                  <a:pt x="1078230" y="213483"/>
                  <a:pt x="1073563" y="181098"/>
                  <a:pt x="1094327" y="173764"/>
                </a:cubicBezTo>
                <a:cubicBezTo>
                  <a:pt x="1105853" y="182432"/>
                  <a:pt x="1124331" y="186718"/>
                  <a:pt x="1121855" y="203672"/>
                </a:cubicBezTo>
                <a:close/>
                <a:moveTo>
                  <a:pt x="919829" y="1046444"/>
                </a:moveTo>
                <a:cubicBezTo>
                  <a:pt x="919829" y="1054541"/>
                  <a:pt x="914876" y="1054350"/>
                  <a:pt x="909447" y="1053398"/>
                </a:cubicBezTo>
                <a:cubicBezTo>
                  <a:pt x="910209" y="1048826"/>
                  <a:pt x="907637" y="1047778"/>
                  <a:pt x="908590" y="1043015"/>
                </a:cubicBezTo>
                <a:cubicBezTo>
                  <a:pt x="913352" y="1043015"/>
                  <a:pt x="917829" y="1043301"/>
                  <a:pt x="919829" y="1046444"/>
                </a:cubicBezTo>
                <a:close/>
                <a:moveTo>
                  <a:pt x="790575" y="201672"/>
                </a:moveTo>
                <a:cubicBezTo>
                  <a:pt x="793433" y="213959"/>
                  <a:pt x="777812" y="212531"/>
                  <a:pt x="770763" y="217484"/>
                </a:cubicBezTo>
                <a:cubicBezTo>
                  <a:pt x="769715" y="237867"/>
                  <a:pt x="782669" y="243106"/>
                  <a:pt x="768382" y="256155"/>
                </a:cubicBezTo>
                <a:cubicBezTo>
                  <a:pt x="756095" y="257584"/>
                  <a:pt x="752856" y="251393"/>
                  <a:pt x="745236" y="248916"/>
                </a:cubicBezTo>
                <a:cubicBezTo>
                  <a:pt x="741331" y="226913"/>
                  <a:pt x="742855" y="226818"/>
                  <a:pt x="750380" y="207578"/>
                </a:cubicBezTo>
                <a:cubicBezTo>
                  <a:pt x="759333" y="204815"/>
                  <a:pt x="776764" y="208340"/>
                  <a:pt x="773716" y="196814"/>
                </a:cubicBezTo>
                <a:cubicBezTo>
                  <a:pt x="778097" y="199291"/>
                  <a:pt x="786098" y="199100"/>
                  <a:pt x="790575" y="201672"/>
                </a:cubicBezTo>
                <a:close/>
                <a:moveTo>
                  <a:pt x="777526" y="711355"/>
                </a:moveTo>
                <a:cubicBezTo>
                  <a:pt x="776573" y="717070"/>
                  <a:pt x="764572" y="713641"/>
                  <a:pt x="762857" y="711736"/>
                </a:cubicBezTo>
                <a:cubicBezTo>
                  <a:pt x="764381" y="708212"/>
                  <a:pt x="768001" y="706783"/>
                  <a:pt x="772573" y="706307"/>
                </a:cubicBezTo>
                <a:cubicBezTo>
                  <a:pt x="771716" y="710688"/>
                  <a:pt x="774573" y="711069"/>
                  <a:pt x="777526" y="711355"/>
                </a:cubicBezTo>
                <a:close/>
                <a:moveTo>
                  <a:pt x="727996" y="233771"/>
                </a:moveTo>
                <a:cubicBezTo>
                  <a:pt x="722090" y="234248"/>
                  <a:pt x="720852" y="230819"/>
                  <a:pt x="714661" y="231581"/>
                </a:cubicBezTo>
                <a:cubicBezTo>
                  <a:pt x="711518" y="224437"/>
                  <a:pt x="718947" y="224818"/>
                  <a:pt x="717328" y="218627"/>
                </a:cubicBezTo>
                <a:cubicBezTo>
                  <a:pt x="721709" y="223008"/>
                  <a:pt x="728853" y="225104"/>
                  <a:pt x="727996" y="233771"/>
                </a:cubicBezTo>
                <a:close/>
                <a:moveTo>
                  <a:pt x="752951" y="1074924"/>
                </a:moveTo>
                <a:cubicBezTo>
                  <a:pt x="754475" y="1084544"/>
                  <a:pt x="739807" y="1081496"/>
                  <a:pt x="742093" y="1072638"/>
                </a:cubicBezTo>
                <a:cubicBezTo>
                  <a:pt x="745617" y="1067018"/>
                  <a:pt x="749237" y="1073114"/>
                  <a:pt x="752951" y="1074924"/>
                </a:cubicBezTo>
                <a:close/>
                <a:moveTo>
                  <a:pt x="677132" y="1040253"/>
                </a:moveTo>
                <a:lnTo>
                  <a:pt x="673608" y="1040729"/>
                </a:lnTo>
                <a:cubicBezTo>
                  <a:pt x="672941" y="1032347"/>
                  <a:pt x="667893" y="1029109"/>
                  <a:pt x="675608" y="1027394"/>
                </a:cubicBezTo>
                <a:cubicBezTo>
                  <a:pt x="675513" y="1035776"/>
                  <a:pt x="679799" y="1034824"/>
                  <a:pt x="677132" y="1040253"/>
                </a:cubicBezTo>
                <a:close/>
              </a:path>
            </a:pathLst>
          </a:custGeom>
          <a:solidFill>
            <a:srgbClr val="D69A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>
              <a:latin typeface="UTM Seagull" panose="02040603050506020204" pitchFamily="18" charset="0"/>
            </a:endParaRPr>
          </a:p>
        </p:txBody>
      </p:sp>
      <p:sp>
        <p:nvSpPr>
          <p:cNvPr id="34" name="Graphic 1">
            <a:extLst>
              <a:ext uri="{FF2B5EF4-FFF2-40B4-BE49-F238E27FC236}">
                <a16:creationId xmlns:a16="http://schemas.microsoft.com/office/drawing/2014/main" id="{A121354D-AF24-42C6-9E06-4C52BEFEF2BD}"/>
              </a:ext>
            </a:extLst>
          </p:cNvPr>
          <p:cNvSpPr/>
          <p:nvPr/>
        </p:nvSpPr>
        <p:spPr>
          <a:xfrm rot="4865439" flipH="1">
            <a:off x="6439123" y="-3912357"/>
            <a:ext cx="9285504" cy="6523994"/>
          </a:xfrm>
          <a:custGeom>
            <a:avLst/>
            <a:gdLst>
              <a:gd name="connsiteX0" fmla="*/ 3950779 w 4228242"/>
              <a:gd name="connsiteY0" fmla="*/ 1141980 h 2262602"/>
              <a:gd name="connsiteX1" fmla="*/ 3947827 w 4228242"/>
              <a:gd name="connsiteY1" fmla="*/ 1143314 h 2262602"/>
              <a:gd name="connsiteX2" fmla="*/ 3947255 w 4228242"/>
              <a:gd name="connsiteY2" fmla="*/ 1143504 h 2262602"/>
              <a:gd name="connsiteX3" fmla="*/ 3948017 w 4228242"/>
              <a:gd name="connsiteY3" fmla="*/ 1143314 h 2262602"/>
              <a:gd name="connsiteX4" fmla="*/ 3948684 w 4228242"/>
              <a:gd name="connsiteY4" fmla="*/ 1143123 h 2262602"/>
              <a:gd name="connsiteX5" fmla="*/ 3951351 w 4228242"/>
              <a:gd name="connsiteY5" fmla="*/ 1142361 h 2262602"/>
              <a:gd name="connsiteX6" fmla="*/ 3954113 w 4228242"/>
              <a:gd name="connsiteY6" fmla="*/ 1141694 h 2262602"/>
              <a:gd name="connsiteX7" fmla="*/ 3956399 w 4228242"/>
              <a:gd name="connsiteY7" fmla="*/ 1141218 h 2262602"/>
              <a:gd name="connsiteX8" fmla="*/ 3959257 w 4228242"/>
              <a:gd name="connsiteY8" fmla="*/ 1140647 h 2262602"/>
              <a:gd name="connsiteX9" fmla="*/ 3961352 w 4228242"/>
              <a:gd name="connsiteY9" fmla="*/ 1140266 h 2262602"/>
              <a:gd name="connsiteX10" fmla="*/ 3963448 w 4228242"/>
              <a:gd name="connsiteY10" fmla="*/ 1139980 h 2262602"/>
              <a:gd name="connsiteX11" fmla="*/ 3964305 w 4228242"/>
              <a:gd name="connsiteY11" fmla="*/ 1139885 h 2262602"/>
              <a:gd name="connsiteX12" fmla="*/ 3963353 w 4228242"/>
              <a:gd name="connsiteY12" fmla="*/ 1139885 h 2262602"/>
              <a:gd name="connsiteX13" fmla="*/ 3960876 w 4228242"/>
              <a:gd name="connsiteY13" fmla="*/ 1139789 h 2262602"/>
              <a:gd name="connsiteX14" fmla="*/ 3956304 w 4228242"/>
              <a:gd name="connsiteY14" fmla="*/ 1139313 h 2262602"/>
              <a:gd name="connsiteX15" fmla="*/ 3957447 w 4228242"/>
              <a:gd name="connsiteY15" fmla="*/ 1139408 h 2262602"/>
              <a:gd name="connsiteX16" fmla="*/ 3961257 w 4228242"/>
              <a:gd name="connsiteY16" fmla="*/ 1139789 h 2262602"/>
              <a:gd name="connsiteX17" fmla="*/ 3963543 w 4228242"/>
              <a:gd name="connsiteY17" fmla="*/ 1139885 h 2262602"/>
              <a:gd name="connsiteX18" fmla="*/ 3962591 w 4228242"/>
              <a:gd name="connsiteY18" fmla="*/ 1139885 h 2262602"/>
              <a:gd name="connsiteX19" fmla="*/ 3960304 w 4228242"/>
              <a:gd name="connsiteY19" fmla="*/ 1139789 h 2262602"/>
              <a:gd name="connsiteX20" fmla="*/ 3957637 w 4228242"/>
              <a:gd name="connsiteY20" fmla="*/ 1139504 h 2262602"/>
              <a:gd name="connsiteX21" fmla="*/ 3954780 w 4228242"/>
              <a:gd name="connsiteY21" fmla="*/ 1139123 h 2262602"/>
              <a:gd name="connsiteX22" fmla="*/ 3956399 w 4228242"/>
              <a:gd name="connsiteY22" fmla="*/ 1139313 h 2262602"/>
              <a:gd name="connsiteX23" fmla="*/ 3952970 w 4228242"/>
              <a:gd name="connsiteY23" fmla="*/ 1138837 h 2262602"/>
              <a:gd name="connsiteX24" fmla="*/ 3952208 w 4228242"/>
              <a:gd name="connsiteY24" fmla="*/ 1138742 h 2262602"/>
              <a:gd name="connsiteX25" fmla="*/ 3949351 w 4228242"/>
              <a:gd name="connsiteY25" fmla="*/ 1138265 h 2262602"/>
              <a:gd name="connsiteX26" fmla="*/ 3939921 w 4228242"/>
              <a:gd name="connsiteY26" fmla="*/ 1136075 h 2262602"/>
              <a:gd name="connsiteX27" fmla="*/ 3934016 w 4228242"/>
              <a:gd name="connsiteY27" fmla="*/ 1134455 h 2262602"/>
              <a:gd name="connsiteX28" fmla="*/ 3928872 w 4228242"/>
              <a:gd name="connsiteY28" fmla="*/ 1132741 h 2262602"/>
              <a:gd name="connsiteX29" fmla="*/ 3920014 w 4228242"/>
              <a:gd name="connsiteY29" fmla="*/ 1129407 h 2262602"/>
              <a:gd name="connsiteX30" fmla="*/ 3914585 w 4228242"/>
              <a:gd name="connsiteY30" fmla="*/ 1127216 h 2262602"/>
              <a:gd name="connsiteX31" fmla="*/ 3912394 w 4228242"/>
              <a:gd name="connsiteY31" fmla="*/ 1126264 h 2262602"/>
              <a:gd name="connsiteX32" fmla="*/ 3912584 w 4228242"/>
              <a:gd name="connsiteY32" fmla="*/ 1126359 h 2262602"/>
              <a:gd name="connsiteX33" fmla="*/ 3909917 w 4228242"/>
              <a:gd name="connsiteY33" fmla="*/ 1125407 h 2262602"/>
              <a:gd name="connsiteX34" fmla="*/ 3896011 w 4228242"/>
              <a:gd name="connsiteY34" fmla="*/ 1118168 h 2262602"/>
              <a:gd name="connsiteX35" fmla="*/ 3891344 w 4228242"/>
              <a:gd name="connsiteY35" fmla="*/ 1117501 h 2262602"/>
              <a:gd name="connsiteX36" fmla="*/ 3897440 w 4228242"/>
              <a:gd name="connsiteY36" fmla="*/ 1122549 h 2262602"/>
              <a:gd name="connsiteX37" fmla="*/ 3892296 w 4228242"/>
              <a:gd name="connsiteY37" fmla="*/ 1120454 h 2262602"/>
              <a:gd name="connsiteX38" fmla="*/ 3893153 w 4228242"/>
              <a:gd name="connsiteY38" fmla="*/ 1123597 h 2262602"/>
              <a:gd name="connsiteX39" fmla="*/ 3894773 w 4228242"/>
              <a:gd name="connsiteY39" fmla="*/ 1128359 h 2262602"/>
              <a:gd name="connsiteX40" fmla="*/ 3892391 w 4228242"/>
              <a:gd name="connsiteY40" fmla="*/ 1130074 h 2262602"/>
              <a:gd name="connsiteX41" fmla="*/ 3886486 w 4228242"/>
              <a:gd name="connsiteY41" fmla="*/ 1121120 h 2262602"/>
              <a:gd name="connsiteX42" fmla="*/ 3886200 w 4228242"/>
              <a:gd name="connsiteY42" fmla="*/ 1125692 h 2262602"/>
              <a:gd name="connsiteX43" fmla="*/ 3880961 w 4228242"/>
              <a:gd name="connsiteY43" fmla="*/ 1125502 h 2262602"/>
              <a:gd name="connsiteX44" fmla="*/ 3870103 w 4228242"/>
              <a:gd name="connsiteY44" fmla="*/ 1123978 h 2262602"/>
              <a:gd name="connsiteX45" fmla="*/ 3864959 w 4228242"/>
              <a:gd name="connsiteY45" fmla="*/ 1114834 h 2262602"/>
              <a:gd name="connsiteX46" fmla="*/ 3860673 w 4228242"/>
              <a:gd name="connsiteY46" fmla="*/ 1118739 h 2262602"/>
              <a:gd name="connsiteX47" fmla="*/ 3854387 w 4228242"/>
              <a:gd name="connsiteY47" fmla="*/ 1110643 h 2262602"/>
              <a:gd name="connsiteX48" fmla="*/ 3850291 w 4228242"/>
              <a:gd name="connsiteY48" fmla="*/ 1112738 h 2262602"/>
              <a:gd name="connsiteX49" fmla="*/ 3841337 w 4228242"/>
              <a:gd name="connsiteY49" fmla="*/ 1107785 h 2262602"/>
              <a:gd name="connsiteX50" fmla="*/ 3846576 w 4228242"/>
              <a:gd name="connsiteY50" fmla="*/ 1116644 h 2262602"/>
              <a:gd name="connsiteX51" fmla="*/ 3844195 w 4228242"/>
              <a:gd name="connsiteY51" fmla="*/ 1118358 h 2262602"/>
              <a:gd name="connsiteX52" fmla="*/ 3838766 w 4228242"/>
              <a:gd name="connsiteY52" fmla="*/ 1109595 h 2262602"/>
              <a:gd name="connsiteX53" fmla="*/ 3836766 w 4228242"/>
              <a:gd name="connsiteY53" fmla="*/ 1112738 h 2262602"/>
              <a:gd name="connsiteX54" fmla="*/ 3836099 w 4228242"/>
              <a:gd name="connsiteY54" fmla="*/ 1113310 h 2262602"/>
              <a:gd name="connsiteX55" fmla="*/ 3835908 w 4228242"/>
              <a:gd name="connsiteY55" fmla="*/ 1113405 h 2262602"/>
              <a:gd name="connsiteX56" fmla="*/ 3835908 w 4228242"/>
              <a:gd name="connsiteY56" fmla="*/ 1113405 h 2262602"/>
              <a:gd name="connsiteX57" fmla="*/ 3835908 w 4228242"/>
              <a:gd name="connsiteY57" fmla="*/ 1113405 h 2262602"/>
              <a:gd name="connsiteX58" fmla="*/ 3841528 w 4228242"/>
              <a:gd name="connsiteY58" fmla="*/ 1110643 h 2262602"/>
              <a:gd name="connsiteX59" fmla="*/ 3841528 w 4228242"/>
              <a:gd name="connsiteY59" fmla="*/ 1110643 h 2262602"/>
              <a:gd name="connsiteX60" fmla="*/ 3841528 w 4228242"/>
              <a:gd name="connsiteY60" fmla="*/ 1110643 h 2262602"/>
              <a:gd name="connsiteX61" fmla="*/ 3841433 w 4228242"/>
              <a:gd name="connsiteY61" fmla="*/ 1110738 h 2262602"/>
              <a:gd name="connsiteX62" fmla="*/ 3840956 w 4228242"/>
              <a:gd name="connsiteY62" fmla="*/ 1110929 h 2262602"/>
              <a:gd name="connsiteX63" fmla="*/ 3839147 w 4228242"/>
              <a:gd name="connsiteY63" fmla="*/ 1111786 h 2262602"/>
              <a:gd name="connsiteX64" fmla="*/ 3832003 w 4228242"/>
              <a:gd name="connsiteY64" fmla="*/ 1115405 h 2262602"/>
              <a:gd name="connsiteX65" fmla="*/ 3808000 w 4228242"/>
              <a:gd name="connsiteY65" fmla="*/ 1134455 h 2262602"/>
              <a:gd name="connsiteX66" fmla="*/ 3805428 w 4228242"/>
              <a:gd name="connsiteY66" fmla="*/ 1130360 h 2262602"/>
              <a:gd name="connsiteX67" fmla="*/ 3801333 w 4228242"/>
              <a:gd name="connsiteY67" fmla="*/ 1134932 h 2262602"/>
              <a:gd name="connsiteX68" fmla="*/ 3799046 w 4228242"/>
              <a:gd name="connsiteY68" fmla="*/ 1130360 h 2262602"/>
              <a:gd name="connsiteX69" fmla="*/ 3781806 w 4228242"/>
              <a:gd name="connsiteY69" fmla="*/ 1134836 h 2262602"/>
              <a:gd name="connsiteX70" fmla="*/ 3777520 w 4228242"/>
              <a:gd name="connsiteY70" fmla="*/ 1137503 h 2262602"/>
              <a:gd name="connsiteX71" fmla="*/ 3772853 w 4228242"/>
              <a:gd name="connsiteY71" fmla="*/ 1140551 h 2262602"/>
              <a:gd name="connsiteX72" fmla="*/ 3762470 w 4228242"/>
              <a:gd name="connsiteY72" fmla="*/ 1147314 h 2262602"/>
              <a:gd name="connsiteX73" fmla="*/ 3729037 w 4228242"/>
              <a:gd name="connsiteY73" fmla="*/ 1159030 h 2262602"/>
              <a:gd name="connsiteX74" fmla="*/ 3720656 w 4228242"/>
              <a:gd name="connsiteY74" fmla="*/ 1170841 h 2262602"/>
              <a:gd name="connsiteX75" fmla="*/ 3719894 w 4228242"/>
              <a:gd name="connsiteY75" fmla="*/ 1160078 h 2262602"/>
              <a:gd name="connsiteX76" fmla="*/ 3612547 w 4228242"/>
              <a:gd name="connsiteY76" fmla="*/ 1193796 h 2262602"/>
              <a:gd name="connsiteX77" fmla="*/ 3615881 w 4228242"/>
              <a:gd name="connsiteY77" fmla="*/ 1195606 h 2262602"/>
              <a:gd name="connsiteX78" fmla="*/ 3573494 w 4228242"/>
              <a:gd name="connsiteY78" fmla="*/ 1199511 h 2262602"/>
              <a:gd name="connsiteX79" fmla="*/ 3525108 w 4228242"/>
              <a:gd name="connsiteY79" fmla="*/ 1204083 h 2262602"/>
              <a:gd name="connsiteX80" fmla="*/ 3530251 w 4228242"/>
              <a:gd name="connsiteY80" fmla="*/ 1211322 h 2262602"/>
              <a:gd name="connsiteX81" fmla="*/ 3506058 w 4228242"/>
              <a:gd name="connsiteY81" fmla="*/ 1199797 h 2262602"/>
              <a:gd name="connsiteX82" fmla="*/ 3478054 w 4228242"/>
              <a:gd name="connsiteY82" fmla="*/ 1200749 h 2262602"/>
              <a:gd name="connsiteX83" fmla="*/ 3468338 w 4228242"/>
              <a:gd name="connsiteY83" fmla="*/ 1192177 h 2262602"/>
              <a:gd name="connsiteX84" fmla="*/ 3460242 w 4228242"/>
              <a:gd name="connsiteY84" fmla="*/ 1201702 h 2262602"/>
              <a:gd name="connsiteX85" fmla="*/ 3469100 w 4228242"/>
              <a:gd name="connsiteY85" fmla="*/ 1196273 h 2262602"/>
              <a:gd name="connsiteX86" fmla="*/ 3475387 w 4228242"/>
              <a:gd name="connsiteY86" fmla="*/ 1206083 h 2262602"/>
              <a:gd name="connsiteX87" fmla="*/ 3458242 w 4228242"/>
              <a:gd name="connsiteY87" fmla="*/ 1206845 h 2262602"/>
              <a:gd name="connsiteX88" fmla="*/ 3455670 w 4228242"/>
              <a:gd name="connsiteY88" fmla="*/ 1199225 h 2262602"/>
              <a:gd name="connsiteX89" fmla="*/ 3429000 w 4228242"/>
              <a:gd name="connsiteY89" fmla="*/ 1199606 h 2262602"/>
              <a:gd name="connsiteX90" fmla="*/ 3403759 w 4228242"/>
              <a:gd name="connsiteY90" fmla="*/ 1197320 h 2262602"/>
              <a:gd name="connsiteX91" fmla="*/ 3386519 w 4228242"/>
              <a:gd name="connsiteY91" fmla="*/ 1183795 h 2262602"/>
              <a:gd name="connsiteX92" fmla="*/ 3373279 w 4228242"/>
              <a:gd name="connsiteY92" fmla="*/ 1178366 h 2262602"/>
              <a:gd name="connsiteX93" fmla="*/ 3353276 w 4228242"/>
              <a:gd name="connsiteY93" fmla="*/ 1172460 h 2262602"/>
              <a:gd name="connsiteX94" fmla="*/ 3384899 w 4228242"/>
              <a:gd name="connsiteY94" fmla="*/ 1166078 h 2262602"/>
              <a:gd name="connsiteX95" fmla="*/ 3374327 w 4228242"/>
              <a:gd name="connsiteY95" fmla="*/ 1160459 h 2262602"/>
              <a:gd name="connsiteX96" fmla="*/ 3354229 w 4228242"/>
              <a:gd name="connsiteY96" fmla="*/ 1159697 h 2262602"/>
              <a:gd name="connsiteX97" fmla="*/ 3346323 w 4228242"/>
              <a:gd name="connsiteY97" fmla="*/ 1159030 h 2262602"/>
              <a:gd name="connsiteX98" fmla="*/ 3348704 w 4228242"/>
              <a:gd name="connsiteY98" fmla="*/ 1169603 h 2262602"/>
              <a:gd name="connsiteX99" fmla="*/ 3315748 w 4228242"/>
              <a:gd name="connsiteY99" fmla="*/ 1159220 h 2262602"/>
              <a:gd name="connsiteX100" fmla="*/ 3322701 w 4228242"/>
              <a:gd name="connsiteY100" fmla="*/ 1154553 h 2262602"/>
              <a:gd name="connsiteX101" fmla="*/ 3309842 w 4228242"/>
              <a:gd name="connsiteY101" fmla="*/ 1151886 h 2262602"/>
              <a:gd name="connsiteX102" fmla="*/ 3301079 w 4228242"/>
              <a:gd name="connsiteY102" fmla="*/ 1157696 h 2262602"/>
              <a:gd name="connsiteX103" fmla="*/ 3312224 w 4228242"/>
              <a:gd name="connsiteY103" fmla="*/ 1161506 h 2262602"/>
              <a:gd name="connsiteX104" fmla="*/ 3284982 w 4228242"/>
              <a:gd name="connsiteY104" fmla="*/ 1153220 h 2262602"/>
              <a:gd name="connsiteX105" fmla="*/ 3291840 w 4228242"/>
              <a:gd name="connsiteY105" fmla="*/ 1151410 h 2262602"/>
              <a:gd name="connsiteX106" fmla="*/ 3276410 w 4228242"/>
              <a:gd name="connsiteY106" fmla="*/ 1154744 h 2262602"/>
              <a:gd name="connsiteX107" fmla="*/ 3232499 w 4228242"/>
              <a:gd name="connsiteY107" fmla="*/ 1130360 h 2262602"/>
              <a:gd name="connsiteX108" fmla="*/ 3210973 w 4228242"/>
              <a:gd name="connsiteY108" fmla="*/ 1134836 h 2262602"/>
              <a:gd name="connsiteX109" fmla="*/ 3210687 w 4228242"/>
              <a:gd name="connsiteY109" fmla="*/ 1126931 h 2262602"/>
              <a:gd name="connsiteX110" fmla="*/ 3217641 w 4228242"/>
              <a:gd name="connsiteY110" fmla="*/ 1117691 h 2262602"/>
              <a:gd name="connsiteX111" fmla="*/ 3186875 w 4228242"/>
              <a:gd name="connsiteY111" fmla="*/ 1104166 h 2262602"/>
              <a:gd name="connsiteX112" fmla="*/ 3160681 w 4228242"/>
              <a:gd name="connsiteY112" fmla="*/ 1093974 h 2262602"/>
              <a:gd name="connsiteX113" fmla="*/ 3189542 w 4228242"/>
              <a:gd name="connsiteY113" fmla="*/ 1099403 h 2262602"/>
              <a:gd name="connsiteX114" fmla="*/ 3223355 w 4228242"/>
              <a:gd name="connsiteY114" fmla="*/ 1095212 h 2262602"/>
              <a:gd name="connsiteX115" fmla="*/ 3228594 w 4228242"/>
              <a:gd name="connsiteY115" fmla="*/ 1103785 h 2262602"/>
              <a:gd name="connsiteX116" fmla="*/ 3242691 w 4228242"/>
              <a:gd name="connsiteY116" fmla="*/ 1090355 h 2262602"/>
              <a:gd name="connsiteX117" fmla="*/ 3252883 w 4228242"/>
              <a:gd name="connsiteY117" fmla="*/ 1099689 h 2262602"/>
              <a:gd name="connsiteX118" fmla="*/ 3260598 w 4228242"/>
              <a:gd name="connsiteY118" fmla="*/ 1093117 h 2262602"/>
              <a:gd name="connsiteX119" fmla="*/ 3270409 w 4228242"/>
              <a:gd name="connsiteY119" fmla="*/ 1105023 h 2262602"/>
              <a:gd name="connsiteX120" fmla="*/ 3299270 w 4228242"/>
              <a:gd name="connsiteY120" fmla="*/ 1100451 h 2262602"/>
              <a:gd name="connsiteX121" fmla="*/ 3327178 w 4228242"/>
              <a:gd name="connsiteY121" fmla="*/ 1104737 h 2262602"/>
              <a:gd name="connsiteX122" fmla="*/ 3354324 w 4228242"/>
              <a:gd name="connsiteY122" fmla="*/ 1110929 h 2262602"/>
              <a:gd name="connsiteX123" fmla="*/ 3380137 w 4228242"/>
              <a:gd name="connsiteY123" fmla="*/ 1111881 h 2262602"/>
              <a:gd name="connsiteX124" fmla="*/ 3360229 w 4228242"/>
              <a:gd name="connsiteY124" fmla="*/ 1100832 h 2262602"/>
              <a:gd name="connsiteX125" fmla="*/ 3368993 w 4228242"/>
              <a:gd name="connsiteY125" fmla="*/ 1101118 h 2262602"/>
              <a:gd name="connsiteX126" fmla="*/ 3360611 w 4228242"/>
              <a:gd name="connsiteY126" fmla="*/ 1095689 h 2262602"/>
              <a:gd name="connsiteX127" fmla="*/ 3376327 w 4228242"/>
              <a:gd name="connsiteY127" fmla="*/ 1101404 h 2262602"/>
              <a:gd name="connsiteX128" fmla="*/ 3376994 w 4228242"/>
              <a:gd name="connsiteY128" fmla="*/ 1091117 h 2262602"/>
              <a:gd name="connsiteX129" fmla="*/ 3365945 w 4228242"/>
              <a:gd name="connsiteY129" fmla="*/ 1083020 h 2262602"/>
              <a:gd name="connsiteX130" fmla="*/ 3366611 w 4228242"/>
              <a:gd name="connsiteY130" fmla="*/ 1093307 h 2262602"/>
              <a:gd name="connsiteX131" fmla="*/ 3361373 w 4228242"/>
              <a:gd name="connsiteY131" fmla="*/ 1085402 h 2262602"/>
              <a:gd name="connsiteX132" fmla="*/ 3322511 w 4228242"/>
              <a:gd name="connsiteY132" fmla="*/ 1094831 h 2262602"/>
              <a:gd name="connsiteX133" fmla="*/ 3280029 w 4228242"/>
              <a:gd name="connsiteY133" fmla="*/ 1093117 h 2262602"/>
              <a:gd name="connsiteX134" fmla="*/ 3273743 w 4228242"/>
              <a:gd name="connsiteY134" fmla="*/ 1092450 h 2262602"/>
              <a:gd name="connsiteX135" fmla="*/ 3264884 w 4228242"/>
              <a:gd name="connsiteY135" fmla="*/ 1075496 h 2262602"/>
              <a:gd name="connsiteX136" fmla="*/ 3227737 w 4228242"/>
              <a:gd name="connsiteY136" fmla="*/ 1080353 h 2262602"/>
              <a:gd name="connsiteX137" fmla="*/ 3182874 w 4228242"/>
              <a:gd name="connsiteY137" fmla="*/ 1072162 h 2262602"/>
              <a:gd name="connsiteX138" fmla="*/ 3183446 w 4228242"/>
              <a:gd name="connsiteY138" fmla="*/ 1077496 h 2262602"/>
              <a:gd name="connsiteX139" fmla="*/ 3170587 w 4228242"/>
              <a:gd name="connsiteY139" fmla="*/ 1072543 h 2262602"/>
              <a:gd name="connsiteX140" fmla="*/ 3178397 w 4228242"/>
              <a:gd name="connsiteY140" fmla="*/ 1076639 h 2262602"/>
              <a:gd name="connsiteX141" fmla="*/ 3131344 w 4228242"/>
              <a:gd name="connsiteY141" fmla="*/ 1056160 h 2262602"/>
              <a:gd name="connsiteX142" fmla="*/ 3119342 w 4228242"/>
              <a:gd name="connsiteY142" fmla="*/ 1061494 h 2262602"/>
              <a:gd name="connsiteX143" fmla="*/ 3099721 w 4228242"/>
              <a:gd name="connsiteY143" fmla="*/ 1051397 h 2262602"/>
              <a:gd name="connsiteX144" fmla="*/ 3084957 w 4228242"/>
              <a:gd name="connsiteY144" fmla="*/ 1058351 h 2262602"/>
              <a:gd name="connsiteX145" fmla="*/ 3119152 w 4228242"/>
              <a:gd name="connsiteY145" fmla="*/ 1077210 h 2262602"/>
              <a:gd name="connsiteX146" fmla="*/ 3111437 w 4228242"/>
              <a:gd name="connsiteY146" fmla="*/ 1093974 h 2262602"/>
              <a:gd name="connsiteX147" fmla="*/ 3072670 w 4228242"/>
              <a:gd name="connsiteY147" fmla="*/ 1076543 h 2262602"/>
              <a:gd name="connsiteX148" fmla="*/ 3077813 w 4228242"/>
              <a:gd name="connsiteY148" fmla="*/ 1085687 h 2262602"/>
              <a:gd name="connsiteX149" fmla="*/ 3058287 w 4228242"/>
              <a:gd name="connsiteY149" fmla="*/ 1080925 h 2262602"/>
              <a:gd name="connsiteX150" fmla="*/ 3070670 w 4228242"/>
              <a:gd name="connsiteY150" fmla="*/ 1083973 h 2262602"/>
              <a:gd name="connsiteX151" fmla="*/ 3061145 w 4228242"/>
              <a:gd name="connsiteY151" fmla="*/ 1063113 h 2262602"/>
              <a:gd name="connsiteX152" fmla="*/ 3061335 w 4228242"/>
              <a:gd name="connsiteY152" fmla="*/ 1076448 h 2262602"/>
              <a:gd name="connsiteX153" fmla="*/ 3057144 w 4228242"/>
              <a:gd name="connsiteY153" fmla="*/ 1078067 h 2262602"/>
              <a:gd name="connsiteX154" fmla="*/ 3046286 w 4228242"/>
              <a:gd name="connsiteY154" fmla="*/ 1061970 h 2262602"/>
              <a:gd name="connsiteX155" fmla="*/ 3012281 w 4228242"/>
              <a:gd name="connsiteY155" fmla="*/ 1039110 h 2262602"/>
              <a:gd name="connsiteX156" fmla="*/ 2948750 w 4228242"/>
              <a:gd name="connsiteY156" fmla="*/ 1028347 h 2262602"/>
              <a:gd name="connsiteX157" fmla="*/ 2950083 w 4228242"/>
              <a:gd name="connsiteY157" fmla="*/ 1017965 h 2262602"/>
              <a:gd name="connsiteX158" fmla="*/ 2937891 w 4228242"/>
              <a:gd name="connsiteY158" fmla="*/ 1025013 h 2262602"/>
              <a:gd name="connsiteX159" fmla="*/ 2933986 w 4228242"/>
              <a:gd name="connsiteY159" fmla="*/ 1018441 h 2262602"/>
              <a:gd name="connsiteX160" fmla="*/ 2939987 w 4228242"/>
              <a:gd name="connsiteY160" fmla="*/ 1012250 h 2262602"/>
              <a:gd name="connsiteX161" fmla="*/ 2931795 w 4228242"/>
              <a:gd name="connsiteY161" fmla="*/ 1007011 h 2262602"/>
              <a:gd name="connsiteX162" fmla="*/ 2931414 w 4228242"/>
              <a:gd name="connsiteY162" fmla="*/ 1020346 h 2262602"/>
              <a:gd name="connsiteX163" fmla="*/ 2920746 w 4228242"/>
              <a:gd name="connsiteY163" fmla="*/ 1022441 h 2262602"/>
              <a:gd name="connsiteX164" fmla="*/ 2890361 w 4228242"/>
              <a:gd name="connsiteY164" fmla="*/ 1009583 h 2262602"/>
              <a:gd name="connsiteX165" fmla="*/ 2895505 w 4228242"/>
              <a:gd name="connsiteY165" fmla="*/ 1000439 h 2262602"/>
              <a:gd name="connsiteX166" fmla="*/ 2878455 w 4228242"/>
              <a:gd name="connsiteY166" fmla="*/ 1008344 h 2262602"/>
              <a:gd name="connsiteX167" fmla="*/ 2884646 w 4228242"/>
              <a:gd name="connsiteY167" fmla="*/ 1002248 h 2262602"/>
              <a:gd name="connsiteX168" fmla="*/ 2848737 w 4228242"/>
              <a:gd name="connsiteY168" fmla="*/ 987485 h 2262602"/>
              <a:gd name="connsiteX169" fmla="*/ 2848833 w 4228242"/>
              <a:gd name="connsiteY169" fmla="*/ 993009 h 2262602"/>
              <a:gd name="connsiteX170" fmla="*/ 2765298 w 4228242"/>
              <a:gd name="connsiteY170" fmla="*/ 962815 h 2262602"/>
              <a:gd name="connsiteX171" fmla="*/ 2767108 w 4228242"/>
              <a:gd name="connsiteY171" fmla="*/ 958052 h 2262602"/>
              <a:gd name="connsiteX172" fmla="*/ 2701766 w 4228242"/>
              <a:gd name="connsiteY172" fmla="*/ 933097 h 2262602"/>
              <a:gd name="connsiteX173" fmla="*/ 2699004 w 4228242"/>
              <a:gd name="connsiteY173" fmla="*/ 929192 h 2262602"/>
              <a:gd name="connsiteX174" fmla="*/ 2705576 w 4228242"/>
              <a:gd name="connsiteY174" fmla="*/ 929001 h 2262602"/>
              <a:gd name="connsiteX175" fmla="*/ 2679287 w 4228242"/>
              <a:gd name="connsiteY175" fmla="*/ 923953 h 2262602"/>
              <a:gd name="connsiteX176" fmla="*/ 2677573 w 4228242"/>
              <a:gd name="connsiteY176" fmla="*/ 912142 h 2262602"/>
              <a:gd name="connsiteX177" fmla="*/ 2641092 w 4228242"/>
              <a:gd name="connsiteY177" fmla="*/ 894521 h 2262602"/>
              <a:gd name="connsiteX178" fmla="*/ 2650617 w 4228242"/>
              <a:gd name="connsiteY178" fmla="*/ 887282 h 2262602"/>
              <a:gd name="connsiteX179" fmla="*/ 2567750 w 4228242"/>
              <a:gd name="connsiteY179" fmla="*/ 863564 h 2262602"/>
              <a:gd name="connsiteX180" fmla="*/ 2578418 w 4228242"/>
              <a:gd name="connsiteY180" fmla="*/ 859659 h 2262602"/>
              <a:gd name="connsiteX181" fmla="*/ 2538794 w 4228242"/>
              <a:gd name="connsiteY181" fmla="*/ 845657 h 2262602"/>
              <a:gd name="connsiteX182" fmla="*/ 2495264 w 4228242"/>
              <a:gd name="connsiteY182" fmla="*/ 828893 h 2262602"/>
              <a:gd name="connsiteX183" fmla="*/ 2492026 w 4228242"/>
              <a:gd name="connsiteY183" fmla="*/ 816130 h 2262602"/>
              <a:gd name="connsiteX184" fmla="*/ 2554796 w 4228242"/>
              <a:gd name="connsiteY184" fmla="*/ 827274 h 2262602"/>
              <a:gd name="connsiteX185" fmla="*/ 2558129 w 4228242"/>
              <a:gd name="connsiteY185" fmla="*/ 814701 h 2262602"/>
              <a:gd name="connsiteX186" fmla="*/ 2505742 w 4228242"/>
              <a:gd name="connsiteY186" fmla="*/ 810986 h 2262602"/>
              <a:gd name="connsiteX187" fmla="*/ 2506218 w 4228242"/>
              <a:gd name="connsiteY187" fmla="*/ 799937 h 2262602"/>
              <a:gd name="connsiteX188" fmla="*/ 2439353 w 4228242"/>
              <a:gd name="connsiteY188" fmla="*/ 772410 h 2262602"/>
              <a:gd name="connsiteX189" fmla="*/ 2408873 w 4228242"/>
              <a:gd name="connsiteY189" fmla="*/ 763838 h 2262602"/>
              <a:gd name="connsiteX190" fmla="*/ 2424970 w 4228242"/>
              <a:gd name="connsiteY190" fmla="*/ 754313 h 2262602"/>
              <a:gd name="connsiteX191" fmla="*/ 2422398 w 4228242"/>
              <a:gd name="connsiteY191" fmla="*/ 764504 h 2262602"/>
              <a:gd name="connsiteX192" fmla="*/ 2459831 w 4228242"/>
              <a:gd name="connsiteY192" fmla="*/ 767838 h 2262602"/>
              <a:gd name="connsiteX193" fmla="*/ 2464213 w 4228242"/>
              <a:gd name="connsiteY193" fmla="*/ 758504 h 2262602"/>
              <a:gd name="connsiteX194" fmla="*/ 2438400 w 4228242"/>
              <a:gd name="connsiteY194" fmla="*/ 754884 h 2262602"/>
              <a:gd name="connsiteX195" fmla="*/ 2427161 w 4228242"/>
              <a:gd name="connsiteY195" fmla="*/ 749645 h 2262602"/>
              <a:gd name="connsiteX196" fmla="*/ 2405634 w 4228242"/>
              <a:gd name="connsiteY196" fmla="*/ 722499 h 2262602"/>
              <a:gd name="connsiteX197" fmla="*/ 2453164 w 4228242"/>
              <a:gd name="connsiteY197" fmla="*/ 733453 h 2262602"/>
              <a:gd name="connsiteX198" fmla="*/ 2432876 w 4228242"/>
              <a:gd name="connsiteY198" fmla="*/ 718308 h 2262602"/>
              <a:gd name="connsiteX199" fmla="*/ 2438019 w 4228242"/>
              <a:gd name="connsiteY199" fmla="*/ 712212 h 2262602"/>
              <a:gd name="connsiteX200" fmla="*/ 2379345 w 4228242"/>
              <a:gd name="connsiteY200" fmla="*/ 667445 h 2262602"/>
              <a:gd name="connsiteX201" fmla="*/ 2374106 w 4228242"/>
              <a:gd name="connsiteY201" fmla="*/ 673445 h 2262602"/>
              <a:gd name="connsiteX202" fmla="*/ 2329529 w 4228242"/>
              <a:gd name="connsiteY202" fmla="*/ 646109 h 2262602"/>
              <a:gd name="connsiteX203" fmla="*/ 2330958 w 4228242"/>
              <a:gd name="connsiteY203" fmla="*/ 652490 h 2262602"/>
              <a:gd name="connsiteX204" fmla="*/ 2315718 w 4228242"/>
              <a:gd name="connsiteY204" fmla="*/ 636488 h 2262602"/>
              <a:gd name="connsiteX205" fmla="*/ 2303621 w 4228242"/>
              <a:gd name="connsiteY205" fmla="*/ 642013 h 2262602"/>
              <a:gd name="connsiteX206" fmla="*/ 2297906 w 4228242"/>
              <a:gd name="connsiteY206" fmla="*/ 616295 h 2262602"/>
              <a:gd name="connsiteX207" fmla="*/ 2282190 w 4228242"/>
              <a:gd name="connsiteY207" fmla="*/ 605532 h 2262602"/>
              <a:gd name="connsiteX208" fmla="*/ 2259521 w 4228242"/>
              <a:gd name="connsiteY208" fmla="*/ 585434 h 2262602"/>
              <a:gd name="connsiteX209" fmla="*/ 2242471 w 4228242"/>
              <a:gd name="connsiteY209" fmla="*/ 591245 h 2262602"/>
              <a:gd name="connsiteX210" fmla="*/ 2219420 w 4228242"/>
              <a:gd name="connsiteY210" fmla="*/ 631440 h 2262602"/>
              <a:gd name="connsiteX211" fmla="*/ 2236661 w 4228242"/>
              <a:gd name="connsiteY211" fmla="*/ 648776 h 2262602"/>
              <a:gd name="connsiteX212" fmla="*/ 2257425 w 4228242"/>
              <a:gd name="connsiteY212" fmla="*/ 659253 h 2262602"/>
              <a:gd name="connsiteX213" fmla="*/ 2307146 w 4228242"/>
              <a:gd name="connsiteY213" fmla="*/ 686685 h 2262602"/>
              <a:gd name="connsiteX214" fmla="*/ 2310860 w 4228242"/>
              <a:gd name="connsiteY214" fmla="*/ 702782 h 2262602"/>
              <a:gd name="connsiteX215" fmla="*/ 2289715 w 4228242"/>
              <a:gd name="connsiteY215" fmla="*/ 698210 h 2262602"/>
              <a:gd name="connsiteX216" fmla="*/ 2292858 w 4228242"/>
              <a:gd name="connsiteY216" fmla="*/ 682589 h 2262602"/>
              <a:gd name="connsiteX217" fmla="*/ 2277809 w 4228242"/>
              <a:gd name="connsiteY217" fmla="*/ 675255 h 2262602"/>
              <a:gd name="connsiteX218" fmla="*/ 2282571 w 4228242"/>
              <a:gd name="connsiteY218" fmla="*/ 689066 h 2262602"/>
              <a:gd name="connsiteX219" fmla="*/ 2255330 w 4228242"/>
              <a:gd name="connsiteY219" fmla="*/ 687066 h 2262602"/>
              <a:gd name="connsiteX220" fmla="*/ 2232374 w 4228242"/>
              <a:gd name="connsiteY220" fmla="*/ 666778 h 2262602"/>
              <a:gd name="connsiteX221" fmla="*/ 2238185 w 4228242"/>
              <a:gd name="connsiteY221" fmla="*/ 655348 h 2262602"/>
              <a:gd name="connsiteX222" fmla="*/ 2188464 w 4228242"/>
              <a:gd name="connsiteY222" fmla="*/ 627344 h 2262602"/>
              <a:gd name="connsiteX223" fmla="*/ 2173510 w 4228242"/>
              <a:gd name="connsiteY223" fmla="*/ 625154 h 2262602"/>
              <a:gd name="connsiteX224" fmla="*/ 2170748 w 4228242"/>
              <a:gd name="connsiteY224" fmla="*/ 620963 h 2262602"/>
              <a:gd name="connsiteX225" fmla="*/ 2167319 w 4228242"/>
              <a:gd name="connsiteY225" fmla="*/ 616772 h 2262602"/>
              <a:gd name="connsiteX226" fmla="*/ 2159984 w 4228242"/>
              <a:gd name="connsiteY226" fmla="*/ 612962 h 2262602"/>
              <a:gd name="connsiteX227" fmla="*/ 2163413 w 4228242"/>
              <a:gd name="connsiteY227" fmla="*/ 623249 h 2262602"/>
              <a:gd name="connsiteX228" fmla="*/ 2148459 w 4228242"/>
              <a:gd name="connsiteY228" fmla="*/ 618581 h 2262602"/>
              <a:gd name="connsiteX229" fmla="*/ 2140458 w 4228242"/>
              <a:gd name="connsiteY229" fmla="*/ 600198 h 2262602"/>
              <a:gd name="connsiteX230" fmla="*/ 2135791 w 4228242"/>
              <a:gd name="connsiteY230" fmla="*/ 609342 h 2262602"/>
              <a:gd name="connsiteX231" fmla="*/ 2093119 w 4228242"/>
              <a:gd name="connsiteY231" fmla="*/ 590959 h 2262602"/>
              <a:gd name="connsiteX232" fmla="*/ 2086070 w 4228242"/>
              <a:gd name="connsiteY232" fmla="*/ 570194 h 2262602"/>
              <a:gd name="connsiteX233" fmla="*/ 2079212 w 4228242"/>
              <a:gd name="connsiteY233" fmla="*/ 578291 h 2262602"/>
              <a:gd name="connsiteX234" fmla="*/ 2090738 w 4228242"/>
              <a:gd name="connsiteY234" fmla="*/ 584006 h 2262602"/>
              <a:gd name="connsiteX235" fmla="*/ 2053876 w 4228242"/>
              <a:gd name="connsiteY235" fmla="*/ 571433 h 2262602"/>
              <a:gd name="connsiteX236" fmla="*/ 2051399 w 4228242"/>
              <a:gd name="connsiteY236" fmla="*/ 558764 h 2262602"/>
              <a:gd name="connsiteX237" fmla="*/ 2057305 w 4228242"/>
              <a:gd name="connsiteY237" fmla="*/ 570290 h 2262602"/>
              <a:gd name="connsiteX238" fmla="*/ 2079117 w 4228242"/>
              <a:gd name="connsiteY238" fmla="*/ 566765 h 2262602"/>
              <a:gd name="connsiteX239" fmla="*/ 2053495 w 4228242"/>
              <a:gd name="connsiteY239" fmla="*/ 542477 h 2262602"/>
              <a:gd name="connsiteX240" fmla="*/ 2000345 w 4228242"/>
              <a:gd name="connsiteY240" fmla="*/ 489041 h 2262602"/>
              <a:gd name="connsiteX241" fmla="*/ 2008442 w 4228242"/>
              <a:gd name="connsiteY241" fmla="*/ 484184 h 2262602"/>
              <a:gd name="connsiteX242" fmla="*/ 1987772 w 4228242"/>
              <a:gd name="connsiteY242" fmla="*/ 471896 h 2262602"/>
              <a:gd name="connsiteX243" fmla="*/ 2021300 w 4228242"/>
              <a:gd name="connsiteY243" fmla="*/ 481612 h 2262602"/>
              <a:gd name="connsiteX244" fmla="*/ 2013776 w 4228242"/>
              <a:gd name="connsiteY244" fmla="*/ 472563 h 2262602"/>
              <a:gd name="connsiteX245" fmla="*/ 2037683 w 4228242"/>
              <a:gd name="connsiteY245" fmla="*/ 477897 h 2262602"/>
              <a:gd name="connsiteX246" fmla="*/ 2051590 w 4228242"/>
              <a:gd name="connsiteY246" fmla="*/ 467229 h 2262602"/>
              <a:gd name="connsiteX247" fmla="*/ 2036540 w 4228242"/>
              <a:gd name="connsiteY247" fmla="*/ 448941 h 2262602"/>
              <a:gd name="connsiteX248" fmla="*/ 2075402 w 4228242"/>
              <a:gd name="connsiteY248" fmla="*/ 472754 h 2262602"/>
              <a:gd name="connsiteX249" fmla="*/ 2062353 w 4228242"/>
              <a:gd name="connsiteY249" fmla="*/ 469325 h 2262602"/>
              <a:gd name="connsiteX250" fmla="*/ 2063877 w 4228242"/>
              <a:gd name="connsiteY250" fmla="*/ 478564 h 2262602"/>
              <a:gd name="connsiteX251" fmla="*/ 2094071 w 4228242"/>
              <a:gd name="connsiteY251" fmla="*/ 476278 h 2262602"/>
              <a:gd name="connsiteX252" fmla="*/ 2104835 w 4228242"/>
              <a:gd name="connsiteY252" fmla="*/ 490280 h 2262602"/>
              <a:gd name="connsiteX253" fmla="*/ 2118741 w 4228242"/>
              <a:gd name="connsiteY253" fmla="*/ 485708 h 2262602"/>
              <a:gd name="connsiteX254" fmla="*/ 2183606 w 4228242"/>
              <a:gd name="connsiteY254" fmla="*/ 538190 h 2262602"/>
              <a:gd name="connsiteX255" fmla="*/ 2178844 w 4228242"/>
              <a:gd name="connsiteY255" fmla="*/ 524379 h 2262602"/>
              <a:gd name="connsiteX256" fmla="*/ 2184749 w 4228242"/>
              <a:gd name="connsiteY256" fmla="*/ 524474 h 2262602"/>
              <a:gd name="connsiteX257" fmla="*/ 2204752 w 4228242"/>
              <a:gd name="connsiteY257" fmla="*/ 548858 h 2262602"/>
              <a:gd name="connsiteX258" fmla="*/ 2211229 w 4228242"/>
              <a:gd name="connsiteY258" fmla="*/ 551621 h 2262602"/>
              <a:gd name="connsiteX259" fmla="*/ 2214753 w 4228242"/>
              <a:gd name="connsiteY259" fmla="*/ 553049 h 2262602"/>
              <a:gd name="connsiteX260" fmla="*/ 2219230 w 4228242"/>
              <a:gd name="connsiteY260" fmla="*/ 559050 h 2262602"/>
              <a:gd name="connsiteX261" fmla="*/ 2233327 w 4228242"/>
              <a:gd name="connsiteY261" fmla="*/ 554669 h 2262602"/>
              <a:gd name="connsiteX262" fmla="*/ 2223040 w 4228242"/>
              <a:gd name="connsiteY262" fmla="*/ 560955 h 2262602"/>
              <a:gd name="connsiteX263" fmla="*/ 2271141 w 4228242"/>
              <a:gd name="connsiteY263" fmla="*/ 591054 h 2262602"/>
              <a:gd name="connsiteX264" fmla="*/ 2318671 w 4228242"/>
              <a:gd name="connsiteY264" fmla="*/ 603151 h 2262602"/>
              <a:gd name="connsiteX265" fmla="*/ 2358962 w 4228242"/>
              <a:gd name="connsiteY265" fmla="*/ 620105 h 2262602"/>
              <a:gd name="connsiteX266" fmla="*/ 2360390 w 4228242"/>
              <a:gd name="connsiteY266" fmla="*/ 626582 h 2262602"/>
              <a:gd name="connsiteX267" fmla="*/ 2351342 w 4228242"/>
              <a:gd name="connsiteY267" fmla="*/ 630773 h 2262602"/>
              <a:gd name="connsiteX268" fmla="*/ 2371439 w 4228242"/>
              <a:gd name="connsiteY268" fmla="*/ 646299 h 2262602"/>
              <a:gd name="connsiteX269" fmla="*/ 2359343 w 4228242"/>
              <a:gd name="connsiteY269" fmla="*/ 614676 h 2262602"/>
              <a:gd name="connsiteX270" fmla="*/ 2380964 w 4228242"/>
              <a:gd name="connsiteY270" fmla="*/ 622296 h 2262602"/>
              <a:gd name="connsiteX271" fmla="*/ 2360200 w 4228242"/>
              <a:gd name="connsiteY271" fmla="*/ 603627 h 2262602"/>
              <a:gd name="connsiteX272" fmla="*/ 2353056 w 4228242"/>
              <a:gd name="connsiteY272" fmla="*/ 608675 h 2262602"/>
              <a:gd name="connsiteX273" fmla="*/ 2349056 w 4228242"/>
              <a:gd name="connsiteY273" fmla="*/ 598103 h 2262602"/>
              <a:gd name="connsiteX274" fmla="*/ 2314194 w 4228242"/>
              <a:gd name="connsiteY274" fmla="*/ 575243 h 2262602"/>
              <a:gd name="connsiteX275" fmla="*/ 2328767 w 4228242"/>
              <a:gd name="connsiteY275" fmla="*/ 574004 h 2262602"/>
              <a:gd name="connsiteX276" fmla="*/ 2243233 w 4228242"/>
              <a:gd name="connsiteY276" fmla="*/ 530856 h 2262602"/>
              <a:gd name="connsiteX277" fmla="*/ 2247424 w 4228242"/>
              <a:gd name="connsiteY277" fmla="*/ 527237 h 2262602"/>
              <a:gd name="connsiteX278" fmla="*/ 2227707 w 4228242"/>
              <a:gd name="connsiteY278" fmla="*/ 519140 h 2262602"/>
              <a:gd name="connsiteX279" fmla="*/ 2221992 w 4228242"/>
              <a:gd name="connsiteY279" fmla="*/ 516283 h 2262602"/>
              <a:gd name="connsiteX280" fmla="*/ 2215325 w 4228242"/>
              <a:gd name="connsiteY280" fmla="*/ 513711 h 2262602"/>
              <a:gd name="connsiteX281" fmla="*/ 2199989 w 4228242"/>
              <a:gd name="connsiteY281" fmla="*/ 511997 h 2262602"/>
              <a:gd name="connsiteX282" fmla="*/ 2208276 w 4228242"/>
              <a:gd name="connsiteY282" fmla="*/ 507520 h 2262602"/>
              <a:gd name="connsiteX283" fmla="*/ 2177606 w 4228242"/>
              <a:gd name="connsiteY283" fmla="*/ 503710 h 2262602"/>
              <a:gd name="connsiteX284" fmla="*/ 2175129 w 4228242"/>
              <a:gd name="connsiteY284" fmla="*/ 485231 h 2262602"/>
              <a:gd name="connsiteX285" fmla="*/ 2164556 w 4228242"/>
              <a:gd name="connsiteY285" fmla="*/ 488565 h 2262602"/>
              <a:gd name="connsiteX286" fmla="*/ 2165699 w 4228242"/>
              <a:gd name="connsiteY286" fmla="*/ 480469 h 2262602"/>
              <a:gd name="connsiteX287" fmla="*/ 2125599 w 4228242"/>
              <a:gd name="connsiteY287" fmla="*/ 471992 h 2262602"/>
              <a:gd name="connsiteX288" fmla="*/ 2135981 w 4228242"/>
              <a:gd name="connsiteY288" fmla="*/ 462752 h 2262602"/>
              <a:gd name="connsiteX289" fmla="*/ 2069973 w 4228242"/>
              <a:gd name="connsiteY289" fmla="*/ 421985 h 2262602"/>
              <a:gd name="connsiteX290" fmla="*/ 2059115 w 4228242"/>
              <a:gd name="connsiteY290" fmla="*/ 419795 h 2262602"/>
              <a:gd name="connsiteX291" fmla="*/ 2057210 w 4228242"/>
              <a:gd name="connsiteY291" fmla="*/ 430177 h 2262602"/>
              <a:gd name="connsiteX292" fmla="*/ 2038445 w 4228242"/>
              <a:gd name="connsiteY292" fmla="*/ 413032 h 2262602"/>
              <a:gd name="connsiteX293" fmla="*/ 2049113 w 4228242"/>
              <a:gd name="connsiteY293" fmla="*/ 409412 h 2262602"/>
              <a:gd name="connsiteX294" fmla="*/ 2020062 w 4228242"/>
              <a:gd name="connsiteY294" fmla="*/ 381885 h 2262602"/>
              <a:gd name="connsiteX295" fmla="*/ 2067973 w 4228242"/>
              <a:gd name="connsiteY295" fmla="*/ 401602 h 2262602"/>
              <a:gd name="connsiteX296" fmla="*/ 2095691 w 4228242"/>
              <a:gd name="connsiteY296" fmla="*/ 414365 h 2262602"/>
              <a:gd name="connsiteX297" fmla="*/ 2124551 w 4228242"/>
              <a:gd name="connsiteY297" fmla="*/ 419604 h 2262602"/>
              <a:gd name="connsiteX298" fmla="*/ 2109121 w 4228242"/>
              <a:gd name="connsiteY298" fmla="*/ 414842 h 2262602"/>
              <a:gd name="connsiteX299" fmla="*/ 2098072 w 4228242"/>
              <a:gd name="connsiteY299" fmla="*/ 400840 h 2262602"/>
              <a:gd name="connsiteX300" fmla="*/ 2136267 w 4228242"/>
              <a:gd name="connsiteY300" fmla="*/ 413984 h 2262602"/>
              <a:gd name="connsiteX301" fmla="*/ 2133695 w 4228242"/>
              <a:gd name="connsiteY301" fmla="*/ 406936 h 2262602"/>
              <a:gd name="connsiteX302" fmla="*/ 2139601 w 4228242"/>
              <a:gd name="connsiteY302" fmla="*/ 407031 h 2262602"/>
              <a:gd name="connsiteX303" fmla="*/ 2183797 w 4228242"/>
              <a:gd name="connsiteY303" fmla="*/ 426176 h 2262602"/>
              <a:gd name="connsiteX304" fmla="*/ 2209133 w 4228242"/>
              <a:gd name="connsiteY304" fmla="*/ 453227 h 2262602"/>
              <a:gd name="connsiteX305" fmla="*/ 2190750 w 4228242"/>
              <a:gd name="connsiteY305" fmla="*/ 418175 h 2262602"/>
              <a:gd name="connsiteX306" fmla="*/ 2202656 w 4228242"/>
              <a:gd name="connsiteY306" fmla="*/ 418366 h 2262602"/>
              <a:gd name="connsiteX307" fmla="*/ 2158460 w 4228242"/>
              <a:gd name="connsiteY307" fmla="*/ 404936 h 2262602"/>
              <a:gd name="connsiteX308" fmla="*/ 2164652 w 4228242"/>
              <a:gd name="connsiteY308" fmla="*/ 416651 h 2262602"/>
              <a:gd name="connsiteX309" fmla="*/ 2147697 w 4228242"/>
              <a:gd name="connsiteY309" fmla="*/ 402459 h 2262602"/>
              <a:gd name="connsiteX310" fmla="*/ 2146268 w 4228242"/>
              <a:gd name="connsiteY310" fmla="*/ 393125 h 2262602"/>
              <a:gd name="connsiteX311" fmla="*/ 2136934 w 4228242"/>
              <a:gd name="connsiteY311" fmla="*/ 399983 h 2262602"/>
              <a:gd name="connsiteX312" fmla="*/ 2128457 w 4228242"/>
              <a:gd name="connsiteY312" fmla="*/ 392934 h 2262602"/>
              <a:gd name="connsiteX313" fmla="*/ 2130552 w 4228242"/>
              <a:gd name="connsiteY313" fmla="*/ 382457 h 2262602"/>
              <a:gd name="connsiteX314" fmla="*/ 2111502 w 4228242"/>
              <a:gd name="connsiteY314" fmla="*/ 378742 h 2262602"/>
              <a:gd name="connsiteX315" fmla="*/ 2002536 w 4228242"/>
              <a:gd name="connsiteY315" fmla="*/ 334355 h 2262602"/>
              <a:gd name="connsiteX316" fmla="*/ 2006060 w 4228242"/>
              <a:gd name="connsiteY316" fmla="*/ 333117 h 2262602"/>
              <a:gd name="connsiteX317" fmla="*/ 1982057 w 4228242"/>
              <a:gd name="connsiteY317" fmla="*/ 333498 h 2262602"/>
              <a:gd name="connsiteX318" fmla="*/ 1965674 w 4228242"/>
              <a:gd name="connsiteY318" fmla="*/ 323211 h 2262602"/>
              <a:gd name="connsiteX319" fmla="*/ 1976056 w 4228242"/>
              <a:gd name="connsiteY319" fmla="*/ 333593 h 2262602"/>
              <a:gd name="connsiteX320" fmla="*/ 1969103 w 4228242"/>
              <a:gd name="connsiteY320" fmla="*/ 336070 h 2262602"/>
              <a:gd name="connsiteX321" fmla="*/ 1954054 w 4228242"/>
              <a:gd name="connsiteY321" fmla="*/ 329402 h 2262602"/>
              <a:gd name="connsiteX322" fmla="*/ 1949387 w 4228242"/>
              <a:gd name="connsiteY322" fmla="*/ 319115 h 2262602"/>
              <a:gd name="connsiteX323" fmla="*/ 1908905 w 4228242"/>
              <a:gd name="connsiteY323" fmla="*/ 307685 h 2262602"/>
              <a:gd name="connsiteX324" fmla="*/ 1914430 w 4228242"/>
              <a:gd name="connsiteY324" fmla="*/ 301685 h 2262602"/>
              <a:gd name="connsiteX325" fmla="*/ 1897475 w 4228242"/>
              <a:gd name="connsiteY325" fmla="*/ 291779 h 2262602"/>
              <a:gd name="connsiteX326" fmla="*/ 1920431 w 4228242"/>
              <a:gd name="connsiteY326" fmla="*/ 287397 h 2262602"/>
              <a:gd name="connsiteX327" fmla="*/ 1882045 w 4228242"/>
              <a:gd name="connsiteY327" fmla="*/ 285302 h 2262602"/>
              <a:gd name="connsiteX328" fmla="*/ 1894904 w 4228242"/>
              <a:gd name="connsiteY328" fmla="*/ 290636 h 2262602"/>
              <a:gd name="connsiteX329" fmla="*/ 1870424 w 4228242"/>
              <a:gd name="connsiteY329" fmla="*/ 291588 h 2262602"/>
              <a:gd name="connsiteX330" fmla="*/ 1864709 w 4228242"/>
              <a:gd name="connsiteY330" fmla="*/ 283682 h 2262602"/>
              <a:gd name="connsiteX331" fmla="*/ 1863662 w 4228242"/>
              <a:gd name="connsiteY331" fmla="*/ 263775 h 2262602"/>
              <a:gd name="connsiteX332" fmla="*/ 1862138 w 4228242"/>
              <a:gd name="connsiteY332" fmla="*/ 282635 h 2262602"/>
              <a:gd name="connsiteX333" fmla="*/ 1852517 w 4228242"/>
              <a:gd name="connsiteY333" fmla="*/ 284159 h 2262602"/>
              <a:gd name="connsiteX334" fmla="*/ 1830610 w 4228242"/>
              <a:gd name="connsiteY334" fmla="*/ 263966 h 2262602"/>
              <a:gd name="connsiteX335" fmla="*/ 1854327 w 4228242"/>
              <a:gd name="connsiteY335" fmla="*/ 257108 h 2262602"/>
              <a:gd name="connsiteX336" fmla="*/ 1822037 w 4228242"/>
              <a:gd name="connsiteY336" fmla="*/ 255012 h 2262602"/>
              <a:gd name="connsiteX337" fmla="*/ 1823085 w 4228242"/>
              <a:gd name="connsiteY337" fmla="*/ 244439 h 2262602"/>
              <a:gd name="connsiteX338" fmla="*/ 1746218 w 4228242"/>
              <a:gd name="connsiteY338" fmla="*/ 229390 h 2262602"/>
              <a:gd name="connsiteX339" fmla="*/ 1756029 w 4228242"/>
              <a:gd name="connsiteY339" fmla="*/ 235772 h 2262602"/>
              <a:gd name="connsiteX340" fmla="*/ 1746218 w 4228242"/>
              <a:gd name="connsiteY340" fmla="*/ 237677 h 2262602"/>
              <a:gd name="connsiteX341" fmla="*/ 1743456 w 4228242"/>
              <a:gd name="connsiteY341" fmla="*/ 220151 h 2262602"/>
              <a:gd name="connsiteX342" fmla="*/ 1690878 w 4228242"/>
              <a:gd name="connsiteY342" fmla="*/ 206149 h 2262602"/>
              <a:gd name="connsiteX343" fmla="*/ 1680401 w 4228242"/>
              <a:gd name="connsiteY343" fmla="*/ 191671 h 2262602"/>
              <a:gd name="connsiteX344" fmla="*/ 1684306 w 4228242"/>
              <a:gd name="connsiteY344" fmla="*/ 198434 h 2262602"/>
              <a:gd name="connsiteX345" fmla="*/ 1644491 w 4228242"/>
              <a:gd name="connsiteY345" fmla="*/ 187861 h 2262602"/>
              <a:gd name="connsiteX346" fmla="*/ 1616107 w 4228242"/>
              <a:gd name="connsiteY346" fmla="*/ 151475 h 2262602"/>
              <a:gd name="connsiteX347" fmla="*/ 1610963 w 4228242"/>
              <a:gd name="connsiteY347" fmla="*/ 157952 h 2262602"/>
              <a:gd name="connsiteX348" fmla="*/ 1530572 w 4228242"/>
              <a:gd name="connsiteY348" fmla="*/ 114137 h 2262602"/>
              <a:gd name="connsiteX349" fmla="*/ 1527524 w 4228242"/>
              <a:gd name="connsiteY349" fmla="*/ 102612 h 2262602"/>
              <a:gd name="connsiteX350" fmla="*/ 1482090 w 4228242"/>
              <a:gd name="connsiteY350" fmla="*/ 95087 h 2262602"/>
              <a:gd name="connsiteX351" fmla="*/ 1479423 w 4228242"/>
              <a:gd name="connsiteY351" fmla="*/ 104993 h 2262602"/>
              <a:gd name="connsiteX352" fmla="*/ 1469041 w 4228242"/>
              <a:gd name="connsiteY352" fmla="*/ 96707 h 2262602"/>
              <a:gd name="connsiteX353" fmla="*/ 1464183 w 4228242"/>
              <a:gd name="connsiteY353" fmla="*/ 79276 h 2262602"/>
              <a:gd name="connsiteX354" fmla="*/ 1455706 w 4228242"/>
              <a:gd name="connsiteY354" fmla="*/ 87563 h 2262602"/>
              <a:gd name="connsiteX355" fmla="*/ 1439323 w 4228242"/>
              <a:gd name="connsiteY355" fmla="*/ 77657 h 2262602"/>
              <a:gd name="connsiteX356" fmla="*/ 1450086 w 4228242"/>
              <a:gd name="connsiteY356" fmla="*/ 72704 h 2262602"/>
              <a:gd name="connsiteX357" fmla="*/ 1449038 w 4228242"/>
              <a:gd name="connsiteY357" fmla="*/ 64417 h 2262602"/>
              <a:gd name="connsiteX358" fmla="*/ 1427131 w 4228242"/>
              <a:gd name="connsiteY358" fmla="*/ 48224 h 2262602"/>
              <a:gd name="connsiteX359" fmla="*/ 1420368 w 4228242"/>
              <a:gd name="connsiteY359" fmla="*/ 75656 h 2262602"/>
              <a:gd name="connsiteX360" fmla="*/ 1428179 w 4228242"/>
              <a:gd name="connsiteY360" fmla="*/ 96135 h 2262602"/>
              <a:gd name="connsiteX361" fmla="*/ 1355598 w 4228242"/>
              <a:gd name="connsiteY361" fmla="*/ 72323 h 2262602"/>
              <a:gd name="connsiteX362" fmla="*/ 1289685 w 4228242"/>
              <a:gd name="connsiteY362" fmla="*/ 35080 h 2262602"/>
              <a:gd name="connsiteX363" fmla="*/ 1290923 w 4228242"/>
              <a:gd name="connsiteY363" fmla="*/ 11744 h 2262602"/>
              <a:gd name="connsiteX364" fmla="*/ 1234726 w 4228242"/>
              <a:gd name="connsiteY364" fmla="*/ 18411 h 2262602"/>
              <a:gd name="connsiteX365" fmla="*/ 1200436 w 4228242"/>
              <a:gd name="connsiteY365" fmla="*/ 3933 h 2262602"/>
              <a:gd name="connsiteX366" fmla="*/ 1182910 w 4228242"/>
              <a:gd name="connsiteY366" fmla="*/ 123 h 2262602"/>
              <a:gd name="connsiteX367" fmla="*/ 1165193 w 4228242"/>
              <a:gd name="connsiteY367" fmla="*/ 1933 h 2262602"/>
              <a:gd name="connsiteX368" fmla="*/ 1163955 w 4228242"/>
              <a:gd name="connsiteY368" fmla="*/ 32984 h 2262602"/>
              <a:gd name="connsiteX369" fmla="*/ 1118045 w 4228242"/>
              <a:gd name="connsiteY369" fmla="*/ 47272 h 2262602"/>
              <a:gd name="connsiteX370" fmla="*/ 1068038 w 4228242"/>
              <a:gd name="connsiteY370" fmla="*/ 45653 h 2262602"/>
              <a:gd name="connsiteX371" fmla="*/ 1062038 w 4228242"/>
              <a:gd name="connsiteY371" fmla="*/ 39652 h 2262602"/>
              <a:gd name="connsiteX372" fmla="*/ 1063943 w 4228242"/>
              <a:gd name="connsiteY372" fmla="*/ 52892 h 2262602"/>
              <a:gd name="connsiteX373" fmla="*/ 1037177 w 4228242"/>
              <a:gd name="connsiteY373" fmla="*/ 62988 h 2262602"/>
              <a:gd name="connsiteX374" fmla="*/ 1011460 w 4228242"/>
              <a:gd name="connsiteY374" fmla="*/ 68227 h 2262602"/>
              <a:gd name="connsiteX375" fmla="*/ 1005650 w 4228242"/>
              <a:gd name="connsiteY375" fmla="*/ 96135 h 2262602"/>
              <a:gd name="connsiteX376" fmla="*/ 995648 w 4228242"/>
              <a:gd name="connsiteY376" fmla="*/ 95278 h 2262602"/>
              <a:gd name="connsiteX377" fmla="*/ 988790 w 4228242"/>
              <a:gd name="connsiteY377" fmla="*/ 97278 h 2262602"/>
              <a:gd name="connsiteX378" fmla="*/ 969359 w 4228242"/>
              <a:gd name="connsiteY378" fmla="*/ 87848 h 2262602"/>
              <a:gd name="connsiteX379" fmla="*/ 990886 w 4228242"/>
              <a:gd name="connsiteY379" fmla="*/ 112994 h 2262602"/>
              <a:gd name="connsiteX380" fmla="*/ 1010126 w 4228242"/>
              <a:gd name="connsiteY380" fmla="*/ 122519 h 2262602"/>
              <a:gd name="connsiteX381" fmla="*/ 996029 w 4228242"/>
              <a:gd name="connsiteY381" fmla="*/ 131568 h 2262602"/>
              <a:gd name="connsiteX382" fmla="*/ 1008031 w 4228242"/>
              <a:gd name="connsiteY382" fmla="*/ 145570 h 2262602"/>
              <a:gd name="connsiteX383" fmla="*/ 939546 w 4228242"/>
              <a:gd name="connsiteY383" fmla="*/ 137093 h 2262602"/>
              <a:gd name="connsiteX384" fmla="*/ 899065 w 4228242"/>
              <a:gd name="connsiteY384" fmla="*/ 142617 h 2262602"/>
              <a:gd name="connsiteX385" fmla="*/ 919925 w 4228242"/>
              <a:gd name="connsiteY385" fmla="*/ 130616 h 2262602"/>
              <a:gd name="connsiteX386" fmla="*/ 879062 w 4228242"/>
              <a:gd name="connsiteY386" fmla="*/ 131568 h 2262602"/>
              <a:gd name="connsiteX387" fmla="*/ 931640 w 4228242"/>
              <a:gd name="connsiteY387" fmla="*/ 114995 h 2262602"/>
              <a:gd name="connsiteX388" fmla="*/ 990410 w 4228242"/>
              <a:gd name="connsiteY388" fmla="*/ 118138 h 2262602"/>
              <a:gd name="connsiteX389" fmla="*/ 942785 w 4228242"/>
              <a:gd name="connsiteY389" fmla="*/ 108613 h 2262602"/>
              <a:gd name="connsiteX390" fmla="*/ 928592 w 4228242"/>
              <a:gd name="connsiteY390" fmla="*/ 109851 h 2262602"/>
              <a:gd name="connsiteX391" fmla="*/ 913924 w 4228242"/>
              <a:gd name="connsiteY391" fmla="*/ 112328 h 2262602"/>
              <a:gd name="connsiteX392" fmla="*/ 886206 w 4228242"/>
              <a:gd name="connsiteY392" fmla="*/ 118900 h 2262602"/>
              <a:gd name="connsiteX393" fmla="*/ 821341 w 4228242"/>
              <a:gd name="connsiteY393" fmla="*/ 121948 h 2262602"/>
              <a:gd name="connsiteX394" fmla="*/ 803910 w 4228242"/>
              <a:gd name="connsiteY394" fmla="*/ 111661 h 2262602"/>
              <a:gd name="connsiteX395" fmla="*/ 718757 w 4228242"/>
              <a:gd name="connsiteY395" fmla="*/ 108232 h 2262602"/>
              <a:gd name="connsiteX396" fmla="*/ 708565 w 4228242"/>
              <a:gd name="connsiteY396" fmla="*/ 116233 h 2262602"/>
              <a:gd name="connsiteX397" fmla="*/ 696849 w 4228242"/>
              <a:gd name="connsiteY397" fmla="*/ 104041 h 2262602"/>
              <a:gd name="connsiteX398" fmla="*/ 724662 w 4228242"/>
              <a:gd name="connsiteY398" fmla="*/ 87372 h 2262602"/>
              <a:gd name="connsiteX399" fmla="*/ 755714 w 4228242"/>
              <a:gd name="connsiteY399" fmla="*/ 73180 h 2262602"/>
              <a:gd name="connsiteX400" fmla="*/ 817912 w 4228242"/>
              <a:gd name="connsiteY400" fmla="*/ 44700 h 2262602"/>
              <a:gd name="connsiteX401" fmla="*/ 792004 w 4228242"/>
              <a:gd name="connsiteY401" fmla="*/ 21840 h 2262602"/>
              <a:gd name="connsiteX402" fmla="*/ 738854 w 4228242"/>
              <a:gd name="connsiteY402" fmla="*/ 32032 h 2262602"/>
              <a:gd name="connsiteX403" fmla="*/ 696278 w 4228242"/>
              <a:gd name="connsiteY403" fmla="*/ 54320 h 2262602"/>
              <a:gd name="connsiteX404" fmla="*/ 599313 w 4228242"/>
              <a:gd name="connsiteY404" fmla="*/ 90992 h 2262602"/>
              <a:gd name="connsiteX405" fmla="*/ 602266 w 4228242"/>
              <a:gd name="connsiteY405" fmla="*/ 147665 h 2262602"/>
              <a:gd name="connsiteX406" fmla="*/ 587883 w 4228242"/>
              <a:gd name="connsiteY406" fmla="*/ 152047 h 2262602"/>
              <a:gd name="connsiteX407" fmla="*/ 586835 w 4228242"/>
              <a:gd name="connsiteY407" fmla="*/ 201386 h 2262602"/>
              <a:gd name="connsiteX408" fmla="*/ 598170 w 4228242"/>
              <a:gd name="connsiteY408" fmla="*/ 205101 h 2262602"/>
              <a:gd name="connsiteX409" fmla="*/ 585883 w 4228242"/>
              <a:gd name="connsiteY409" fmla="*/ 222246 h 2262602"/>
              <a:gd name="connsiteX410" fmla="*/ 600647 w 4228242"/>
              <a:gd name="connsiteY410" fmla="*/ 225485 h 2262602"/>
              <a:gd name="connsiteX411" fmla="*/ 635127 w 4228242"/>
              <a:gd name="connsiteY411" fmla="*/ 294255 h 2262602"/>
              <a:gd name="connsiteX412" fmla="*/ 678180 w 4228242"/>
              <a:gd name="connsiteY412" fmla="*/ 365883 h 2262602"/>
              <a:gd name="connsiteX413" fmla="*/ 739616 w 4228242"/>
              <a:gd name="connsiteY413" fmla="*/ 411413 h 2262602"/>
              <a:gd name="connsiteX414" fmla="*/ 746855 w 4228242"/>
              <a:gd name="connsiteY414" fmla="*/ 444750 h 2262602"/>
              <a:gd name="connsiteX415" fmla="*/ 758762 w 4228242"/>
              <a:gd name="connsiteY415" fmla="*/ 449608 h 2262602"/>
              <a:gd name="connsiteX416" fmla="*/ 747236 w 4228242"/>
              <a:gd name="connsiteY416" fmla="*/ 455037 h 2262602"/>
              <a:gd name="connsiteX417" fmla="*/ 753523 w 4228242"/>
              <a:gd name="connsiteY417" fmla="*/ 467801 h 2262602"/>
              <a:gd name="connsiteX418" fmla="*/ 791623 w 4228242"/>
              <a:gd name="connsiteY418" fmla="*/ 526189 h 2262602"/>
              <a:gd name="connsiteX419" fmla="*/ 747808 w 4228242"/>
              <a:gd name="connsiteY419" fmla="*/ 520379 h 2262602"/>
              <a:gd name="connsiteX420" fmla="*/ 707326 w 4228242"/>
              <a:gd name="connsiteY420" fmla="*/ 518664 h 2262602"/>
              <a:gd name="connsiteX421" fmla="*/ 676942 w 4228242"/>
              <a:gd name="connsiteY421" fmla="*/ 497804 h 2262602"/>
              <a:gd name="connsiteX422" fmla="*/ 693515 w 4228242"/>
              <a:gd name="connsiteY422" fmla="*/ 486184 h 2262602"/>
              <a:gd name="connsiteX423" fmla="*/ 660749 w 4228242"/>
              <a:gd name="connsiteY423" fmla="*/ 475516 h 2262602"/>
              <a:gd name="connsiteX424" fmla="*/ 621125 w 4228242"/>
              <a:gd name="connsiteY424" fmla="*/ 472087 h 2262602"/>
              <a:gd name="connsiteX425" fmla="*/ 551498 w 4228242"/>
              <a:gd name="connsiteY425" fmla="*/ 458276 h 2262602"/>
              <a:gd name="connsiteX426" fmla="*/ 555879 w 4228242"/>
              <a:gd name="connsiteY426" fmla="*/ 447227 h 2262602"/>
              <a:gd name="connsiteX427" fmla="*/ 501968 w 4228242"/>
              <a:gd name="connsiteY427" fmla="*/ 456847 h 2262602"/>
              <a:gd name="connsiteX428" fmla="*/ 473297 w 4228242"/>
              <a:gd name="connsiteY428" fmla="*/ 458561 h 2262602"/>
              <a:gd name="connsiteX429" fmla="*/ 445199 w 4228242"/>
              <a:gd name="connsiteY429" fmla="*/ 459514 h 2262602"/>
              <a:gd name="connsiteX430" fmla="*/ 391382 w 4228242"/>
              <a:gd name="connsiteY430" fmla="*/ 445703 h 2262602"/>
              <a:gd name="connsiteX431" fmla="*/ 343662 w 4228242"/>
              <a:gd name="connsiteY431" fmla="*/ 432177 h 2262602"/>
              <a:gd name="connsiteX432" fmla="*/ 299180 w 4228242"/>
              <a:gd name="connsiteY432" fmla="*/ 430653 h 2262602"/>
              <a:gd name="connsiteX433" fmla="*/ 299371 w 4228242"/>
              <a:gd name="connsiteY433" fmla="*/ 389791 h 2262602"/>
              <a:gd name="connsiteX434" fmla="*/ 239649 w 4228242"/>
              <a:gd name="connsiteY434" fmla="*/ 387314 h 2262602"/>
              <a:gd name="connsiteX435" fmla="*/ 209264 w 4228242"/>
              <a:gd name="connsiteY435" fmla="*/ 410555 h 2262602"/>
              <a:gd name="connsiteX436" fmla="*/ 218980 w 4228242"/>
              <a:gd name="connsiteY436" fmla="*/ 395506 h 2262602"/>
              <a:gd name="connsiteX437" fmla="*/ 180308 w 4228242"/>
              <a:gd name="connsiteY437" fmla="*/ 364359 h 2262602"/>
              <a:gd name="connsiteX438" fmla="*/ 144875 w 4228242"/>
              <a:gd name="connsiteY438" fmla="*/ 371979 h 2262602"/>
              <a:gd name="connsiteX439" fmla="*/ 162782 w 4228242"/>
              <a:gd name="connsiteY439" fmla="*/ 363788 h 2262602"/>
              <a:gd name="connsiteX440" fmla="*/ 136779 w 4228242"/>
              <a:gd name="connsiteY440" fmla="*/ 364359 h 2262602"/>
              <a:gd name="connsiteX441" fmla="*/ 115253 w 4228242"/>
              <a:gd name="connsiteY441" fmla="*/ 374456 h 2262602"/>
              <a:gd name="connsiteX442" fmla="*/ 117539 w 4228242"/>
              <a:gd name="connsiteY442" fmla="*/ 396363 h 2262602"/>
              <a:gd name="connsiteX443" fmla="*/ 49530 w 4228242"/>
              <a:gd name="connsiteY443" fmla="*/ 409603 h 2262602"/>
              <a:gd name="connsiteX444" fmla="*/ 0 w 4228242"/>
              <a:gd name="connsiteY444" fmla="*/ 435511 h 2262602"/>
              <a:gd name="connsiteX445" fmla="*/ 26099 w 4228242"/>
              <a:gd name="connsiteY445" fmla="*/ 422843 h 2262602"/>
              <a:gd name="connsiteX446" fmla="*/ 52578 w 4228242"/>
              <a:gd name="connsiteY446" fmla="*/ 425129 h 2262602"/>
              <a:gd name="connsiteX447" fmla="*/ 80010 w 4228242"/>
              <a:gd name="connsiteY447" fmla="*/ 425891 h 2262602"/>
              <a:gd name="connsiteX448" fmla="*/ 136303 w 4228242"/>
              <a:gd name="connsiteY448" fmla="*/ 424367 h 2262602"/>
              <a:gd name="connsiteX449" fmla="*/ 137541 w 4228242"/>
              <a:gd name="connsiteY449" fmla="*/ 435320 h 2262602"/>
              <a:gd name="connsiteX450" fmla="*/ 164973 w 4228242"/>
              <a:gd name="connsiteY450" fmla="*/ 413794 h 2262602"/>
              <a:gd name="connsiteX451" fmla="*/ 192405 w 4228242"/>
              <a:gd name="connsiteY451" fmla="*/ 409793 h 2262602"/>
              <a:gd name="connsiteX452" fmla="*/ 211074 w 4228242"/>
              <a:gd name="connsiteY452" fmla="*/ 423986 h 2262602"/>
              <a:gd name="connsiteX453" fmla="*/ 210598 w 4228242"/>
              <a:gd name="connsiteY453" fmla="*/ 441035 h 2262602"/>
              <a:gd name="connsiteX454" fmla="*/ 199358 w 4228242"/>
              <a:gd name="connsiteY454" fmla="*/ 451799 h 2262602"/>
              <a:gd name="connsiteX455" fmla="*/ 146971 w 4228242"/>
              <a:gd name="connsiteY455" fmla="*/ 465705 h 2262602"/>
              <a:gd name="connsiteX456" fmla="*/ 89345 w 4228242"/>
              <a:gd name="connsiteY456" fmla="*/ 489994 h 2262602"/>
              <a:gd name="connsiteX457" fmla="*/ 173069 w 4228242"/>
              <a:gd name="connsiteY457" fmla="*/ 480945 h 2262602"/>
              <a:gd name="connsiteX458" fmla="*/ 218885 w 4228242"/>
              <a:gd name="connsiteY458" fmla="*/ 510758 h 2262602"/>
              <a:gd name="connsiteX459" fmla="*/ 229457 w 4228242"/>
              <a:gd name="connsiteY459" fmla="*/ 500376 h 2262602"/>
              <a:gd name="connsiteX460" fmla="*/ 266129 w 4228242"/>
              <a:gd name="connsiteY460" fmla="*/ 524284 h 2262602"/>
              <a:gd name="connsiteX461" fmla="*/ 291084 w 4228242"/>
              <a:gd name="connsiteY461" fmla="*/ 558098 h 2262602"/>
              <a:gd name="connsiteX462" fmla="*/ 259652 w 4228242"/>
              <a:gd name="connsiteY462" fmla="*/ 585911 h 2262602"/>
              <a:gd name="connsiteX463" fmla="*/ 228410 w 4228242"/>
              <a:gd name="connsiteY463" fmla="*/ 614200 h 2262602"/>
              <a:gd name="connsiteX464" fmla="*/ 224790 w 4228242"/>
              <a:gd name="connsiteY464" fmla="*/ 642203 h 2262602"/>
              <a:gd name="connsiteX465" fmla="*/ 237839 w 4228242"/>
              <a:gd name="connsiteY465" fmla="*/ 646966 h 2262602"/>
              <a:gd name="connsiteX466" fmla="*/ 230029 w 4228242"/>
              <a:gd name="connsiteY466" fmla="*/ 665635 h 2262602"/>
              <a:gd name="connsiteX467" fmla="*/ 253460 w 4228242"/>
              <a:gd name="connsiteY467" fmla="*/ 686018 h 2262602"/>
              <a:gd name="connsiteX468" fmla="*/ 280035 w 4228242"/>
              <a:gd name="connsiteY468" fmla="*/ 698020 h 2262602"/>
              <a:gd name="connsiteX469" fmla="*/ 244031 w 4228242"/>
              <a:gd name="connsiteY469" fmla="*/ 722690 h 2262602"/>
              <a:gd name="connsiteX470" fmla="*/ 226981 w 4228242"/>
              <a:gd name="connsiteY470" fmla="*/ 735453 h 2262602"/>
              <a:gd name="connsiteX471" fmla="*/ 215837 w 4228242"/>
              <a:gd name="connsiteY471" fmla="*/ 750122 h 2262602"/>
              <a:gd name="connsiteX472" fmla="*/ 233934 w 4228242"/>
              <a:gd name="connsiteY472" fmla="*/ 769267 h 2262602"/>
              <a:gd name="connsiteX473" fmla="*/ 280416 w 4228242"/>
              <a:gd name="connsiteY473" fmla="*/ 784602 h 2262602"/>
              <a:gd name="connsiteX474" fmla="*/ 291656 w 4228242"/>
              <a:gd name="connsiteY474" fmla="*/ 747645 h 2262602"/>
              <a:gd name="connsiteX475" fmla="*/ 308229 w 4228242"/>
              <a:gd name="connsiteY475" fmla="*/ 710593 h 2262602"/>
              <a:gd name="connsiteX476" fmla="*/ 439198 w 4228242"/>
              <a:gd name="connsiteY476" fmla="*/ 707164 h 2262602"/>
              <a:gd name="connsiteX477" fmla="*/ 431768 w 4228242"/>
              <a:gd name="connsiteY477" fmla="*/ 701449 h 2262602"/>
              <a:gd name="connsiteX478" fmla="*/ 458819 w 4228242"/>
              <a:gd name="connsiteY478" fmla="*/ 698210 h 2262602"/>
              <a:gd name="connsiteX479" fmla="*/ 471392 w 4228242"/>
              <a:gd name="connsiteY479" fmla="*/ 684209 h 2262602"/>
              <a:gd name="connsiteX480" fmla="*/ 460820 w 4228242"/>
              <a:gd name="connsiteY480" fmla="*/ 676398 h 2262602"/>
              <a:gd name="connsiteX481" fmla="*/ 511397 w 4228242"/>
              <a:gd name="connsiteY481" fmla="*/ 655919 h 2262602"/>
              <a:gd name="connsiteX482" fmla="*/ 562356 w 4228242"/>
              <a:gd name="connsiteY482" fmla="*/ 634583 h 2262602"/>
              <a:gd name="connsiteX483" fmla="*/ 563690 w 4228242"/>
              <a:gd name="connsiteY483" fmla="*/ 626487 h 2262602"/>
              <a:gd name="connsiteX484" fmla="*/ 603218 w 4228242"/>
              <a:gd name="connsiteY484" fmla="*/ 619629 h 2262602"/>
              <a:gd name="connsiteX485" fmla="*/ 638461 w 4228242"/>
              <a:gd name="connsiteY485" fmla="*/ 610580 h 2262602"/>
              <a:gd name="connsiteX486" fmla="*/ 672751 w 4228242"/>
              <a:gd name="connsiteY486" fmla="*/ 601532 h 2262602"/>
              <a:gd name="connsiteX487" fmla="*/ 709613 w 4228242"/>
              <a:gd name="connsiteY487" fmla="*/ 593626 h 2262602"/>
              <a:gd name="connsiteX488" fmla="*/ 711803 w 4228242"/>
              <a:gd name="connsiteY488" fmla="*/ 585720 h 2262602"/>
              <a:gd name="connsiteX489" fmla="*/ 744284 w 4228242"/>
              <a:gd name="connsiteY489" fmla="*/ 589340 h 2262602"/>
              <a:gd name="connsiteX490" fmla="*/ 741426 w 4228242"/>
              <a:gd name="connsiteY490" fmla="*/ 584291 h 2262602"/>
              <a:gd name="connsiteX491" fmla="*/ 806101 w 4228242"/>
              <a:gd name="connsiteY491" fmla="*/ 584291 h 2262602"/>
              <a:gd name="connsiteX492" fmla="*/ 844582 w 4228242"/>
              <a:gd name="connsiteY492" fmla="*/ 612295 h 2262602"/>
              <a:gd name="connsiteX493" fmla="*/ 836771 w 4228242"/>
              <a:gd name="connsiteY493" fmla="*/ 614676 h 2262602"/>
              <a:gd name="connsiteX494" fmla="*/ 849059 w 4228242"/>
              <a:gd name="connsiteY494" fmla="*/ 638203 h 2262602"/>
              <a:gd name="connsiteX495" fmla="*/ 863537 w 4228242"/>
              <a:gd name="connsiteY495" fmla="*/ 659253 h 2262602"/>
              <a:gd name="connsiteX496" fmla="*/ 865632 w 4228242"/>
              <a:gd name="connsiteY496" fmla="*/ 669635 h 2262602"/>
              <a:gd name="connsiteX497" fmla="*/ 875728 w 4228242"/>
              <a:gd name="connsiteY497" fmla="*/ 667349 h 2262602"/>
              <a:gd name="connsiteX498" fmla="*/ 877824 w 4228242"/>
              <a:gd name="connsiteY498" fmla="*/ 675160 h 2262602"/>
              <a:gd name="connsiteX499" fmla="*/ 870109 w 4228242"/>
              <a:gd name="connsiteY499" fmla="*/ 680113 h 2262602"/>
              <a:gd name="connsiteX500" fmla="*/ 879062 w 4228242"/>
              <a:gd name="connsiteY500" fmla="*/ 698401 h 2262602"/>
              <a:gd name="connsiteX501" fmla="*/ 899446 w 4228242"/>
              <a:gd name="connsiteY501" fmla="*/ 686876 h 2262602"/>
              <a:gd name="connsiteX502" fmla="*/ 898208 w 4228242"/>
              <a:gd name="connsiteY502" fmla="*/ 704878 h 2262602"/>
              <a:gd name="connsiteX503" fmla="*/ 888492 w 4228242"/>
              <a:gd name="connsiteY503" fmla="*/ 704116 h 2262602"/>
              <a:gd name="connsiteX504" fmla="*/ 894874 w 4228242"/>
              <a:gd name="connsiteY504" fmla="*/ 717546 h 2262602"/>
              <a:gd name="connsiteX505" fmla="*/ 904685 w 4228242"/>
              <a:gd name="connsiteY505" fmla="*/ 715736 h 2262602"/>
              <a:gd name="connsiteX506" fmla="*/ 910876 w 4228242"/>
              <a:gd name="connsiteY506" fmla="*/ 729167 h 2262602"/>
              <a:gd name="connsiteX507" fmla="*/ 865251 w 4228242"/>
              <a:gd name="connsiteY507" fmla="*/ 728881 h 2262602"/>
              <a:gd name="connsiteX508" fmla="*/ 824865 w 4228242"/>
              <a:gd name="connsiteY508" fmla="*/ 699353 h 2262602"/>
              <a:gd name="connsiteX509" fmla="*/ 832295 w 4228242"/>
              <a:gd name="connsiteY509" fmla="*/ 694400 h 2262602"/>
              <a:gd name="connsiteX510" fmla="*/ 822674 w 4228242"/>
              <a:gd name="connsiteY510" fmla="*/ 681256 h 2262602"/>
              <a:gd name="connsiteX511" fmla="*/ 806101 w 4228242"/>
              <a:gd name="connsiteY511" fmla="*/ 676208 h 2262602"/>
              <a:gd name="connsiteX512" fmla="*/ 793528 w 4228242"/>
              <a:gd name="connsiteY512" fmla="*/ 662777 h 2262602"/>
              <a:gd name="connsiteX513" fmla="*/ 761714 w 4228242"/>
              <a:gd name="connsiteY513" fmla="*/ 640584 h 2262602"/>
              <a:gd name="connsiteX514" fmla="*/ 736378 w 4228242"/>
              <a:gd name="connsiteY514" fmla="*/ 651538 h 2262602"/>
              <a:gd name="connsiteX515" fmla="*/ 718852 w 4228242"/>
              <a:gd name="connsiteY515" fmla="*/ 660110 h 2262602"/>
              <a:gd name="connsiteX516" fmla="*/ 709136 w 4228242"/>
              <a:gd name="connsiteY516" fmla="*/ 707354 h 2262602"/>
              <a:gd name="connsiteX517" fmla="*/ 699421 w 4228242"/>
              <a:gd name="connsiteY517" fmla="*/ 710688 h 2262602"/>
              <a:gd name="connsiteX518" fmla="*/ 709803 w 4228242"/>
              <a:gd name="connsiteY518" fmla="*/ 717641 h 2262602"/>
              <a:gd name="connsiteX519" fmla="*/ 700183 w 4228242"/>
              <a:gd name="connsiteY519" fmla="*/ 720975 h 2262602"/>
              <a:gd name="connsiteX520" fmla="*/ 718185 w 4228242"/>
              <a:gd name="connsiteY520" fmla="*/ 744692 h 2262602"/>
              <a:gd name="connsiteX521" fmla="*/ 731044 w 4228242"/>
              <a:gd name="connsiteY521" fmla="*/ 751550 h 2262602"/>
              <a:gd name="connsiteX522" fmla="*/ 741140 w 4228242"/>
              <a:gd name="connsiteY522" fmla="*/ 762028 h 2262602"/>
              <a:gd name="connsiteX523" fmla="*/ 716661 w 4228242"/>
              <a:gd name="connsiteY523" fmla="*/ 766219 h 2262602"/>
              <a:gd name="connsiteX524" fmla="*/ 695801 w 4228242"/>
              <a:gd name="connsiteY524" fmla="*/ 760123 h 2262602"/>
              <a:gd name="connsiteX525" fmla="*/ 654558 w 4228242"/>
              <a:gd name="connsiteY525" fmla="*/ 753455 h 2262602"/>
              <a:gd name="connsiteX526" fmla="*/ 653415 w 4228242"/>
              <a:gd name="connsiteY526" fmla="*/ 743264 h 2262602"/>
              <a:gd name="connsiteX527" fmla="*/ 605123 w 4228242"/>
              <a:gd name="connsiteY527" fmla="*/ 778601 h 2262602"/>
              <a:gd name="connsiteX528" fmla="*/ 563213 w 4228242"/>
              <a:gd name="connsiteY528" fmla="*/ 820797 h 2262602"/>
              <a:gd name="connsiteX529" fmla="*/ 550926 w 4228242"/>
              <a:gd name="connsiteY529" fmla="*/ 838990 h 2262602"/>
              <a:gd name="connsiteX530" fmla="*/ 542639 w 4228242"/>
              <a:gd name="connsiteY530" fmla="*/ 868422 h 2262602"/>
              <a:gd name="connsiteX531" fmla="*/ 559213 w 4228242"/>
              <a:gd name="connsiteY531" fmla="*/ 903379 h 2262602"/>
              <a:gd name="connsiteX532" fmla="*/ 584073 w 4228242"/>
              <a:gd name="connsiteY532" fmla="*/ 929477 h 2262602"/>
              <a:gd name="connsiteX533" fmla="*/ 583692 w 4228242"/>
              <a:gd name="connsiteY533" fmla="*/ 937383 h 2262602"/>
              <a:gd name="connsiteX534" fmla="*/ 575786 w 4228242"/>
              <a:gd name="connsiteY534" fmla="*/ 939002 h 2262602"/>
              <a:gd name="connsiteX535" fmla="*/ 583311 w 4228242"/>
              <a:gd name="connsiteY535" fmla="*/ 963767 h 2262602"/>
              <a:gd name="connsiteX536" fmla="*/ 631603 w 4228242"/>
              <a:gd name="connsiteY536" fmla="*/ 980150 h 2262602"/>
              <a:gd name="connsiteX537" fmla="*/ 626840 w 4228242"/>
              <a:gd name="connsiteY537" fmla="*/ 986342 h 2262602"/>
              <a:gd name="connsiteX538" fmla="*/ 632270 w 4228242"/>
              <a:gd name="connsiteY538" fmla="*/ 993962 h 2262602"/>
              <a:gd name="connsiteX539" fmla="*/ 638651 w 4228242"/>
              <a:gd name="connsiteY539" fmla="*/ 999962 h 2262602"/>
              <a:gd name="connsiteX540" fmla="*/ 607790 w 4228242"/>
              <a:gd name="connsiteY540" fmla="*/ 977198 h 2262602"/>
              <a:gd name="connsiteX541" fmla="*/ 608362 w 4228242"/>
              <a:gd name="connsiteY541" fmla="*/ 990247 h 2262602"/>
              <a:gd name="connsiteX542" fmla="*/ 615315 w 4228242"/>
              <a:gd name="connsiteY542" fmla="*/ 986246 h 2262602"/>
              <a:gd name="connsiteX543" fmla="*/ 621792 w 4228242"/>
              <a:gd name="connsiteY543" fmla="*/ 1000629 h 2262602"/>
              <a:gd name="connsiteX544" fmla="*/ 637603 w 4228242"/>
              <a:gd name="connsiteY544" fmla="*/ 1005392 h 2262602"/>
              <a:gd name="connsiteX545" fmla="*/ 650176 w 4228242"/>
              <a:gd name="connsiteY545" fmla="*/ 1001010 h 2262602"/>
              <a:gd name="connsiteX546" fmla="*/ 646176 w 4228242"/>
              <a:gd name="connsiteY546" fmla="*/ 1011964 h 2262602"/>
              <a:gd name="connsiteX547" fmla="*/ 676751 w 4228242"/>
              <a:gd name="connsiteY547" fmla="*/ 1017869 h 2262602"/>
              <a:gd name="connsiteX548" fmla="*/ 668465 w 4228242"/>
              <a:gd name="connsiteY548" fmla="*/ 1039872 h 2262602"/>
              <a:gd name="connsiteX549" fmla="*/ 674751 w 4228242"/>
              <a:gd name="connsiteY549" fmla="*/ 1046730 h 2262602"/>
              <a:gd name="connsiteX550" fmla="*/ 690182 w 4228242"/>
              <a:gd name="connsiteY550" fmla="*/ 1051588 h 2262602"/>
              <a:gd name="connsiteX551" fmla="*/ 704088 w 4228242"/>
              <a:gd name="connsiteY551" fmla="*/ 1061494 h 2262602"/>
              <a:gd name="connsiteX552" fmla="*/ 735901 w 4228242"/>
              <a:gd name="connsiteY552" fmla="*/ 1076639 h 2262602"/>
              <a:gd name="connsiteX553" fmla="*/ 697040 w 4228242"/>
              <a:gd name="connsiteY553" fmla="*/ 1090355 h 2262602"/>
              <a:gd name="connsiteX554" fmla="*/ 693039 w 4228242"/>
              <a:gd name="connsiteY554" fmla="*/ 1116739 h 2262602"/>
              <a:gd name="connsiteX555" fmla="*/ 722757 w 4228242"/>
              <a:gd name="connsiteY555" fmla="*/ 1120454 h 2262602"/>
              <a:gd name="connsiteX556" fmla="*/ 753142 w 4228242"/>
              <a:gd name="connsiteY556" fmla="*/ 1114358 h 2262602"/>
              <a:gd name="connsiteX557" fmla="*/ 779145 w 4228242"/>
              <a:gd name="connsiteY557" fmla="*/ 1116072 h 2262602"/>
              <a:gd name="connsiteX558" fmla="*/ 795623 w 4228242"/>
              <a:gd name="connsiteY558" fmla="*/ 1110548 h 2262602"/>
              <a:gd name="connsiteX559" fmla="*/ 812006 w 4228242"/>
              <a:gd name="connsiteY559" fmla="*/ 1110738 h 2262602"/>
              <a:gd name="connsiteX560" fmla="*/ 844772 w 4228242"/>
              <a:gd name="connsiteY560" fmla="*/ 1096070 h 2262602"/>
              <a:gd name="connsiteX561" fmla="*/ 854393 w 4228242"/>
              <a:gd name="connsiteY561" fmla="*/ 1096355 h 2262602"/>
              <a:gd name="connsiteX562" fmla="*/ 864394 w 4228242"/>
              <a:gd name="connsiteY562" fmla="*/ 1096546 h 2262602"/>
              <a:gd name="connsiteX563" fmla="*/ 885349 w 4228242"/>
              <a:gd name="connsiteY563" fmla="*/ 1095784 h 2262602"/>
              <a:gd name="connsiteX564" fmla="*/ 907828 w 4228242"/>
              <a:gd name="connsiteY564" fmla="*/ 1094546 h 2262602"/>
              <a:gd name="connsiteX565" fmla="*/ 919639 w 4228242"/>
              <a:gd name="connsiteY565" fmla="*/ 1094260 h 2262602"/>
              <a:gd name="connsiteX566" fmla="*/ 932117 w 4228242"/>
              <a:gd name="connsiteY566" fmla="*/ 1095212 h 2262602"/>
              <a:gd name="connsiteX567" fmla="*/ 932688 w 4228242"/>
              <a:gd name="connsiteY567" fmla="*/ 1105690 h 2262602"/>
              <a:gd name="connsiteX568" fmla="*/ 975836 w 4228242"/>
              <a:gd name="connsiteY568" fmla="*/ 1098356 h 2262602"/>
              <a:gd name="connsiteX569" fmla="*/ 930212 w 4228242"/>
              <a:gd name="connsiteY569" fmla="*/ 1087688 h 2262602"/>
              <a:gd name="connsiteX570" fmla="*/ 907828 w 4228242"/>
              <a:gd name="connsiteY570" fmla="*/ 1083306 h 2262602"/>
              <a:gd name="connsiteX571" fmla="*/ 884682 w 4228242"/>
              <a:gd name="connsiteY571" fmla="*/ 1080639 h 2262602"/>
              <a:gd name="connsiteX572" fmla="*/ 881634 w 4228242"/>
              <a:gd name="connsiteY572" fmla="*/ 1072638 h 2262602"/>
              <a:gd name="connsiteX573" fmla="*/ 926401 w 4228242"/>
              <a:gd name="connsiteY573" fmla="*/ 1063304 h 2262602"/>
              <a:gd name="connsiteX574" fmla="*/ 943070 w 4228242"/>
              <a:gd name="connsiteY574" fmla="*/ 1070733 h 2262602"/>
              <a:gd name="connsiteX575" fmla="*/ 976027 w 4228242"/>
              <a:gd name="connsiteY575" fmla="*/ 1072448 h 2262602"/>
              <a:gd name="connsiteX576" fmla="*/ 983361 w 4228242"/>
              <a:gd name="connsiteY576" fmla="*/ 1063018 h 2262602"/>
              <a:gd name="connsiteX577" fmla="*/ 977932 w 4228242"/>
              <a:gd name="connsiteY577" fmla="*/ 1046730 h 2262602"/>
              <a:gd name="connsiteX578" fmla="*/ 998696 w 4228242"/>
              <a:gd name="connsiteY578" fmla="*/ 1039491 h 2262602"/>
              <a:gd name="connsiteX579" fmla="*/ 1022509 w 4228242"/>
              <a:gd name="connsiteY579" fmla="*/ 1045778 h 2262602"/>
              <a:gd name="connsiteX580" fmla="*/ 1021175 w 4228242"/>
              <a:gd name="connsiteY580" fmla="*/ 1053398 h 2262602"/>
              <a:gd name="connsiteX581" fmla="*/ 1037939 w 4228242"/>
              <a:gd name="connsiteY581" fmla="*/ 1061684 h 2262602"/>
              <a:gd name="connsiteX582" fmla="*/ 1028605 w 4228242"/>
              <a:gd name="connsiteY582" fmla="*/ 1057398 h 2262602"/>
              <a:gd name="connsiteX583" fmla="*/ 1031176 w 4228242"/>
              <a:gd name="connsiteY583" fmla="*/ 1076162 h 2262602"/>
              <a:gd name="connsiteX584" fmla="*/ 1013936 w 4228242"/>
              <a:gd name="connsiteY584" fmla="*/ 1093974 h 2262602"/>
              <a:gd name="connsiteX585" fmla="*/ 1020699 w 4228242"/>
              <a:gd name="connsiteY585" fmla="*/ 1100451 h 2262602"/>
              <a:gd name="connsiteX586" fmla="*/ 1010793 w 4228242"/>
              <a:gd name="connsiteY586" fmla="*/ 1111691 h 2262602"/>
              <a:gd name="connsiteX587" fmla="*/ 1034606 w 4228242"/>
              <a:gd name="connsiteY587" fmla="*/ 1121216 h 2262602"/>
              <a:gd name="connsiteX588" fmla="*/ 1051370 w 4228242"/>
              <a:gd name="connsiteY588" fmla="*/ 1116358 h 2262602"/>
              <a:gd name="connsiteX589" fmla="*/ 1036987 w 4228242"/>
              <a:gd name="connsiteY589" fmla="*/ 1119025 h 2262602"/>
              <a:gd name="connsiteX590" fmla="*/ 1028795 w 4228242"/>
              <a:gd name="connsiteY590" fmla="*/ 1130645 h 2262602"/>
              <a:gd name="connsiteX591" fmla="*/ 1067657 w 4228242"/>
              <a:gd name="connsiteY591" fmla="*/ 1132646 h 2262602"/>
              <a:gd name="connsiteX592" fmla="*/ 1034320 w 4228242"/>
              <a:gd name="connsiteY592" fmla="*/ 1142171 h 2262602"/>
              <a:gd name="connsiteX593" fmla="*/ 1054894 w 4228242"/>
              <a:gd name="connsiteY593" fmla="*/ 1182557 h 2262602"/>
              <a:gd name="connsiteX594" fmla="*/ 1106234 w 4228242"/>
              <a:gd name="connsiteY594" fmla="*/ 1197035 h 2262602"/>
              <a:gd name="connsiteX595" fmla="*/ 1088803 w 4228242"/>
              <a:gd name="connsiteY595" fmla="*/ 1179890 h 2262602"/>
              <a:gd name="connsiteX596" fmla="*/ 1103090 w 4228242"/>
              <a:gd name="connsiteY596" fmla="*/ 1177889 h 2262602"/>
              <a:gd name="connsiteX597" fmla="*/ 1089851 w 4228242"/>
              <a:gd name="connsiteY597" fmla="*/ 1166936 h 2262602"/>
              <a:gd name="connsiteX598" fmla="*/ 1094804 w 4228242"/>
              <a:gd name="connsiteY598" fmla="*/ 1162840 h 2262602"/>
              <a:gd name="connsiteX599" fmla="*/ 1105662 w 4228242"/>
              <a:gd name="connsiteY599" fmla="*/ 1183795 h 2262602"/>
              <a:gd name="connsiteX600" fmla="*/ 1111853 w 4228242"/>
              <a:gd name="connsiteY600" fmla="*/ 1182557 h 2262602"/>
              <a:gd name="connsiteX601" fmla="*/ 1111187 w 4228242"/>
              <a:gd name="connsiteY601" fmla="*/ 1169222 h 2262602"/>
              <a:gd name="connsiteX602" fmla="*/ 1097185 w 4228242"/>
              <a:gd name="connsiteY602" fmla="*/ 1152839 h 2262602"/>
              <a:gd name="connsiteX603" fmla="*/ 1137095 w 4228242"/>
              <a:gd name="connsiteY603" fmla="*/ 1146171 h 2262602"/>
              <a:gd name="connsiteX604" fmla="*/ 1143286 w 4228242"/>
              <a:gd name="connsiteY604" fmla="*/ 1154458 h 2262602"/>
              <a:gd name="connsiteX605" fmla="*/ 1153001 w 4228242"/>
              <a:gd name="connsiteY605" fmla="*/ 1155601 h 2262602"/>
              <a:gd name="connsiteX606" fmla="*/ 1151192 w 4228242"/>
              <a:gd name="connsiteY606" fmla="*/ 1147028 h 2262602"/>
              <a:gd name="connsiteX607" fmla="*/ 1216914 w 4228242"/>
              <a:gd name="connsiteY607" fmla="*/ 1178556 h 2262602"/>
              <a:gd name="connsiteX608" fmla="*/ 1195578 w 4228242"/>
              <a:gd name="connsiteY608" fmla="*/ 1180652 h 2262602"/>
              <a:gd name="connsiteX609" fmla="*/ 1203389 w 4228242"/>
              <a:gd name="connsiteY609" fmla="*/ 1196082 h 2262602"/>
              <a:gd name="connsiteX610" fmla="*/ 1186910 w 4228242"/>
              <a:gd name="connsiteY610" fmla="*/ 1210274 h 2262602"/>
              <a:gd name="connsiteX611" fmla="*/ 1157383 w 4228242"/>
              <a:gd name="connsiteY611" fmla="*/ 1207417 h 2262602"/>
              <a:gd name="connsiteX612" fmla="*/ 1175480 w 4228242"/>
              <a:gd name="connsiteY612" fmla="*/ 1215037 h 2262602"/>
              <a:gd name="connsiteX613" fmla="*/ 1175957 w 4228242"/>
              <a:gd name="connsiteY613" fmla="*/ 1220561 h 2262602"/>
              <a:gd name="connsiteX614" fmla="*/ 1161288 w 4228242"/>
              <a:gd name="connsiteY614" fmla="*/ 1264567 h 2262602"/>
              <a:gd name="connsiteX615" fmla="*/ 1133285 w 4228242"/>
              <a:gd name="connsiteY615" fmla="*/ 1260090 h 2262602"/>
              <a:gd name="connsiteX616" fmla="*/ 1108805 w 4228242"/>
              <a:gd name="connsiteY616" fmla="*/ 1248470 h 2262602"/>
              <a:gd name="connsiteX617" fmla="*/ 1056704 w 4228242"/>
              <a:gd name="connsiteY617" fmla="*/ 1235897 h 2262602"/>
              <a:gd name="connsiteX618" fmla="*/ 1037653 w 4228242"/>
              <a:gd name="connsiteY618" fmla="*/ 1222657 h 2262602"/>
              <a:gd name="connsiteX619" fmla="*/ 1012889 w 4228242"/>
              <a:gd name="connsiteY619" fmla="*/ 1214275 h 2262602"/>
              <a:gd name="connsiteX620" fmla="*/ 1013555 w 4228242"/>
              <a:gd name="connsiteY620" fmla="*/ 1201321 h 2262602"/>
              <a:gd name="connsiteX621" fmla="*/ 973931 w 4228242"/>
              <a:gd name="connsiteY621" fmla="*/ 1183795 h 2262602"/>
              <a:gd name="connsiteX622" fmla="*/ 952214 w 4228242"/>
              <a:gd name="connsiteY622" fmla="*/ 1183700 h 2262602"/>
              <a:gd name="connsiteX623" fmla="*/ 953357 w 4228242"/>
              <a:gd name="connsiteY623" fmla="*/ 1176080 h 2262602"/>
              <a:gd name="connsiteX624" fmla="*/ 915067 w 4228242"/>
              <a:gd name="connsiteY624" fmla="*/ 1163316 h 2262602"/>
              <a:gd name="connsiteX625" fmla="*/ 920687 w 4228242"/>
              <a:gd name="connsiteY625" fmla="*/ 1177032 h 2262602"/>
              <a:gd name="connsiteX626" fmla="*/ 921925 w 4228242"/>
              <a:gd name="connsiteY626" fmla="*/ 1166745 h 2262602"/>
              <a:gd name="connsiteX627" fmla="*/ 938117 w 4228242"/>
              <a:gd name="connsiteY627" fmla="*/ 1194844 h 2262602"/>
              <a:gd name="connsiteX628" fmla="*/ 971455 w 4228242"/>
              <a:gd name="connsiteY628" fmla="*/ 1199035 h 2262602"/>
              <a:gd name="connsiteX629" fmla="*/ 978218 w 4228242"/>
              <a:gd name="connsiteY629" fmla="*/ 1213227 h 2262602"/>
              <a:gd name="connsiteX630" fmla="*/ 982218 w 4228242"/>
              <a:gd name="connsiteY630" fmla="*/ 1200845 h 2262602"/>
              <a:gd name="connsiteX631" fmla="*/ 1008983 w 4228242"/>
              <a:gd name="connsiteY631" fmla="*/ 1216180 h 2262602"/>
              <a:gd name="connsiteX632" fmla="*/ 997363 w 4228242"/>
              <a:gd name="connsiteY632" fmla="*/ 1219323 h 2262602"/>
              <a:gd name="connsiteX633" fmla="*/ 994601 w 4228242"/>
              <a:gd name="connsiteY633" fmla="*/ 1234563 h 2262602"/>
              <a:gd name="connsiteX634" fmla="*/ 1008317 w 4228242"/>
              <a:gd name="connsiteY634" fmla="*/ 1229134 h 2262602"/>
              <a:gd name="connsiteX635" fmla="*/ 1031653 w 4228242"/>
              <a:gd name="connsiteY635" fmla="*/ 1248851 h 2262602"/>
              <a:gd name="connsiteX636" fmla="*/ 1038511 w 4228242"/>
              <a:gd name="connsiteY636" fmla="*/ 1242278 h 2262602"/>
              <a:gd name="connsiteX637" fmla="*/ 1036892 w 4228242"/>
              <a:gd name="connsiteY637" fmla="*/ 1249803 h 2262602"/>
              <a:gd name="connsiteX638" fmla="*/ 1087184 w 4228242"/>
              <a:gd name="connsiteY638" fmla="*/ 1257423 h 2262602"/>
              <a:gd name="connsiteX639" fmla="*/ 1111187 w 4228242"/>
              <a:gd name="connsiteY639" fmla="*/ 1261709 h 2262602"/>
              <a:gd name="connsiteX640" fmla="*/ 1134237 w 4228242"/>
              <a:gd name="connsiteY640" fmla="*/ 1270472 h 2262602"/>
              <a:gd name="connsiteX641" fmla="*/ 1171194 w 4228242"/>
              <a:gd name="connsiteY641" fmla="*/ 1291332 h 2262602"/>
              <a:gd name="connsiteX642" fmla="*/ 1226725 w 4228242"/>
              <a:gd name="connsiteY642" fmla="*/ 1316097 h 2262602"/>
              <a:gd name="connsiteX643" fmla="*/ 1256633 w 4228242"/>
              <a:gd name="connsiteY643" fmla="*/ 1325622 h 2262602"/>
              <a:gd name="connsiteX644" fmla="*/ 1286351 w 4228242"/>
              <a:gd name="connsiteY644" fmla="*/ 1338671 h 2262602"/>
              <a:gd name="connsiteX645" fmla="*/ 1332167 w 4228242"/>
              <a:gd name="connsiteY645" fmla="*/ 1350006 h 2262602"/>
              <a:gd name="connsiteX646" fmla="*/ 1340453 w 4228242"/>
              <a:gd name="connsiteY646" fmla="*/ 1350292 h 2262602"/>
              <a:gd name="connsiteX647" fmla="*/ 1313974 w 4228242"/>
              <a:gd name="connsiteY647" fmla="*/ 1359722 h 2262602"/>
              <a:gd name="connsiteX648" fmla="*/ 1304068 w 4228242"/>
              <a:gd name="connsiteY648" fmla="*/ 1380772 h 2262602"/>
              <a:gd name="connsiteX649" fmla="*/ 1273874 w 4228242"/>
              <a:gd name="connsiteY649" fmla="*/ 1376390 h 2262602"/>
              <a:gd name="connsiteX650" fmla="*/ 1259967 w 4228242"/>
              <a:gd name="connsiteY650" fmla="*/ 1374009 h 2262602"/>
              <a:gd name="connsiteX651" fmla="*/ 1245775 w 4228242"/>
              <a:gd name="connsiteY651" fmla="*/ 1373723 h 2262602"/>
              <a:gd name="connsiteX652" fmla="*/ 1237583 w 4228242"/>
              <a:gd name="connsiteY652" fmla="*/ 1363055 h 2262602"/>
              <a:gd name="connsiteX653" fmla="*/ 1213390 w 4228242"/>
              <a:gd name="connsiteY653" fmla="*/ 1352578 h 2262602"/>
              <a:gd name="connsiteX654" fmla="*/ 1195197 w 4228242"/>
              <a:gd name="connsiteY654" fmla="*/ 1360198 h 2262602"/>
              <a:gd name="connsiteX655" fmla="*/ 1182243 w 4228242"/>
              <a:gd name="connsiteY655" fmla="*/ 1345148 h 2262602"/>
              <a:gd name="connsiteX656" fmla="*/ 1170051 w 4228242"/>
              <a:gd name="connsiteY656" fmla="*/ 1346863 h 2262602"/>
              <a:gd name="connsiteX657" fmla="*/ 1173290 w 4228242"/>
              <a:gd name="connsiteY657" fmla="*/ 1342386 h 2262602"/>
              <a:gd name="connsiteX658" fmla="*/ 1158716 w 4228242"/>
              <a:gd name="connsiteY658" fmla="*/ 1346482 h 2262602"/>
              <a:gd name="connsiteX659" fmla="*/ 1159193 w 4228242"/>
              <a:gd name="connsiteY659" fmla="*/ 1338576 h 2262602"/>
              <a:gd name="connsiteX660" fmla="*/ 1135190 w 4228242"/>
              <a:gd name="connsiteY660" fmla="*/ 1342672 h 2262602"/>
              <a:gd name="connsiteX661" fmla="*/ 1136999 w 4228242"/>
              <a:gd name="connsiteY661" fmla="*/ 1329813 h 2262602"/>
              <a:gd name="connsiteX662" fmla="*/ 1122998 w 4228242"/>
              <a:gd name="connsiteY662" fmla="*/ 1339243 h 2262602"/>
              <a:gd name="connsiteX663" fmla="*/ 1108805 w 4228242"/>
              <a:gd name="connsiteY663" fmla="*/ 1322003 h 2262602"/>
              <a:gd name="connsiteX664" fmla="*/ 1097471 w 4228242"/>
              <a:gd name="connsiteY664" fmla="*/ 1322669 h 2262602"/>
              <a:gd name="connsiteX665" fmla="*/ 1084802 w 4228242"/>
              <a:gd name="connsiteY665" fmla="*/ 1323336 h 2262602"/>
              <a:gd name="connsiteX666" fmla="*/ 1062895 w 4228242"/>
              <a:gd name="connsiteY666" fmla="*/ 1321622 h 2262602"/>
              <a:gd name="connsiteX667" fmla="*/ 1062800 w 4228242"/>
              <a:gd name="connsiteY667" fmla="*/ 1329527 h 2262602"/>
              <a:gd name="connsiteX668" fmla="*/ 1037749 w 4228242"/>
              <a:gd name="connsiteY668" fmla="*/ 1329146 h 2262602"/>
              <a:gd name="connsiteX669" fmla="*/ 1040606 w 4228242"/>
              <a:gd name="connsiteY669" fmla="*/ 1324479 h 2262602"/>
              <a:gd name="connsiteX670" fmla="*/ 993458 w 4228242"/>
              <a:gd name="connsiteY670" fmla="*/ 1315240 h 2262602"/>
              <a:gd name="connsiteX671" fmla="*/ 986504 w 4228242"/>
              <a:gd name="connsiteY671" fmla="*/ 1324384 h 2262602"/>
              <a:gd name="connsiteX672" fmla="*/ 977741 w 4228242"/>
              <a:gd name="connsiteY672" fmla="*/ 1325432 h 2262602"/>
              <a:gd name="connsiteX673" fmla="*/ 972979 w 4228242"/>
              <a:gd name="connsiteY673" fmla="*/ 1314097 h 2262602"/>
              <a:gd name="connsiteX674" fmla="*/ 961263 w 4228242"/>
              <a:gd name="connsiteY674" fmla="*/ 1322384 h 2262602"/>
              <a:gd name="connsiteX675" fmla="*/ 959644 w 4228242"/>
              <a:gd name="connsiteY675" fmla="*/ 1311620 h 2262602"/>
              <a:gd name="connsiteX676" fmla="*/ 965930 w 4228242"/>
              <a:gd name="connsiteY676" fmla="*/ 1304953 h 2262602"/>
              <a:gd name="connsiteX677" fmla="*/ 950976 w 4228242"/>
              <a:gd name="connsiteY677" fmla="*/ 1323146 h 2262602"/>
              <a:gd name="connsiteX678" fmla="*/ 964406 w 4228242"/>
              <a:gd name="connsiteY678" fmla="*/ 1333433 h 2262602"/>
              <a:gd name="connsiteX679" fmla="*/ 988886 w 4228242"/>
              <a:gd name="connsiteY679" fmla="*/ 1337814 h 2262602"/>
              <a:gd name="connsiteX680" fmla="*/ 984599 w 4228242"/>
              <a:gd name="connsiteY680" fmla="*/ 1342291 h 2262602"/>
              <a:gd name="connsiteX681" fmla="*/ 984409 w 4228242"/>
              <a:gd name="connsiteY681" fmla="*/ 1334480 h 2262602"/>
              <a:gd name="connsiteX682" fmla="*/ 950786 w 4228242"/>
              <a:gd name="connsiteY682" fmla="*/ 1333623 h 2262602"/>
              <a:gd name="connsiteX683" fmla="*/ 944690 w 4228242"/>
              <a:gd name="connsiteY683" fmla="*/ 1350959 h 2262602"/>
              <a:gd name="connsiteX684" fmla="*/ 981647 w 4228242"/>
              <a:gd name="connsiteY684" fmla="*/ 1357531 h 2262602"/>
              <a:gd name="connsiteX685" fmla="*/ 990124 w 4228242"/>
              <a:gd name="connsiteY685" fmla="*/ 1348577 h 2262602"/>
              <a:gd name="connsiteX686" fmla="*/ 1003173 w 4228242"/>
              <a:gd name="connsiteY686" fmla="*/ 1358674 h 2262602"/>
              <a:gd name="connsiteX687" fmla="*/ 1003078 w 4228242"/>
              <a:gd name="connsiteY687" fmla="*/ 1350863 h 2262602"/>
              <a:gd name="connsiteX688" fmla="*/ 1013460 w 4228242"/>
              <a:gd name="connsiteY688" fmla="*/ 1360960 h 2262602"/>
              <a:gd name="connsiteX689" fmla="*/ 1027271 w 4228242"/>
              <a:gd name="connsiteY689" fmla="*/ 1366389 h 2262602"/>
              <a:gd name="connsiteX690" fmla="*/ 1012317 w 4228242"/>
              <a:gd name="connsiteY690" fmla="*/ 1370866 h 2262602"/>
              <a:gd name="connsiteX691" fmla="*/ 1029462 w 4228242"/>
              <a:gd name="connsiteY691" fmla="*/ 1372199 h 2262602"/>
              <a:gd name="connsiteX692" fmla="*/ 1027748 w 4228242"/>
              <a:gd name="connsiteY692" fmla="*/ 1379724 h 2262602"/>
              <a:gd name="connsiteX693" fmla="*/ 1055846 w 4228242"/>
              <a:gd name="connsiteY693" fmla="*/ 1386011 h 2262602"/>
              <a:gd name="connsiteX694" fmla="*/ 1087469 w 4228242"/>
              <a:gd name="connsiteY694" fmla="*/ 1393631 h 2262602"/>
              <a:gd name="connsiteX695" fmla="*/ 1087184 w 4228242"/>
              <a:gd name="connsiteY695" fmla="*/ 1401536 h 2262602"/>
              <a:gd name="connsiteX696" fmla="*/ 1140238 w 4228242"/>
              <a:gd name="connsiteY696" fmla="*/ 1413443 h 2262602"/>
              <a:gd name="connsiteX697" fmla="*/ 1126236 w 4228242"/>
              <a:gd name="connsiteY697" fmla="*/ 1417634 h 2262602"/>
              <a:gd name="connsiteX698" fmla="*/ 1140619 w 4228242"/>
              <a:gd name="connsiteY698" fmla="*/ 1424206 h 2262602"/>
              <a:gd name="connsiteX699" fmla="*/ 1139095 w 4228242"/>
              <a:gd name="connsiteY699" fmla="*/ 1429159 h 2262602"/>
              <a:gd name="connsiteX700" fmla="*/ 1160621 w 4228242"/>
              <a:gd name="connsiteY700" fmla="*/ 1419443 h 2262602"/>
              <a:gd name="connsiteX701" fmla="*/ 1182338 w 4228242"/>
              <a:gd name="connsiteY701" fmla="*/ 1434588 h 2262602"/>
              <a:gd name="connsiteX702" fmla="*/ 1201960 w 4228242"/>
              <a:gd name="connsiteY702" fmla="*/ 1432778 h 2262602"/>
              <a:gd name="connsiteX703" fmla="*/ 1221010 w 4228242"/>
              <a:gd name="connsiteY703" fmla="*/ 1444208 h 2262602"/>
              <a:gd name="connsiteX704" fmla="*/ 1208151 w 4228242"/>
              <a:gd name="connsiteY704" fmla="*/ 1448209 h 2262602"/>
              <a:gd name="connsiteX705" fmla="*/ 1210818 w 4228242"/>
              <a:gd name="connsiteY705" fmla="*/ 1462592 h 2262602"/>
              <a:gd name="connsiteX706" fmla="*/ 1222820 w 4228242"/>
              <a:gd name="connsiteY706" fmla="*/ 1471736 h 2262602"/>
              <a:gd name="connsiteX707" fmla="*/ 1216819 w 4228242"/>
              <a:gd name="connsiteY707" fmla="*/ 1456400 h 2262602"/>
              <a:gd name="connsiteX708" fmla="*/ 1222820 w 4228242"/>
              <a:gd name="connsiteY708" fmla="*/ 1455543 h 2262602"/>
              <a:gd name="connsiteX709" fmla="*/ 1231487 w 4228242"/>
              <a:gd name="connsiteY709" fmla="*/ 1463830 h 2262602"/>
              <a:gd name="connsiteX710" fmla="*/ 1229773 w 4228242"/>
              <a:gd name="connsiteY710" fmla="*/ 1474117 h 2262602"/>
              <a:gd name="connsiteX711" fmla="*/ 1166717 w 4228242"/>
              <a:gd name="connsiteY711" fmla="*/ 1453829 h 2262602"/>
              <a:gd name="connsiteX712" fmla="*/ 1143191 w 4228242"/>
              <a:gd name="connsiteY712" fmla="*/ 1446494 h 2262602"/>
              <a:gd name="connsiteX713" fmla="*/ 1118235 w 4228242"/>
              <a:gd name="connsiteY713" fmla="*/ 1444780 h 2262602"/>
              <a:gd name="connsiteX714" fmla="*/ 1115473 w 4228242"/>
              <a:gd name="connsiteY714" fmla="*/ 1436017 h 2262602"/>
              <a:gd name="connsiteX715" fmla="*/ 1085279 w 4228242"/>
              <a:gd name="connsiteY715" fmla="*/ 1423158 h 2262602"/>
              <a:gd name="connsiteX716" fmla="*/ 1070991 w 4228242"/>
              <a:gd name="connsiteY716" fmla="*/ 1416395 h 2262602"/>
              <a:gd name="connsiteX717" fmla="*/ 1055942 w 4228242"/>
              <a:gd name="connsiteY717" fmla="*/ 1420301 h 2262602"/>
              <a:gd name="connsiteX718" fmla="*/ 1065943 w 4228242"/>
              <a:gd name="connsiteY718" fmla="*/ 1427730 h 2262602"/>
              <a:gd name="connsiteX719" fmla="*/ 1045845 w 4228242"/>
              <a:gd name="connsiteY719" fmla="*/ 1412776 h 2262602"/>
              <a:gd name="connsiteX720" fmla="*/ 1032320 w 4228242"/>
              <a:gd name="connsiteY720" fmla="*/ 1412395 h 2262602"/>
              <a:gd name="connsiteX721" fmla="*/ 1038606 w 4228242"/>
              <a:gd name="connsiteY721" fmla="*/ 1421729 h 2262602"/>
              <a:gd name="connsiteX722" fmla="*/ 1011269 w 4228242"/>
              <a:gd name="connsiteY722" fmla="*/ 1407632 h 2262602"/>
              <a:gd name="connsiteX723" fmla="*/ 1000506 w 4228242"/>
              <a:gd name="connsiteY723" fmla="*/ 1405442 h 2262602"/>
              <a:gd name="connsiteX724" fmla="*/ 990695 w 4228242"/>
              <a:gd name="connsiteY724" fmla="*/ 1404108 h 2262602"/>
              <a:gd name="connsiteX725" fmla="*/ 972788 w 4228242"/>
              <a:gd name="connsiteY725" fmla="*/ 1400870 h 2262602"/>
              <a:gd name="connsiteX726" fmla="*/ 944023 w 4228242"/>
              <a:gd name="connsiteY726" fmla="*/ 1384772 h 2262602"/>
              <a:gd name="connsiteX727" fmla="*/ 938689 w 4228242"/>
              <a:gd name="connsiteY727" fmla="*/ 1378772 h 2262602"/>
              <a:gd name="connsiteX728" fmla="*/ 935069 w 4228242"/>
              <a:gd name="connsiteY728" fmla="*/ 1391249 h 2262602"/>
              <a:gd name="connsiteX729" fmla="*/ 931640 w 4228242"/>
              <a:gd name="connsiteY729" fmla="*/ 1393440 h 2262602"/>
              <a:gd name="connsiteX730" fmla="*/ 923830 w 4228242"/>
              <a:gd name="connsiteY730" fmla="*/ 1384772 h 2262602"/>
              <a:gd name="connsiteX731" fmla="*/ 908114 w 4228242"/>
              <a:gd name="connsiteY731" fmla="*/ 1388011 h 2262602"/>
              <a:gd name="connsiteX732" fmla="*/ 891159 w 4228242"/>
              <a:gd name="connsiteY732" fmla="*/ 1378010 h 2262602"/>
              <a:gd name="connsiteX733" fmla="*/ 872490 w 4228242"/>
              <a:gd name="connsiteY733" fmla="*/ 1373533 h 2262602"/>
              <a:gd name="connsiteX734" fmla="*/ 853154 w 4228242"/>
              <a:gd name="connsiteY734" fmla="*/ 1368485 h 2262602"/>
              <a:gd name="connsiteX735" fmla="*/ 834676 w 4228242"/>
              <a:gd name="connsiteY735" fmla="*/ 1364103 h 2262602"/>
              <a:gd name="connsiteX736" fmla="*/ 819531 w 4228242"/>
              <a:gd name="connsiteY736" fmla="*/ 1363341 h 2262602"/>
              <a:gd name="connsiteX737" fmla="*/ 835057 w 4228242"/>
              <a:gd name="connsiteY737" fmla="*/ 1368199 h 2262602"/>
              <a:gd name="connsiteX738" fmla="*/ 849154 w 4228242"/>
              <a:gd name="connsiteY738" fmla="*/ 1377438 h 2262602"/>
              <a:gd name="connsiteX739" fmla="*/ 877253 w 4228242"/>
              <a:gd name="connsiteY739" fmla="*/ 1377724 h 2262602"/>
              <a:gd name="connsiteX740" fmla="*/ 884492 w 4228242"/>
              <a:gd name="connsiteY740" fmla="*/ 1379915 h 2262602"/>
              <a:gd name="connsiteX741" fmla="*/ 892016 w 4228242"/>
              <a:gd name="connsiteY741" fmla="*/ 1382582 h 2262602"/>
              <a:gd name="connsiteX742" fmla="*/ 906971 w 4228242"/>
              <a:gd name="connsiteY742" fmla="*/ 1385439 h 2262602"/>
              <a:gd name="connsiteX743" fmla="*/ 908209 w 4228242"/>
              <a:gd name="connsiteY743" fmla="*/ 1398584 h 2262602"/>
              <a:gd name="connsiteX744" fmla="*/ 899827 w 4228242"/>
              <a:gd name="connsiteY744" fmla="*/ 1405346 h 2262602"/>
              <a:gd name="connsiteX745" fmla="*/ 929926 w 4228242"/>
              <a:gd name="connsiteY745" fmla="*/ 1414205 h 2262602"/>
              <a:gd name="connsiteX746" fmla="*/ 939260 w 4228242"/>
              <a:gd name="connsiteY746" fmla="*/ 1412871 h 2262602"/>
              <a:gd name="connsiteX747" fmla="*/ 978694 w 4228242"/>
              <a:gd name="connsiteY747" fmla="*/ 1406870 h 2262602"/>
              <a:gd name="connsiteX748" fmla="*/ 968407 w 4228242"/>
              <a:gd name="connsiteY748" fmla="*/ 1410299 h 2262602"/>
              <a:gd name="connsiteX749" fmla="*/ 976217 w 4228242"/>
              <a:gd name="connsiteY749" fmla="*/ 1419539 h 2262602"/>
              <a:gd name="connsiteX750" fmla="*/ 966502 w 4228242"/>
              <a:gd name="connsiteY750" fmla="*/ 1420491 h 2262602"/>
              <a:gd name="connsiteX751" fmla="*/ 975741 w 4228242"/>
              <a:gd name="connsiteY751" fmla="*/ 1437731 h 2262602"/>
              <a:gd name="connsiteX752" fmla="*/ 982409 w 4228242"/>
              <a:gd name="connsiteY752" fmla="*/ 1428397 h 2262602"/>
              <a:gd name="connsiteX753" fmla="*/ 984980 w 4228242"/>
              <a:gd name="connsiteY753" fmla="*/ 1431445 h 2262602"/>
              <a:gd name="connsiteX754" fmla="*/ 976789 w 4228242"/>
              <a:gd name="connsiteY754" fmla="*/ 1448304 h 2262602"/>
              <a:gd name="connsiteX755" fmla="*/ 985933 w 4228242"/>
              <a:gd name="connsiteY755" fmla="*/ 1442018 h 2262602"/>
              <a:gd name="connsiteX756" fmla="*/ 982790 w 4228242"/>
              <a:gd name="connsiteY756" fmla="*/ 1457067 h 2262602"/>
              <a:gd name="connsiteX757" fmla="*/ 998506 w 4228242"/>
              <a:gd name="connsiteY757" fmla="*/ 1465544 h 2262602"/>
              <a:gd name="connsiteX758" fmla="*/ 996506 w 4228242"/>
              <a:gd name="connsiteY758" fmla="*/ 1459829 h 2262602"/>
              <a:gd name="connsiteX759" fmla="*/ 1004316 w 4228242"/>
              <a:gd name="connsiteY759" fmla="*/ 1461639 h 2262602"/>
              <a:gd name="connsiteX760" fmla="*/ 999077 w 4228242"/>
              <a:gd name="connsiteY760" fmla="*/ 1463068 h 2262602"/>
              <a:gd name="connsiteX761" fmla="*/ 1024128 w 4228242"/>
              <a:gd name="connsiteY761" fmla="*/ 1481927 h 2262602"/>
              <a:gd name="connsiteX762" fmla="*/ 1028128 w 4228242"/>
              <a:gd name="connsiteY762" fmla="*/ 1472307 h 2262602"/>
              <a:gd name="connsiteX763" fmla="*/ 1039654 w 4228242"/>
              <a:gd name="connsiteY763" fmla="*/ 1485356 h 2262602"/>
              <a:gd name="connsiteX764" fmla="*/ 1044416 w 4228242"/>
              <a:gd name="connsiteY764" fmla="*/ 1473260 h 2262602"/>
              <a:gd name="connsiteX765" fmla="*/ 1053941 w 4228242"/>
              <a:gd name="connsiteY765" fmla="*/ 1475165 h 2262602"/>
              <a:gd name="connsiteX766" fmla="*/ 1056608 w 4228242"/>
              <a:gd name="connsiteY766" fmla="*/ 1484023 h 2262602"/>
              <a:gd name="connsiteX767" fmla="*/ 1047369 w 4228242"/>
              <a:gd name="connsiteY767" fmla="*/ 1487071 h 2262602"/>
              <a:gd name="connsiteX768" fmla="*/ 1069181 w 4228242"/>
              <a:gd name="connsiteY768" fmla="*/ 1482213 h 2262602"/>
              <a:gd name="connsiteX769" fmla="*/ 1069943 w 4228242"/>
              <a:gd name="connsiteY769" fmla="*/ 1498406 h 2262602"/>
              <a:gd name="connsiteX770" fmla="*/ 1075849 w 4228242"/>
              <a:gd name="connsiteY770" fmla="*/ 1489357 h 2262602"/>
              <a:gd name="connsiteX771" fmla="*/ 1085660 w 4228242"/>
              <a:gd name="connsiteY771" fmla="*/ 1497358 h 2262602"/>
              <a:gd name="connsiteX772" fmla="*/ 1102614 w 4228242"/>
              <a:gd name="connsiteY772" fmla="*/ 1504597 h 2262602"/>
              <a:gd name="connsiteX773" fmla="*/ 1107186 w 4228242"/>
              <a:gd name="connsiteY773" fmla="*/ 1495167 h 2262602"/>
              <a:gd name="connsiteX774" fmla="*/ 1125760 w 4228242"/>
              <a:gd name="connsiteY774" fmla="*/ 1504025 h 2262602"/>
              <a:gd name="connsiteX775" fmla="*/ 1144905 w 4228242"/>
              <a:gd name="connsiteY775" fmla="*/ 1509836 h 2262602"/>
              <a:gd name="connsiteX776" fmla="*/ 1181100 w 4228242"/>
              <a:gd name="connsiteY776" fmla="*/ 1523266 h 2262602"/>
              <a:gd name="connsiteX777" fmla="*/ 1183577 w 4228242"/>
              <a:gd name="connsiteY777" fmla="*/ 1515932 h 2262602"/>
              <a:gd name="connsiteX778" fmla="*/ 1207675 w 4228242"/>
              <a:gd name="connsiteY778" fmla="*/ 1520789 h 2262602"/>
              <a:gd name="connsiteX779" fmla="*/ 1203389 w 4228242"/>
              <a:gd name="connsiteY779" fmla="*/ 1527552 h 2262602"/>
              <a:gd name="connsiteX780" fmla="*/ 1223486 w 4228242"/>
              <a:gd name="connsiteY780" fmla="*/ 1540316 h 2262602"/>
              <a:gd name="connsiteX781" fmla="*/ 1202246 w 4228242"/>
              <a:gd name="connsiteY781" fmla="*/ 1551746 h 2262602"/>
              <a:gd name="connsiteX782" fmla="*/ 1238631 w 4228242"/>
              <a:gd name="connsiteY782" fmla="*/ 1545935 h 2262602"/>
              <a:gd name="connsiteX783" fmla="*/ 1242251 w 4228242"/>
              <a:gd name="connsiteY783" fmla="*/ 1536315 h 2262602"/>
              <a:gd name="connsiteX784" fmla="*/ 1253300 w 4228242"/>
              <a:gd name="connsiteY784" fmla="*/ 1537649 h 2262602"/>
              <a:gd name="connsiteX785" fmla="*/ 1257205 w 4228242"/>
              <a:gd name="connsiteY785" fmla="*/ 1552793 h 2262602"/>
              <a:gd name="connsiteX786" fmla="*/ 1277588 w 4228242"/>
              <a:gd name="connsiteY786" fmla="*/ 1558413 h 2262602"/>
              <a:gd name="connsiteX787" fmla="*/ 1299020 w 4228242"/>
              <a:gd name="connsiteY787" fmla="*/ 1559937 h 2262602"/>
              <a:gd name="connsiteX788" fmla="*/ 1390364 w 4228242"/>
              <a:gd name="connsiteY788" fmla="*/ 1591655 h 2262602"/>
              <a:gd name="connsiteX789" fmla="*/ 1393793 w 4228242"/>
              <a:gd name="connsiteY789" fmla="*/ 1607372 h 2262602"/>
              <a:gd name="connsiteX790" fmla="*/ 1418368 w 4228242"/>
              <a:gd name="connsiteY790" fmla="*/ 1612896 h 2262602"/>
              <a:gd name="connsiteX791" fmla="*/ 1417034 w 4228242"/>
              <a:gd name="connsiteY791" fmla="*/ 1606610 h 2262602"/>
              <a:gd name="connsiteX792" fmla="*/ 1430274 w 4228242"/>
              <a:gd name="connsiteY792" fmla="*/ 1609753 h 2262602"/>
              <a:gd name="connsiteX793" fmla="*/ 1430560 w 4228242"/>
              <a:gd name="connsiteY793" fmla="*/ 1618325 h 2262602"/>
              <a:gd name="connsiteX794" fmla="*/ 1457135 w 4228242"/>
              <a:gd name="connsiteY794" fmla="*/ 1633089 h 2262602"/>
              <a:gd name="connsiteX795" fmla="*/ 1456944 w 4228242"/>
              <a:gd name="connsiteY795" fmla="*/ 1624517 h 2262602"/>
              <a:gd name="connsiteX796" fmla="*/ 1473327 w 4228242"/>
              <a:gd name="connsiteY796" fmla="*/ 1643186 h 2262602"/>
              <a:gd name="connsiteX797" fmla="*/ 1465802 w 4228242"/>
              <a:gd name="connsiteY797" fmla="*/ 1636994 h 2262602"/>
              <a:gd name="connsiteX798" fmla="*/ 1465993 w 4228242"/>
              <a:gd name="connsiteY798" fmla="*/ 1645472 h 2262602"/>
              <a:gd name="connsiteX799" fmla="*/ 1484471 w 4228242"/>
              <a:gd name="connsiteY799" fmla="*/ 1645281 h 2262602"/>
              <a:gd name="connsiteX800" fmla="*/ 1501521 w 4228242"/>
              <a:gd name="connsiteY800" fmla="*/ 1650996 h 2262602"/>
              <a:gd name="connsiteX801" fmla="*/ 1526667 w 4228242"/>
              <a:gd name="connsiteY801" fmla="*/ 1666141 h 2262602"/>
              <a:gd name="connsiteX802" fmla="*/ 1538859 w 4228242"/>
              <a:gd name="connsiteY802" fmla="*/ 1663474 h 2262602"/>
              <a:gd name="connsiteX803" fmla="*/ 1554575 w 4228242"/>
              <a:gd name="connsiteY803" fmla="*/ 1679762 h 2262602"/>
              <a:gd name="connsiteX804" fmla="*/ 1561529 w 4228242"/>
              <a:gd name="connsiteY804" fmla="*/ 1683191 h 2262602"/>
              <a:gd name="connsiteX805" fmla="*/ 1583627 w 4228242"/>
              <a:gd name="connsiteY805" fmla="*/ 1699669 h 2262602"/>
              <a:gd name="connsiteX806" fmla="*/ 1571339 w 4228242"/>
              <a:gd name="connsiteY806" fmla="*/ 1702241 h 2262602"/>
              <a:gd name="connsiteX807" fmla="*/ 1585246 w 4228242"/>
              <a:gd name="connsiteY807" fmla="*/ 1709099 h 2262602"/>
              <a:gd name="connsiteX808" fmla="*/ 1602486 w 4228242"/>
              <a:gd name="connsiteY808" fmla="*/ 1712051 h 2262602"/>
              <a:gd name="connsiteX809" fmla="*/ 1589151 w 4228242"/>
              <a:gd name="connsiteY809" fmla="*/ 1710527 h 2262602"/>
              <a:gd name="connsiteX810" fmla="*/ 1585913 w 4228242"/>
              <a:gd name="connsiteY810" fmla="*/ 1710432 h 2262602"/>
              <a:gd name="connsiteX811" fmla="*/ 1583246 w 4228242"/>
              <a:gd name="connsiteY811" fmla="*/ 1711004 h 2262602"/>
              <a:gd name="connsiteX812" fmla="*/ 1578197 w 4228242"/>
              <a:gd name="connsiteY812" fmla="*/ 1714242 h 2262602"/>
              <a:gd name="connsiteX813" fmla="*/ 1583436 w 4228242"/>
              <a:gd name="connsiteY813" fmla="*/ 1714814 h 2262602"/>
              <a:gd name="connsiteX814" fmla="*/ 1590485 w 4228242"/>
              <a:gd name="connsiteY814" fmla="*/ 1716147 h 2262602"/>
              <a:gd name="connsiteX815" fmla="*/ 1604105 w 4228242"/>
              <a:gd name="connsiteY815" fmla="*/ 1720243 h 2262602"/>
              <a:gd name="connsiteX816" fmla="*/ 1610392 w 4228242"/>
              <a:gd name="connsiteY816" fmla="*/ 1739198 h 2262602"/>
              <a:gd name="connsiteX817" fmla="*/ 1614678 w 4228242"/>
              <a:gd name="connsiteY817" fmla="*/ 1741388 h 2262602"/>
              <a:gd name="connsiteX818" fmla="*/ 1593437 w 4228242"/>
              <a:gd name="connsiteY818" fmla="*/ 1750818 h 2262602"/>
              <a:gd name="connsiteX819" fmla="*/ 1677448 w 4228242"/>
              <a:gd name="connsiteY819" fmla="*/ 1773297 h 2262602"/>
              <a:gd name="connsiteX820" fmla="*/ 1670685 w 4228242"/>
              <a:gd name="connsiteY820" fmla="*/ 1781393 h 2262602"/>
              <a:gd name="connsiteX821" fmla="*/ 1688211 w 4228242"/>
              <a:gd name="connsiteY821" fmla="*/ 1784537 h 2262602"/>
              <a:gd name="connsiteX822" fmla="*/ 1685735 w 4228242"/>
              <a:gd name="connsiteY822" fmla="*/ 1794824 h 2262602"/>
              <a:gd name="connsiteX823" fmla="*/ 1703356 w 4228242"/>
              <a:gd name="connsiteY823" fmla="*/ 1797872 h 2262602"/>
              <a:gd name="connsiteX824" fmla="*/ 1693831 w 4228242"/>
              <a:gd name="connsiteY824" fmla="*/ 1778726 h 2262602"/>
              <a:gd name="connsiteX825" fmla="*/ 1726597 w 4228242"/>
              <a:gd name="connsiteY825" fmla="*/ 1800634 h 2262602"/>
              <a:gd name="connsiteX826" fmla="*/ 1708880 w 4228242"/>
              <a:gd name="connsiteY826" fmla="*/ 1797681 h 2262602"/>
              <a:gd name="connsiteX827" fmla="*/ 1710785 w 4228242"/>
              <a:gd name="connsiteY827" fmla="*/ 1815779 h 2262602"/>
              <a:gd name="connsiteX828" fmla="*/ 1717548 w 4228242"/>
              <a:gd name="connsiteY828" fmla="*/ 1807682 h 2262602"/>
              <a:gd name="connsiteX829" fmla="*/ 1750314 w 4228242"/>
              <a:gd name="connsiteY829" fmla="*/ 1841020 h 2262602"/>
              <a:gd name="connsiteX830" fmla="*/ 1752695 w 4228242"/>
              <a:gd name="connsiteY830" fmla="*/ 1825018 h 2262602"/>
              <a:gd name="connsiteX831" fmla="*/ 1764792 w 4228242"/>
              <a:gd name="connsiteY831" fmla="*/ 1833781 h 2262602"/>
              <a:gd name="connsiteX832" fmla="*/ 1755839 w 4228242"/>
              <a:gd name="connsiteY832" fmla="*/ 1846544 h 2262602"/>
              <a:gd name="connsiteX833" fmla="*/ 1768031 w 4228242"/>
              <a:gd name="connsiteY833" fmla="*/ 1843973 h 2262602"/>
              <a:gd name="connsiteX834" fmla="*/ 1775651 w 4228242"/>
              <a:gd name="connsiteY834" fmla="*/ 1861975 h 2262602"/>
              <a:gd name="connsiteX835" fmla="*/ 1784509 w 4228242"/>
              <a:gd name="connsiteY835" fmla="*/ 1871976 h 2262602"/>
              <a:gd name="connsiteX836" fmla="*/ 1807845 w 4228242"/>
              <a:gd name="connsiteY836" fmla="*/ 1868928 h 2262602"/>
              <a:gd name="connsiteX837" fmla="*/ 1803368 w 4228242"/>
              <a:gd name="connsiteY837" fmla="*/ 1878167 h 2262602"/>
              <a:gd name="connsiteX838" fmla="*/ 1817942 w 4228242"/>
              <a:gd name="connsiteY838" fmla="*/ 1887883 h 2262602"/>
              <a:gd name="connsiteX839" fmla="*/ 1831372 w 4228242"/>
              <a:gd name="connsiteY839" fmla="*/ 1882835 h 2262602"/>
              <a:gd name="connsiteX840" fmla="*/ 1830324 w 4228242"/>
              <a:gd name="connsiteY840" fmla="*/ 1890836 h 2262602"/>
              <a:gd name="connsiteX841" fmla="*/ 1882807 w 4228242"/>
              <a:gd name="connsiteY841" fmla="*/ 1895693 h 2262602"/>
              <a:gd name="connsiteX842" fmla="*/ 1905095 w 4228242"/>
              <a:gd name="connsiteY842" fmla="*/ 1900551 h 2262602"/>
              <a:gd name="connsiteX843" fmla="*/ 1909477 w 4228242"/>
              <a:gd name="connsiteY843" fmla="*/ 1891217 h 2262602"/>
              <a:gd name="connsiteX844" fmla="*/ 1928622 w 4228242"/>
              <a:gd name="connsiteY844" fmla="*/ 1902932 h 2262602"/>
              <a:gd name="connsiteX845" fmla="*/ 1918716 w 4228242"/>
              <a:gd name="connsiteY845" fmla="*/ 1912553 h 2262602"/>
              <a:gd name="connsiteX846" fmla="*/ 1933385 w 4228242"/>
              <a:gd name="connsiteY846" fmla="*/ 1916363 h 2262602"/>
              <a:gd name="connsiteX847" fmla="*/ 1929765 w 4228242"/>
              <a:gd name="connsiteY847" fmla="*/ 1906266 h 2262602"/>
              <a:gd name="connsiteX848" fmla="*/ 1944434 w 4228242"/>
              <a:gd name="connsiteY848" fmla="*/ 1910076 h 2262602"/>
              <a:gd name="connsiteX849" fmla="*/ 1941195 w 4228242"/>
              <a:gd name="connsiteY849" fmla="*/ 1917125 h 2262602"/>
              <a:gd name="connsiteX850" fmla="*/ 2001012 w 4228242"/>
              <a:gd name="connsiteY850" fmla="*/ 1930079 h 2262602"/>
              <a:gd name="connsiteX851" fmla="*/ 2006918 w 4228242"/>
              <a:gd name="connsiteY851" fmla="*/ 1941223 h 2262602"/>
              <a:gd name="connsiteX852" fmla="*/ 2007775 w 4228242"/>
              <a:gd name="connsiteY852" fmla="*/ 1933127 h 2262602"/>
              <a:gd name="connsiteX853" fmla="*/ 2025968 w 4228242"/>
              <a:gd name="connsiteY853" fmla="*/ 1941318 h 2262602"/>
              <a:gd name="connsiteX854" fmla="*/ 2044541 w 4228242"/>
              <a:gd name="connsiteY854" fmla="*/ 1955129 h 2262602"/>
              <a:gd name="connsiteX855" fmla="*/ 2047685 w 4228242"/>
              <a:gd name="connsiteY855" fmla="*/ 1948081 h 2262602"/>
              <a:gd name="connsiteX856" fmla="*/ 2049209 w 4228242"/>
              <a:gd name="connsiteY856" fmla="*/ 1957130 h 2262602"/>
              <a:gd name="connsiteX857" fmla="*/ 2063877 w 4228242"/>
              <a:gd name="connsiteY857" fmla="*/ 1955034 h 2262602"/>
              <a:gd name="connsiteX858" fmla="*/ 2076736 w 4228242"/>
              <a:gd name="connsiteY858" fmla="*/ 1963321 h 2262602"/>
              <a:gd name="connsiteX859" fmla="*/ 2073116 w 4228242"/>
              <a:gd name="connsiteY859" fmla="*/ 1958939 h 2262602"/>
              <a:gd name="connsiteX860" fmla="*/ 2093881 w 4228242"/>
              <a:gd name="connsiteY860" fmla="*/ 1967893 h 2262602"/>
              <a:gd name="connsiteX861" fmla="*/ 2082641 w 4228242"/>
              <a:gd name="connsiteY861" fmla="*/ 1968655 h 2262602"/>
              <a:gd name="connsiteX862" fmla="*/ 2103120 w 4228242"/>
              <a:gd name="connsiteY862" fmla="*/ 1971893 h 2262602"/>
              <a:gd name="connsiteX863" fmla="*/ 2125504 w 4228242"/>
              <a:gd name="connsiteY863" fmla="*/ 1989896 h 2262602"/>
              <a:gd name="connsiteX864" fmla="*/ 2082832 w 4228242"/>
              <a:gd name="connsiteY864" fmla="*/ 1974370 h 2262602"/>
              <a:gd name="connsiteX865" fmla="*/ 2060258 w 4228242"/>
              <a:gd name="connsiteY865" fmla="*/ 1975799 h 2262602"/>
              <a:gd name="connsiteX866" fmla="*/ 2051495 w 4228242"/>
              <a:gd name="connsiteY866" fmla="*/ 1983228 h 2262602"/>
              <a:gd name="connsiteX867" fmla="*/ 2062829 w 4228242"/>
              <a:gd name="connsiteY867" fmla="*/ 1982561 h 2262602"/>
              <a:gd name="connsiteX868" fmla="*/ 2066735 w 4228242"/>
              <a:gd name="connsiteY868" fmla="*/ 1992658 h 2262602"/>
              <a:gd name="connsiteX869" fmla="*/ 2058734 w 4228242"/>
              <a:gd name="connsiteY869" fmla="*/ 1991991 h 2262602"/>
              <a:gd name="connsiteX870" fmla="*/ 2071973 w 4228242"/>
              <a:gd name="connsiteY870" fmla="*/ 2006088 h 2262602"/>
              <a:gd name="connsiteX871" fmla="*/ 2119503 w 4228242"/>
              <a:gd name="connsiteY871" fmla="*/ 2023805 h 2262602"/>
              <a:gd name="connsiteX872" fmla="*/ 2128171 w 4228242"/>
              <a:gd name="connsiteY872" fmla="*/ 2016375 h 2262602"/>
              <a:gd name="connsiteX873" fmla="*/ 2212848 w 4228242"/>
              <a:gd name="connsiteY873" fmla="*/ 2045522 h 2262602"/>
              <a:gd name="connsiteX874" fmla="*/ 2225707 w 4228242"/>
              <a:gd name="connsiteY874" fmla="*/ 2034092 h 2262602"/>
              <a:gd name="connsiteX875" fmla="*/ 2222278 w 4228242"/>
              <a:gd name="connsiteY875" fmla="*/ 2049427 h 2262602"/>
              <a:gd name="connsiteX876" fmla="*/ 2281333 w 4228242"/>
              <a:gd name="connsiteY876" fmla="*/ 2075335 h 2262602"/>
              <a:gd name="connsiteX877" fmla="*/ 2345627 w 4228242"/>
              <a:gd name="connsiteY877" fmla="*/ 2080764 h 2262602"/>
              <a:gd name="connsiteX878" fmla="*/ 2316099 w 4228242"/>
              <a:gd name="connsiteY878" fmla="*/ 2063905 h 2262602"/>
              <a:gd name="connsiteX879" fmla="*/ 2348103 w 4228242"/>
              <a:gd name="connsiteY879" fmla="*/ 2081621 h 2262602"/>
              <a:gd name="connsiteX880" fmla="*/ 2379345 w 4228242"/>
              <a:gd name="connsiteY880" fmla="*/ 2087527 h 2262602"/>
              <a:gd name="connsiteX881" fmla="*/ 2422493 w 4228242"/>
              <a:gd name="connsiteY881" fmla="*/ 2114197 h 2262602"/>
              <a:gd name="connsiteX882" fmla="*/ 2431447 w 4228242"/>
              <a:gd name="connsiteY882" fmla="*/ 2120198 h 2262602"/>
              <a:gd name="connsiteX883" fmla="*/ 2540127 w 4228242"/>
              <a:gd name="connsiteY883" fmla="*/ 2146201 h 2262602"/>
              <a:gd name="connsiteX884" fmla="*/ 2542889 w 4228242"/>
              <a:gd name="connsiteY884" fmla="*/ 2155155 h 2262602"/>
              <a:gd name="connsiteX885" fmla="*/ 2554510 w 4228242"/>
              <a:gd name="connsiteY885" fmla="*/ 2145344 h 2262602"/>
              <a:gd name="connsiteX886" fmla="*/ 2554700 w 4228242"/>
              <a:gd name="connsiteY886" fmla="*/ 2153535 h 2262602"/>
              <a:gd name="connsiteX887" fmla="*/ 2568321 w 4228242"/>
              <a:gd name="connsiteY887" fmla="*/ 2155059 h 2262602"/>
              <a:gd name="connsiteX888" fmla="*/ 2573179 w 4228242"/>
              <a:gd name="connsiteY888" fmla="*/ 2148487 h 2262602"/>
              <a:gd name="connsiteX889" fmla="*/ 2581847 w 4228242"/>
              <a:gd name="connsiteY889" fmla="*/ 2156583 h 2262602"/>
              <a:gd name="connsiteX890" fmla="*/ 2574417 w 4228242"/>
              <a:gd name="connsiteY890" fmla="*/ 2162298 h 2262602"/>
              <a:gd name="connsiteX891" fmla="*/ 2599849 w 4228242"/>
              <a:gd name="connsiteY891" fmla="*/ 2162108 h 2262602"/>
              <a:gd name="connsiteX892" fmla="*/ 2592610 w 4228242"/>
              <a:gd name="connsiteY892" fmla="*/ 2149059 h 2262602"/>
              <a:gd name="connsiteX893" fmla="*/ 2640711 w 4228242"/>
              <a:gd name="connsiteY893" fmla="*/ 2145820 h 2262602"/>
              <a:gd name="connsiteX894" fmla="*/ 2689003 w 4228242"/>
              <a:gd name="connsiteY894" fmla="*/ 2152297 h 2262602"/>
              <a:gd name="connsiteX895" fmla="*/ 2736342 w 4228242"/>
              <a:gd name="connsiteY895" fmla="*/ 2163727 h 2262602"/>
              <a:gd name="connsiteX896" fmla="*/ 2783300 w 4228242"/>
              <a:gd name="connsiteY896" fmla="*/ 2173823 h 2262602"/>
              <a:gd name="connsiteX897" fmla="*/ 2773394 w 4228242"/>
              <a:gd name="connsiteY897" fmla="*/ 2179253 h 2262602"/>
              <a:gd name="connsiteX898" fmla="*/ 2824734 w 4228242"/>
              <a:gd name="connsiteY898" fmla="*/ 2189730 h 2262602"/>
              <a:gd name="connsiteX899" fmla="*/ 2844070 w 4228242"/>
              <a:gd name="connsiteY899" fmla="*/ 2180967 h 2262602"/>
              <a:gd name="connsiteX900" fmla="*/ 2892076 w 4228242"/>
              <a:gd name="connsiteY900" fmla="*/ 2197064 h 2262602"/>
              <a:gd name="connsiteX901" fmla="*/ 2912841 w 4228242"/>
              <a:gd name="connsiteY901" fmla="*/ 2193826 h 2262602"/>
              <a:gd name="connsiteX902" fmla="*/ 2920556 w 4228242"/>
              <a:gd name="connsiteY902" fmla="*/ 2198112 h 2262602"/>
              <a:gd name="connsiteX903" fmla="*/ 2937605 w 4228242"/>
              <a:gd name="connsiteY903" fmla="*/ 2214590 h 2262602"/>
              <a:gd name="connsiteX904" fmla="*/ 2960561 w 4228242"/>
              <a:gd name="connsiteY904" fmla="*/ 2216496 h 2262602"/>
              <a:gd name="connsiteX905" fmla="*/ 2964847 w 4228242"/>
              <a:gd name="connsiteY905" fmla="*/ 2209447 h 2262602"/>
              <a:gd name="connsiteX906" fmla="*/ 3005042 w 4228242"/>
              <a:gd name="connsiteY906" fmla="*/ 2227640 h 2262602"/>
              <a:gd name="connsiteX907" fmla="*/ 3059430 w 4228242"/>
              <a:gd name="connsiteY907" fmla="*/ 2239070 h 2262602"/>
              <a:gd name="connsiteX908" fmla="*/ 3094863 w 4228242"/>
              <a:gd name="connsiteY908" fmla="*/ 2239451 h 2262602"/>
              <a:gd name="connsiteX909" fmla="*/ 3132487 w 4228242"/>
              <a:gd name="connsiteY909" fmla="*/ 2226116 h 2262602"/>
              <a:gd name="connsiteX910" fmla="*/ 3125343 w 4228242"/>
              <a:gd name="connsiteY910" fmla="*/ 2235641 h 2262602"/>
              <a:gd name="connsiteX911" fmla="*/ 3203639 w 4228242"/>
              <a:gd name="connsiteY911" fmla="*/ 2241260 h 2262602"/>
              <a:gd name="connsiteX912" fmla="*/ 3293459 w 4228242"/>
              <a:gd name="connsiteY912" fmla="*/ 2251643 h 2262602"/>
              <a:gd name="connsiteX913" fmla="*/ 3300032 w 4228242"/>
              <a:gd name="connsiteY913" fmla="*/ 2244309 h 2262602"/>
              <a:gd name="connsiteX914" fmla="*/ 3342799 w 4228242"/>
              <a:gd name="connsiteY914" fmla="*/ 2249928 h 2262602"/>
              <a:gd name="connsiteX915" fmla="*/ 3370802 w 4228242"/>
              <a:gd name="connsiteY915" fmla="*/ 2262597 h 2262602"/>
              <a:gd name="connsiteX916" fmla="*/ 3383471 w 4228242"/>
              <a:gd name="connsiteY916" fmla="*/ 2249928 h 2262602"/>
              <a:gd name="connsiteX917" fmla="*/ 3465671 w 4228242"/>
              <a:gd name="connsiteY917" fmla="*/ 2254786 h 2262602"/>
              <a:gd name="connsiteX918" fmla="*/ 3519583 w 4228242"/>
              <a:gd name="connsiteY918" fmla="*/ 2242594 h 2262602"/>
              <a:gd name="connsiteX919" fmla="*/ 3510344 w 4228242"/>
              <a:gd name="connsiteY919" fmla="*/ 2250785 h 2262602"/>
              <a:gd name="connsiteX920" fmla="*/ 3581781 w 4228242"/>
              <a:gd name="connsiteY920" fmla="*/ 2251452 h 2262602"/>
              <a:gd name="connsiteX921" fmla="*/ 3599498 w 4228242"/>
              <a:gd name="connsiteY921" fmla="*/ 2231640 h 2262602"/>
              <a:gd name="connsiteX922" fmla="*/ 3571685 w 4228242"/>
              <a:gd name="connsiteY922" fmla="*/ 2231450 h 2262602"/>
              <a:gd name="connsiteX923" fmla="*/ 3550063 w 4228242"/>
              <a:gd name="connsiteY923" fmla="*/ 2220115 h 2262602"/>
              <a:gd name="connsiteX924" fmla="*/ 3575685 w 4228242"/>
              <a:gd name="connsiteY924" fmla="*/ 2220972 h 2262602"/>
              <a:gd name="connsiteX925" fmla="*/ 3534537 w 4228242"/>
              <a:gd name="connsiteY925" fmla="*/ 2217924 h 2262602"/>
              <a:gd name="connsiteX926" fmla="*/ 3489865 w 4228242"/>
              <a:gd name="connsiteY926" fmla="*/ 2225830 h 2262602"/>
              <a:gd name="connsiteX927" fmla="*/ 3492722 w 4228242"/>
              <a:gd name="connsiteY927" fmla="*/ 2218019 h 2262602"/>
              <a:gd name="connsiteX928" fmla="*/ 3455289 w 4228242"/>
              <a:gd name="connsiteY928" fmla="*/ 2224020 h 2262602"/>
              <a:gd name="connsiteX929" fmla="*/ 3360992 w 4228242"/>
              <a:gd name="connsiteY929" fmla="*/ 2221258 h 2262602"/>
              <a:gd name="connsiteX930" fmla="*/ 3314129 w 4228242"/>
              <a:gd name="connsiteY930" fmla="*/ 2221639 h 2262602"/>
              <a:gd name="connsiteX931" fmla="*/ 3271266 w 4228242"/>
              <a:gd name="connsiteY931" fmla="*/ 2211638 h 2262602"/>
              <a:gd name="connsiteX932" fmla="*/ 3192875 w 4228242"/>
              <a:gd name="connsiteY932" fmla="*/ 2217638 h 2262602"/>
              <a:gd name="connsiteX933" fmla="*/ 3232785 w 4228242"/>
              <a:gd name="connsiteY933" fmla="*/ 2205827 h 2262602"/>
              <a:gd name="connsiteX934" fmla="*/ 3191542 w 4228242"/>
              <a:gd name="connsiteY934" fmla="*/ 2203446 h 2262602"/>
              <a:gd name="connsiteX935" fmla="*/ 3169253 w 4228242"/>
              <a:gd name="connsiteY935" fmla="*/ 2189159 h 2262602"/>
              <a:gd name="connsiteX936" fmla="*/ 3161729 w 4228242"/>
              <a:gd name="connsiteY936" fmla="*/ 2203827 h 2262602"/>
              <a:gd name="connsiteX937" fmla="*/ 3150775 w 4228242"/>
              <a:gd name="connsiteY937" fmla="*/ 2197255 h 2262602"/>
              <a:gd name="connsiteX938" fmla="*/ 3119152 w 4228242"/>
              <a:gd name="connsiteY938" fmla="*/ 2201732 h 2262602"/>
              <a:gd name="connsiteX939" fmla="*/ 3097435 w 4228242"/>
              <a:gd name="connsiteY939" fmla="*/ 2197350 h 2262602"/>
              <a:gd name="connsiteX940" fmla="*/ 3081052 w 4228242"/>
              <a:gd name="connsiteY940" fmla="*/ 2193064 h 2262602"/>
              <a:gd name="connsiteX941" fmla="*/ 3083147 w 4228242"/>
              <a:gd name="connsiteY941" fmla="*/ 2198588 h 2262602"/>
              <a:gd name="connsiteX942" fmla="*/ 3049143 w 4228242"/>
              <a:gd name="connsiteY942" fmla="*/ 2193159 h 2262602"/>
              <a:gd name="connsiteX943" fmla="*/ 3061240 w 4228242"/>
              <a:gd name="connsiteY943" fmla="*/ 2189921 h 2262602"/>
              <a:gd name="connsiteX944" fmla="*/ 3037332 w 4228242"/>
              <a:gd name="connsiteY944" fmla="*/ 2193826 h 2262602"/>
              <a:gd name="connsiteX945" fmla="*/ 3047048 w 4228242"/>
              <a:gd name="connsiteY945" fmla="*/ 2187635 h 2262602"/>
              <a:gd name="connsiteX946" fmla="*/ 3002280 w 4228242"/>
              <a:gd name="connsiteY946" fmla="*/ 2180777 h 2262602"/>
              <a:gd name="connsiteX947" fmla="*/ 2960084 w 4228242"/>
              <a:gd name="connsiteY947" fmla="*/ 2174490 h 2262602"/>
              <a:gd name="connsiteX948" fmla="*/ 2963704 w 4228242"/>
              <a:gd name="connsiteY948" fmla="*/ 2185634 h 2262602"/>
              <a:gd name="connsiteX949" fmla="*/ 2950369 w 4228242"/>
              <a:gd name="connsiteY949" fmla="*/ 2180396 h 2262602"/>
              <a:gd name="connsiteX950" fmla="*/ 2957417 w 4228242"/>
              <a:gd name="connsiteY950" fmla="*/ 2173919 h 2262602"/>
              <a:gd name="connsiteX951" fmla="*/ 2925604 w 4228242"/>
              <a:gd name="connsiteY951" fmla="*/ 2167537 h 2262602"/>
              <a:gd name="connsiteX952" fmla="*/ 2893695 w 4228242"/>
              <a:gd name="connsiteY952" fmla="*/ 2161346 h 2262602"/>
              <a:gd name="connsiteX953" fmla="*/ 2860167 w 4228242"/>
              <a:gd name="connsiteY953" fmla="*/ 2154297 h 2262602"/>
              <a:gd name="connsiteX954" fmla="*/ 2824734 w 4228242"/>
              <a:gd name="connsiteY954" fmla="*/ 2144486 h 2262602"/>
              <a:gd name="connsiteX955" fmla="*/ 2771966 w 4228242"/>
              <a:gd name="connsiteY955" fmla="*/ 2131056 h 2262602"/>
              <a:gd name="connsiteX956" fmla="*/ 2695385 w 4228242"/>
              <a:gd name="connsiteY956" fmla="*/ 2115245 h 2262602"/>
              <a:gd name="connsiteX957" fmla="*/ 2576132 w 4228242"/>
              <a:gd name="connsiteY957" fmla="*/ 2087241 h 2262602"/>
              <a:gd name="connsiteX958" fmla="*/ 2573465 w 4228242"/>
              <a:gd name="connsiteY958" fmla="*/ 2078288 h 2262602"/>
              <a:gd name="connsiteX959" fmla="*/ 2567750 w 4228242"/>
              <a:gd name="connsiteY959" fmla="*/ 2087336 h 2262602"/>
              <a:gd name="connsiteX960" fmla="*/ 2547747 w 4228242"/>
              <a:gd name="connsiteY960" fmla="*/ 2064476 h 2262602"/>
              <a:gd name="connsiteX961" fmla="*/ 2533841 w 4228242"/>
              <a:gd name="connsiteY961" fmla="*/ 2073335 h 2262602"/>
              <a:gd name="connsiteX962" fmla="*/ 2548700 w 4228242"/>
              <a:gd name="connsiteY962" fmla="*/ 2078288 h 2262602"/>
              <a:gd name="connsiteX963" fmla="*/ 2534698 w 4228242"/>
              <a:gd name="connsiteY963" fmla="*/ 2079050 h 2262602"/>
              <a:gd name="connsiteX964" fmla="*/ 2518220 w 4228242"/>
              <a:gd name="connsiteY964" fmla="*/ 2062571 h 2262602"/>
              <a:gd name="connsiteX965" fmla="*/ 2527268 w 4228242"/>
              <a:gd name="connsiteY965" fmla="*/ 2060190 h 2262602"/>
              <a:gd name="connsiteX966" fmla="*/ 2486978 w 4228242"/>
              <a:gd name="connsiteY966" fmla="*/ 2049236 h 2262602"/>
              <a:gd name="connsiteX967" fmla="*/ 2511647 w 4228242"/>
              <a:gd name="connsiteY967" fmla="*/ 2065715 h 2262602"/>
              <a:gd name="connsiteX968" fmla="*/ 2482787 w 4228242"/>
              <a:gd name="connsiteY968" fmla="*/ 2061333 h 2262602"/>
              <a:gd name="connsiteX969" fmla="*/ 2486120 w 4228242"/>
              <a:gd name="connsiteY969" fmla="*/ 2051618 h 2262602"/>
              <a:gd name="connsiteX970" fmla="*/ 2465451 w 4228242"/>
              <a:gd name="connsiteY970" fmla="*/ 2041235 h 2262602"/>
              <a:gd name="connsiteX971" fmla="*/ 2441543 w 4228242"/>
              <a:gd name="connsiteY971" fmla="*/ 2030472 h 2262602"/>
              <a:gd name="connsiteX972" fmla="*/ 2447068 w 4228242"/>
              <a:gd name="connsiteY972" fmla="*/ 2037902 h 2262602"/>
              <a:gd name="connsiteX973" fmla="*/ 2436686 w 4228242"/>
              <a:gd name="connsiteY973" fmla="*/ 2028662 h 2262602"/>
              <a:gd name="connsiteX974" fmla="*/ 2394490 w 4228242"/>
              <a:gd name="connsiteY974" fmla="*/ 2024281 h 2262602"/>
              <a:gd name="connsiteX975" fmla="*/ 2390775 w 4228242"/>
              <a:gd name="connsiteY975" fmla="*/ 2011994 h 2262602"/>
              <a:gd name="connsiteX976" fmla="*/ 2356009 w 4228242"/>
              <a:gd name="connsiteY976" fmla="*/ 2009993 h 2262602"/>
              <a:gd name="connsiteX977" fmla="*/ 2370582 w 4228242"/>
              <a:gd name="connsiteY977" fmla="*/ 2007326 h 2262602"/>
              <a:gd name="connsiteX978" fmla="*/ 2322386 w 4228242"/>
              <a:gd name="connsiteY978" fmla="*/ 2005231 h 2262602"/>
              <a:gd name="connsiteX979" fmla="*/ 2318099 w 4228242"/>
              <a:gd name="connsiteY979" fmla="*/ 1995230 h 2262602"/>
              <a:gd name="connsiteX980" fmla="*/ 2286381 w 4228242"/>
              <a:gd name="connsiteY980" fmla="*/ 1999516 h 2262602"/>
              <a:gd name="connsiteX981" fmla="*/ 2294382 w 4228242"/>
              <a:gd name="connsiteY981" fmla="*/ 1986086 h 2262602"/>
              <a:gd name="connsiteX982" fmla="*/ 2309527 w 4228242"/>
              <a:gd name="connsiteY982" fmla="*/ 1989229 h 2262602"/>
              <a:gd name="connsiteX983" fmla="*/ 2322195 w 4228242"/>
              <a:gd name="connsiteY983" fmla="*/ 1977608 h 2262602"/>
              <a:gd name="connsiteX984" fmla="*/ 2321814 w 4228242"/>
              <a:gd name="connsiteY984" fmla="*/ 1985705 h 2262602"/>
              <a:gd name="connsiteX985" fmla="*/ 2380583 w 4228242"/>
              <a:gd name="connsiteY985" fmla="*/ 2002754 h 2262602"/>
              <a:gd name="connsiteX986" fmla="*/ 2377916 w 4228242"/>
              <a:gd name="connsiteY986" fmla="*/ 2009993 h 2262602"/>
              <a:gd name="connsiteX987" fmla="*/ 2387918 w 4228242"/>
              <a:gd name="connsiteY987" fmla="*/ 2005421 h 2262602"/>
              <a:gd name="connsiteX988" fmla="*/ 2402015 w 4228242"/>
              <a:gd name="connsiteY988" fmla="*/ 1996849 h 2262602"/>
              <a:gd name="connsiteX989" fmla="*/ 2401729 w 4228242"/>
              <a:gd name="connsiteY989" fmla="*/ 2004945 h 2262602"/>
              <a:gd name="connsiteX990" fmla="*/ 2428494 w 4228242"/>
              <a:gd name="connsiteY990" fmla="*/ 2006469 h 2262602"/>
              <a:gd name="connsiteX991" fmla="*/ 2430685 w 4228242"/>
              <a:gd name="connsiteY991" fmla="*/ 2015518 h 2262602"/>
              <a:gd name="connsiteX992" fmla="*/ 2434209 w 4228242"/>
              <a:gd name="connsiteY992" fmla="*/ 2005802 h 2262602"/>
              <a:gd name="connsiteX993" fmla="*/ 2475929 w 4228242"/>
              <a:gd name="connsiteY993" fmla="*/ 2018185 h 2262602"/>
              <a:gd name="connsiteX994" fmla="*/ 2484216 w 4228242"/>
              <a:gd name="connsiteY994" fmla="*/ 2010184 h 2262602"/>
              <a:gd name="connsiteX995" fmla="*/ 2509457 w 4228242"/>
              <a:gd name="connsiteY995" fmla="*/ 2032282 h 2262602"/>
              <a:gd name="connsiteX996" fmla="*/ 2563368 w 4228242"/>
              <a:gd name="connsiteY996" fmla="*/ 2042378 h 2262602"/>
              <a:gd name="connsiteX997" fmla="*/ 2579846 w 4228242"/>
              <a:gd name="connsiteY997" fmla="*/ 2050475 h 2262602"/>
              <a:gd name="connsiteX998" fmla="*/ 2576417 w 4228242"/>
              <a:gd name="connsiteY998" fmla="*/ 2043998 h 2262602"/>
              <a:gd name="connsiteX999" fmla="*/ 2635949 w 4228242"/>
              <a:gd name="connsiteY999" fmla="*/ 2070287 h 2262602"/>
              <a:gd name="connsiteX1000" fmla="*/ 2668429 w 4228242"/>
              <a:gd name="connsiteY1000" fmla="*/ 2080859 h 2262602"/>
              <a:gd name="connsiteX1001" fmla="*/ 2699290 w 4228242"/>
              <a:gd name="connsiteY1001" fmla="*/ 2092099 h 2262602"/>
              <a:gd name="connsiteX1002" fmla="*/ 2695575 w 4228242"/>
              <a:gd name="connsiteY1002" fmla="*/ 2085717 h 2262602"/>
              <a:gd name="connsiteX1003" fmla="*/ 2705767 w 4228242"/>
              <a:gd name="connsiteY1003" fmla="*/ 2088670 h 2262602"/>
              <a:gd name="connsiteX1004" fmla="*/ 2701100 w 4228242"/>
              <a:gd name="connsiteY1004" fmla="*/ 2095337 h 2262602"/>
              <a:gd name="connsiteX1005" fmla="*/ 2727960 w 4228242"/>
              <a:gd name="connsiteY1005" fmla="*/ 2108387 h 2262602"/>
              <a:gd name="connsiteX1006" fmla="*/ 2733104 w 4228242"/>
              <a:gd name="connsiteY1006" fmla="*/ 2109815 h 2262602"/>
              <a:gd name="connsiteX1007" fmla="*/ 2743486 w 4228242"/>
              <a:gd name="connsiteY1007" fmla="*/ 2102100 h 2262602"/>
              <a:gd name="connsiteX1008" fmla="*/ 2733866 w 4228242"/>
              <a:gd name="connsiteY1008" fmla="*/ 2096766 h 2262602"/>
              <a:gd name="connsiteX1009" fmla="*/ 2811304 w 4228242"/>
              <a:gd name="connsiteY1009" fmla="*/ 2119912 h 2262602"/>
              <a:gd name="connsiteX1010" fmla="*/ 2814447 w 4228242"/>
              <a:gd name="connsiteY1010" fmla="*/ 2107434 h 2262602"/>
              <a:gd name="connsiteX1011" fmla="*/ 2837879 w 4228242"/>
              <a:gd name="connsiteY1011" fmla="*/ 2113435 h 2262602"/>
              <a:gd name="connsiteX1012" fmla="*/ 2818543 w 4228242"/>
              <a:gd name="connsiteY1012" fmla="*/ 2124389 h 2262602"/>
              <a:gd name="connsiteX1013" fmla="*/ 2858453 w 4228242"/>
              <a:gd name="connsiteY1013" fmla="*/ 2120960 h 2262602"/>
              <a:gd name="connsiteX1014" fmla="*/ 2909411 w 4228242"/>
              <a:gd name="connsiteY1014" fmla="*/ 2106101 h 2262602"/>
              <a:gd name="connsiteX1015" fmla="*/ 2942939 w 4228242"/>
              <a:gd name="connsiteY1015" fmla="*/ 2118769 h 2262602"/>
              <a:gd name="connsiteX1016" fmla="*/ 2905316 w 4228242"/>
              <a:gd name="connsiteY1016" fmla="*/ 2086765 h 2262602"/>
              <a:gd name="connsiteX1017" fmla="*/ 2913793 w 4228242"/>
              <a:gd name="connsiteY1017" fmla="*/ 2086003 h 2262602"/>
              <a:gd name="connsiteX1018" fmla="*/ 2888456 w 4228242"/>
              <a:gd name="connsiteY1018" fmla="*/ 2088194 h 2262602"/>
              <a:gd name="connsiteX1019" fmla="*/ 2901506 w 4228242"/>
              <a:gd name="connsiteY1019" fmla="*/ 2104291 h 2262602"/>
              <a:gd name="connsiteX1020" fmla="*/ 2846642 w 4228242"/>
              <a:gd name="connsiteY1020" fmla="*/ 2089051 h 2262602"/>
              <a:gd name="connsiteX1021" fmla="*/ 2858834 w 4228242"/>
              <a:gd name="connsiteY1021" fmla="*/ 2084098 h 2262602"/>
              <a:gd name="connsiteX1022" fmla="*/ 2874074 w 4228242"/>
              <a:gd name="connsiteY1022" fmla="*/ 2090194 h 2262602"/>
              <a:gd name="connsiteX1023" fmla="*/ 2926461 w 4228242"/>
              <a:gd name="connsiteY1023" fmla="*/ 2091432 h 2262602"/>
              <a:gd name="connsiteX1024" fmla="*/ 2953036 w 4228242"/>
              <a:gd name="connsiteY1024" fmla="*/ 2097147 h 2262602"/>
              <a:gd name="connsiteX1025" fmla="*/ 2960466 w 4228242"/>
              <a:gd name="connsiteY1025" fmla="*/ 2088098 h 2262602"/>
              <a:gd name="connsiteX1026" fmla="*/ 2974372 w 4228242"/>
              <a:gd name="connsiteY1026" fmla="*/ 2088194 h 2262602"/>
              <a:gd name="connsiteX1027" fmla="*/ 2985802 w 4228242"/>
              <a:gd name="connsiteY1027" fmla="*/ 2100862 h 2262602"/>
              <a:gd name="connsiteX1028" fmla="*/ 3013234 w 4228242"/>
              <a:gd name="connsiteY1028" fmla="*/ 2087813 h 2262602"/>
              <a:gd name="connsiteX1029" fmla="*/ 3014091 w 4228242"/>
              <a:gd name="connsiteY1029" fmla="*/ 2098481 h 2262602"/>
              <a:gd name="connsiteX1030" fmla="*/ 3020854 w 4228242"/>
              <a:gd name="connsiteY1030" fmla="*/ 2091908 h 2262602"/>
              <a:gd name="connsiteX1031" fmla="*/ 3022664 w 4228242"/>
              <a:gd name="connsiteY1031" fmla="*/ 2097528 h 2262602"/>
              <a:gd name="connsiteX1032" fmla="*/ 3060859 w 4228242"/>
              <a:gd name="connsiteY1032" fmla="*/ 2104005 h 2262602"/>
              <a:gd name="connsiteX1033" fmla="*/ 3056192 w 4228242"/>
              <a:gd name="connsiteY1033" fmla="*/ 2098005 h 2262602"/>
              <a:gd name="connsiteX1034" fmla="*/ 3084767 w 4228242"/>
              <a:gd name="connsiteY1034" fmla="*/ 2112959 h 2262602"/>
              <a:gd name="connsiteX1035" fmla="*/ 3103626 w 4228242"/>
              <a:gd name="connsiteY1035" fmla="*/ 2118578 h 2262602"/>
              <a:gd name="connsiteX1036" fmla="*/ 3151823 w 4228242"/>
              <a:gd name="connsiteY1036" fmla="*/ 2119817 h 2262602"/>
              <a:gd name="connsiteX1037" fmla="*/ 3180398 w 4228242"/>
              <a:gd name="connsiteY1037" fmla="*/ 2118197 h 2262602"/>
              <a:gd name="connsiteX1038" fmla="*/ 3159252 w 4228242"/>
              <a:gd name="connsiteY1038" fmla="*/ 2105148 h 2262602"/>
              <a:gd name="connsiteX1039" fmla="*/ 3198781 w 4228242"/>
              <a:gd name="connsiteY1039" fmla="*/ 2104767 h 2262602"/>
              <a:gd name="connsiteX1040" fmla="*/ 3208116 w 4228242"/>
              <a:gd name="connsiteY1040" fmla="*/ 2126294 h 2262602"/>
              <a:gd name="connsiteX1041" fmla="*/ 3223546 w 4228242"/>
              <a:gd name="connsiteY1041" fmla="*/ 2114768 h 2262602"/>
              <a:gd name="connsiteX1042" fmla="*/ 3215259 w 4228242"/>
              <a:gd name="connsiteY1042" fmla="*/ 2111435 h 2262602"/>
              <a:gd name="connsiteX1043" fmla="*/ 3245644 w 4228242"/>
              <a:gd name="connsiteY1043" fmla="*/ 2124579 h 2262602"/>
              <a:gd name="connsiteX1044" fmla="*/ 3239072 w 4228242"/>
              <a:gd name="connsiteY1044" fmla="*/ 2134295 h 2262602"/>
              <a:gd name="connsiteX1045" fmla="*/ 3268980 w 4228242"/>
              <a:gd name="connsiteY1045" fmla="*/ 2118864 h 2262602"/>
              <a:gd name="connsiteX1046" fmla="*/ 3248692 w 4228242"/>
              <a:gd name="connsiteY1046" fmla="*/ 2122198 h 2262602"/>
              <a:gd name="connsiteX1047" fmla="*/ 3244310 w 4228242"/>
              <a:gd name="connsiteY1047" fmla="*/ 2106291 h 2262602"/>
              <a:gd name="connsiteX1048" fmla="*/ 3281458 w 4228242"/>
              <a:gd name="connsiteY1048" fmla="*/ 2106767 h 2262602"/>
              <a:gd name="connsiteX1049" fmla="*/ 3274981 w 4228242"/>
              <a:gd name="connsiteY1049" fmla="*/ 2116673 h 2262602"/>
              <a:gd name="connsiteX1050" fmla="*/ 3287173 w 4228242"/>
              <a:gd name="connsiteY1050" fmla="*/ 2107053 h 2262602"/>
              <a:gd name="connsiteX1051" fmla="*/ 3300984 w 4228242"/>
              <a:gd name="connsiteY1051" fmla="*/ 2118102 h 2262602"/>
              <a:gd name="connsiteX1052" fmla="*/ 3376708 w 4228242"/>
              <a:gd name="connsiteY1052" fmla="*/ 2113435 h 2262602"/>
              <a:gd name="connsiteX1053" fmla="*/ 3359372 w 4228242"/>
              <a:gd name="connsiteY1053" fmla="*/ 2105339 h 2262602"/>
              <a:gd name="connsiteX1054" fmla="*/ 3458242 w 4228242"/>
              <a:gd name="connsiteY1054" fmla="*/ 2082574 h 2262602"/>
              <a:gd name="connsiteX1055" fmla="*/ 3452622 w 4228242"/>
              <a:gd name="connsiteY1055" fmla="*/ 2090384 h 2262602"/>
              <a:gd name="connsiteX1056" fmla="*/ 3487293 w 4228242"/>
              <a:gd name="connsiteY1056" fmla="*/ 2079240 h 2262602"/>
              <a:gd name="connsiteX1057" fmla="*/ 3527870 w 4228242"/>
              <a:gd name="connsiteY1057" fmla="*/ 2083050 h 2262602"/>
              <a:gd name="connsiteX1058" fmla="*/ 3577781 w 4228242"/>
              <a:gd name="connsiteY1058" fmla="*/ 2081621 h 2262602"/>
              <a:gd name="connsiteX1059" fmla="*/ 3627311 w 4228242"/>
              <a:gd name="connsiteY1059" fmla="*/ 2079145 h 2262602"/>
              <a:gd name="connsiteX1060" fmla="*/ 3666649 w 4228242"/>
              <a:gd name="connsiteY1060" fmla="*/ 2081336 h 2262602"/>
              <a:gd name="connsiteX1061" fmla="*/ 3702558 w 4228242"/>
              <a:gd name="connsiteY1061" fmla="*/ 2070191 h 2262602"/>
              <a:gd name="connsiteX1062" fmla="*/ 3735800 w 4228242"/>
              <a:gd name="connsiteY1062" fmla="*/ 2072763 h 2262602"/>
              <a:gd name="connsiteX1063" fmla="*/ 3784759 w 4228242"/>
              <a:gd name="connsiteY1063" fmla="*/ 2055142 h 2262602"/>
              <a:gd name="connsiteX1064" fmla="*/ 3786569 w 4228242"/>
              <a:gd name="connsiteY1064" fmla="*/ 2049427 h 2262602"/>
              <a:gd name="connsiteX1065" fmla="*/ 3907441 w 4228242"/>
              <a:gd name="connsiteY1065" fmla="*/ 2012756 h 2262602"/>
              <a:gd name="connsiteX1066" fmla="*/ 3887629 w 4228242"/>
              <a:gd name="connsiteY1066" fmla="*/ 2013041 h 2262602"/>
              <a:gd name="connsiteX1067" fmla="*/ 3871532 w 4228242"/>
              <a:gd name="connsiteY1067" fmla="*/ 2007136 h 2262602"/>
              <a:gd name="connsiteX1068" fmla="*/ 3805809 w 4228242"/>
              <a:gd name="connsiteY1068" fmla="*/ 2013422 h 2262602"/>
              <a:gd name="connsiteX1069" fmla="*/ 3813905 w 4228242"/>
              <a:gd name="connsiteY1069" fmla="*/ 2008946 h 2262602"/>
              <a:gd name="connsiteX1070" fmla="*/ 3807524 w 4228242"/>
              <a:gd name="connsiteY1070" fmla="*/ 2007803 h 2262602"/>
              <a:gd name="connsiteX1071" fmla="*/ 3831336 w 4228242"/>
              <a:gd name="connsiteY1071" fmla="*/ 1993991 h 2262602"/>
              <a:gd name="connsiteX1072" fmla="*/ 3764566 w 4228242"/>
              <a:gd name="connsiteY1072" fmla="*/ 2004278 h 2262602"/>
              <a:gd name="connsiteX1073" fmla="*/ 3808952 w 4228242"/>
              <a:gd name="connsiteY1073" fmla="*/ 1988943 h 2262602"/>
              <a:gd name="connsiteX1074" fmla="*/ 3752279 w 4228242"/>
              <a:gd name="connsiteY1074" fmla="*/ 1988467 h 2262602"/>
              <a:gd name="connsiteX1075" fmla="*/ 3744563 w 4228242"/>
              <a:gd name="connsiteY1075" fmla="*/ 1979418 h 2262602"/>
              <a:gd name="connsiteX1076" fmla="*/ 3772091 w 4228242"/>
              <a:gd name="connsiteY1076" fmla="*/ 1970941 h 2262602"/>
              <a:gd name="connsiteX1077" fmla="*/ 3767614 w 4228242"/>
              <a:gd name="connsiteY1077" fmla="*/ 1964083 h 2262602"/>
              <a:gd name="connsiteX1078" fmla="*/ 3787140 w 4228242"/>
              <a:gd name="connsiteY1078" fmla="*/ 1959606 h 2262602"/>
              <a:gd name="connsiteX1079" fmla="*/ 3786664 w 4228242"/>
              <a:gd name="connsiteY1079" fmla="*/ 1970274 h 2262602"/>
              <a:gd name="connsiteX1080" fmla="*/ 3824478 w 4228242"/>
              <a:gd name="connsiteY1080" fmla="*/ 1955891 h 2262602"/>
              <a:gd name="connsiteX1081" fmla="*/ 3819144 w 4228242"/>
              <a:gd name="connsiteY1081" fmla="*/ 1946652 h 2262602"/>
              <a:gd name="connsiteX1082" fmla="*/ 3834956 w 4228242"/>
              <a:gd name="connsiteY1082" fmla="*/ 1939699 h 2262602"/>
              <a:gd name="connsiteX1083" fmla="*/ 3836956 w 4228242"/>
              <a:gd name="connsiteY1083" fmla="*/ 1947128 h 2262602"/>
              <a:gd name="connsiteX1084" fmla="*/ 3864864 w 4228242"/>
              <a:gd name="connsiteY1084" fmla="*/ 1920839 h 2262602"/>
              <a:gd name="connsiteX1085" fmla="*/ 3909632 w 4228242"/>
              <a:gd name="connsiteY1085" fmla="*/ 1904171 h 2262602"/>
              <a:gd name="connsiteX1086" fmla="*/ 3864674 w 4228242"/>
              <a:gd name="connsiteY1086" fmla="*/ 1910171 h 2262602"/>
              <a:gd name="connsiteX1087" fmla="*/ 3808000 w 4228242"/>
              <a:gd name="connsiteY1087" fmla="*/ 1924268 h 2262602"/>
              <a:gd name="connsiteX1088" fmla="*/ 3761518 w 4228242"/>
              <a:gd name="connsiteY1088" fmla="*/ 1936270 h 2262602"/>
              <a:gd name="connsiteX1089" fmla="*/ 3711607 w 4228242"/>
              <a:gd name="connsiteY1089" fmla="*/ 1943604 h 2262602"/>
              <a:gd name="connsiteX1090" fmla="*/ 3689509 w 4228242"/>
              <a:gd name="connsiteY1090" fmla="*/ 1950938 h 2262602"/>
              <a:gd name="connsiteX1091" fmla="*/ 3669506 w 4228242"/>
              <a:gd name="connsiteY1091" fmla="*/ 1945604 h 2262602"/>
              <a:gd name="connsiteX1092" fmla="*/ 3697415 w 4228242"/>
              <a:gd name="connsiteY1092" fmla="*/ 1943604 h 2262602"/>
              <a:gd name="connsiteX1093" fmla="*/ 3698843 w 4228242"/>
              <a:gd name="connsiteY1093" fmla="*/ 1935508 h 2262602"/>
              <a:gd name="connsiteX1094" fmla="*/ 3902774 w 4228242"/>
              <a:gd name="connsiteY1094" fmla="*/ 1873786 h 2262602"/>
              <a:gd name="connsiteX1095" fmla="*/ 4000500 w 4228242"/>
              <a:gd name="connsiteY1095" fmla="*/ 1823970 h 2262602"/>
              <a:gd name="connsiteX1096" fmla="*/ 4049078 w 4228242"/>
              <a:gd name="connsiteY1096" fmla="*/ 1799872 h 2262602"/>
              <a:gd name="connsiteX1097" fmla="*/ 4074319 w 4228242"/>
              <a:gd name="connsiteY1097" fmla="*/ 1788347 h 2262602"/>
              <a:gd name="connsiteX1098" fmla="*/ 4100608 w 4228242"/>
              <a:gd name="connsiteY1098" fmla="*/ 1777298 h 2262602"/>
              <a:gd name="connsiteX1099" fmla="*/ 4100989 w 4228242"/>
              <a:gd name="connsiteY1099" fmla="*/ 1763963 h 2262602"/>
              <a:gd name="connsiteX1100" fmla="*/ 4106323 w 4228242"/>
              <a:gd name="connsiteY1100" fmla="*/ 1758724 h 2262602"/>
              <a:gd name="connsiteX1101" fmla="*/ 4112609 w 4228242"/>
              <a:gd name="connsiteY1101" fmla="*/ 1754819 h 2262602"/>
              <a:gd name="connsiteX1102" fmla="*/ 4140137 w 4228242"/>
              <a:gd name="connsiteY1102" fmla="*/ 1748913 h 2262602"/>
              <a:gd name="connsiteX1103" fmla="*/ 4148614 w 4228242"/>
              <a:gd name="connsiteY1103" fmla="*/ 1737674 h 2262602"/>
              <a:gd name="connsiteX1104" fmla="*/ 4148804 w 4228242"/>
              <a:gd name="connsiteY1104" fmla="*/ 1737578 h 2262602"/>
              <a:gd name="connsiteX1105" fmla="*/ 4148900 w 4228242"/>
              <a:gd name="connsiteY1105" fmla="*/ 1737578 h 2262602"/>
              <a:gd name="connsiteX1106" fmla="*/ 4148995 w 4228242"/>
              <a:gd name="connsiteY1106" fmla="*/ 1737578 h 2262602"/>
              <a:gd name="connsiteX1107" fmla="*/ 4151852 w 4228242"/>
              <a:gd name="connsiteY1107" fmla="*/ 1736150 h 2262602"/>
              <a:gd name="connsiteX1108" fmla="*/ 4152424 w 4228242"/>
              <a:gd name="connsiteY1108" fmla="*/ 1735959 h 2262602"/>
              <a:gd name="connsiteX1109" fmla="*/ 4153567 w 4228242"/>
              <a:gd name="connsiteY1109" fmla="*/ 1735483 h 2262602"/>
              <a:gd name="connsiteX1110" fmla="*/ 4155662 w 4228242"/>
              <a:gd name="connsiteY1110" fmla="*/ 1734530 h 2262602"/>
              <a:gd name="connsiteX1111" fmla="*/ 4159187 w 4228242"/>
              <a:gd name="connsiteY1111" fmla="*/ 1732435 h 2262602"/>
              <a:gd name="connsiteX1112" fmla="*/ 4161568 w 4228242"/>
              <a:gd name="connsiteY1112" fmla="*/ 1726053 h 2262602"/>
              <a:gd name="connsiteX1113" fmla="*/ 4153472 w 4228242"/>
              <a:gd name="connsiteY1113" fmla="*/ 1727577 h 2262602"/>
              <a:gd name="connsiteX1114" fmla="*/ 4148900 w 4228242"/>
              <a:gd name="connsiteY1114" fmla="*/ 1729577 h 2262602"/>
              <a:gd name="connsiteX1115" fmla="*/ 4145661 w 4228242"/>
              <a:gd name="connsiteY1115" fmla="*/ 1731197 h 2262602"/>
              <a:gd name="connsiteX1116" fmla="*/ 4145280 w 4228242"/>
              <a:gd name="connsiteY1116" fmla="*/ 1731387 h 2262602"/>
              <a:gd name="connsiteX1117" fmla="*/ 4144423 w 4228242"/>
              <a:gd name="connsiteY1117" fmla="*/ 1731768 h 2262602"/>
              <a:gd name="connsiteX1118" fmla="*/ 4142708 w 4228242"/>
              <a:gd name="connsiteY1118" fmla="*/ 1732435 h 2262602"/>
              <a:gd name="connsiteX1119" fmla="*/ 4130897 w 4228242"/>
              <a:gd name="connsiteY1119" fmla="*/ 1730625 h 2262602"/>
              <a:gd name="connsiteX1120" fmla="*/ 4125944 w 4228242"/>
              <a:gd name="connsiteY1120" fmla="*/ 1715861 h 2262602"/>
              <a:gd name="connsiteX1121" fmla="*/ 4134326 w 4228242"/>
              <a:gd name="connsiteY1121" fmla="*/ 1710813 h 2262602"/>
              <a:gd name="connsiteX1122" fmla="*/ 4139089 w 4228242"/>
              <a:gd name="connsiteY1122" fmla="*/ 1708527 h 2262602"/>
              <a:gd name="connsiteX1123" fmla="*/ 4141851 w 4228242"/>
              <a:gd name="connsiteY1123" fmla="*/ 1707289 h 2262602"/>
              <a:gd name="connsiteX1124" fmla="*/ 4147280 w 4228242"/>
              <a:gd name="connsiteY1124" fmla="*/ 1705193 h 2262602"/>
              <a:gd name="connsiteX1125" fmla="*/ 4167283 w 4228242"/>
              <a:gd name="connsiteY1125" fmla="*/ 1699478 h 2262602"/>
              <a:gd name="connsiteX1126" fmla="*/ 4194048 w 4228242"/>
              <a:gd name="connsiteY1126" fmla="*/ 1683476 h 2262602"/>
              <a:gd name="connsiteX1127" fmla="*/ 4165092 w 4228242"/>
              <a:gd name="connsiteY1127" fmla="*/ 1690049 h 2262602"/>
              <a:gd name="connsiteX1128" fmla="*/ 4148042 w 4228242"/>
              <a:gd name="connsiteY1128" fmla="*/ 1692239 h 2262602"/>
              <a:gd name="connsiteX1129" fmla="*/ 4139089 w 4228242"/>
              <a:gd name="connsiteY1129" fmla="*/ 1695002 h 2262602"/>
              <a:gd name="connsiteX1130" fmla="*/ 4134517 w 4228242"/>
              <a:gd name="connsiteY1130" fmla="*/ 1697002 h 2262602"/>
              <a:gd name="connsiteX1131" fmla="*/ 4129945 w 4228242"/>
              <a:gd name="connsiteY1131" fmla="*/ 1699288 h 2262602"/>
              <a:gd name="connsiteX1132" fmla="*/ 4128135 w 4228242"/>
              <a:gd name="connsiteY1132" fmla="*/ 1700240 h 2262602"/>
              <a:gd name="connsiteX1133" fmla="*/ 4122325 w 4228242"/>
              <a:gd name="connsiteY1133" fmla="*/ 1688715 h 2262602"/>
              <a:gd name="connsiteX1134" fmla="*/ 4114038 w 4228242"/>
              <a:gd name="connsiteY1134" fmla="*/ 1707384 h 2262602"/>
              <a:gd name="connsiteX1135" fmla="*/ 4096988 w 4228242"/>
              <a:gd name="connsiteY1135" fmla="*/ 1698716 h 2262602"/>
              <a:gd name="connsiteX1136" fmla="*/ 4107180 w 4228242"/>
              <a:gd name="connsiteY1136" fmla="*/ 1682619 h 2262602"/>
              <a:gd name="connsiteX1137" fmla="*/ 4114419 w 4228242"/>
              <a:gd name="connsiteY1137" fmla="*/ 1675380 h 2262602"/>
              <a:gd name="connsiteX1138" fmla="*/ 4115943 w 4228242"/>
              <a:gd name="connsiteY1138" fmla="*/ 1673475 h 2262602"/>
              <a:gd name="connsiteX1139" fmla="*/ 4116610 w 4228242"/>
              <a:gd name="connsiteY1139" fmla="*/ 1672523 h 2262602"/>
              <a:gd name="connsiteX1140" fmla="*/ 4116896 w 4228242"/>
              <a:gd name="connsiteY1140" fmla="*/ 1672046 h 2262602"/>
              <a:gd name="connsiteX1141" fmla="*/ 4116896 w 4228242"/>
              <a:gd name="connsiteY1141" fmla="*/ 1672046 h 2262602"/>
              <a:gd name="connsiteX1142" fmla="*/ 4118801 w 4228242"/>
              <a:gd name="connsiteY1142" fmla="*/ 1671094 h 2262602"/>
              <a:gd name="connsiteX1143" fmla="*/ 4118801 w 4228242"/>
              <a:gd name="connsiteY1143" fmla="*/ 1671094 h 2262602"/>
              <a:gd name="connsiteX1144" fmla="*/ 4118801 w 4228242"/>
              <a:gd name="connsiteY1144" fmla="*/ 1671094 h 2262602"/>
              <a:gd name="connsiteX1145" fmla="*/ 4118896 w 4228242"/>
              <a:gd name="connsiteY1145" fmla="*/ 1670999 h 2262602"/>
              <a:gd name="connsiteX1146" fmla="*/ 4118991 w 4228242"/>
              <a:gd name="connsiteY1146" fmla="*/ 1670808 h 2262602"/>
              <a:gd name="connsiteX1147" fmla="*/ 4119182 w 4228242"/>
              <a:gd name="connsiteY1147" fmla="*/ 1670522 h 2262602"/>
              <a:gd name="connsiteX1148" fmla="*/ 4121753 w 4228242"/>
              <a:gd name="connsiteY1148" fmla="*/ 1665665 h 2262602"/>
              <a:gd name="connsiteX1149" fmla="*/ 4116896 w 4228242"/>
              <a:gd name="connsiteY1149" fmla="*/ 1660616 h 2262602"/>
              <a:gd name="connsiteX1150" fmla="*/ 4114038 w 4228242"/>
              <a:gd name="connsiteY1150" fmla="*/ 1659473 h 2262602"/>
              <a:gd name="connsiteX1151" fmla="*/ 4113276 w 4228242"/>
              <a:gd name="connsiteY1151" fmla="*/ 1659283 h 2262602"/>
              <a:gd name="connsiteX1152" fmla="*/ 4112895 w 4228242"/>
              <a:gd name="connsiteY1152" fmla="*/ 1659188 h 2262602"/>
              <a:gd name="connsiteX1153" fmla="*/ 4112800 w 4228242"/>
              <a:gd name="connsiteY1153" fmla="*/ 1659188 h 2262602"/>
              <a:gd name="connsiteX1154" fmla="*/ 4112800 w 4228242"/>
              <a:gd name="connsiteY1154" fmla="*/ 1659188 h 2262602"/>
              <a:gd name="connsiteX1155" fmla="*/ 4112800 w 4228242"/>
              <a:gd name="connsiteY1155" fmla="*/ 1659188 h 2262602"/>
              <a:gd name="connsiteX1156" fmla="*/ 4110990 w 4228242"/>
              <a:gd name="connsiteY1156" fmla="*/ 1660045 h 2262602"/>
              <a:gd name="connsiteX1157" fmla="*/ 4110990 w 4228242"/>
              <a:gd name="connsiteY1157" fmla="*/ 1660045 h 2262602"/>
              <a:gd name="connsiteX1158" fmla="*/ 4110990 w 4228242"/>
              <a:gd name="connsiteY1158" fmla="*/ 1660045 h 2262602"/>
              <a:gd name="connsiteX1159" fmla="*/ 4110800 w 4228242"/>
              <a:gd name="connsiteY1159" fmla="*/ 1660045 h 2262602"/>
              <a:gd name="connsiteX1160" fmla="*/ 4109561 w 4228242"/>
              <a:gd name="connsiteY1160" fmla="*/ 1659854 h 2262602"/>
              <a:gd name="connsiteX1161" fmla="*/ 4100322 w 4228242"/>
              <a:gd name="connsiteY1161" fmla="*/ 1665284 h 2262602"/>
              <a:gd name="connsiteX1162" fmla="*/ 4070223 w 4228242"/>
              <a:gd name="connsiteY1162" fmla="*/ 1671570 h 2262602"/>
              <a:gd name="connsiteX1163" fmla="*/ 4062127 w 4228242"/>
              <a:gd name="connsiteY1163" fmla="*/ 1675285 h 2262602"/>
              <a:gd name="connsiteX1164" fmla="*/ 4053459 w 4228242"/>
              <a:gd name="connsiteY1164" fmla="*/ 1679666 h 2262602"/>
              <a:gd name="connsiteX1165" fmla="*/ 4036028 w 4228242"/>
              <a:gd name="connsiteY1165" fmla="*/ 1689572 h 2262602"/>
              <a:gd name="connsiteX1166" fmla="*/ 4018693 w 4228242"/>
              <a:gd name="connsiteY1166" fmla="*/ 1700050 h 2262602"/>
              <a:gd name="connsiteX1167" fmla="*/ 4001929 w 4228242"/>
              <a:gd name="connsiteY1167" fmla="*/ 1709575 h 2262602"/>
              <a:gd name="connsiteX1168" fmla="*/ 3969734 w 4228242"/>
              <a:gd name="connsiteY1168" fmla="*/ 1723196 h 2262602"/>
              <a:gd name="connsiteX1169" fmla="*/ 3958495 w 4228242"/>
              <a:gd name="connsiteY1169" fmla="*/ 1722148 h 2262602"/>
              <a:gd name="connsiteX1170" fmla="*/ 3923443 w 4228242"/>
              <a:gd name="connsiteY1170" fmla="*/ 1743293 h 2262602"/>
              <a:gd name="connsiteX1171" fmla="*/ 3882581 w 4228242"/>
              <a:gd name="connsiteY1171" fmla="*/ 1747865 h 2262602"/>
              <a:gd name="connsiteX1172" fmla="*/ 3839528 w 4228242"/>
              <a:gd name="connsiteY1172" fmla="*/ 1761772 h 2262602"/>
              <a:gd name="connsiteX1173" fmla="*/ 3827241 w 4228242"/>
              <a:gd name="connsiteY1173" fmla="*/ 1773678 h 2262602"/>
              <a:gd name="connsiteX1174" fmla="*/ 3824287 w 4228242"/>
              <a:gd name="connsiteY1174" fmla="*/ 1763772 h 2262602"/>
              <a:gd name="connsiteX1175" fmla="*/ 3839623 w 4228242"/>
              <a:gd name="connsiteY1175" fmla="*/ 1753580 h 2262602"/>
              <a:gd name="connsiteX1176" fmla="*/ 3827145 w 4228242"/>
              <a:gd name="connsiteY1176" fmla="*/ 1746722 h 2262602"/>
              <a:gd name="connsiteX1177" fmla="*/ 3858673 w 4228242"/>
              <a:gd name="connsiteY1177" fmla="*/ 1723291 h 2262602"/>
              <a:gd name="connsiteX1178" fmla="*/ 3845338 w 4228242"/>
              <a:gd name="connsiteY1178" fmla="*/ 1722148 h 2262602"/>
              <a:gd name="connsiteX1179" fmla="*/ 3814667 w 4228242"/>
              <a:gd name="connsiteY1179" fmla="*/ 1766439 h 2262602"/>
              <a:gd name="connsiteX1180" fmla="*/ 3804952 w 4228242"/>
              <a:gd name="connsiteY1180" fmla="*/ 1750437 h 2262602"/>
              <a:gd name="connsiteX1181" fmla="*/ 3771043 w 4228242"/>
              <a:gd name="connsiteY1181" fmla="*/ 1752818 h 2262602"/>
              <a:gd name="connsiteX1182" fmla="*/ 3737610 w 4228242"/>
              <a:gd name="connsiteY1182" fmla="*/ 1757009 h 2262602"/>
              <a:gd name="connsiteX1183" fmla="*/ 3746087 w 4228242"/>
              <a:gd name="connsiteY1183" fmla="*/ 1739198 h 2262602"/>
              <a:gd name="connsiteX1184" fmla="*/ 3745516 w 4228242"/>
              <a:gd name="connsiteY1184" fmla="*/ 1726148 h 2262602"/>
              <a:gd name="connsiteX1185" fmla="*/ 3722846 w 4228242"/>
              <a:gd name="connsiteY1185" fmla="*/ 1738626 h 2262602"/>
              <a:gd name="connsiteX1186" fmla="*/ 3708940 w 4228242"/>
              <a:gd name="connsiteY1186" fmla="*/ 1743198 h 2262602"/>
              <a:gd name="connsiteX1187" fmla="*/ 3695510 w 4228242"/>
              <a:gd name="connsiteY1187" fmla="*/ 1747675 h 2262602"/>
              <a:gd name="connsiteX1188" fmla="*/ 3648266 w 4228242"/>
              <a:gd name="connsiteY1188" fmla="*/ 1747294 h 2262602"/>
              <a:gd name="connsiteX1189" fmla="*/ 3600641 w 4228242"/>
              <a:gd name="connsiteY1189" fmla="*/ 1749866 h 2262602"/>
              <a:gd name="connsiteX1190" fmla="*/ 3552730 w 4228242"/>
              <a:gd name="connsiteY1190" fmla="*/ 1753866 h 2262602"/>
              <a:gd name="connsiteX1191" fmla="*/ 3504629 w 4228242"/>
              <a:gd name="connsiteY1191" fmla="*/ 1758248 h 2262602"/>
              <a:gd name="connsiteX1192" fmla="*/ 3456718 w 4228242"/>
              <a:gd name="connsiteY1192" fmla="*/ 1761772 h 2262602"/>
              <a:gd name="connsiteX1193" fmla="*/ 3409474 w 4228242"/>
              <a:gd name="connsiteY1193" fmla="*/ 1763296 h 2262602"/>
              <a:gd name="connsiteX1194" fmla="*/ 3363659 w 4228242"/>
              <a:gd name="connsiteY1194" fmla="*/ 1761772 h 2262602"/>
              <a:gd name="connsiteX1195" fmla="*/ 3320034 w 4228242"/>
              <a:gd name="connsiteY1195" fmla="*/ 1755581 h 2262602"/>
              <a:gd name="connsiteX1196" fmla="*/ 3269171 w 4228242"/>
              <a:gd name="connsiteY1196" fmla="*/ 1758152 h 2262602"/>
              <a:gd name="connsiteX1197" fmla="*/ 3226594 w 4228242"/>
              <a:gd name="connsiteY1197" fmla="*/ 1757867 h 2262602"/>
              <a:gd name="connsiteX1198" fmla="*/ 3170777 w 4228242"/>
              <a:gd name="connsiteY1198" fmla="*/ 1761296 h 2262602"/>
              <a:gd name="connsiteX1199" fmla="*/ 3115342 w 4228242"/>
              <a:gd name="connsiteY1199" fmla="*/ 1760438 h 2262602"/>
              <a:gd name="connsiteX1200" fmla="*/ 3114294 w 4228242"/>
              <a:gd name="connsiteY1200" fmla="*/ 1752437 h 2262602"/>
              <a:gd name="connsiteX1201" fmla="*/ 3153537 w 4228242"/>
              <a:gd name="connsiteY1201" fmla="*/ 1748246 h 2262602"/>
              <a:gd name="connsiteX1202" fmla="*/ 3159824 w 4228242"/>
              <a:gd name="connsiteY1202" fmla="*/ 1754438 h 2262602"/>
              <a:gd name="connsiteX1203" fmla="*/ 3154775 w 4228242"/>
              <a:gd name="connsiteY1203" fmla="*/ 1756247 h 2262602"/>
              <a:gd name="connsiteX1204" fmla="*/ 3166777 w 4228242"/>
              <a:gd name="connsiteY1204" fmla="*/ 1739864 h 2262602"/>
              <a:gd name="connsiteX1205" fmla="*/ 3178778 w 4228242"/>
              <a:gd name="connsiteY1205" fmla="*/ 1757105 h 2262602"/>
              <a:gd name="connsiteX1206" fmla="*/ 3166586 w 4228242"/>
              <a:gd name="connsiteY1206" fmla="*/ 1758152 h 2262602"/>
              <a:gd name="connsiteX1207" fmla="*/ 3219355 w 4228242"/>
              <a:gd name="connsiteY1207" fmla="*/ 1759581 h 2262602"/>
              <a:gd name="connsiteX1208" fmla="*/ 3183827 w 4228242"/>
              <a:gd name="connsiteY1208" fmla="*/ 1755200 h 2262602"/>
              <a:gd name="connsiteX1209" fmla="*/ 3180874 w 4228242"/>
              <a:gd name="connsiteY1209" fmla="*/ 1741865 h 2262602"/>
              <a:gd name="connsiteX1210" fmla="*/ 3152013 w 4228242"/>
              <a:gd name="connsiteY1210" fmla="*/ 1727291 h 2262602"/>
              <a:gd name="connsiteX1211" fmla="*/ 3197638 w 4228242"/>
              <a:gd name="connsiteY1211" fmla="*/ 1741388 h 2262602"/>
              <a:gd name="connsiteX1212" fmla="*/ 3197924 w 4228242"/>
              <a:gd name="connsiteY1212" fmla="*/ 1738817 h 2262602"/>
              <a:gd name="connsiteX1213" fmla="*/ 3233357 w 4228242"/>
              <a:gd name="connsiteY1213" fmla="*/ 1740626 h 2262602"/>
              <a:gd name="connsiteX1214" fmla="*/ 3254502 w 4228242"/>
              <a:gd name="connsiteY1214" fmla="*/ 1742722 h 2262602"/>
              <a:gd name="connsiteX1215" fmla="*/ 3231833 w 4228242"/>
              <a:gd name="connsiteY1215" fmla="*/ 1732721 h 2262602"/>
              <a:gd name="connsiteX1216" fmla="*/ 3186875 w 4228242"/>
              <a:gd name="connsiteY1216" fmla="*/ 1732340 h 2262602"/>
              <a:gd name="connsiteX1217" fmla="*/ 3209544 w 4228242"/>
              <a:gd name="connsiteY1217" fmla="*/ 1722148 h 2262602"/>
              <a:gd name="connsiteX1218" fmla="*/ 3189923 w 4228242"/>
              <a:gd name="connsiteY1218" fmla="*/ 1727482 h 2262602"/>
              <a:gd name="connsiteX1219" fmla="*/ 3195542 w 4228242"/>
              <a:gd name="connsiteY1219" fmla="*/ 1720433 h 2262602"/>
              <a:gd name="connsiteX1220" fmla="*/ 3174873 w 4228242"/>
              <a:gd name="connsiteY1220" fmla="*/ 1722815 h 2262602"/>
              <a:gd name="connsiteX1221" fmla="*/ 3161252 w 4228242"/>
              <a:gd name="connsiteY1221" fmla="*/ 1713099 h 2262602"/>
              <a:gd name="connsiteX1222" fmla="*/ 3213545 w 4228242"/>
              <a:gd name="connsiteY1222" fmla="*/ 1709670 h 2262602"/>
              <a:gd name="connsiteX1223" fmla="*/ 3215164 w 4228242"/>
              <a:gd name="connsiteY1223" fmla="*/ 1715099 h 2262602"/>
              <a:gd name="connsiteX1224" fmla="*/ 3215831 w 4228242"/>
              <a:gd name="connsiteY1224" fmla="*/ 1709956 h 2262602"/>
              <a:gd name="connsiteX1225" fmla="*/ 3173159 w 4228242"/>
              <a:gd name="connsiteY1225" fmla="*/ 1696716 h 2262602"/>
              <a:gd name="connsiteX1226" fmla="*/ 3200686 w 4228242"/>
              <a:gd name="connsiteY1226" fmla="*/ 1700240 h 2262602"/>
              <a:gd name="connsiteX1227" fmla="*/ 3241167 w 4228242"/>
              <a:gd name="connsiteY1227" fmla="*/ 1692335 h 2262602"/>
              <a:gd name="connsiteX1228" fmla="*/ 3197733 w 4228242"/>
              <a:gd name="connsiteY1228" fmla="*/ 1686715 h 2262602"/>
              <a:gd name="connsiteX1229" fmla="*/ 3176016 w 4228242"/>
              <a:gd name="connsiteY1229" fmla="*/ 1693573 h 2262602"/>
              <a:gd name="connsiteX1230" fmla="*/ 3154394 w 4228242"/>
              <a:gd name="connsiteY1230" fmla="*/ 1696430 h 2262602"/>
              <a:gd name="connsiteX1231" fmla="*/ 3163919 w 4228242"/>
              <a:gd name="connsiteY1231" fmla="*/ 1679666 h 2262602"/>
              <a:gd name="connsiteX1232" fmla="*/ 3111627 w 4228242"/>
              <a:gd name="connsiteY1232" fmla="*/ 1672808 h 2262602"/>
              <a:gd name="connsiteX1233" fmla="*/ 3063716 w 4228242"/>
              <a:gd name="connsiteY1233" fmla="*/ 1654425 h 2262602"/>
              <a:gd name="connsiteX1234" fmla="*/ 3137059 w 4228242"/>
              <a:gd name="connsiteY1234" fmla="*/ 1659854 h 2262602"/>
              <a:gd name="connsiteX1235" fmla="*/ 3140583 w 4228242"/>
              <a:gd name="connsiteY1235" fmla="*/ 1652615 h 2262602"/>
              <a:gd name="connsiteX1236" fmla="*/ 3177921 w 4228242"/>
              <a:gd name="connsiteY1236" fmla="*/ 1661759 h 2262602"/>
              <a:gd name="connsiteX1237" fmla="*/ 3224403 w 4228242"/>
              <a:gd name="connsiteY1237" fmla="*/ 1659188 h 2262602"/>
              <a:gd name="connsiteX1238" fmla="*/ 3223451 w 4228242"/>
              <a:gd name="connsiteY1238" fmla="*/ 1666903 h 2262602"/>
              <a:gd name="connsiteX1239" fmla="*/ 3251264 w 4228242"/>
              <a:gd name="connsiteY1239" fmla="*/ 1660331 h 2262602"/>
              <a:gd name="connsiteX1240" fmla="*/ 3278696 w 4228242"/>
              <a:gd name="connsiteY1240" fmla="*/ 1662331 h 2262602"/>
              <a:gd name="connsiteX1241" fmla="*/ 3274409 w 4228242"/>
              <a:gd name="connsiteY1241" fmla="*/ 1659378 h 2262602"/>
              <a:gd name="connsiteX1242" fmla="*/ 3384804 w 4228242"/>
              <a:gd name="connsiteY1242" fmla="*/ 1658140 h 2262602"/>
              <a:gd name="connsiteX1243" fmla="*/ 3384518 w 4228242"/>
              <a:gd name="connsiteY1243" fmla="*/ 1668427 h 2262602"/>
              <a:gd name="connsiteX1244" fmla="*/ 3413379 w 4228242"/>
              <a:gd name="connsiteY1244" fmla="*/ 1661664 h 2262602"/>
              <a:gd name="connsiteX1245" fmla="*/ 3429191 w 4228242"/>
              <a:gd name="connsiteY1245" fmla="*/ 1658807 h 2262602"/>
              <a:gd name="connsiteX1246" fmla="*/ 3445574 w 4228242"/>
              <a:gd name="connsiteY1246" fmla="*/ 1656140 h 2262602"/>
              <a:gd name="connsiteX1247" fmla="*/ 3478625 w 4228242"/>
              <a:gd name="connsiteY1247" fmla="*/ 1654330 h 2262602"/>
              <a:gd name="connsiteX1248" fmla="*/ 3510153 w 4228242"/>
              <a:gd name="connsiteY1248" fmla="*/ 1658235 h 2262602"/>
              <a:gd name="connsiteX1249" fmla="*/ 3516344 w 4228242"/>
              <a:gd name="connsiteY1249" fmla="*/ 1650044 h 2262602"/>
              <a:gd name="connsiteX1250" fmla="*/ 3534633 w 4228242"/>
              <a:gd name="connsiteY1250" fmla="*/ 1649758 h 2262602"/>
              <a:gd name="connsiteX1251" fmla="*/ 3553111 w 4228242"/>
              <a:gd name="connsiteY1251" fmla="*/ 1648139 h 2262602"/>
              <a:gd name="connsiteX1252" fmla="*/ 3590544 w 4228242"/>
              <a:gd name="connsiteY1252" fmla="*/ 1642900 h 2262602"/>
              <a:gd name="connsiteX1253" fmla="*/ 3665029 w 4228242"/>
              <a:gd name="connsiteY1253" fmla="*/ 1624612 h 2262602"/>
              <a:gd name="connsiteX1254" fmla="*/ 3804095 w 4228242"/>
              <a:gd name="connsiteY1254" fmla="*/ 1584416 h 2262602"/>
              <a:gd name="connsiteX1255" fmla="*/ 3796284 w 4228242"/>
              <a:gd name="connsiteY1255" fmla="*/ 1581559 h 2262602"/>
              <a:gd name="connsiteX1256" fmla="*/ 3905917 w 4228242"/>
              <a:gd name="connsiteY1256" fmla="*/ 1549650 h 2262602"/>
              <a:gd name="connsiteX1257" fmla="*/ 3922014 w 4228242"/>
              <a:gd name="connsiteY1257" fmla="*/ 1559461 h 2262602"/>
              <a:gd name="connsiteX1258" fmla="*/ 3910965 w 4228242"/>
              <a:gd name="connsiteY1258" fmla="*/ 1544697 h 2262602"/>
              <a:gd name="connsiteX1259" fmla="*/ 3967067 w 4228242"/>
              <a:gd name="connsiteY1259" fmla="*/ 1524980 h 2262602"/>
              <a:gd name="connsiteX1260" fmla="*/ 3970401 w 4228242"/>
              <a:gd name="connsiteY1260" fmla="*/ 1531934 h 2262602"/>
              <a:gd name="connsiteX1261" fmla="*/ 3986689 w 4228242"/>
              <a:gd name="connsiteY1261" fmla="*/ 1513836 h 2262602"/>
              <a:gd name="connsiteX1262" fmla="*/ 4008120 w 4228242"/>
              <a:gd name="connsiteY1262" fmla="*/ 1507645 h 2262602"/>
              <a:gd name="connsiteX1263" fmla="*/ 4002596 w 4228242"/>
              <a:gd name="connsiteY1263" fmla="*/ 1501835 h 2262602"/>
              <a:gd name="connsiteX1264" fmla="*/ 4025075 w 4228242"/>
              <a:gd name="connsiteY1264" fmla="*/ 1496120 h 2262602"/>
              <a:gd name="connsiteX1265" fmla="*/ 4028980 w 4228242"/>
              <a:gd name="connsiteY1265" fmla="*/ 1493072 h 2262602"/>
              <a:gd name="connsiteX1266" fmla="*/ 4029266 w 4228242"/>
              <a:gd name="connsiteY1266" fmla="*/ 1492881 h 2262602"/>
              <a:gd name="connsiteX1267" fmla="*/ 4029361 w 4228242"/>
              <a:gd name="connsiteY1267" fmla="*/ 1492786 h 2262602"/>
              <a:gd name="connsiteX1268" fmla="*/ 4029456 w 4228242"/>
              <a:gd name="connsiteY1268" fmla="*/ 1492786 h 2262602"/>
              <a:gd name="connsiteX1269" fmla="*/ 4029456 w 4228242"/>
              <a:gd name="connsiteY1269" fmla="*/ 1492786 h 2262602"/>
              <a:gd name="connsiteX1270" fmla="*/ 4029456 w 4228242"/>
              <a:gd name="connsiteY1270" fmla="*/ 1492786 h 2262602"/>
              <a:gd name="connsiteX1271" fmla="*/ 4028980 w 4228242"/>
              <a:gd name="connsiteY1271" fmla="*/ 1493072 h 2262602"/>
              <a:gd name="connsiteX1272" fmla="*/ 4028980 w 4228242"/>
              <a:gd name="connsiteY1272" fmla="*/ 1493072 h 2262602"/>
              <a:gd name="connsiteX1273" fmla="*/ 4028980 w 4228242"/>
              <a:gd name="connsiteY1273" fmla="*/ 1493072 h 2262602"/>
              <a:gd name="connsiteX1274" fmla="*/ 4029456 w 4228242"/>
              <a:gd name="connsiteY1274" fmla="*/ 1492786 h 2262602"/>
              <a:gd name="connsiteX1275" fmla="*/ 4030504 w 4228242"/>
              <a:gd name="connsiteY1275" fmla="*/ 1492310 h 2262602"/>
              <a:gd name="connsiteX1276" fmla="*/ 4032790 w 4228242"/>
              <a:gd name="connsiteY1276" fmla="*/ 1491738 h 2262602"/>
              <a:gd name="connsiteX1277" fmla="*/ 4043362 w 4228242"/>
              <a:gd name="connsiteY1277" fmla="*/ 1494977 h 2262602"/>
              <a:gd name="connsiteX1278" fmla="*/ 4039553 w 4228242"/>
              <a:gd name="connsiteY1278" fmla="*/ 1479451 h 2262602"/>
              <a:gd name="connsiteX1279" fmla="*/ 4068033 w 4228242"/>
              <a:gd name="connsiteY1279" fmla="*/ 1466687 h 2262602"/>
              <a:gd name="connsiteX1280" fmla="*/ 4096703 w 4228242"/>
              <a:gd name="connsiteY1280" fmla="*/ 1449733 h 2262602"/>
              <a:gd name="connsiteX1281" fmla="*/ 4151281 w 4228242"/>
              <a:gd name="connsiteY1281" fmla="*/ 1405346 h 2262602"/>
              <a:gd name="connsiteX1282" fmla="*/ 4196715 w 4228242"/>
              <a:gd name="connsiteY1282" fmla="*/ 1350578 h 2262602"/>
              <a:gd name="connsiteX1283" fmla="*/ 4228243 w 4228242"/>
              <a:gd name="connsiteY1283" fmla="*/ 1291713 h 2262602"/>
              <a:gd name="connsiteX1284" fmla="*/ 4166711 w 4228242"/>
              <a:gd name="connsiteY1284" fmla="*/ 1374676 h 2262602"/>
              <a:gd name="connsiteX1285" fmla="*/ 4090035 w 4228242"/>
              <a:gd name="connsiteY1285" fmla="*/ 1450209 h 2262602"/>
              <a:gd name="connsiteX1286" fmla="*/ 4077176 w 4228242"/>
              <a:gd name="connsiteY1286" fmla="*/ 1449828 h 2262602"/>
              <a:gd name="connsiteX1287" fmla="*/ 4020884 w 4228242"/>
              <a:gd name="connsiteY1287" fmla="*/ 1482308 h 2262602"/>
              <a:gd name="connsiteX1288" fmla="*/ 3986879 w 4228242"/>
              <a:gd name="connsiteY1288" fmla="*/ 1496691 h 2262602"/>
              <a:gd name="connsiteX1289" fmla="*/ 3959447 w 4228242"/>
              <a:gd name="connsiteY1289" fmla="*/ 1514408 h 2262602"/>
              <a:gd name="connsiteX1290" fmla="*/ 3954209 w 4228242"/>
              <a:gd name="connsiteY1290" fmla="*/ 1508312 h 2262602"/>
              <a:gd name="connsiteX1291" fmla="*/ 3951827 w 4228242"/>
              <a:gd name="connsiteY1291" fmla="*/ 1523742 h 2262602"/>
              <a:gd name="connsiteX1292" fmla="*/ 3918776 w 4228242"/>
              <a:gd name="connsiteY1292" fmla="*/ 1524409 h 2262602"/>
              <a:gd name="connsiteX1293" fmla="*/ 3885819 w 4228242"/>
              <a:gd name="connsiteY1293" fmla="*/ 1535553 h 2262602"/>
              <a:gd name="connsiteX1294" fmla="*/ 3883533 w 4228242"/>
              <a:gd name="connsiteY1294" fmla="*/ 1547555 h 2262602"/>
              <a:gd name="connsiteX1295" fmla="*/ 3866579 w 4228242"/>
              <a:gd name="connsiteY1295" fmla="*/ 1546031 h 2262602"/>
              <a:gd name="connsiteX1296" fmla="*/ 3842766 w 4228242"/>
              <a:gd name="connsiteY1296" fmla="*/ 1563176 h 2262602"/>
              <a:gd name="connsiteX1297" fmla="*/ 3815715 w 4228242"/>
              <a:gd name="connsiteY1297" fmla="*/ 1564700 h 2262602"/>
              <a:gd name="connsiteX1298" fmla="*/ 3816096 w 4228242"/>
              <a:gd name="connsiteY1298" fmla="*/ 1572701 h 2262602"/>
              <a:gd name="connsiteX1299" fmla="*/ 3775710 w 4228242"/>
              <a:gd name="connsiteY1299" fmla="*/ 1582321 h 2262602"/>
              <a:gd name="connsiteX1300" fmla="*/ 3735515 w 4228242"/>
              <a:gd name="connsiteY1300" fmla="*/ 1592608 h 2262602"/>
              <a:gd name="connsiteX1301" fmla="*/ 3649790 w 4228242"/>
              <a:gd name="connsiteY1301" fmla="*/ 1604990 h 2262602"/>
              <a:gd name="connsiteX1302" fmla="*/ 3653600 w 4228242"/>
              <a:gd name="connsiteY1302" fmla="*/ 1601752 h 2262602"/>
              <a:gd name="connsiteX1303" fmla="*/ 3643884 w 4228242"/>
              <a:gd name="connsiteY1303" fmla="*/ 1608800 h 2262602"/>
              <a:gd name="connsiteX1304" fmla="*/ 3642170 w 4228242"/>
              <a:gd name="connsiteY1304" fmla="*/ 1598704 h 2262602"/>
              <a:gd name="connsiteX1305" fmla="*/ 3607784 w 4228242"/>
              <a:gd name="connsiteY1305" fmla="*/ 1601657 h 2262602"/>
              <a:gd name="connsiteX1306" fmla="*/ 3613499 w 4228242"/>
              <a:gd name="connsiteY1306" fmla="*/ 1611182 h 2262602"/>
              <a:gd name="connsiteX1307" fmla="*/ 3603117 w 4228242"/>
              <a:gd name="connsiteY1307" fmla="*/ 1615373 h 2262602"/>
              <a:gd name="connsiteX1308" fmla="*/ 3605975 w 4228242"/>
              <a:gd name="connsiteY1308" fmla="*/ 1604514 h 2262602"/>
              <a:gd name="connsiteX1309" fmla="*/ 3589592 w 4228242"/>
              <a:gd name="connsiteY1309" fmla="*/ 1612134 h 2262602"/>
              <a:gd name="connsiteX1310" fmla="*/ 3571208 w 4228242"/>
              <a:gd name="connsiteY1310" fmla="*/ 1603943 h 2262602"/>
              <a:gd name="connsiteX1311" fmla="*/ 3568637 w 4228242"/>
              <a:gd name="connsiteY1311" fmla="*/ 1619754 h 2262602"/>
              <a:gd name="connsiteX1312" fmla="*/ 3555873 w 4228242"/>
              <a:gd name="connsiteY1312" fmla="*/ 1623659 h 2262602"/>
              <a:gd name="connsiteX1313" fmla="*/ 3555111 w 4228242"/>
              <a:gd name="connsiteY1313" fmla="*/ 1616039 h 2262602"/>
              <a:gd name="connsiteX1314" fmla="*/ 3531394 w 4228242"/>
              <a:gd name="connsiteY1314" fmla="*/ 1618516 h 2262602"/>
              <a:gd name="connsiteX1315" fmla="*/ 3561588 w 4228242"/>
              <a:gd name="connsiteY1315" fmla="*/ 1615373 h 2262602"/>
              <a:gd name="connsiteX1316" fmla="*/ 3538442 w 4228242"/>
              <a:gd name="connsiteY1316" fmla="*/ 1609562 h 2262602"/>
              <a:gd name="connsiteX1317" fmla="*/ 3510915 w 4228242"/>
              <a:gd name="connsiteY1317" fmla="*/ 1604324 h 2262602"/>
              <a:gd name="connsiteX1318" fmla="*/ 3642836 w 4228242"/>
              <a:gd name="connsiteY1318" fmla="*/ 1590703 h 2262602"/>
              <a:gd name="connsiteX1319" fmla="*/ 3641503 w 4228242"/>
              <a:gd name="connsiteY1319" fmla="*/ 1583083 h 2262602"/>
              <a:gd name="connsiteX1320" fmla="*/ 3654457 w 4228242"/>
              <a:gd name="connsiteY1320" fmla="*/ 1583178 h 2262602"/>
              <a:gd name="connsiteX1321" fmla="*/ 3647027 w 4228242"/>
              <a:gd name="connsiteY1321" fmla="*/ 1589846 h 2262602"/>
              <a:gd name="connsiteX1322" fmla="*/ 3682079 w 4228242"/>
              <a:gd name="connsiteY1322" fmla="*/ 1580321 h 2262602"/>
              <a:gd name="connsiteX1323" fmla="*/ 3673221 w 4228242"/>
              <a:gd name="connsiteY1323" fmla="*/ 1569081 h 2262602"/>
              <a:gd name="connsiteX1324" fmla="*/ 3786569 w 4228242"/>
              <a:gd name="connsiteY1324" fmla="*/ 1544221 h 2262602"/>
              <a:gd name="connsiteX1325" fmla="*/ 3932301 w 4228242"/>
              <a:gd name="connsiteY1325" fmla="*/ 1501644 h 2262602"/>
              <a:gd name="connsiteX1326" fmla="*/ 3934397 w 4228242"/>
              <a:gd name="connsiteY1326" fmla="*/ 1506407 h 2262602"/>
              <a:gd name="connsiteX1327" fmla="*/ 3979164 w 4228242"/>
              <a:gd name="connsiteY1327" fmla="*/ 1476308 h 2262602"/>
              <a:gd name="connsiteX1328" fmla="*/ 3997071 w 4228242"/>
              <a:gd name="connsiteY1328" fmla="*/ 1481642 h 2262602"/>
              <a:gd name="connsiteX1329" fmla="*/ 4008025 w 4228242"/>
              <a:gd name="connsiteY1329" fmla="*/ 1473164 h 2262602"/>
              <a:gd name="connsiteX1330" fmla="*/ 3988118 w 4228242"/>
              <a:gd name="connsiteY1330" fmla="*/ 1468878 h 2262602"/>
              <a:gd name="connsiteX1331" fmla="*/ 3999357 w 4228242"/>
              <a:gd name="connsiteY1331" fmla="*/ 1462782 h 2262602"/>
              <a:gd name="connsiteX1332" fmla="*/ 4006691 w 4228242"/>
              <a:gd name="connsiteY1332" fmla="*/ 1459258 h 2262602"/>
              <a:gd name="connsiteX1333" fmla="*/ 4013264 w 4228242"/>
              <a:gd name="connsiteY1333" fmla="*/ 1456305 h 2262602"/>
              <a:gd name="connsiteX1334" fmla="*/ 4039267 w 4228242"/>
              <a:gd name="connsiteY1334" fmla="*/ 1446780 h 2262602"/>
              <a:gd name="connsiteX1335" fmla="*/ 4049935 w 4228242"/>
              <a:gd name="connsiteY1335" fmla="*/ 1434969 h 2262602"/>
              <a:gd name="connsiteX1336" fmla="*/ 4063270 w 4228242"/>
              <a:gd name="connsiteY1336" fmla="*/ 1424777 h 2262602"/>
              <a:gd name="connsiteX1337" fmla="*/ 4075843 w 4228242"/>
              <a:gd name="connsiteY1337" fmla="*/ 1414490 h 2262602"/>
              <a:gd name="connsiteX1338" fmla="*/ 4084225 w 4228242"/>
              <a:gd name="connsiteY1338" fmla="*/ 1402775 h 2262602"/>
              <a:gd name="connsiteX1339" fmla="*/ 4065651 w 4228242"/>
              <a:gd name="connsiteY1339" fmla="*/ 1415538 h 2262602"/>
              <a:gd name="connsiteX1340" fmla="*/ 4044982 w 4228242"/>
              <a:gd name="connsiteY1340" fmla="*/ 1412585 h 2262602"/>
              <a:gd name="connsiteX1341" fmla="*/ 4070318 w 4228242"/>
              <a:gd name="connsiteY1341" fmla="*/ 1390964 h 2262602"/>
              <a:gd name="connsiteX1342" fmla="*/ 4075557 w 4228242"/>
              <a:gd name="connsiteY1342" fmla="*/ 1380010 h 2262602"/>
              <a:gd name="connsiteX1343" fmla="*/ 4086511 w 4228242"/>
              <a:gd name="connsiteY1343" fmla="*/ 1358198 h 2262602"/>
              <a:gd name="connsiteX1344" fmla="*/ 4097369 w 4228242"/>
              <a:gd name="connsiteY1344" fmla="*/ 1349054 h 2262602"/>
              <a:gd name="connsiteX1345" fmla="*/ 4102608 w 4228242"/>
              <a:gd name="connsiteY1345" fmla="*/ 1336862 h 2262602"/>
              <a:gd name="connsiteX1346" fmla="*/ 4122516 w 4228242"/>
              <a:gd name="connsiteY1346" fmla="*/ 1334099 h 2262602"/>
              <a:gd name="connsiteX1347" fmla="*/ 4113752 w 4228242"/>
              <a:gd name="connsiteY1347" fmla="*/ 1328575 h 2262602"/>
              <a:gd name="connsiteX1348" fmla="*/ 4104894 w 4228242"/>
              <a:gd name="connsiteY1348" fmla="*/ 1334290 h 2262602"/>
              <a:gd name="connsiteX1349" fmla="*/ 4129373 w 4228242"/>
              <a:gd name="connsiteY1349" fmla="*/ 1292189 h 2262602"/>
              <a:gd name="connsiteX1350" fmla="*/ 4146518 w 4228242"/>
              <a:gd name="connsiteY1350" fmla="*/ 1253327 h 2262602"/>
              <a:gd name="connsiteX1351" fmla="*/ 4139375 w 4228242"/>
              <a:gd name="connsiteY1351" fmla="*/ 1240183 h 2262602"/>
              <a:gd name="connsiteX1352" fmla="*/ 4144423 w 4228242"/>
              <a:gd name="connsiteY1352" fmla="*/ 1235135 h 2262602"/>
              <a:gd name="connsiteX1353" fmla="*/ 4145661 w 4228242"/>
              <a:gd name="connsiteY1353" fmla="*/ 1230182 h 2262602"/>
              <a:gd name="connsiteX1354" fmla="*/ 4149185 w 4228242"/>
              <a:gd name="connsiteY1354" fmla="*/ 1213513 h 2262602"/>
              <a:gd name="connsiteX1355" fmla="*/ 4149566 w 4228242"/>
              <a:gd name="connsiteY1355" fmla="*/ 1194653 h 2262602"/>
              <a:gd name="connsiteX1356" fmla="*/ 4144709 w 4228242"/>
              <a:gd name="connsiteY1356" fmla="*/ 1179890 h 2262602"/>
              <a:gd name="connsiteX1357" fmla="*/ 4139756 w 4228242"/>
              <a:gd name="connsiteY1357" fmla="*/ 1188176 h 2262602"/>
              <a:gd name="connsiteX1358" fmla="*/ 4137660 w 4228242"/>
              <a:gd name="connsiteY1358" fmla="*/ 1198559 h 2262602"/>
              <a:gd name="connsiteX1359" fmla="*/ 4126325 w 4228242"/>
              <a:gd name="connsiteY1359" fmla="*/ 1191415 h 2262602"/>
              <a:gd name="connsiteX1360" fmla="*/ 4120420 w 4228242"/>
              <a:gd name="connsiteY1360" fmla="*/ 1182747 h 2262602"/>
              <a:gd name="connsiteX1361" fmla="*/ 4111943 w 4228242"/>
              <a:gd name="connsiteY1361" fmla="*/ 1195320 h 2262602"/>
              <a:gd name="connsiteX1362" fmla="*/ 4102703 w 4228242"/>
              <a:gd name="connsiteY1362" fmla="*/ 1181604 h 2262602"/>
              <a:gd name="connsiteX1363" fmla="*/ 4109466 w 4228242"/>
              <a:gd name="connsiteY1363" fmla="*/ 1172555 h 2262602"/>
              <a:gd name="connsiteX1364" fmla="*/ 4102894 w 4228242"/>
              <a:gd name="connsiteY1364" fmla="*/ 1163030 h 2262602"/>
              <a:gd name="connsiteX1365" fmla="*/ 4101275 w 4228242"/>
              <a:gd name="connsiteY1365" fmla="*/ 1152172 h 2262602"/>
              <a:gd name="connsiteX1366" fmla="*/ 4091083 w 4228242"/>
              <a:gd name="connsiteY1366" fmla="*/ 1148076 h 2262602"/>
              <a:gd name="connsiteX1367" fmla="*/ 4090987 w 4228242"/>
              <a:gd name="connsiteY1367" fmla="*/ 1144076 h 2262602"/>
              <a:gd name="connsiteX1368" fmla="*/ 4090797 w 4228242"/>
              <a:gd name="connsiteY1368" fmla="*/ 1139980 h 2262602"/>
              <a:gd name="connsiteX1369" fmla="*/ 4077176 w 4228242"/>
              <a:gd name="connsiteY1369" fmla="*/ 1137980 h 2262602"/>
              <a:gd name="connsiteX1370" fmla="*/ 4069747 w 4228242"/>
              <a:gd name="connsiteY1370" fmla="*/ 1134741 h 2262602"/>
              <a:gd name="connsiteX1371" fmla="*/ 4067556 w 4228242"/>
              <a:gd name="connsiteY1371" fmla="*/ 1138837 h 2262602"/>
              <a:gd name="connsiteX1372" fmla="*/ 4043744 w 4228242"/>
              <a:gd name="connsiteY1372" fmla="*/ 1133789 h 2262602"/>
              <a:gd name="connsiteX1373" fmla="*/ 4051554 w 4228242"/>
              <a:gd name="connsiteY1373" fmla="*/ 1134170 h 2262602"/>
              <a:gd name="connsiteX1374" fmla="*/ 4045649 w 4228242"/>
              <a:gd name="connsiteY1374" fmla="*/ 1130645 h 2262602"/>
              <a:gd name="connsiteX1375" fmla="*/ 4037648 w 4228242"/>
              <a:gd name="connsiteY1375" fmla="*/ 1129502 h 2262602"/>
              <a:gd name="connsiteX1376" fmla="*/ 4034123 w 4228242"/>
              <a:gd name="connsiteY1376" fmla="*/ 1126645 h 2262602"/>
              <a:gd name="connsiteX1377" fmla="*/ 4033457 w 4228242"/>
              <a:gd name="connsiteY1377" fmla="*/ 1124645 h 2262602"/>
              <a:gd name="connsiteX1378" fmla="*/ 4033457 w 4228242"/>
              <a:gd name="connsiteY1378" fmla="*/ 1122168 h 2262602"/>
              <a:gd name="connsiteX1379" fmla="*/ 4024312 w 4228242"/>
              <a:gd name="connsiteY1379" fmla="*/ 1121216 h 2262602"/>
              <a:gd name="connsiteX1380" fmla="*/ 4015931 w 4228242"/>
              <a:gd name="connsiteY1380" fmla="*/ 1127978 h 2262602"/>
              <a:gd name="connsiteX1381" fmla="*/ 4012502 w 4228242"/>
              <a:gd name="connsiteY1381" fmla="*/ 1126073 h 2262602"/>
              <a:gd name="connsiteX1382" fmla="*/ 4010978 w 4228242"/>
              <a:gd name="connsiteY1382" fmla="*/ 1129312 h 2262602"/>
              <a:gd name="connsiteX1383" fmla="*/ 4004024 w 4228242"/>
              <a:gd name="connsiteY1383" fmla="*/ 1132550 h 2262602"/>
              <a:gd name="connsiteX1384" fmla="*/ 4003453 w 4228242"/>
              <a:gd name="connsiteY1384" fmla="*/ 1130931 h 2262602"/>
              <a:gd name="connsiteX1385" fmla="*/ 3988594 w 4228242"/>
              <a:gd name="connsiteY1385" fmla="*/ 1134932 h 2262602"/>
              <a:gd name="connsiteX1386" fmla="*/ 3991356 w 4228242"/>
              <a:gd name="connsiteY1386" fmla="*/ 1135313 h 2262602"/>
              <a:gd name="connsiteX1387" fmla="*/ 3998691 w 4228242"/>
              <a:gd name="connsiteY1387" fmla="*/ 1133122 h 2262602"/>
              <a:gd name="connsiteX1388" fmla="*/ 3997071 w 4228242"/>
              <a:gd name="connsiteY1388" fmla="*/ 1136265 h 2262602"/>
              <a:gd name="connsiteX1389" fmla="*/ 3981736 w 4228242"/>
              <a:gd name="connsiteY1389" fmla="*/ 1132741 h 2262602"/>
              <a:gd name="connsiteX1390" fmla="*/ 3969449 w 4228242"/>
              <a:gd name="connsiteY1390" fmla="*/ 1136456 h 2262602"/>
              <a:gd name="connsiteX1391" fmla="*/ 3974592 w 4228242"/>
              <a:gd name="connsiteY1391" fmla="*/ 1135408 h 2262602"/>
              <a:gd name="connsiteX1392" fmla="*/ 3965448 w 4228242"/>
              <a:gd name="connsiteY1392" fmla="*/ 1139313 h 2262602"/>
              <a:gd name="connsiteX1393" fmla="*/ 3964400 w 4228242"/>
              <a:gd name="connsiteY1393" fmla="*/ 1137980 h 2262602"/>
              <a:gd name="connsiteX1394" fmla="*/ 3950779 w 4228242"/>
              <a:gd name="connsiteY1394" fmla="*/ 1141980 h 2262602"/>
              <a:gd name="connsiteX1395" fmla="*/ 3562541 w 4228242"/>
              <a:gd name="connsiteY1395" fmla="*/ 2231545 h 2262602"/>
              <a:gd name="connsiteX1396" fmla="*/ 3546539 w 4228242"/>
              <a:gd name="connsiteY1396" fmla="*/ 2232593 h 2262602"/>
              <a:gd name="connsiteX1397" fmla="*/ 3562541 w 4228242"/>
              <a:gd name="connsiteY1397" fmla="*/ 2231545 h 2262602"/>
              <a:gd name="connsiteX1398" fmla="*/ 3080385 w 4228242"/>
              <a:gd name="connsiteY1398" fmla="*/ 2226401 h 2262602"/>
              <a:gd name="connsiteX1399" fmla="*/ 3053429 w 4228242"/>
              <a:gd name="connsiteY1399" fmla="*/ 2229926 h 2262602"/>
              <a:gd name="connsiteX1400" fmla="*/ 3057525 w 4228242"/>
              <a:gd name="connsiteY1400" fmla="*/ 2222782 h 2262602"/>
              <a:gd name="connsiteX1401" fmla="*/ 3075527 w 4228242"/>
              <a:gd name="connsiteY1401" fmla="*/ 2220496 h 2262602"/>
              <a:gd name="connsiteX1402" fmla="*/ 3080385 w 4228242"/>
              <a:gd name="connsiteY1402" fmla="*/ 2226401 h 2262602"/>
              <a:gd name="connsiteX1403" fmla="*/ 2071402 w 4228242"/>
              <a:gd name="connsiteY1403" fmla="*/ 1997039 h 2262602"/>
              <a:gd name="connsiteX1404" fmla="*/ 2069878 w 4228242"/>
              <a:gd name="connsiteY1404" fmla="*/ 1987991 h 2262602"/>
              <a:gd name="connsiteX1405" fmla="*/ 2083499 w 4228242"/>
              <a:gd name="connsiteY1405" fmla="*/ 1988276 h 2262602"/>
              <a:gd name="connsiteX1406" fmla="*/ 2077117 w 4228242"/>
              <a:gd name="connsiteY1406" fmla="*/ 1996754 h 2262602"/>
              <a:gd name="connsiteX1407" fmla="*/ 2086737 w 4228242"/>
              <a:gd name="connsiteY1407" fmla="*/ 2006469 h 2262602"/>
              <a:gd name="connsiteX1408" fmla="*/ 2071402 w 4228242"/>
              <a:gd name="connsiteY1408" fmla="*/ 1997039 h 2262602"/>
              <a:gd name="connsiteX1409" fmla="*/ 1041654 w 4228242"/>
              <a:gd name="connsiteY1409" fmla="*/ 1168745 h 2262602"/>
              <a:gd name="connsiteX1410" fmla="*/ 1034225 w 4228242"/>
              <a:gd name="connsiteY1410" fmla="*/ 1167412 h 2262602"/>
              <a:gd name="connsiteX1411" fmla="*/ 1035749 w 4228242"/>
              <a:gd name="connsiteY1411" fmla="*/ 1159887 h 2262602"/>
              <a:gd name="connsiteX1412" fmla="*/ 1042702 w 4228242"/>
              <a:gd name="connsiteY1412" fmla="*/ 1163697 h 2262602"/>
              <a:gd name="connsiteX1413" fmla="*/ 1041654 w 4228242"/>
              <a:gd name="connsiteY1413" fmla="*/ 1168745 h 2262602"/>
              <a:gd name="connsiteX1414" fmla="*/ 947452 w 4228242"/>
              <a:gd name="connsiteY1414" fmla="*/ 158143 h 2262602"/>
              <a:gd name="connsiteX1415" fmla="*/ 923639 w 4228242"/>
              <a:gd name="connsiteY1415" fmla="*/ 157762 h 2262602"/>
              <a:gd name="connsiteX1416" fmla="*/ 908209 w 4228242"/>
              <a:gd name="connsiteY1416" fmla="*/ 152999 h 2262602"/>
              <a:gd name="connsiteX1417" fmla="*/ 947452 w 4228242"/>
              <a:gd name="connsiteY1417" fmla="*/ 158143 h 2262602"/>
              <a:gd name="connsiteX1418" fmla="*/ 3055049 w 4228242"/>
              <a:gd name="connsiteY1418" fmla="*/ 1077401 h 2262602"/>
              <a:gd name="connsiteX1419" fmla="*/ 3026378 w 4228242"/>
              <a:gd name="connsiteY1419" fmla="*/ 1069590 h 2262602"/>
              <a:gd name="connsiteX1420" fmla="*/ 3055049 w 4228242"/>
              <a:gd name="connsiteY1420" fmla="*/ 1077401 h 2262602"/>
              <a:gd name="connsiteX1421" fmla="*/ 3966115 w 4228242"/>
              <a:gd name="connsiteY1421" fmla="*/ 1138075 h 2262602"/>
              <a:gd name="connsiteX1422" fmla="*/ 3976116 w 4228242"/>
              <a:gd name="connsiteY1422" fmla="*/ 1135503 h 2262602"/>
              <a:gd name="connsiteX1423" fmla="*/ 3974211 w 4228242"/>
              <a:gd name="connsiteY1423" fmla="*/ 1137027 h 2262602"/>
              <a:gd name="connsiteX1424" fmla="*/ 3971354 w 4228242"/>
              <a:gd name="connsiteY1424" fmla="*/ 1137313 h 2262602"/>
              <a:gd name="connsiteX1425" fmla="*/ 3966401 w 4228242"/>
              <a:gd name="connsiteY1425" fmla="*/ 1138646 h 2262602"/>
              <a:gd name="connsiteX1426" fmla="*/ 3966115 w 4228242"/>
              <a:gd name="connsiteY1426" fmla="*/ 1138075 h 2262602"/>
              <a:gd name="connsiteX1427" fmla="*/ 4055554 w 4228242"/>
              <a:gd name="connsiteY1427" fmla="*/ 1138932 h 2262602"/>
              <a:gd name="connsiteX1428" fmla="*/ 4060984 w 4228242"/>
              <a:gd name="connsiteY1428" fmla="*/ 1143218 h 2262602"/>
              <a:gd name="connsiteX1429" fmla="*/ 4050411 w 4228242"/>
              <a:gd name="connsiteY1429" fmla="*/ 1139504 h 2262602"/>
              <a:gd name="connsiteX1430" fmla="*/ 4055554 w 4228242"/>
              <a:gd name="connsiteY1430" fmla="*/ 1138932 h 2262602"/>
              <a:gd name="connsiteX1431" fmla="*/ 4125754 w 4228242"/>
              <a:gd name="connsiteY1431" fmla="*/ 1195987 h 2262602"/>
              <a:gd name="connsiteX1432" fmla="*/ 4122420 w 4228242"/>
              <a:gd name="connsiteY1432" fmla="*/ 1206464 h 2262602"/>
              <a:gd name="connsiteX1433" fmla="*/ 4125754 w 4228242"/>
              <a:gd name="connsiteY1433" fmla="*/ 1195987 h 2262602"/>
              <a:gd name="connsiteX1434" fmla="*/ 3874770 w 4228242"/>
              <a:gd name="connsiteY1434" fmla="*/ 1126169 h 2262602"/>
              <a:gd name="connsiteX1435" fmla="*/ 3872389 w 4228242"/>
              <a:gd name="connsiteY1435" fmla="*/ 1128359 h 2262602"/>
              <a:gd name="connsiteX1436" fmla="*/ 3874770 w 4228242"/>
              <a:gd name="connsiteY1436" fmla="*/ 1126169 h 2262602"/>
              <a:gd name="connsiteX1437" fmla="*/ 3857816 w 4228242"/>
              <a:gd name="connsiteY1437" fmla="*/ 1123787 h 2262602"/>
              <a:gd name="connsiteX1438" fmla="*/ 3861245 w 4228242"/>
              <a:gd name="connsiteY1438" fmla="*/ 1130931 h 2262602"/>
              <a:gd name="connsiteX1439" fmla="*/ 3855911 w 4228242"/>
              <a:gd name="connsiteY1439" fmla="*/ 1131598 h 2262602"/>
              <a:gd name="connsiteX1440" fmla="*/ 3857816 w 4228242"/>
              <a:gd name="connsiteY1440" fmla="*/ 1123787 h 2262602"/>
              <a:gd name="connsiteX1441" fmla="*/ 3764090 w 4228242"/>
              <a:gd name="connsiteY1441" fmla="*/ 2053332 h 2262602"/>
              <a:gd name="connsiteX1442" fmla="*/ 3740944 w 4228242"/>
              <a:gd name="connsiteY1442" fmla="*/ 2060285 h 2262602"/>
              <a:gd name="connsiteX1443" fmla="*/ 3764090 w 4228242"/>
              <a:gd name="connsiteY1443" fmla="*/ 2053332 h 2262602"/>
              <a:gd name="connsiteX1444" fmla="*/ 3583305 w 4228242"/>
              <a:gd name="connsiteY1444" fmla="*/ 1611753 h 2262602"/>
              <a:gd name="connsiteX1445" fmla="*/ 3570637 w 4228242"/>
              <a:gd name="connsiteY1445" fmla="*/ 1615658 h 2262602"/>
              <a:gd name="connsiteX1446" fmla="*/ 3583305 w 4228242"/>
              <a:gd name="connsiteY1446" fmla="*/ 1611753 h 2262602"/>
              <a:gd name="connsiteX1447" fmla="*/ 3328321 w 4228242"/>
              <a:gd name="connsiteY1447" fmla="*/ 1626898 h 2262602"/>
              <a:gd name="connsiteX1448" fmla="*/ 3341942 w 4228242"/>
              <a:gd name="connsiteY1448" fmla="*/ 1619849 h 2262602"/>
              <a:gd name="connsiteX1449" fmla="*/ 3331178 w 4228242"/>
              <a:gd name="connsiteY1449" fmla="*/ 1616706 h 2262602"/>
              <a:gd name="connsiteX1450" fmla="*/ 3310319 w 4228242"/>
              <a:gd name="connsiteY1450" fmla="*/ 1627946 h 2262602"/>
              <a:gd name="connsiteX1451" fmla="*/ 3285458 w 4228242"/>
              <a:gd name="connsiteY1451" fmla="*/ 1627565 h 2262602"/>
              <a:gd name="connsiteX1452" fmla="*/ 3233737 w 4228242"/>
              <a:gd name="connsiteY1452" fmla="*/ 1618516 h 2262602"/>
              <a:gd name="connsiteX1453" fmla="*/ 3164110 w 4228242"/>
              <a:gd name="connsiteY1453" fmla="*/ 1619564 h 2262602"/>
              <a:gd name="connsiteX1454" fmla="*/ 3160871 w 4228242"/>
              <a:gd name="connsiteY1454" fmla="*/ 1611277 h 2262602"/>
              <a:gd name="connsiteX1455" fmla="*/ 3134487 w 4228242"/>
              <a:gd name="connsiteY1455" fmla="*/ 1607086 h 2262602"/>
              <a:gd name="connsiteX1456" fmla="*/ 3126581 w 4228242"/>
              <a:gd name="connsiteY1456" fmla="*/ 1600609 h 2262602"/>
              <a:gd name="connsiteX1457" fmla="*/ 3128772 w 4228242"/>
              <a:gd name="connsiteY1457" fmla="*/ 1587941 h 2262602"/>
              <a:gd name="connsiteX1458" fmla="*/ 3134011 w 4228242"/>
              <a:gd name="connsiteY1458" fmla="*/ 1596608 h 2262602"/>
              <a:gd name="connsiteX1459" fmla="*/ 3144869 w 4228242"/>
              <a:gd name="connsiteY1459" fmla="*/ 1585274 h 2262602"/>
              <a:gd name="connsiteX1460" fmla="*/ 3151918 w 4228242"/>
              <a:gd name="connsiteY1460" fmla="*/ 1596799 h 2262602"/>
              <a:gd name="connsiteX1461" fmla="*/ 3161824 w 4228242"/>
              <a:gd name="connsiteY1461" fmla="*/ 1590512 h 2262602"/>
              <a:gd name="connsiteX1462" fmla="*/ 3137916 w 4228242"/>
              <a:gd name="connsiteY1462" fmla="*/ 1573748 h 2262602"/>
              <a:gd name="connsiteX1463" fmla="*/ 3160871 w 4228242"/>
              <a:gd name="connsiteY1463" fmla="*/ 1582511 h 2262602"/>
              <a:gd name="connsiteX1464" fmla="*/ 3142679 w 4228242"/>
              <a:gd name="connsiteY1464" fmla="*/ 1571843 h 2262602"/>
              <a:gd name="connsiteX1465" fmla="*/ 3099340 w 4228242"/>
              <a:gd name="connsiteY1465" fmla="*/ 1600704 h 2262602"/>
              <a:gd name="connsiteX1466" fmla="*/ 3111056 w 4228242"/>
              <a:gd name="connsiteY1466" fmla="*/ 1610801 h 2262602"/>
              <a:gd name="connsiteX1467" fmla="*/ 3065050 w 4228242"/>
              <a:gd name="connsiteY1467" fmla="*/ 1612515 h 2262602"/>
              <a:gd name="connsiteX1468" fmla="*/ 3057811 w 4228242"/>
              <a:gd name="connsiteY1468" fmla="*/ 1603276 h 2262602"/>
              <a:gd name="connsiteX1469" fmla="*/ 3035332 w 4228242"/>
              <a:gd name="connsiteY1469" fmla="*/ 1601085 h 2262602"/>
              <a:gd name="connsiteX1470" fmla="*/ 3027045 w 4228242"/>
              <a:gd name="connsiteY1470" fmla="*/ 1607181 h 2262602"/>
              <a:gd name="connsiteX1471" fmla="*/ 2969038 w 4228242"/>
              <a:gd name="connsiteY1471" fmla="*/ 1588703 h 2262602"/>
              <a:gd name="connsiteX1472" fmla="*/ 2921889 w 4228242"/>
              <a:gd name="connsiteY1472" fmla="*/ 1582130 h 2262602"/>
              <a:gd name="connsiteX1473" fmla="*/ 2854452 w 4228242"/>
              <a:gd name="connsiteY1473" fmla="*/ 1563652 h 2262602"/>
              <a:gd name="connsiteX1474" fmla="*/ 2821781 w 4228242"/>
              <a:gd name="connsiteY1474" fmla="*/ 1562414 h 2262602"/>
              <a:gd name="connsiteX1475" fmla="*/ 2835593 w 4228242"/>
              <a:gd name="connsiteY1475" fmla="*/ 1571653 h 2262602"/>
              <a:gd name="connsiteX1476" fmla="*/ 2807303 w 4228242"/>
              <a:gd name="connsiteY1476" fmla="*/ 1571367 h 2262602"/>
              <a:gd name="connsiteX1477" fmla="*/ 2812352 w 4228242"/>
              <a:gd name="connsiteY1477" fmla="*/ 1570224 h 2262602"/>
              <a:gd name="connsiteX1478" fmla="*/ 2765965 w 4228242"/>
              <a:gd name="connsiteY1478" fmla="*/ 1562699 h 2262602"/>
              <a:gd name="connsiteX1479" fmla="*/ 2740914 w 4228242"/>
              <a:gd name="connsiteY1479" fmla="*/ 1554889 h 2262602"/>
              <a:gd name="connsiteX1480" fmla="*/ 2723864 w 4228242"/>
              <a:gd name="connsiteY1480" fmla="*/ 1534220 h 2262602"/>
              <a:gd name="connsiteX1481" fmla="*/ 2746915 w 4228242"/>
              <a:gd name="connsiteY1481" fmla="*/ 1536506 h 2262602"/>
              <a:gd name="connsiteX1482" fmla="*/ 2712244 w 4228242"/>
              <a:gd name="connsiteY1482" fmla="*/ 1533077 h 2262602"/>
              <a:gd name="connsiteX1483" fmla="*/ 2703957 w 4228242"/>
              <a:gd name="connsiteY1483" fmla="*/ 1522218 h 2262602"/>
              <a:gd name="connsiteX1484" fmla="*/ 2715863 w 4228242"/>
              <a:gd name="connsiteY1484" fmla="*/ 1515360 h 2262602"/>
              <a:gd name="connsiteX1485" fmla="*/ 2711958 w 4228242"/>
              <a:gd name="connsiteY1485" fmla="*/ 1505930 h 2262602"/>
              <a:gd name="connsiteX1486" fmla="*/ 2746629 w 4228242"/>
              <a:gd name="connsiteY1486" fmla="*/ 1522980 h 2262602"/>
              <a:gd name="connsiteX1487" fmla="*/ 2721293 w 4228242"/>
              <a:gd name="connsiteY1487" fmla="*/ 1506311 h 2262602"/>
              <a:gd name="connsiteX1488" fmla="*/ 2810066 w 4228242"/>
              <a:gd name="connsiteY1488" fmla="*/ 1523837 h 2262602"/>
              <a:gd name="connsiteX1489" fmla="*/ 2800445 w 4228242"/>
              <a:gd name="connsiteY1489" fmla="*/ 1502025 h 2262602"/>
              <a:gd name="connsiteX1490" fmla="*/ 2855214 w 4228242"/>
              <a:gd name="connsiteY1490" fmla="*/ 1513169 h 2262602"/>
              <a:gd name="connsiteX1491" fmla="*/ 2853785 w 4228242"/>
              <a:gd name="connsiteY1491" fmla="*/ 1518122 h 2262602"/>
              <a:gd name="connsiteX1492" fmla="*/ 2845879 w 4228242"/>
              <a:gd name="connsiteY1492" fmla="*/ 1521266 h 2262602"/>
              <a:gd name="connsiteX1493" fmla="*/ 2857310 w 4228242"/>
              <a:gd name="connsiteY1493" fmla="*/ 1513836 h 2262602"/>
              <a:gd name="connsiteX1494" fmla="*/ 2877217 w 4228242"/>
              <a:gd name="connsiteY1494" fmla="*/ 1516789 h 2262602"/>
              <a:gd name="connsiteX1495" fmla="*/ 2865120 w 4228242"/>
              <a:gd name="connsiteY1495" fmla="*/ 1518694 h 2262602"/>
              <a:gd name="connsiteX1496" fmla="*/ 2899220 w 4228242"/>
              <a:gd name="connsiteY1496" fmla="*/ 1520313 h 2262602"/>
              <a:gd name="connsiteX1497" fmla="*/ 2903601 w 4228242"/>
              <a:gd name="connsiteY1497" fmla="*/ 1529552 h 2262602"/>
              <a:gd name="connsiteX1498" fmla="*/ 2967419 w 4228242"/>
              <a:gd name="connsiteY1498" fmla="*/ 1548698 h 2262602"/>
              <a:gd name="connsiteX1499" fmla="*/ 2974848 w 4228242"/>
              <a:gd name="connsiteY1499" fmla="*/ 1537363 h 2262602"/>
              <a:gd name="connsiteX1500" fmla="*/ 2985897 w 4228242"/>
              <a:gd name="connsiteY1500" fmla="*/ 1548126 h 2262602"/>
              <a:gd name="connsiteX1501" fmla="*/ 3017616 w 4228242"/>
              <a:gd name="connsiteY1501" fmla="*/ 1557937 h 2262602"/>
              <a:gd name="connsiteX1502" fmla="*/ 3021521 w 4228242"/>
              <a:gd name="connsiteY1502" fmla="*/ 1550888 h 2262602"/>
              <a:gd name="connsiteX1503" fmla="*/ 3022568 w 4228242"/>
              <a:gd name="connsiteY1503" fmla="*/ 1556318 h 2262602"/>
              <a:gd name="connsiteX1504" fmla="*/ 3041428 w 4228242"/>
              <a:gd name="connsiteY1504" fmla="*/ 1552603 h 2262602"/>
              <a:gd name="connsiteX1505" fmla="*/ 3034284 w 4228242"/>
              <a:gd name="connsiteY1505" fmla="*/ 1574701 h 2262602"/>
              <a:gd name="connsiteX1506" fmla="*/ 3039713 w 4228242"/>
              <a:gd name="connsiteY1506" fmla="*/ 1560128 h 2262602"/>
              <a:gd name="connsiteX1507" fmla="*/ 3053144 w 4228242"/>
              <a:gd name="connsiteY1507" fmla="*/ 1570986 h 2262602"/>
              <a:gd name="connsiteX1508" fmla="*/ 3072575 w 4228242"/>
              <a:gd name="connsiteY1508" fmla="*/ 1564319 h 2262602"/>
              <a:gd name="connsiteX1509" fmla="*/ 3060668 w 4228242"/>
              <a:gd name="connsiteY1509" fmla="*/ 1556794 h 2262602"/>
              <a:gd name="connsiteX1510" fmla="*/ 3058001 w 4228242"/>
              <a:gd name="connsiteY1510" fmla="*/ 1569367 h 2262602"/>
              <a:gd name="connsiteX1511" fmla="*/ 3079147 w 4228242"/>
              <a:gd name="connsiteY1511" fmla="*/ 1576034 h 2262602"/>
              <a:gd name="connsiteX1512" fmla="*/ 3083719 w 4228242"/>
              <a:gd name="connsiteY1512" fmla="*/ 1553365 h 2262602"/>
              <a:gd name="connsiteX1513" fmla="*/ 3103245 w 4228242"/>
              <a:gd name="connsiteY1513" fmla="*/ 1567557 h 2262602"/>
              <a:gd name="connsiteX1514" fmla="*/ 3089339 w 4228242"/>
              <a:gd name="connsiteY1514" fmla="*/ 1570129 h 2262602"/>
              <a:gd name="connsiteX1515" fmla="*/ 3091148 w 4228242"/>
              <a:gd name="connsiteY1515" fmla="*/ 1583559 h 2262602"/>
              <a:gd name="connsiteX1516" fmla="*/ 3094768 w 4228242"/>
              <a:gd name="connsiteY1516" fmla="*/ 1576415 h 2262602"/>
              <a:gd name="connsiteX1517" fmla="*/ 3109436 w 4228242"/>
              <a:gd name="connsiteY1517" fmla="*/ 1581845 h 2262602"/>
              <a:gd name="connsiteX1518" fmla="*/ 3107531 w 4228242"/>
              <a:gd name="connsiteY1518" fmla="*/ 1591941 h 2262602"/>
              <a:gd name="connsiteX1519" fmla="*/ 3133344 w 4228242"/>
              <a:gd name="connsiteY1519" fmla="*/ 1573082 h 2262602"/>
              <a:gd name="connsiteX1520" fmla="*/ 3127724 w 4228242"/>
              <a:gd name="connsiteY1520" fmla="*/ 1566986 h 2262602"/>
              <a:gd name="connsiteX1521" fmla="*/ 3169253 w 4228242"/>
              <a:gd name="connsiteY1521" fmla="*/ 1567843 h 2262602"/>
              <a:gd name="connsiteX1522" fmla="*/ 3206306 w 4228242"/>
              <a:gd name="connsiteY1522" fmla="*/ 1571177 h 2262602"/>
              <a:gd name="connsiteX1523" fmla="*/ 3216688 w 4228242"/>
              <a:gd name="connsiteY1523" fmla="*/ 1575082 h 2262602"/>
              <a:gd name="connsiteX1524" fmla="*/ 3200591 w 4228242"/>
              <a:gd name="connsiteY1524" fmla="*/ 1596418 h 2262602"/>
              <a:gd name="connsiteX1525" fmla="*/ 3204210 w 4228242"/>
              <a:gd name="connsiteY1525" fmla="*/ 1586512 h 2262602"/>
              <a:gd name="connsiteX1526" fmla="*/ 3163062 w 4228242"/>
              <a:gd name="connsiteY1526" fmla="*/ 1580416 h 2262602"/>
              <a:gd name="connsiteX1527" fmla="*/ 3209258 w 4228242"/>
              <a:gd name="connsiteY1527" fmla="*/ 1597466 h 2262602"/>
              <a:gd name="connsiteX1528" fmla="*/ 3209735 w 4228242"/>
              <a:gd name="connsiteY1528" fmla="*/ 1610420 h 2262602"/>
              <a:gd name="connsiteX1529" fmla="*/ 3214307 w 4228242"/>
              <a:gd name="connsiteY1529" fmla="*/ 1592894 h 2262602"/>
              <a:gd name="connsiteX1530" fmla="*/ 3241929 w 4228242"/>
              <a:gd name="connsiteY1530" fmla="*/ 1601466 h 2262602"/>
              <a:gd name="connsiteX1531" fmla="*/ 3240405 w 4228242"/>
              <a:gd name="connsiteY1531" fmla="*/ 1596132 h 2262602"/>
              <a:gd name="connsiteX1532" fmla="*/ 3254978 w 4228242"/>
              <a:gd name="connsiteY1532" fmla="*/ 1602990 h 2262602"/>
              <a:gd name="connsiteX1533" fmla="*/ 3249073 w 4228242"/>
              <a:gd name="connsiteY1533" fmla="*/ 1597180 h 2262602"/>
              <a:gd name="connsiteX1534" fmla="*/ 3257741 w 4228242"/>
              <a:gd name="connsiteY1534" fmla="*/ 1598132 h 2262602"/>
              <a:gd name="connsiteX1535" fmla="*/ 3253645 w 4228242"/>
              <a:gd name="connsiteY1535" fmla="*/ 1595180 h 2262602"/>
              <a:gd name="connsiteX1536" fmla="*/ 3267456 w 4228242"/>
              <a:gd name="connsiteY1536" fmla="*/ 1588703 h 2262602"/>
              <a:gd name="connsiteX1537" fmla="*/ 3282315 w 4228242"/>
              <a:gd name="connsiteY1537" fmla="*/ 1592608 h 2262602"/>
              <a:gd name="connsiteX1538" fmla="*/ 3370326 w 4228242"/>
              <a:gd name="connsiteY1538" fmla="*/ 1611086 h 2262602"/>
              <a:gd name="connsiteX1539" fmla="*/ 3370041 w 4228242"/>
              <a:gd name="connsiteY1539" fmla="*/ 1618802 h 2262602"/>
              <a:gd name="connsiteX1540" fmla="*/ 3431096 w 4228242"/>
              <a:gd name="connsiteY1540" fmla="*/ 1614230 h 2262602"/>
              <a:gd name="connsiteX1541" fmla="*/ 3401378 w 4228242"/>
              <a:gd name="connsiteY1541" fmla="*/ 1623945 h 2262602"/>
              <a:gd name="connsiteX1542" fmla="*/ 3365659 w 4228242"/>
              <a:gd name="connsiteY1542" fmla="*/ 1621088 h 2262602"/>
              <a:gd name="connsiteX1543" fmla="*/ 3328321 w 4228242"/>
              <a:gd name="connsiteY1543" fmla="*/ 1626898 h 2262602"/>
              <a:gd name="connsiteX1544" fmla="*/ 3496437 w 4228242"/>
              <a:gd name="connsiteY1544" fmla="*/ 1611848 h 2262602"/>
              <a:gd name="connsiteX1545" fmla="*/ 3431572 w 4228242"/>
              <a:gd name="connsiteY1545" fmla="*/ 1621945 h 2262602"/>
              <a:gd name="connsiteX1546" fmla="*/ 3462814 w 4228242"/>
              <a:gd name="connsiteY1546" fmla="*/ 1611658 h 2262602"/>
              <a:gd name="connsiteX1547" fmla="*/ 3481102 w 4228242"/>
              <a:gd name="connsiteY1547" fmla="*/ 1612229 h 2262602"/>
              <a:gd name="connsiteX1548" fmla="*/ 3496437 w 4228242"/>
              <a:gd name="connsiteY1548" fmla="*/ 1611848 h 2262602"/>
              <a:gd name="connsiteX1549" fmla="*/ 3394139 w 4228242"/>
              <a:gd name="connsiteY1549" fmla="*/ 1192177 h 2262602"/>
              <a:gd name="connsiteX1550" fmla="*/ 3373184 w 4228242"/>
              <a:gd name="connsiteY1550" fmla="*/ 1198940 h 2262602"/>
              <a:gd name="connsiteX1551" fmla="*/ 3394139 w 4228242"/>
              <a:gd name="connsiteY1551" fmla="*/ 1192177 h 2262602"/>
              <a:gd name="connsiteX1552" fmla="*/ 3138011 w 4228242"/>
              <a:gd name="connsiteY1552" fmla="*/ 1612896 h 2262602"/>
              <a:gd name="connsiteX1553" fmla="*/ 3127915 w 4228242"/>
              <a:gd name="connsiteY1553" fmla="*/ 1619087 h 2262602"/>
              <a:gd name="connsiteX1554" fmla="*/ 3129248 w 4228242"/>
              <a:gd name="connsiteY1554" fmla="*/ 1611467 h 2262602"/>
              <a:gd name="connsiteX1555" fmla="*/ 3138011 w 4228242"/>
              <a:gd name="connsiteY1555" fmla="*/ 1612896 h 2262602"/>
              <a:gd name="connsiteX1556" fmla="*/ 3217164 w 4228242"/>
              <a:gd name="connsiteY1556" fmla="*/ 1088926 h 2262602"/>
              <a:gd name="connsiteX1557" fmla="*/ 3200400 w 4228242"/>
              <a:gd name="connsiteY1557" fmla="*/ 1085783 h 2262602"/>
              <a:gd name="connsiteX1558" fmla="*/ 3217164 w 4228242"/>
              <a:gd name="connsiteY1558" fmla="*/ 1088926 h 2262602"/>
              <a:gd name="connsiteX1559" fmla="*/ 3119819 w 4228242"/>
              <a:gd name="connsiteY1559" fmla="*/ 1575939 h 2262602"/>
              <a:gd name="connsiteX1560" fmla="*/ 3120962 w 4228242"/>
              <a:gd name="connsiteY1560" fmla="*/ 1557842 h 2262602"/>
              <a:gd name="connsiteX1561" fmla="*/ 3119819 w 4228242"/>
              <a:gd name="connsiteY1561" fmla="*/ 1575939 h 2262602"/>
              <a:gd name="connsiteX1562" fmla="*/ 3113818 w 4228242"/>
              <a:gd name="connsiteY1562" fmla="*/ 1572129 h 2262602"/>
              <a:gd name="connsiteX1563" fmla="*/ 3106865 w 4228242"/>
              <a:gd name="connsiteY1563" fmla="*/ 1573463 h 2262602"/>
              <a:gd name="connsiteX1564" fmla="*/ 3107055 w 4228242"/>
              <a:gd name="connsiteY1564" fmla="*/ 1560413 h 2262602"/>
              <a:gd name="connsiteX1565" fmla="*/ 3113818 w 4228242"/>
              <a:gd name="connsiteY1565" fmla="*/ 1572129 h 2262602"/>
              <a:gd name="connsiteX1566" fmla="*/ 3195066 w 4228242"/>
              <a:gd name="connsiteY1566" fmla="*/ 1131884 h 2262602"/>
              <a:gd name="connsiteX1567" fmla="*/ 3185255 w 4228242"/>
              <a:gd name="connsiteY1567" fmla="*/ 1127407 h 2262602"/>
              <a:gd name="connsiteX1568" fmla="*/ 3195066 w 4228242"/>
              <a:gd name="connsiteY1568" fmla="*/ 1131884 h 2262602"/>
              <a:gd name="connsiteX1569" fmla="*/ 3147536 w 4228242"/>
              <a:gd name="connsiteY1569" fmla="*/ 1093784 h 2262602"/>
              <a:gd name="connsiteX1570" fmla="*/ 3135440 w 4228242"/>
              <a:gd name="connsiteY1570" fmla="*/ 1091117 h 2262602"/>
              <a:gd name="connsiteX1571" fmla="*/ 3147536 w 4228242"/>
              <a:gd name="connsiteY1571" fmla="*/ 1093784 h 2262602"/>
              <a:gd name="connsiteX1572" fmla="*/ 3022283 w 4228242"/>
              <a:gd name="connsiteY1572" fmla="*/ 1640519 h 2262602"/>
              <a:gd name="connsiteX1573" fmla="*/ 3006090 w 4228242"/>
              <a:gd name="connsiteY1573" fmla="*/ 1639566 h 2262602"/>
              <a:gd name="connsiteX1574" fmla="*/ 3022283 w 4228242"/>
              <a:gd name="connsiteY1574" fmla="*/ 1640519 h 2262602"/>
              <a:gd name="connsiteX1575" fmla="*/ 3145727 w 4228242"/>
              <a:gd name="connsiteY1575" fmla="*/ 1069685 h 2262602"/>
              <a:gd name="connsiteX1576" fmla="*/ 3128486 w 4228242"/>
              <a:gd name="connsiteY1576" fmla="*/ 1073876 h 2262602"/>
              <a:gd name="connsiteX1577" fmla="*/ 3129153 w 4228242"/>
              <a:gd name="connsiteY1577" fmla="*/ 1063494 h 2262602"/>
              <a:gd name="connsiteX1578" fmla="*/ 3145727 w 4228242"/>
              <a:gd name="connsiteY1578" fmla="*/ 1069685 h 2262602"/>
              <a:gd name="connsiteX1579" fmla="*/ 2866835 w 4228242"/>
              <a:gd name="connsiteY1579" fmla="*/ 2101338 h 2262602"/>
              <a:gd name="connsiteX1580" fmla="*/ 2856548 w 4228242"/>
              <a:gd name="connsiteY1580" fmla="*/ 2109530 h 2262602"/>
              <a:gd name="connsiteX1581" fmla="*/ 2847118 w 4228242"/>
              <a:gd name="connsiteY1581" fmla="*/ 2102005 h 2262602"/>
              <a:gd name="connsiteX1582" fmla="*/ 2866835 w 4228242"/>
              <a:gd name="connsiteY1582" fmla="*/ 2101338 h 2262602"/>
              <a:gd name="connsiteX1583" fmla="*/ 2841689 w 4228242"/>
              <a:gd name="connsiteY1583" fmla="*/ 2090099 h 2262602"/>
              <a:gd name="connsiteX1584" fmla="*/ 2807399 w 4228242"/>
              <a:gd name="connsiteY1584" fmla="*/ 2084003 h 2262602"/>
              <a:gd name="connsiteX1585" fmla="*/ 2841689 w 4228242"/>
              <a:gd name="connsiteY1585" fmla="*/ 2090099 h 2262602"/>
              <a:gd name="connsiteX1586" fmla="*/ 2818638 w 4228242"/>
              <a:gd name="connsiteY1586" fmla="*/ 2150582 h 2262602"/>
              <a:gd name="connsiteX1587" fmla="*/ 2800731 w 4228242"/>
              <a:gd name="connsiteY1587" fmla="*/ 2143343 h 2262602"/>
              <a:gd name="connsiteX1588" fmla="*/ 2818638 w 4228242"/>
              <a:gd name="connsiteY1588" fmla="*/ 2150582 h 2262602"/>
              <a:gd name="connsiteX1589" fmla="*/ 2829497 w 4228242"/>
              <a:gd name="connsiteY1589" fmla="*/ 2094956 h 2262602"/>
              <a:gd name="connsiteX1590" fmla="*/ 2812637 w 4228242"/>
              <a:gd name="connsiteY1590" fmla="*/ 2096004 h 2262602"/>
              <a:gd name="connsiteX1591" fmla="*/ 2829497 w 4228242"/>
              <a:gd name="connsiteY1591" fmla="*/ 2094956 h 2262602"/>
              <a:gd name="connsiteX1592" fmla="*/ 2788539 w 4228242"/>
              <a:gd name="connsiteY1592" fmla="*/ 2081907 h 2262602"/>
              <a:gd name="connsiteX1593" fmla="*/ 2766441 w 4228242"/>
              <a:gd name="connsiteY1593" fmla="*/ 2081526 h 2262602"/>
              <a:gd name="connsiteX1594" fmla="*/ 2780062 w 4228242"/>
              <a:gd name="connsiteY1594" fmla="*/ 2082383 h 2262602"/>
              <a:gd name="connsiteX1595" fmla="*/ 2767775 w 4228242"/>
              <a:gd name="connsiteY1595" fmla="*/ 2076573 h 2262602"/>
              <a:gd name="connsiteX1596" fmla="*/ 2788539 w 4228242"/>
              <a:gd name="connsiteY1596" fmla="*/ 2081907 h 2262602"/>
              <a:gd name="connsiteX1597" fmla="*/ 2699957 w 4228242"/>
              <a:gd name="connsiteY1597" fmla="*/ 2073525 h 2262602"/>
              <a:gd name="connsiteX1598" fmla="*/ 2673001 w 4228242"/>
              <a:gd name="connsiteY1598" fmla="*/ 2071239 h 2262602"/>
              <a:gd name="connsiteX1599" fmla="*/ 2699957 w 4228242"/>
              <a:gd name="connsiteY1599" fmla="*/ 2073525 h 2262602"/>
              <a:gd name="connsiteX1600" fmla="*/ 2692622 w 4228242"/>
              <a:gd name="connsiteY1600" fmla="*/ 2060666 h 2262602"/>
              <a:gd name="connsiteX1601" fmla="*/ 2669762 w 4228242"/>
              <a:gd name="connsiteY1601" fmla="*/ 2054094 h 2262602"/>
              <a:gd name="connsiteX1602" fmla="*/ 2679573 w 4228242"/>
              <a:gd name="connsiteY1602" fmla="*/ 2048855 h 2262602"/>
              <a:gd name="connsiteX1603" fmla="*/ 2692622 w 4228242"/>
              <a:gd name="connsiteY1603" fmla="*/ 2060666 h 2262602"/>
              <a:gd name="connsiteX1604" fmla="*/ 2825591 w 4228242"/>
              <a:gd name="connsiteY1604" fmla="*/ 1582321 h 2262602"/>
              <a:gd name="connsiteX1605" fmla="*/ 2775299 w 4228242"/>
              <a:gd name="connsiteY1605" fmla="*/ 1583083 h 2262602"/>
              <a:gd name="connsiteX1606" fmla="*/ 2784920 w 4228242"/>
              <a:gd name="connsiteY1606" fmla="*/ 1575272 h 2262602"/>
              <a:gd name="connsiteX1607" fmla="*/ 2825591 w 4228242"/>
              <a:gd name="connsiteY1607" fmla="*/ 1582321 h 2262602"/>
              <a:gd name="connsiteX1608" fmla="*/ 2671858 w 4228242"/>
              <a:gd name="connsiteY1608" fmla="*/ 2065524 h 2262602"/>
              <a:gd name="connsiteX1609" fmla="*/ 2639283 w 4228242"/>
              <a:gd name="connsiteY1609" fmla="*/ 2055523 h 2262602"/>
              <a:gd name="connsiteX1610" fmla="*/ 2671858 w 4228242"/>
              <a:gd name="connsiteY1610" fmla="*/ 2065524 h 2262602"/>
              <a:gd name="connsiteX1611" fmla="*/ 2665286 w 4228242"/>
              <a:gd name="connsiteY1611" fmla="*/ 2041997 h 2262602"/>
              <a:gd name="connsiteX1612" fmla="*/ 2650617 w 4228242"/>
              <a:gd name="connsiteY1612" fmla="*/ 2045522 h 2262602"/>
              <a:gd name="connsiteX1613" fmla="*/ 2665286 w 4228242"/>
              <a:gd name="connsiteY1613" fmla="*/ 2041997 h 2262602"/>
              <a:gd name="connsiteX1614" fmla="*/ 2649855 w 4228242"/>
              <a:gd name="connsiteY1614" fmla="*/ 2047998 h 2262602"/>
              <a:gd name="connsiteX1615" fmla="*/ 2611755 w 4228242"/>
              <a:gd name="connsiteY1615" fmla="*/ 2038759 h 2262602"/>
              <a:gd name="connsiteX1616" fmla="*/ 2640425 w 4228242"/>
              <a:gd name="connsiteY1616" fmla="*/ 2034187 h 2262602"/>
              <a:gd name="connsiteX1617" fmla="*/ 2649569 w 4228242"/>
              <a:gd name="connsiteY1617" fmla="*/ 2039807 h 2262602"/>
              <a:gd name="connsiteX1618" fmla="*/ 2649855 w 4228242"/>
              <a:gd name="connsiteY1618" fmla="*/ 2047998 h 2262602"/>
              <a:gd name="connsiteX1619" fmla="*/ 2920651 w 4228242"/>
              <a:gd name="connsiteY1619" fmla="*/ 1027680 h 2262602"/>
              <a:gd name="connsiteX1620" fmla="*/ 2909887 w 4228242"/>
              <a:gd name="connsiteY1620" fmla="*/ 1029490 h 2262602"/>
              <a:gd name="connsiteX1621" fmla="*/ 2920651 w 4228242"/>
              <a:gd name="connsiteY1621" fmla="*/ 1027680 h 2262602"/>
              <a:gd name="connsiteX1622" fmla="*/ 2588419 w 4228242"/>
              <a:gd name="connsiteY1622" fmla="*/ 2026091 h 2262602"/>
              <a:gd name="connsiteX1623" fmla="*/ 2512600 w 4228242"/>
              <a:gd name="connsiteY1623" fmla="*/ 2008850 h 2262602"/>
              <a:gd name="connsiteX1624" fmla="*/ 2528030 w 4228242"/>
              <a:gd name="connsiteY1624" fmla="*/ 2019518 h 2262602"/>
              <a:gd name="connsiteX1625" fmla="*/ 2504408 w 4228242"/>
              <a:gd name="connsiteY1625" fmla="*/ 2016947 h 2262602"/>
              <a:gd name="connsiteX1626" fmla="*/ 2511933 w 4228242"/>
              <a:gd name="connsiteY1626" fmla="*/ 1995039 h 2262602"/>
              <a:gd name="connsiteX1627" fmla="*/ 2588419 w 4228242"/>
              <a:gd name="connsiteY1627" fmla="*/ 2026091 h 2262602"/>
              <a:gd name="connsiteX1628" fmla="*/ 2709196 w 4228242"/>
              <a:gd name="connsiteY1628" fmla="*/ 1507740 h 2262602"/>
              <a:gd name="connsiteX1629" fmla="*/ 2682335 w 4228242"/>
              <a:gd name="connsiteY1629" fmla="*/ 1509550 h 2262602"/>
              <a:gd name="connsiteX1630" fmla="*/ 2709196 w 4228242"/>
              <a:gd name="connsiteY1630" fmla="*/ 1507740 h 2262602"/>
              <a:gd name="connsiteX1631" fmla="*/ 2674620 w 4228242"/>
              <a:gd name="connsiteY1631" fmla="*/ 1517837 h 2262602"/>
              <a:gd name="connsiteX1632" fmla="*/ 2665191 w 4228242"/>
              <a:gd name="connsiteY1632" fmla="*/ 1517360 h 2262602"/>
              <a:gd name="connsiteX1633" fmla="*/ 2674620 w 4228242"/>
              <a:gd name="connsiteY1633" fmla="*/ 1517837 h 2262602"/>
              <a:gd name="connsiteX1634" fmla="*/ 2474404 w 4228242"/>
              <a:gd name="connsiteY1634" fmla="*/ 2001230 h 2262602"/>
              <a:gd name="connsiteX1635" fmla="*/ 2455926 w 4228242"/>
              <a:gd name="connsiteY1635" fmla="*/ 1999992 h 2262602"/>
              <a:gd name="connsiteX1636" fmla="*/ 2474404 w 4228242"/>
              <a:gd name="connsiteY1636" fmla="*/ 2001230 h 2262602"/>
              <a:gd name="connsiteX1637" fmla="*/ 2457831 w 4228242"/>
              <a:gd name="connsiteY1637" fmla="*/ 1987038 h 2262602"/>
              <a:gd name="connsiteX1638" fmla="*/ 2442401 w 4228242"/>
              <a:gd name="connsiteY1638" fmla="*/ 1992372 h 2262602"/>
              <a:gd name="connsiteX1639" fmla="*/ 2448306 w 4228242"/>
              <a:gd name="connsiteY1639" fmla="*/ 1983514 h 2262602"/>
              <a:gd name="connsiteX1640" fmla="*/ 2457831 w 4228242"/>
              <a:gd name="connsiteY1640" fmla="*/ 1987038 h 2262602"/>
              <a:gd name="connsiteX1641" fmla="*/ 2390585 w 4228242"/>
              <a:gd name="connsiteY1641" fmla="*/ 1992658 h 2262602"/>
              <a:gd name="connsiteX1642" fmla="*/ 2380012 w 4228242"/>
              <a:gd name="connsiteY1642" fmla="*/ 1991610 h 2262602"/>
              <a:gd name="connsiteX1643" fmla="*/ 2375821 w 4228242"/>
              <a:gd name="connsiteY1643" fmla="*/ 1995515 h 2262602"/>
              <a:gd name="connsiteX1644" fmla="*/ 2377059 w 4228242"/>
              <a:gd name="connsiteY1644" fmla="*/ 1984943 h 2262602"/>
              <a:gd name="connsiteX1645" fmla="*/ 2390585 w 4228242"/>
              <a:gd name="connsiteY1645" fmla="*/ 1992658 h 2262602"/>
              <a:gd name="connsiteX1646" fmla="*/ 2367629 w 4228242"/>
              <a:gd name="connsiteY1646" fmla="*/ 1981418 h 2262602"/>
              <a:gd name="connsiteX1647" fmla="*/ 2365820 w 4228242"/>
              <a:gd name="connsiteY1647" fmla="*/ 1986181 h 2262602"/>
              <a:gd name="connsiteX1648" fmla="*/ 2353056 w 4228242"/>
              <a:gd name="connsiteY1648" fmla="*/ 1983990 h 2262602"/>
              <a:gd name="connsiteX1649" fmla="*/ 2367629 w 4228242"/>
              <a:gd name="connsiteY1649" fmla="*/ 1981418 h 2262602"/>
              <a:gd name="connsiteX1650" fmla="*/ 2302574 w 4228242"/>
              <a:gd name="connsiteY1650" fmla="*/ 1981037 h 2262602"/>
              <a:gd name="connsiteX1651" fmla="*/ 2284095 w 4228242"/>
              <a:gd name="connsiteY1651" fmla="*/ 1979418 h 2262602"/>
              <a:gd name="connsiteX1652" fmla="*/ 2302574 w 4228242"/>
              <a:gd name="connsiteY1652" fmla="*/ 1981037 h 2262602"/>
              <a:gd name="connsiteX1653" fmla="*/ 2263521 w 4228242"/>
              <a:gd name="connsiteY1653" fmla="*/ 2059714 h 2262602"/>
              <a:gd name="connsiteX1654" fmla="*/ 2254282 w 4228242"/>
              <a:gd name="connsiteY1654" fmla="*/ 2033996 h 2262602"/>
              <a:gd name="connsiteX1655" fmla="*/ 2263521 w 4228242"/>
              <a:gd name="connsiteY1655" fmla="*/ 2059714 h 2262602"/>
              <a:gd name="connsiteX1656" fmla="*/ 2286000 w 4228242"/>
              <a:gd name="connsiteY1656" fmla="*/ 1988467 h 2262602"/>
              <a:gd name="connsiteX1657" fmla="*/ 2279809 w 4228242"/>
              <a:gd name="connsiteY1657" fmla="*/ 1997135 h 2262602"/>
              <a:gd name="connsiteX1658" fmla="*/ 2255139 w 4228242"/>
              <a:gd name="connsiteY1658" fmla="*/ 1990277 h 2262602"/>
              <a:gd name="connsiteX1659" fmla="*/ 2286000 w 4228242"/>
              <a:gd name="connsiteY1659" fmla="*/ 1988467 h 2262602"/>
              <a:gd name="connsiteX1660" fmla="*/ 2695004 w 4228242"/>
              <a:gd name="connsiteY1660" fmla="*/ 933002 h 2262602"/>
              <a:gd name="connsiteX1661" fmla="*/ 2689289 w 4228242"/>
              <a:gd name="connsiteY1661" fmla="*/ 941765 h 2262602"/>
              <a:gd name="connsiteX1662" fmla="*/ 2664904 w 4228242"/>
              <a:gd name="connsiteY1662" fmla="*/ 926334 h 2262602"/>
              <a:gd name="connsiteX1663" fmla="*/ 2695004 w 4228242"/>
              <a:gd name="connsiteY1663" fmla="*/ 933002 h 2262602"/>
              <a:gd name="connsiteX1664" fmla="*/ 2248472 w 4228242"/>
              <a:gd name="connsiteY1664" fmla="*/ 2034568 h 2262602"/>
              <a:gd name="connsiteX1665" fmla="*/ 2231898 w 4228242"/>
              <a:gd name="connsiteY1665" fmla="*/ 2027900 h 2262602"/>
              <a:gd name="connsiteX1666" fmla="*/ 2248472 w 4228242"/>
              <a:gd name="connsiteY1666" fmla="*/ 2034568 h 2262602"/>
              <a:gd name="connsiteX1667" fmla="*/ 2266569 w 4228242"/>
              <a:gd name="connsiteY1667" fmla="*/ 1975322 h 2262602"/>
              <a:gd name="connsiteX1668" fmla="*/ 2246948 w 4228242"/>
              <a:gd name="connsiteY1668" fmla="*/ 1970084 h 2262602"/>
              <a:gd name="connsiteX1669" fmla="*/ 2266569 w 4228242"/>
              <a:gd name="connsiteY1669" fmla="*/ 1975322 h 2262602"/>
              <a:gd name="connsiteX1670" fmla="*/ 2662142 w 4228242"/>
              <a:gd name="connsiteY1670" fmla="*/ 922429 h 2262602"/>
              <a:gd name="connsiteX1671" fmla="*/ 2649855 w 4228242"/>
              <a:gd name="connsiteY1671" fmla="*/ 920238 h 2262602"/>
              <a:gd name="connsiteX1672" fmla="*/ 2662142 w 4228242"/>
              <a:gd name="connsiteY1672" fmla="*/ 922429 h 2262602"/>
              <a:gd name="connsiteX1673" fmla="*/ 2219611 w 4228242"/>
              <a:gd name="connsiteY1673" fmla="*/ 1983990 h 2262602"/>
              <a:gd name="connsiteX1674" fmla="*/ 2205990 w 4228242"/>
              <a:gd name="connsiteY1674" fmla="*/ 1983990 h 2262602"/>
              <a:gd name="connsiteX1675" fmla="*/ 2219611 w 4228242"/>
              <a:gd name="connsiteY1675" fmla="*/ 1983990 h 2262602"/>
              <a:gd name="connsiteX1676" fmla="*/ 2164937 w 4228242"/>
              <a:gd name="connsiteY1676" fmla="*/ 1983800 h 2262602"/>
              <a:gd name="connsiteX1677" fmla="*/ 2123408 w 4228242"/>
              <a:gd name="connsiteY1677" fmla="*/ 1971893 h 2262602"/>
              <a:gd name="connsiteX1678" fmla="*/ 2131790 w 4228242"/>
              <a:gd name="connsiteY1678" fmla="*/ 1958654 h 2262602"/>
              <a:gd name="connsiteX1679" fmla="*/ 2141601 w 4228242"/>
              <a:gd name="connsiteY1679" fmla="*/ 1974084 h 2262602"/>
              <a:gd name="connsiteX1680" fmla="*/ 2164937 w 4228242"/>
              <a:gd name="connsiteY1680" fmla="*/ 1983800 h 2262602"/>
              <a:gd name="connsiteX1681" fmla="*/ 2161223 w 4228242"/>
              <a:gd name="connsiteY1681" fmla="*/ 1979418 h 2262602"/>
              <a:gd name="connsiteX1682" fmla="*/ 2173224 w 4228242"/>
              <a:gd name="connsiteY1682" fmla="*/ 1970465 h 2262602"/>
              <a:gd name="connsiteX1683" fmla="*/ 2179987 w 4228242"/>
              <a:gd name="connsiteY1683" fmla="*/ 1987133 h 2262602"/>
              <a:gd name="connsiteX1684" fmla="*/ 2161223 w 4228242"/>
              <a:gd name="connsiteY1684" fmla="*/ 1979418 h 2262602"/>
              <a:gd name="connsiteX1685" fmla="*/ 2116550 w 4228242"/>
              <a:gd name="connsiteY1685" fmla="*/ 2013708 h 2262602"/>
              <a:gd name="connsiteX1686" fmla="*/ 2100263 w 4228242"/>
              <a:gd name="connsiteY1686" fmla="*/ 2006755 h 2262602"/>
              <a:gd name="connsiteX1687" fmla="*/ 2116550 w 4228242"/>
              <a:gd name="connsiteY1687" fmla="*/ 2013708 h 2262602"/>
              <a:gd name="connsiteX1688" fmla="*/ 2491073 w 4228242"/>
              <a:gd name="connsiteY1688" fmla="*/ 812891 h 2262602"/>
              <a:gd name="connsiteX1689" fmla="*/ 2486025 w 4228242"/>
              <a:gd name="connsiteY1689" fmla="*/ 819083 h 2262602"/>
              <a:gd name="connsiteX1690" fmla="*/ 2472023 w 4228242"/>
              <a:gd name="connsiteY1690" fmla="*/ 810034 h 2262602"/>
              <a:gd name="connsiteX1691" fmla="*/ 2491073 w 4228242"/>
              <a:gd name="connsiteY1691" fmla="*/ 812891 h 2262602"/>
              <a:gd name="connsiteX1692" fmla="*/ 1972056 w 4228242"/>
              <a:gd name="connsiteY1692" fmla="*/ 1893979 h 2262602"/>
              <a:gd name="connsiteX1693" fmla="*/ 1949672 w 4228242"/>
              <a:gd name="connsiteY1693" fmla="*/ 1895122 h 2262602"/>
              <a:gd name="connsiteX1694" fmla="*/ 1924812 w 4228242"/>
              <a:gd name="connsiteY1694" fmla="*/ 1883787 h 2262602"/>
              <a:gd name="connsiteX1695" fmla="*/ 1930241 w 4228242"/>
              <a:gd name="connsiteY1695" fmla="*/ 1872071 h 2262602"/>
              <a:gd name="connsiteX1696" fmla="*/ 1972056 w 4228242"/>
              <a:gd name="connsiteY1696" fmla="*/ 1893979 h 2262602"/>
              <a:gd name="connsiteX1697" fmla="*/ 2458022 w 4228242"/>
              <a:gd name="connsiteY1697" fmla="*/ 800795 h 2262602"/>
              <a:gd name="connsiteX1698" fmla="*/ 2444020 w 4228242"/>
              <a:gd name="connsiteY1698" fmla="*/ 791555 h 2262602"/>
              <a:gd name="connsiteX1699" fmla="*/ 2458022 w 4228242"/>
              <a:gd name="connsiteY1699" fmla="*/ 800795 h 2262602"/>
              <a:gd name="connsiteX1700" fmla="*/ 1924717 w 4228242"/>
              <a:gd name="connsiteY1700" fmla="*/ 1878072 h 2262602"/>
              <a:gd name="connsiteX1701" fmla="*/ 1890236 w 4228242"/>
              <a:gd name="connsiteY1701" fmla="*/ 1864642 h 2262602"/>
              <a:gd name="connsiteX1702" fmla="*/ 1852422 w 4228242"/>
              <a:gd name="connsiteY1702" fmla="*/ 1858165 h 2262602"/>
              <a:gd name="connsiteX1703" fmla="*/ 1884617 w 4228242"/>
              <a:gd name="connsiteY1703" fmla="*/ 1853402 h 2262602"/>
              <a:gd name="connsiteX1704" fmla="*/ 1924717 w 4228242"/>
              <a:gd name="connsiteY1704" fmla="*/ 1878072 h 2262602"/>
              <a:gd name="connsiteX1705" fmla="*/ 1934337 w 4228242"/>
              <a:gd name="connsiteY1705" fmla="*/ 1845687 h 2262602"/>
              <a:gd name="connsiteX1706" fmla="*/ 1917764 w 4228242"/>
              <a:gd name="connsiteY1706" fmla="*/ 1840639 h 2262602"/>
              <a:gd name="connsiteX1707" fmla="*/ 1935480 w 4228242"/>
              <a:gd name="connsiteY1707" fmla="*/ 1837591 h 2262602"/>
              <a:gd name="connsiteX1708" fmla="*/ 1934337 w 4228242"/>
              <a:gd name="connsiteY1708" fmla="*/ 1845687 h 2262602"/>
              <a:gd name="connsiteX1709" fmla="*/ 1916621 w 4228242"/>
              <a:gd name="connsiteY1709" fmla="*/ 1831590 h 2262602"/>
              <a:gd name="connsiteX1710" fmla="*/ 1897761 w 4228242"/>
              <a:gd name="connsiteY1710" fmla="*/ 1825494 h 2262602"/>
              <a:gd name="connsiteX1711" fmla="*/ 1899952 w 4228242"/>
              <a:gd name="connsiteY1711" fmla="*/ 1815112 h 2262602"/>
              <a:gd name="connsiteX1712" fmla="*/ 1916621 w 4228242"/>
              <a:gd name="connsiteY1712" fmla="*/ 1831590 h 2262602"/>
              <a:gd name="connsiteX1713" fmla="*/ 2421160 w 4228242"/>
              <a:gd name="connsiteY1713" fmla="*/ 718403 h 2262602"/>
              <a:gd name="connsiteX1714" fmla="*/ 2406968 w 4228242"/>
              <a:gd name="connsiteY1714" fmla="*/ 714593 h 2262602"/>
              <a:gd name="connsiteX1715" fmla="*/ 2421160 w 4228242"/>
              <a:gd name="connsiteY1715" fmla="*/ 718403 h 2262602"/>
              <a:gd name="connsiteX1716" fmla="*/ 1863662 w 4228242"/>
              <a:gd name="connsiteY1716" fmla="*/ 1886264 h 2262602"/>
              <a:gd name="connsiteX1717" fmla="*/ 1849088 w 4228242"/>
              <a:gd name="connsiteY1717" fmla="*/ 1882263 h 2262602"/>
              <a:gd name="connsiteX1718" fmla="*/ 1844612 w 4228242"/>
              <a:gd name="connsiteY1718" fmla="*/ 1874453 h 2262602"/>
              <a:gd name="connsiteX1719" fmla="*/ 1863662 w 4228242"/>
              <a:gd name="connsiteY1719" fmla="*/ 1886264 h 2262602"/>
              <a:gd name="connsiteX1720" fmla="*/ 1868996 w 4228242"/>
              <a:gd name="connsiteY1720" fmla="*/ 1846068 h 2262602"/>
              <a:gd name="connsiteX1721" fmla="*/ 1865662 w 4228242"/>
              <a:gd name="connsiteY1721" fmla="*/ 1853021 h 2262602"/>
              <a:gd name="connsiteX1722" fmla="*/ 1854518 w 4228242"/>
              <a:gd name="connsiteY1722" fmla="*/ 1847783 h 2262602"/>
              <a:gd name="connsiteX1723" fmla="*/ 1868996 w 4228242"/>
              <a:gd name="connsiteY1723" fmla="*/ 1846068 h 2262602"/>
              <a:gd name="connsiteX1724" fmla="*/ 2406587 w 4228242"/>
              <a:gd name="connsiteY1724" fmla="*/ 705830 h 2262602"/>
              <a:gd name="connsiteX1725" fmla="*/ 2393061 w 4228242"/>
              <a:gd name="connsiteY1725" fmla="*/ 705259 h 2262602"/>
              <a:gd name="connsiteX1726" fmla="*/ 2406587 w 4228242"/>
              <a:gd name="connsiteY1726" fmla="*/ 705830 h 2262602"/>
              <a:gd name="connsiteX1727" fmla="*/ 2384203 w 4228242"/>
              <a:gd name="connsiteY1727" fmla="*/ 738025 h 2262602"/>
              <a:gd name="connsiteX1728" fmla="*/ 2375916 w 4228242"/>
              <a:gd name="connsiteY1728" fmla="*/ 731262 h 2262602"/>
              <a:gd name="connsiteX1729" fmla="*/ 2384203 w 4228242"/>
              <a:gd name="connsiteY1729" fmla="*/ 738025 h 2262602"/>
              <a:gd name="connsiteX1730" fmla="*/ 2364581 w 4228242"/>
              <a:gd name="connsiteY1730" fmla="*/ 740216 h 2262602"/>
              <a:gd name="connsiteX1731" fmla="*/ 2350961 w 4228242"/>
              <a:gd name="connsiteY1731" fmla="*/ 739358 h 2262602"/>
              <a:gd name="connsiteX1732" fmla="*/ 2364581 w 4228242"/>
              <a:gd name="connsiteY1732" fmla="*/ 740216 h 2262602"/>
              <a:gd name="connsiteX1733" fmla="*/ 2349151 w 4228242"/>
              <a:gd name="connsiteY1733" fmla="*/ 724118 h 2262602"/>
              <a:gd name="connsiteX1734" fmla="*/ 2348008 w 4228242"/>
              <a:gd name="connsiteY1734" fmla="*/ 726404 h 2262602"/>
              <a:gd name="connsiteX1735" fmla="*/ 2349151 w 4228242"/>
              <a:gd name="connsiteY1735" fmla="*/ 738406 h 2262602"/>
              <a:gd name="connsiteX1736" fmla="*/ 2338578 w 4228242"/>
              <a:gd name="connsiteY1736" fmla="*/ 736120 h 2262602"/>
              <a:gd name="connsiteX1737" fmla="*/ 2337054 w 4228242"/>
              <a:gd name="connsiteY1737" fmla="*/ 729643 h 2262602"/>
              <a:gd name="connsiteX1738" fmla="*/ 2349151 w 4228242"/>
              <a:gd name="connsiteY1738" fmla="*/ 724118 h 2262602"/>
              <a:gd name="connsiteX1739" fmla="*/ 1783366 w 4228242"/>
              <a:gd name="connsiteY1739" fmla="*/ 1853688 h 2262602"/>
              <a:gd name="connsiteX1740" fmla="*/ 1777841 w 4228242"/>
              <a:gd name="connsiteY1740" fmla="*/ 1848164 h 2262602"/>
              <a:gd name="connsiteX1741" fmla="*/ 1782318 w 4228242"/>
              <a:gd name="connsiteY1741" fmla="*/ 1838924 h 2262602"/>
              <a:gd name="connsiteX1742" fmla="*/ 1787747 w 4228242"/>
              <a:gd name="connsiteY1742" fmla="*/ 1855879 h 2262602"/>
              <a:gd name="connsiteX1743" fmla="*/ 1773365 w 4228242"/>
              <a:gd name="connsiteY1743" fmla="*/ 1851688 h 2262602"/>
              <a:gd name="connsiteX1744" fmla="*/ 1783366 w 4228242"/>
              <a:gd name="connsiteY1744" fmla="*/ 1853688 h 2262602"/>
              <a:gd name="connsiteX1745" fmla="*/ 2359057 w 4228242"/>
              <a:gd name="connsiteY1745" fmla="*/ 665921 h 2262602"/>
              <a:gd name="connsiteX1746" fmla="*/ 2349722 w 4228242"/>
              <a:gd name="connsiteY1746" fmla="*/ 661349 h 2262602"/>
              <a:gd name="connsiteX1747" fmla="*/ 2359057 w 4228242"/>
              <a:gd name="connsiteY1747" fmla="*/ 665921 h 2262602"/>
              <a:gd name="connsiteX1748" fmla="*/ 2333244 w 4228242"/>
              <a:gd name="connsiteY1748" fmla="*/ 713546 h 2262602"/>
              <a:gd name="connsiteX1749" fmla="*/ 2321909 w 4228242"/>
              <a:gd name="connsiteY1749" fmla="*/ 722309 h 2262602"/>
              <a:gd name="connsiteX1750" fmla="*/ 2322671 w 4228242"/>
              <a:gd name="connsiteY1750" fmla="*/ 711260 h 2262602"/>
              <a:gd name="connsiteX1751" fmla="*/ 2333244 w 4228242"/>
              <a:gd name="connsiteY1751" fmla="*/ 713546 h 2262602"/>
              <a:gd name="connsiteX1752" fmla="*/ 1754981 w 4228242"/>
              <a:gd name="connsiteY1752" fmla="*/ 1816922 h 2262602"/>
              <a:gd name="connsiteX1753" fmla="*/ 1749362 w 4228242"/>
              <a:gd name="connsiteY1753" fmla="*/ 1822732 h 2262602"/>
              <a:gd name="connsiteX1754" fmla="*/ 1749457 w 4228242"/>
              <a:gd name="connsiteY1754" fmla="*/ 1817017 h 2262602"/>
              <a:gd name="connsiteX1755" fmla="*/ 1748504 w 4228242"/>
              <a:gd name="connsiteY1755" fmla="*/ 1807873 h 2262602"/>
              <a:gd name="connsiteX1756" fmla="*/ 1752886 w 4228242"/>
              <a:gd name="connsiteY1756" fmla="*/ 1810064 h 2262602"/>
              <a:gd name="connsiteX1757" fmla="*/ 1754981 w 4228242"/>
              <a:gd name="connsiteY1757" fmla="*/ 1816922 h 2262602"/>
              <a:gd name="connsiteX1758" fmla="*/ 1735074 w 4228242"/>
              <a:gd name="connsiteY1758" fmla="*/ 1818541 h 2262602"/>
              <a:gd name="connsiteX1759" fmla="*/ 1745266 w 4228242"/>
              <a:gd name="connsiteY1759" fmla="*/ 1803396 h 2262602"/>
              <a:gd name="connsiteX1760" fmla="*/ 1735074 w 4228242"/>
              <a:gd name="connsiteY1760" fmla="*/ 1818541 h 2262602"/>
              <a:gd name="connsiteX1761" fmla="*/ 2296954 w 4228242"/>
              <a:gd name="connsiteY1761" fmla="*/ 664301 h 2262602"/>
              <a:gd name="connsiteX1762" fmla="*/ 2296573 w 4228242"/>
              <a:gd name="connsiteY1762" fmla="*/ 669826 h 2262602"/>
              <a:gd name="connsiteX1763" fmla="*/ 2285333 w 4228242"/>
              <a:gd name="connsiteY1763" fmla="*/ 664301 h 2262602"/>
              <a:gd name="connsiteX1764" fmla="*/ 2283905 w 4228242"/>
              <a:gd name="connsiteY1764" fmla="*/ 657920 h 2262602"/>
              <a:gd name="connsiteX1765" fmla="*/ 2296954 w 4228242"/>
              <a:gd name="connsiteY1765" fmla="*/ 664301 h 2262602"/>
              <a:gd name="connsiteX1766" fmla="*/ 1736789 w 4228242"/>
              <a:gd name="connsiteY1766" fmla="*/ 1721957 h 2262602"/>
              <a:gd name="connsiteX1767" fmla="*/ 1659922 w 4228242"/>
              <a:gd name="connsiteY1767" fmla="*/ 1697478 h 2262602"/>
              <a:gd name="connsiteX1768" fmla="*/ 1736789 w 4228242"/>
              <a:gd name="connsiteY1768" fmla="*/ 1721957 h 2262602"/>
              <a:gd name="connsiteX1769" fmla="*/ 1704880 w 4228242"/>
              <a:gd name="connsiteY1769" fmla="*/ 1726148 h 2262602"/>
              <a:gd name="connsiteX1770" fmla="*/ 1701356 w 4228242"/>
              <a:gd name="connsiteY1770" fmla="*/ 1733102 h 2262602"/>
              <a:gd name="connsiteX1771" fmla="*/ 1689640 w 4228242"/>
              <a:gd name="connsiteY1771" fmla="*/ 1724243 h 2262602"/>
              <a:gd name="connsiteX1772" fmla="*/ 1704880 w 4228242"/>
              <a:gd name="connsiteY1772" fmla="*/ 1726148 h 2262602"/>
              <a:gd name="connsiteX1773" fmla="*/ 1686401 w 4228242"/>
              <a:gd name="connsiteY1773" fmla="*/ 1725386 h 2262602"/>
              <a:gd name="connsiteX1774" fmla="*/ 1682877 w 4228242"/>
              <a:gd name="connsiteY1774" fmla="*/ 1732244 h 2262602"/>
              <a:gd name="connsiteX1775" fmla="*/ 1677734 w 4228242"/>
              <a:gd name="connsiteY1775" fmla="*/ 1721005 h 2262602"/>
              <a:gd name="connsiteX1776" fmla="*/ 1686401 w 4228242"/>
              <a:gd name="connsiteY1776" fmla="*/ 1725386 h 2262602"/>
              <a:gd name="connsiteX1777" fmla="*/ 1656969 w 4228242"/>
              <a:gd name="connsiteY1777" fmla="*/ 1756628 h 2262602"/>
              <a:gd name="connsiteX1778" fmla="*/ 1654778 w 4228242"/>
              <a:gd name="connsiteY1778" fmla="*/ 1755485 h 2262602"/>
              <a:gd name="connsiteX1779" fmla="*/ 1648492 w 4228242"/>
              <a:gd name="connsiteY1779" fmla="*/ 1746532 h 2262602"/>
              <a:gd name="connsiteX1780" fmla="*/ 1658302 w 4228242"/>
              <a:gd name="connsiteY1780" fmla="*/ 1748627 h 2262602"/>
              <a:gd name="connsiteX1781" fmla="*/ 1656969 w 4228242"/>
              <a:gd name="connsiteY1781" fmla="*/ 1756628 h 2262602"/>
              <a:gd name="connsiteX1782" fmla="*/ 1640491 w 4228242"/>
              <a:gd name="connsiteY1782" fmla="*/ 1687667 h 2262602"/>
              <a:gd name="connsiteX1783" fmla="*/ 1619726 w 4228242"/>
              <a:gd name="connsiteY1783" fmla="*/ 1685762 h 2262602"/>
              <a:gd name="connsiteX1784" fmla="*/ 1640491 w 4228242"/>
              <a:gd name="connsiteY1784" fmla="*/ 1687667 h 2262602"/>
              <a:gd name="connsiteX1785" fmla="*/ 2152460 w 4228242"/>
              <a:gd name="connsiteY1785" fmla="*/ 488279 h 2262602"/>
              <a:gd name="connsiteX1786" fmla="*/ 2134743 w 4228242"/>
              <a:gd name="connsiteY1786" fmla="*/ 482374 h 2262602"/>
              <a:gd name="connsiteX1787" fmla="*/ 2152460 w 4228242"/>
              <a:gd name="connsiteY1787" fmla="*/ 488279 h 2262602"/>
              <a:gd name="connsiteX1788" fmla="*/ 1411605 w 4228242"/>
              <a:gd name="connsiteY1788" fmla="*/ 1530029 h 2262602"/>
              <a:gd name="connsiteX1789" fmla="*/ 1414748 w 4228242"/>
              <a:gd name="connsiteY1789" fmla="*/ 1508883 h 2262602"/>
              <a:gd name="connsiteX1790" fmla="*/ 1424654 w 4228242"/>
              <a:gd name="connsiteY1790" fmla="*/ 1507740 h 2262602"/>
              <a:gd name="connsiteX1791" fmla="*/ 1437989 w 4228242"/>
              <a:gd name="connsiteY1791" fmla="*/ 1513646 h 2262602"/>
              <a:gd name="connsiteX1792" fmla="*/ 1431131 w 4228242"/>
              <a:gd name="connsiteY1792" fmla="*/ 1504883 h 2262602"/>
              <a:gd name="connsiteX1793" fmla="*/ 1443228 w 4228242"/>
              <a:gd name="connsiteY1793" fmla="*/ 1501835 h 2262602"/>
              <a:gd name="connsiteX1794" fmla="*/ 1440847 w 4228242"/>
              <a:gd name="connsiteY1794" fmla="*/ 1512026 h 2262602"/>
              <a:gd name="connsiteX1795" fmla="*/ 1480471 w 4228242"/>
              <a:gd name="connsiteY1795" fmla="*/ 1524314 h 2262602"/>
              <a:gd name="connsiteX1796" fmla="*/ 1488662 w 4228242"/>
              <a:gd name="connsiteY1796" fmla="*/ 1539268 h 2262602"/>
              <a:gd name="connsiteX1797" fmla="*/ 1493044 w 4228242"/>
              <a:gd name="connsiteY1797" fmla="*/ 1529933 h 2262602"/>
              <a:gd name="connsiteX1798" fmla="*/ 1515904 w 4228242"/>
              <a:gd name="connsiteY1798" fmla="*/ 1545840 h 2262602"/>
              <a:gd name="connsiteX1799" fmla="*/ 1510284 w 4228242"/>
              <a:gd name="connsiteY1799" fmla="*/ 1534886 h 2262602"/>
              <a:gd name="connsiteX1800" fmla="*/ 1532954 w 4228242"/>
              <a:gd name="connsiteY1800" fmla="*/ 1542221 h 2262602"/>
              <a:gd name="connsiteX1801" fmla="*/ 1525619 w 4228242"/>
              <a:gd name="connsiteY1801" fmla="*/ 1552984 h 2262602"/>
              <a:gd name="connsiteX1802" fmla="*/ 1535430 w 4228242"/>
              <a:gd name="connsiteY1802" fmla="*/ 1546221 h 2262602"/>
              <a:gd name="connsiteX1803" fmla="*/ 1545241 w 4228242"/>
              <a:gd name="connsiteY1803" fmla="*/ 1562509 h 2262602"/>
              <a:gd name="connsiteX1804" fmla="*/ 1486186 w 4228242"/>
              <a:gd name="connsiteY1804" fmla="*/ 1549364 h 2262602"/>
              <a:gd name="connsiteX1805" fmla="*/ 1427131 w 4228242"/>
              <a:gd name="connsiteY1805" fmla="*/ 1514217 h 2262602"/>
              <a:gd name="connsiteX1806" fmla="*/ 1432179 w 4228242"/>
              <a:gd name="connsiteY1806" fmla="*/ 1522123 h 2262602"/>
              <a:gd name="connsiteX1807" fmla="*/ 1422559 w 4228242"/>
              <a:gd name="connsiteY1807" fmla="*/ 1514979 h 2262602"/>
              <a:gd name="connsiteX1808" fmla="*/ 1411605 w 4228242"/>
              <a:gd name="connsiteY1808" fmla="*/ 1530029 h 2262602"/>
              <a:gd name="connsiteX1809" fmla="*/ 2093500 w 4228242"/>
              <a:gd name="connsiteY1809" fmla="*/ 390362 h 2262602"/>
              <a:gd name="connsiteX1810" fmla="*/ 2076450 w 4228242"/>
              <a:gd name="connsiteY1810" fmla="*/ 388172 h 2262602"/>
              <a:gd name="connsiteX1811" fmla="*/ 2093500 w 4228242"/>
              <a:gd name="connsiteY1811" fmla="*/ 390362 h 2262602"/>
              <a:gd name="connsiteX1812" fmla="*/ 2093786 w 4228242"/>
              <a:gd name="connsiteY1812" fmla="*/ 370646 h 2262602"/>
              <a:gd name="connsiteX1813" fmla="*/ 2083880 w 4228242"/>
              <a:gd name="connsiteY1813" fmla="*/ 366074 h 2262602"/>
              <a:gd name="connsiteX1814" fmla="*/ 2093786 w 4228242"/>
              <a:gd name="connsiteY1814" fmla="*/ 370646 h 2262602"/>
              <a:gd name="connsiteX1815" fmla="*/ 2012537 w 4228242"/>
              <a:gd name="connsiteY1815" fmla="*/ 542762 h 2262602"/>
              <a:gd name="connsiteX1816" fmla="*/ 1994345 w 4228242"/>
              <a:gd name="connsiteY1816" fmla="*/ 525903 h 2262602"/>
              <a:gd name="connsiteX1817" fmla="*/ 2012537 w 4228242"/>
              <a:gd name="connsiteY1817" fmla="*/ 542762 h 2262602"/>
              <a:gd name="connsiteX1818" fmla="*/ 2074069 w 4228242"/>
              <a:gd name="connsiteY1818" fmla="*/ 387029 h 2262602"/>
              <a:gd name="connsiteX1819" fmla="*/ 2023586 w 4228242"/>
              <a:gd name="connsiteY1819" fmla="*/ 366645 h 2262602"/>
              <a:gd name="connsiteX1820" fmla="*/ 2037398 w 4228242"/>
              <a:gd name="connsiteY1820" fmla="*/ 355977 h 2262602"/>
              <a:gd name="connsiteX1821" fmla="*/ 2067401 w 4228242"/>
              <a:gd name="connsiteY1821" fmla="*/ 375408 h 2262602"/>
              <a:gd name="connsiteX1822" fmla="*/ 2074069 w 4228242"/>
              <a:gd name="connsiteY1822" fmla="*/ 387029 h 2262602"/>
              <a:gd name="connsiteX1823" fmla="*/ 1525524 w 4228242"/>
              <a:gd name="connsiteY1823" fmla="*/ 1516503 h 2262602"/>
              <a:gd name="connsiteX1824" fmla="*/ 1509998 w 4228242"/>
              <a:gd name="connsiteY1824" fmla="*/ 1512407 h 2262602"/>
              <a:gd name="connsiteX1825" fmla="*/ 1525524 w 4228242"/>
              <a:gd name="connsiteY1825" fmla="*/ 1516503 h 2262602"/>
              <a:gd name="connsiteX1826" fmla="*/ 2012061 w 4228242"/>
              <a:gd name="connsiteY1826" fmla="*/ 468944 h 2262602"/>
              <a:gd name="connsiteX1827" fmla="*/ 2005298 w 4228242"/>
              <a:gd name="connsiteY1827" fmla="*/ 477230 h 2262602"/>
              <a:gd name="connsiteX1828" fmla="*/ 1995392 w 4228242"/>
              <a:gd name="connsiteY1828" fmla="*/ 467039 h 2262602"/>
              <a:gd name="connsiteX1829" fmla="*/ 2012061 w 4228242"/>
              <a:gd name="connsiteY1829" fmla="*/ 468944 h 2262602"/>
              <a:gd name="connsiteX1830" fmla="*/ 1995106 w 4228242"/>
              <a:gd name="connsiteY1830" fmla="*/ 486660 h 2262602"/>
              <a:gd name="connsiteX1831" fmla="*/ 1991868 w 4228242"/>
              <a:gd name="connsiteY1831" fmla="*/ 493613 h 2262602"/>
              <a:gd name="connsiteX1832" fmla="*/ 1962722 w 4228242"/>
              <a:gd name="connsiteY1832" fmla="*/ 474659 h 2262602"/>
              <a:gd name="connsiteX1833" fmla="*/ 1995106 w 4228242"/>
              <a:gd name="connsiteY1833" fmla="*/ 486660 h 2262602"/>
              <a:gd name="connsiteX1834" fmla="*/ 1961674 w 4228242"/>
              <a:gd name="connsiteY1834" fmla="*/ 477040 h 2262602"/>
              <a:gd name="connsiteX1835" fmla="*/ 1901476 w 4228242"/>
              <a:gd name="connsiteY1835" fmla="*/ 449703 h 2262602"/>
              <a:gd name="connsiteX1836" fmla="*/ 1910144 w 4228242"/>
              <a:gd name="connsiteY1836" fmla="*/ 436654 h 2262602"/>
              <a:gd name="connsiteX1837" fmla="*/ 1947767 w 4228242"/>
              <a:gd name="connsiteY1837" fmla="*/ 456561 h 2262602"/>
              <a:gd name="connsiteX1838" fmla="*/ 1948434 w 4228242"/>
              <a:gd name="connsiteY1838" fmla="*/ 468182 h 2262602"/>
              <a:gd name="connsiteX1839" fmla="*/ 1955006 w 4228242"/>
              <a:gd name="connsiteY1839" fmla="*/ 459895 h 2262602"/>
              <a:gd name="connsiteX1840" fmla="*/ 1961674 w 4228242"/>
              <a:gd name="connsiteY1840" fmla="*/ 477040 h 2262602"/>
              <a:gd name="connsiteX1841" fmla="*/ 1497330 w 4228242"/>
              <a:gd name="connsiteY1841" fmla="*/ 1478403 h 2262602"/>
              <a:gd name="connsiteX1842" fmla="*/ 1485329 w 4228242"/>
              <a:gd name="connsiteY1842" fmla="*/ 1475831 h 2262602"/>
              <a:gd name="connsiteX1843" fmla="*/ 1497330 w 4228242"/>
              <a:gd name="connsiteY1843" fmla="*/ 1478403 h 2262602"/>
              <a:gd name="connsiteX1844" fmla="*/ 1508951 w 4228242"/>
              <a:gd name="connsiteY1844" fmla="*/ 1404584 h 2262602"/>
              <a:gd name="connsiteX1845" fmla="*/ 1469517 w 4228242"/>
              <a:gd name="connsiteY1845" fmla="*/ 1393440 h 2262602"/>
              <a:gd name="connsiteX1846" fmla="*/ 1433798 w 4228242"/>
              <a:gd name="connsiteY1846" fmla="*/ 1375247 h 2262602"/>
              <a:gd name="connsiteX1847" fmla="*/ 1435322 w 4228242"/>
              <a:gd name="connsiteY1847" fmla="*/ 1386963 h 2262602"/>
              <a:gd name="connsiteX1848" fmla="*/ 1424273 w 4228242"/>
              <a:gd name="connsiteY1848" fmla="*/ 1382486 h 2262602"/>
              <a:gd name="connsiteX1849" fmla="*/ 1430084 w 4228242"/>
              <a:gd name="connsiteY1849" fmla="*/ 1373723 h 2262602"/>
              <a:gd name="connsiteX1850" fmla="*/ 1418177 w 4228242"/>
              <a:gd name="connsiteY1850" fmla="*/ 1366008 h 2262602"/>
              <a:gd name="connsiteX1851" fmla="*/ 1462754 w 4228242"/>
              <a:gd name="connsiteY1851" fmla="*/ 1370771 h 2262602"/>
              <a:gd name="connsiteX1852" fmla="*/ 1484376 w 4228242"/>
              <a:gd name="connsiteY1852" fmla="*/ 1383344 h 2262602"/>
              <a:gd name="connsiteX1853" fmla="*/ 1510284 w 4228242"/>
              <a:gd name="connsiteY1853" fmla="*/ 1396679 h 2262602"/>
              <a:gd name="connsiteX1854" fmla="*/ 1508951 w 4228242"/>
              <a:gd name="connsiteY1854" fmla="*/ 1404584 h 2262602"/>
              <a:gd name="connsiteX1855" fmla="*/ 1443800 w 4228242"/>
              <a:gd name="connsiteY1855" fmla="*/ 1538887 h 2262602"/>
              <a:gd name="connsiteX1856" fmla="*/ 1431036 w 4228242"/>
              <a:gd name="connsiteY1856" fmla="*/ 1538792 h 2262602"/>
              <a:gd name="connsiteX1857" fmla="*/ 1433513 w 4228242"/>
              <a:gd name="connsiteY1857" fmla="*/ 1528600 h 2262602"/>
              <a:gd name="connsiteX1858" fmla="*/ 1443800 w 4228242"/>
              <a:gd name="connsiteY1858" fmla="*/ 1538887 h 2262602"/>
              <a:gd name="connsiteX1859" fmla="*/ 1901571 w 4228242"/>
              <a:gd name="connsiteY1859" fmla="*/ 435797 h 2262602"/>
              <a:gd name="connsiteX1860" fmla="*/ 1877663 w 4228242"/>
              <a:gd name="connsiteY1860" fmla="*/ 436940 h 2262602"/>
              <a:gd name="connsiteX1861" fmla="*/ 1884140 w 4228242"/>
              <a:gd name="connsiteY1861" fmla="*/ 428558 h 2262602"/>
              <a:gd name="connsiteX1862" fmla="*/ 1901571 w 4228242"/>
              <a:gd name="connsiteY1862" fmla="*/ 435797 h 2262602"/>
              <a:gd name="connsiteX1863" fmla="*/ 1416177 w 4228242"/>
              <a:gd name="connsiteY1863" fmla="*/ 1495834 h 2262602"/>
              <a:gd name="connsiteX1864" fmla="*/ 1407224 w 4228242"/>
              <a:gd name="connsiteY1864" fmla="*/ 1511645 h 2262602"/>
              <a:gd name="connsiteX1865" fmla="*/ 1387507 w 4228242"/>
              <a:gd name="connsiteY1865" fmla="*/ 1489738 h 2262602"/>
              <a:gd name="connsiteX1866" fmla="*/ 1416177 w 4228242"/>
              <a:gd name="connsiteY1866" fmla="*/ 1495834 h 2262602"/>
              <a:gd name="connsiteX1867" fmla="*/ 1343406 w 4228242"/>
              <a:gd name="connsiteY1867" fmla="*/ 1516122 h 2262602"/>
              <a:gd name="connsiteX1868" fmla="*/ 1352169 w 4228242"/>
              <a:gd name="connsiteY1868" fmla="*/ 1519742 h 2262602"/>
              <a:gd name="connsiteX1869" fmla="*/ 1327309 w 4228242"/>
              <a:gd name="connsiteY1869" fmla="*/ 1514979 h 2262602"/>
              <a:gd name="connsiteX1870" fmla="*/ 1301115 w 4228242"/>
              <a:gd name="connsiteY1870" fmla="*/ 1507264 h 2262602"/>
              <a:gd name="connsiteX1871" fmla="*/ 1251395 w 4228242"/>
              <a:gd name="connsiteY1871" fmla="*/ 1481356 h 2262602"/>
              <a:gd name="connsiteX1872" fmla="*/ 1246156 w 4228242"/>
              <a:gd name="connsiteY1872" fmla="*/ 1484975 h 2262602"/>
              <a:gd name="connsiteX1873" fmla="*/ 1237583 w 4228242"/>
              <a:gd name="connsiteY1873" fmla="*/ 1476308 h 2262602"/>
              <a:gd name="connsiteX1874" fmla="*/ 1253204 w 4228242"/>
              <a:gd name="connsiteY1874" fmla="*/ 1476593 h 2262602"/>
              <a:gd name="connsiteX1875" fmla="*/ 1254157 w 4228242"/>
              <a:gd name="connsiteY1875" fmla="*/ 1468688 h 2262602"/>
              <a:gd name="connsiteX1876" fmla="*/ 1288447 w 4228242"/>
              <a:gd name="connsiteY1876" fmla="*/ 1478117 h 2262602"/>
              <a:gd name="connsiteX1877" fmla="*/ 1309306 w 4228242"/>
              <a:gd name="connsiteY1877" fmla="*/ 1482975 h 2262602"/>
              <a:gd name="connsiteX1878" fmla="*/ 1320451 w 4228242"/>
              <a:gd name="connsiteY1878" fmla="*/ 1483928 h 2262602"/>
              <a:gd name="connsiteX1879" fmla="*/ 1332071 w 4228242"/>
              <a:gd name="connsiteY1879" fmla="*/ 1483832 h 2262602"/>
              <a:gd name="connsiteX1880" fmla="*/ 1341311 w 4228242"/>
              <a:gd name="connsiteY1880" fmla="*/ 1501549 h 2262602"/>
              <a:gd name="connsiteX1881" fmla="*/ 1346168 w 4228242"/>
              <a:gd name="connsiteY1881" fmla="*/ 1489643 h 2262602"/>
              <a:gd name="connsiteX1882" fmla="*/ 1355789 w 4228242"/>
              <a:gd name="connsiteY1882" fmla="*/ 1496405 h 2262602"/>
              <a:gd name="connsiteX1883" fmla="*/ 1353598 w 4228242"/>
              <a:gd name="connsiteY1883" fmla="*/ 1506597 h 2262602"/>
              <a:gd name="connsiteX1884" fmla="*/ 1376744 w 4228242"/>
              <a:gd name="connsiteY1884" fmla="*/ 1510502 h 2262602"/>
              <a:gd name="connsiteX1885" fmla="*/ 1369886 w 4228242"/>
              <a:gd name="connsiteY1885" fmla="*/ 1502216 h 2262602"/>
              <a:gd name="connsiteX1886" fmla="*/ 1392841 w 4228242"/>
              <a:gd name="connsiteY1886" fmla="*/ 1511550 h 2262602"/>
              <a:gd name="connsiteX1887" fmla="*/ 1387507 w 4228242"/>
              <a:gd name="connsiteY1887" fmla="*/ 1528790 h 2262602"/>
              <a:gd name="connsiteX1888" fmla="*/ 1354931 w 4228242"/>
              <a:gd name="connsiteY1888" fmla="*/ 1518313 h 2262602"/>
              <a:gd name="connsiteX1889" fmla="*/ 1393603 w 4228242"/>
              <a:gd name="connsiteY1889" fmla="*/ 1547936 h 2262602"/>
              <a:gd name="connsiteX1890" fmla="*/ 1339501 w 4228242"/>
              <a:gd name="connsiteY1890" fmla="*/ 1525933 h 2262602"/>
              <a:gd name="connsiteX1891" fmla="*/ 1343406 w 4228242"/>
              <a:gd name="connsiteY1891" fmla="*/ 1516122 h 2262602"/>
              <a:gd name="connsiteX1892" fmla="*/ 1431322 w 4228242"/>
              <a:gd name="connsiteY1892" fmla="*/ 1446494 h 2262602"/>
              <a:gd name="connsiteX1893" fmla="*/ 1421035 w 4228242"/>
              <a:gd name="connsiteY1893" fmla="*/ 1450685 h 2262602"/>
              <a:gd name="connsiteX1894" fmla="*/ 1431322 w 4228242"/>
              <a:gd name="connsiteY1894" fmla="*/ 1446494 h 2262602"/>
              <a:gd name="connsiteX1895" fmla="*/ 1407128 w 4228242"/>
              <a:gd name="connsiteY1895" fmla="*/ 1453257 h 2262602"/>
              <a:gd name="connsiteX1896" fmla="*/ 1410938 w 4228242"/>
              <a:gd name="connsiteY1896" fmla="*/ 1449257 h 2262602"/>
              <a:gd name="connsiteX1897" fmla="*/ 1362932 w 4228242"/>
              <a:gd name="connsiteY1897" fmla="*/ 1437922 h 2262602"/>
              <a:gd name="connsiteX1898" fmla="*/ 1416939 w 4228242"/>
              <a:gd name="connsiteY1898" fmla="*/ 1435064 h 2262602"/>
              <a:gd name="connsiteX1899" fmla="*/ 1407128 w 4228242"/>
              <a:gd name="connsiteY1899" fmla="*/ 1453257 h 2262602"/>
              <a:gd name="connsiteX1900" fmla="*/ 1381411 w 4228242"/>
              <a:gd name="connsiteY1900" fmla="*/ 1484404 h 2262602"/>
              <a:gd name="connsiteX1901" fmla="*/ 1369314 w 4228242"/>
              <a:gd name="connsiteY1901" fmla="*/ 1493357 h 2262602"/>
              <a:gd name="connsiteX1902" fmla="*/ 1357313 w 4228242"/>
              <a:gd name="connsiteY1902" fmla="*/ 1477260 h 2262602"/>
              <a:gd name="connsiteX1903" fmla="*/ 1381411 w 4228242"/>
              <a:gd name="connsiteY1903" fmla="*/ 1484404 h 2262602"/>
              <a:gd name="connsiteX1904" fmla="*/ 1354265 w 4228242"/>
              <a:gd name="connsiteY1904" fmla="*/ 1354483 h 2262602"/>
              <a:gd name="connsiteX1905" fmla="*/ 1351502 w 4228242"/>
              <a:gd name="connsiteY1905" fmla="*/ 1350768 h 2262602"/>
              <a:gd name="connsiteX1906" fmla="*/ 1358932 w 4228242"/>
              <a:gd name="connsiteY1906" fmla="*/ 1348006 h 2262602"/>
              <a:gd name="connsiteX1907" fmla="*/ 1343216 w 4228242"/>
              <a:gd name="connsiteY1907" fmla="*/ 1339529 h 2262602"/>
              <a:gd name="connsiteX1908" fmla="*/ 1382173 w 4228242"/>
              <a:gd name="connsiteY1908" fmla="*/ 1337338 h 2262602"/>
              <a:gd name="connsiteX1909" fmla="*/ 1376458 w 4228242"/>
              <a:gd name="connsiteY1909" fmla="*/ 1351721 h 2262602"/>
              <a:gd name="connsiteX1910" fmla="*/ 1381982 w 4228242"/>
              <a:gd name="connsiteY1910" fmla="*/ 1359531 h 2262602"/>
              <a:gd name="connsiteX1911" fmla="*/ 1383030 w 4228242"/>
              <a:gd name="connsiteY1911" fmla="*/ 1346006 h 2262602"/>
              <a:gd name="connsiteX1912" fmla="*/ 1409033 w 4228242"/>
              <a:gd name="connsiteY1912" fmla="*/ 1351149 h 2262602"/>
              <a:gd name="connsiteX1913" fmla="*/ 1419225 w 4228242"/>
              <a:gd name="connsiteY1913" fmla="*/ 1358102 h 2262602"/>
              <a:gd name="connsiteX1914" fmla="*/ 1398651 w 4228242"/>
              <a:gd name="connsiteY1914" fmla="*/ 1360769 h 2262602"/>
              <a:gd name="connsiteX1915" fmla="*/ 1419701 w 4228242"/>
              <a:gd name="connsiteY1915" fmla="*/ 1377819 h 2262602"/>
              <a:gd name="connsiteX1916" fmla="*/ 1380173 w 4228242"/>
              <a:gd name="connsiteY1916" fmla="*/ 1366675 h 2262602"/>
              <a:gd name="connsiteX1917" fmla="*/ 1359980 w 4228242"/>
              <a:gd name="connsiteY1917" fmla="*/ 1359531 h 2262602"/>
              <a:gd name="connsiteX1918" fmla="*/ 1343311 w 4228242"/>
              <a:gd name="connsiteY1918" fmla="*/ 1345053 h 2262602"/>
              <a:gd name="connsiteX1919" fmla="*/ 1354265 w 4228242"/>
              <a:gd name="connsiteY1919" fmla="*/ 1354483 h 2262602"/>
              <a:gd name="connsiteX1920" fmla="*/ 1364171 w 4228242"/>
              <a:gd name="connsiteY1920" fmla="*/ 1460687 h 2262602"/>
              <a:gd name="connsiteX1921" fmla="*/ 1362075 w 4228242"/>
              <a:gd name="connsiteY1921" fmla="*/ 1470974 h 2262602"/>
              <a:gd name="connsiteX1922" fmla="*/ 1355884 w 4228242"/>
              <a:gd name="connsiteY1922" fmla="*/ 1465735 h 2262602"/>
              <a:gd name="connsiteX1923" fmla="*/ 1364171 w 4228242"/>
              <a:gd name="connsiteY1923" fmla="*/ 1460687 h 2262602"/>
              <a:gd name="connsiteX1924" fmla="*/ 1353122 w 4228242"/>
              <a:gd name="connsiteY1924" fmla="*/ 1467354 h 2262602"/>
              <a:gd name="connsiteX1925" fmla="*/ 1327023 w 4228242"/>
              <a:gd name="connsiteY1925" fmla="*/ 1458686 h 2262602"/>
              <a:gd name="connsiteX1926" fmla="*/ 1321499 w 4228242"/>
              <a:gd name="connsiteY1926" fmla="*/ 1443827 h 2262602"/>
              <a:gd name="connsiteX1927" fmla="*/ 1335215 w 4228242"/>
              <a:gd name="connsiteY1927" fmla="*/ 1454400 h 2262602"/>
              <a:gd name="connsiteX1928" fmla="*/ 1353122 w 4228242"/>
              <a:gd name="connsiteY1928" fmla="*/ 1467354 h 2262602"/>
              <a:gd name="connsiteX1929" fmla="*/ 1398270 w 4228242"/>
              <a:gd name="connsiteY1929" fmla="*/ 1263710 h 2262602"/>
              <a:gd name="connsiteX1930" fmla="*/ 1398270 w 4228242"/>
              <a:gd name="connsiteY1930" fmla="*/ 1269234 h 2262602"/>
              <a:gd name="connsiteX1931" fmla="*/ 1375410 w 4228242"/>
              <a:gd name="connsiteY1931" fmla="*/ 1260852 h 2262602"/>
              <a:gd name="connsiteX1932" fmla="*/ 1398270 w 4228242"/>
              <a:gd name="connsiteY1932" fmla="*/ 1263710 h 2262602"/>
              <a:gd name="connsiteX1933" fmla="*/ 1379125 w 4228242"/>
              <a:gd name="connsiteY1933" fmla="*/ 1256756 h 2262602"/>
              <a:gd name="connsiteX1934" fmla="*/ 1369600 w 4228242"/>
              <a:gd name="connsiteY1934" fmla="*/ 1253232 h 2262602"/>
              <a:gd name="connsiteX1935" fmla="*/ 1371410 w 4228242"/>
              <a:gd name="connsiteY1935" fmla="*/ 1248470 h 2262602"/>
              <a:gd name="connsiteX1936" fmla="*/ 1379030 w 4228242"/>
              <a:gd name="connsiteY1936" fmla="*/ 1245707 h 2262602"/>
              <a:gd name="connsiteX1937" fmla="*/ 1379125 w 4228242"/>
              <a:gd name="connsiteY1937" fmla="*/ 1256756 h 2262602"/>
              <a:gd name="connsiteX1938" fmla="*/ 1312355 w 4228242"/>
              <a:gd name="connsiteY1938" fmla="*/ 1451447 h 2262602"/>
              <a:gd name="connsiteX1939" fmla="*/ 1252442 w 4228242"/>
              <a:gd name="connsiteY1939" fmla="*/ 1434969 h 2262602"/>
              <a:gd name="connsiteX1940" fmla="*/ 1307211 w 4228242"/>
              <a:gd name="connsiteY1940" fmla="*/ 1444018 h 2262602"/>
              <a:gd name="connsiteX1941" fmla="*/ 1312355 w 4228242"/>
              <a:gd name="connsiteY1941" fmla="*/ 1451447 h 2262602"/>
              <a:gd name="connsiteX1942" fmla="*/ 1327976 w 4228242"/>
              <a:gd name="connsiteY1942" fmla="*/ 1218752 h 2262602"/>
              <a:gd name="connsiteX1943" fmla="*/ 1318165 w 4228242"/>
              <a:gd name="connsiteY1943" fmla="*/ 1213894 h 2262602"/>
              <a:gd name="connsiteX1944" fmla="*/ 1311212 w 4228242"/>
              <a:gd name="connsiteY1944" fmla="*/ 1204940 h 2262602"/>
              <a:gd name="connsiteX1945" fmla="*/ 1296067 w 4228242"/>
              <a:gd name="connsiteY1945" fmla="*/ 1205417 h 2262602"/>
              <a:gd name="connsiteX1946" fmla="*/ 1298258 w 4228242"/>
              <a:gd name="connsiteY1946" fmla="*/ 1192653 h 2262602"/>
              <a:gd name="connsiteX1947" fmla="*/ 1301591 w 4228242"/>
              <a:gd name="connsiteY1947" fmla="*/ 1201797 h 2262602"/>
              <a:gd name="connsiteX1948" fmla="*/ 1304068 w 4228242"/>
              <a:gd name="connsiteY1948" fmla="*/ 1194463 h 2262602"/>
              <a:gd name="connsiteX1949" fmla="*/ 1350455 w 4228242"/>
              <a:gd name="connsiteY1949" fmla="*/ 1210655 h 2262602"/>
              <a:gd name="connsiteX1950" fmla="*/ 1335215 w 4228242"/>
              <a:gd name="connsiteY1950" fmla="*/ 1210560 h 2262602"/>
              <a:gd name="connsiteX1951" fmla="*/ 1347788 w 4228242"/>
              <a:gd name="connsiteY1951" fmla="*/ 1217990 h 2262602"/>
              <a:gd name="connsiteX1952" fmla="*/ 1348073 w 4228242"/>
              <a:gd name="connsiteY1952" fmla="*/ 1229039 h 2262602"/>
              <a:gd name="connsiteX1953" fmla="*/ 1331024 w 4228242"/>
              <a:gd name="connsiteY1953" fmla="*/ 1228277 h 2262602"/>
              <a:gd name="connsiteX1954" fmla="*/ 1355027 w 4228242"/>
              <a:gd name="connsiteY1954" fmla="*/ 1239897 h 2262602"/>
              <a:gd name="connsiteX1955" fmla="*/ 1363313 w 4228242"/>
              <a:gd name="connsiteY1955" fmla="*/ 1229229 h 2262602"/>
              <a:gd name="connsiteX1956" fmla="*/ 1374267 w 4228242"/>
              <a:gd name="connsiteY1956" fmla="*/ 1257899 h 2262602"/>
              <a:gd name="connsiteX1957" fmla="*/ 1368743 w 4228242"/>
              <a:gd name="connsiteY1957" fmla="*/ 1266853 h 2262602"/>
              <a:gd name="connsiteX1958" fmla="*/ 1276826 w 4228242"/>
              <a:gd name="connsiteY1958" fmla="*/ 1237230 h 2262602"/>
              <a:gd name="connsiteX1959" fmla="*/ 1282065 w 4228242"/>
              <a:gd name="connsiteY1959" fmla="*/ 1228086 h 2262602"/>
              <a:gd name="connsiteX1960" fmla="*/ 1265492 w 4228242"/>
              <a:gd name="connsiteY1960" fmla="*/ 1233611 h 2262602"/>
              <a:gd name="connsiteX1961" fmla="*/ 1268730 w 4228242"/>
              <a:gd name="connsiteY1961" fmla="*/ 1223800 h 2262602"/>
              <a:gd name="connsiteX1962" fmla="*/ 1260348 w 4228242"/>
              <a:gd name="connsiteY1962" fmla="*/ 1223800 h 2262602"/>
              <a:gd name="connsiteX1963" fmla="*/ 1256062 w 4228242"/>
              <a:gd name="connsiteY1963" fmla="*/ 1230563 h 2262602"/>
              <a:gd name="connsiteX1964" fmla="*/ 1246632 w 4228242"/>
              <a:gd name="connsiteY1964" fmla="*/ 1227515 h 2262602"/>
              <a:gd name="connsiteX1965" fmla="*/ 1246346 w 4228242"/>
              <a:gd name="connsiteY1965" fmla="*/ 1221990 h 2262602"/>
              <a:gd name="connsiteX1966" fmla="*/ 1263587 w 4228242"/>
              <a:gd name="connsiteY1966" fmla="*/ 1214084 h 2262602"/>
              <a:gd name="connsiteX1967" fmla="*/ 1264920 w 4228242"/>
              <a:gd name="connsiteY1967" fmla="*/ 1203702 h 2262602"/>
              <a:gd name="connsiteX1968" fmla="*/ 1279398 w 4228242"/>
              <a:gd name="connsiteY1968" fmla="*/ 1211132 h 2262602"/>
              <a:gd name="connsiteX1969" fmla="*/ 1286542 w 4228242"/>
              <a:gd name="connsiteY1969" fmla="*/ 1202559 h 2262602"/>
              <a:gd name="connsiteX1970" fmla="*/ 1306068 w 4228242"/>
              <a:gd name="connsiteY1970" fmla="*/ 1212179 h 2262602"/>
              <a:gd name="connsiteX1971" fmla="*/ 1327976 w 4228242"/>
              <a:gd name="connsiteY1971" fmla="*/ 1218752 h 2262602"/>
              <a:gd name="connsiteX1972" fmla="*/ 1236726 w 4228242"/>
              <a:gd name="connsiteY1972" fmla="*/ 1451162 h 2262602"/>
              <a:gd name="connsiteX1973" fmla="*/ 1244537 w 4228242"/>
              <a:gd name="connsiteY1973" fmla="*/ 1440303 h 2262602"/>
              <a:gd name="connsiteX1974" fmla="*/ 1266444 w 4228242"/>
              <a:gd name="connsiteY1974" fmla="*/ 1451066 h 2262602"/>
              <a:gd name="connsiteX1975" fmla="*/ 1290923 w 4228242"/>
              <a:gd name="connsiteY1975" fmla="*/ 1460020 h 2262602"/>
              <a:gd name="connsiteX1976" fmla="*/ 1236726 w 4228242"/>
              <a:gd name="connsiteY1976" fmla="*/ 1451162 h 2262602"/>
              <a:gd name="connsiteX1977" fmla="*/ 1240250 w 4228242"/>
              <a:gd name="connsiteY1977" fmla="*/ 1463449 h 2262602"/>
              <a:gd name="connsiteX1978" fmla="*/ 1231583 w 4228242"/>
              <a:gd name="connsiteY1978" fmla="*/ 1460306 h 2262602"/>
              <a:gd name="connsiteX1979" fmla="*/ 1240250 w 4228242"/>
              <a:gd name="connsiteY1979" fmla="*/ 1463449 h 2262602"/>
              <a:gd name="connsiteX1980" fmla="*/ 1237583 w 4228242"/>
              <a:gd name="connsiteY1980" fmla="*/ 1437731 h 2262602"/>
              <a:gd name="connsiteX1981" fmla="*/ 1225487 w 4228242"/>
              <a:gd name="connsiteY1981" fmla="*/ 1444685 h 2262602"/>
              <a:gd name="connsiteX1982" fmla="*/ 1232345 w 4228242"/>
              <a:gd name="connsiteY1982" fmla="*/ 1436112 h 2262602"/>
              <a:gd name="connsiteX1983" fmla="*/ 1205103 w 4228242"/>
              <a:gd name="connsiteY1983" fmla="*/ 1408585 h 2262602"/>
              <a:gd name="connsiteX1984" fmla="*/ 1233869 w 4228242"/>
              <a:gd name="connsiteY1984" fmla="*/ 1409633 h 2262602"/>
              <a:gd name="connsiteX1985" fmla="*/ 1238345 w 4228242"/>
              <a:gd name="connsiteY1985" fmla="*/ 1419158 h 2262602"/>
              <a:gd name="connsiteX1986" fmla="*/ 1228725 w 4228242"/>
              <a:gd name="connsiteY1986" fmla="*/ 1418872 h 2262602"/>
              <a:gd name="connsiteX1987" fmla="*/ 1237583 w 4228242"/>
              <a:gd name="connsiteY1987" fmla="*/ 1437731 h 2262602"/>
              <a:gd name="connsiteX1988" fmla="*/ 1181386 w 4228242"/>
              <a:gd name="connsiteY1988" fmla="*/ 1422491 h 2262602"/>
              <a:gd name="connsiteX1989" fmla="*/ 1174337 w 4228242"/>
              <a:gd name="connsiteY1989" fmla="*/ 1414776 h 2262602"/>
              <a:gd name="connsiteX1990" fmla="*/ 1182053 w 4228242"/>
              <a:gd name="connsiteY1990" fmla="*/ 1414586 h 2262602"/>
              <a:gd name="connsiteX1991" fmla="*/ 1181386 w 4228242"/>
              <a:gd name="connsiteY1991" fmla="*/ 1422491 h 2262602"/>
              <a:gd name="connsiteX1992" fmla="*/ 1525048 w 4228242"/>
              <a:gd name="connsiteY1992" fmla="*/ 120614 h 2262602"/>
              <a:gd name="connsiteX1993" fmla="*/ 1499426 w 4228242"/>
              <a:gd name="connsiteY1993" fmla="*/ 110613 h 2262602"/>
              <a:gd name="connsiteX1994" fmla="*/ 1515427 w 4228242"/>
              <a:gd name="connsiteY1994" fmla="*/ 109851 h 2262602"/>
              <a:gd name="connsiteX1995" fmla="*/ 1525048 w 4228242"/>
              <a:gd name="connsiteY1995" fmla="*/ 120614 h 2262602"/>
              <a:gd name="connsiteX1996" fmla="*/ 1423797 w 4228242"/>
              <a:gd name="connsiteY1996" fmla="*/ 124139 h 2262602"/>
              <a:gd name="connsiteX1997" fmla="*/ 1371314 w 4228242"/>
              <a:gd name="connsiteY1997" fmla="*/ 116804 h 2262602"/>
              <a:gd name="connsiteX1998" fmla="*/ 1355503 w 4228242"/>
              <a:gd name="connsiteY1998" fmla="*/ 102517 h 2262602"/>
              <a:gd name="connsiteX1999" fmla="*/ 1357789 w 4228242"/>
              <a:gd name="connsiteY1999" fmla="*/ 92420 h 2262602"/>
              <a:gd name="connsiteX2000" fmla="*/ 1402080 w 4228242"/>
              <a:gd name="connsiteY2000" fmla="*/ 94992 h 2262602"/>
              <a:gd name="connsiteX2001" fmla="*/ 1399032 w 4228242"/>
              <a:gd name="connsiteY2001" fmla="*/ 107470 h 2262602"/>
              <a:gd name="connsiteX2002" fmla="*/ 1423797 w 4228242"/>
              <a:gd name="connsiteY2002" fmla="*/ 124139 h 2262602"/>
              <a:gd name="connsiteX2003" fmla="*/ 1074420 w 4228242"/>
              <a:gd name="connsiteY2003" fmla="*/ 1328765 h 2262602"/>
              <a:gd name="connsiteX2004" fmla="*/ 1063562 w 4228242"/>
              <a:gd name="connsiteY2004" fmla="*/ 1328956 h 2262602"/>
              <a:gd name="connsiteX2005" fmla="*/ 1074420 w 4228242"/>
              <a:gd name="connsiteY2005" fmla="*/ 1328765 h 2262602"/>
              <a:gd name="connsiteX2006" fmla="*/ 1055846 w 4228242"/>
              <a:gd name="connsiteY2006" fmla="*/ 1374676 h 2262602"/>
              <a:gd name="connsiteX2007" fmla="*/ 1043559 w 4228242"/>
              <a:gd name="connsiteY2007" fmla="*/ 1374581 h 2262602"/>
              <a:gd name="connsiteX2008" fmla="*/ 1055846 w 4228242"/>
              <a:gd name="connsiteY2008" fmla="*/ 1374676 h 2262602"/>
              <a:gd name="connsiteX2009" fmla="*/ 999363 w 4228242"/>
              <a:gd name="connsiteY2009" fmla="*/ 1331051 h 2262602"/>
              <a:gd name="connsiteX2010" fmla="*/ 989648 w 4228242"/>
              <a:gd name="connsiteY2010" fmla="*/ 1337147 h 2262602"/>
              <a:gd name="connsiteX2011" fmla="*/ 999363 w 4228242"/>
              <a:gd name="connsiteY2011" fmla="*/ 1331051 h 2262602"/>
              <a:gd name="connsiteX2012" fmla="*/ 1121855 w 4228242"/>
              <a:gd name="connsiteY2012" fmla="*/ 203672 h 2262602"/>
              <a:gd name="connsiteX2013" fmla="*/ 1101566 w 4228242"/>
              <a:gd name="connsiteY2013" fmla="*/ 213769 h 2262602"/>
              <a:gd name="connsiteX2014" fmla="*/ 1094327 w 4228242"/>
              <a:gd name="connsiteY2014" fmla="*/ 173764 h 2262602"/>
              <a:gd name="connsiteX2015" fmla="*/ 1121855 w 4228242"/>
              <a:gd name="connsiteY2015" fmla="*/ 203672 h 2262602"/>
              <a:gd name="connsiteX2016" fmla="*/ 919829 w 4228242"/>
              <a:gd name="connsiteY2016" fmla="*/ 1046444 h 2262602"/>
              <a:gd name="connsiteX2017" fmla="*/ 909447 w 4228242"/>
              <a:gd name="connsiteY2017" fmla="*/ 1053398 h 2262602"/>
              <a:gd name="connsiteX2018" fmla="*/ 908590 w 4228242"/>
              <a:gd name="connsiteY2018" fmla="*/ 1043015 h 2262602"/>
              <a:gd name="connsiteX2019" fmla="*/ 919829 w 4228242"/>
              <a:gd name="connsiteY2019" fmla="*/ 1046444 h 2262602"/>
              <a:gd name="connsiteX2020" fmla="*/ 790575 w 4228242"/>
              <a:gd name="connsiteY2020" fmla="*/ 201672 h 2262602"/>
              <a:gd name="connsiteX2021" fmla="*/ 770763 w 4228242"/>
              <a:gd name="connsiteY2021" fmla="*/ 217484 h 2262602"/>
              <a:gd name="connsiteX2022" fmla="*/ 768382 w 4228242"/>
              <a:gd name="connsiteY2022" fmla="*/ 256155 h 2262602"/>
              <a:gd name="connsiteX2023" fmla="*/ 745236 w 4228242"/>
              <a:gd name="connsiteY2023" fmla="*/ 248916 h 2262602"/>
              <a:gd name="connsiteX2024" fmla="*/ 750380 w 4228242"/>
              <a:gd name="connsiteY2024" fmla="*/ 207578 h 2262602"/>
              <a:gd name="connsiteX2025" fmla="*/ 773716 w 4228242"/>
              <a:gd name="connsiteY2025" fmla="*/ 196814 h 2262602"/>
              <a:gd name="connsiteX2026" fmla="*/ 790575 w 4228242"/>
              <a:gd name="connsiteY2026" fmla="*/ 201672 h 2262602"/>
              <a:gd name="connsiteX2027" fmla="*/ 777526 w 4228242"/>
              <a:gd name="connsiteY2027" fmla="*/ 711355 h 2262602"/>
              <a:gd name="connsiteX2028" fmla="*/ 762857 w 4228242"/>
              <a:gd name="connsiteY2028" fmla="*/ 711736 h 2262602"/>
              <a:gd name="connsiteX2029" fmla="*/ 772573 w 4228242"/>
              <a:gd name="connsiteY2029" fmla="*/ 706307 h 2262602"/>
              <a:gd name="connsiteX2030" fmla="*/ 777526 w 4228242"/>
              <a:gd name="connsiteY2030" fmla="*/ 711355 h 2262602"/>
              <a:gd name="connsiteX2031" fmla="*/ 727996 w 4228242"/>
              <a:gd name="connsiteY2031" fmla="*/ 233771 h 2262602"/>
              <a:gd name="connsiteX2032" fmla="*/ 714661 w 4228242"/>
              <a:gd name="connsiteY2032" fmla="*/ 231581 h 2262602"/>
              <a:gd name="connsiteX2033" fmla="*/ 717328 w 4228242"/>
              <a:gd name="connsiteY2033" fmla="*/ 218627 h 2262602"/>
              <a:gd name="connsiteX2034" fmla="*/ 727996 w 4228242"/>
              <a:gd name="connsiteY2034" fmla="*/ 233771 h 2262602"/>
              <a:gd name="connsiteX2035" fmla="*/ 752951 w 4228242"/>
              <a:gd name="connsiteY2035" fmla="*/ 1074924 h 2262602"/>
              <a:gd name="connsiteX2036" fmla="*/ 742093 w 4228242"/>
              <a:gd name="connsiteY2036" fmla="*/ 1072638 h 2262602"/>
              <a:gd name="connsiteX2037" fmla="*/ 752951 w 4228242"/>
              <a:gd name="connsiteY2037" fmla="*/ 1074924 h 2262602"/>
              <a:gd name="connsiteX2038" fmla="*/ 677132 w 4228242"/>
              <a:gd name="connsiteY2038" fmla="*/ 1040253 h 2262602"/>
              <a:gd name="connsiteX2039" fmla="*/ 673608 w 4228242"/>
              <a:gd name="connsiteY2039" fmla="*/ 1040729 h 2262602"/>
              <a:gd name="connsiteX2040" fmla="*/ 675608 w 4228242"/>
              <a:gd name="connsiteY2040" fmla="*/ 1027394 h 2262602"/>
              <a:gd name="connsiteX2041" fmla="*/ 677132 w 4228242"/>
              <a:gd name="connsiteY2041" fmla="*/ 1040253 h 226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</a:cxnLst>
            <a:rect l="l" t="t" r="r" b="b"/>
            <a:pathLst>
              <a:path w="4228242" h="2262602">
                <a:moveTo>
                  <a:pt x="3950779" y="1141980"/>
                </a:moveTo>
                <a:cubicBezTo>
                  <a:pt x="3949827" y="1142361"/>
                  <a:pt x="3948875" y="1142837"/>
                  <a:pt x="3947827" y="1143314"/>
                </a:cubicBezTo>
                <a:lnTo>
                  <a:pt x="3947255" y="1143504"/>
                </a:lnTo>
                <a:lnTo>
                  <a:pt x="3948017" y="1143314"/>
                </a:lnTo>
                <a:lnTo>
                  <a:pt x="3948684" y="1143123"/>
                </a:lnTo>
                <a:lnTo>
                  <a:pt x="3951351" y="1142361"/>
                </a:lnTo>
                <a:cubicBezTo>
                  <a:pt x="3952304" y="1142171"/>
                  <a:pt x="3953256" y="1141885"/>
                  <a:pt x="3954113" y="1141694"/>
                </a:cubicBezTo>
                <a:cubicBezTo>
                  <a:pt x="3954875" y="1141504"/>
                  <a:pt x="3955637" y="1141313"/>
                  <a:pt x="3956399" y="1141218"/>
                </a:cubicBezTo>
                <a:cubicBezTo>
                  <a:pt x="3957352" y="1140932"/>
                  <a:pt x="3958400" y="1140742"/>
                  <a:pt x="3959257" y="1140647"/>
                </a:cubicBezTo>
                <a:cubicBezTo>
                  <a:pt x="3959733" y="1140551"/>
                  <a:pt x="3960495" y="1140456"/>
                  <a:pt x="3961352" y="1140266"/>
                </a:cubicBezTo>
                <a:cubicBezTo>
                  <a:pt x="3961829" y="1140170"/>
                  <a:pt x="3962591" y="1140075"/>
                  <a:pt x="3963448" y="1139980"/>
                </a:cubicBezTo>
                <a:cubicBezTo>
                  <a:pt x="3963829" y="1139980"/>
                  <a:pt x="3964210" y="1139885"/>
                  <a:pt x="3964305" y="1139885"/>
                </a:cubicBezTo>
                <a:cubicBezTo>
                  <a:pt x="3963734" y="1139885"/>
                  <a:pt x="3964019" y="1139885"/>
                  <a:pt x="3963353" y="1139885"/>
                </a:cubicBezTo>
                <a:cubicBezTo>
                  <a:pt x="3962495" y="1139885"/>
                  <a:pt x="3961829" y="1139789"/>
                  <a:pt x="3960876" y="1139789"/>
                </a:cubicBezTo>
                <a:cubicBezTo>
                  <a:pt x="3959543" y="1139694"/>
                  <a:pt x="3957066" y="1139408"/>
                  <a:pt x="3956304" y="1139313"/>
                </a:cubicBezTo>
                <a:cubicBezTo>
                  <a:pt x="3956971" y="1139408"/>
                  <a:pt x="3956876" y="1139408"/>
                  <a:pt x="3957447" y="1139408"/>
                </a:cubicBezTo>
                <a:cubicBezTo>
                  <a:pt x="3958304" y="1139504"/>
                  <a:pt x="3959733" y="1139599"/>
                  <a:pt x="3961257" y="1139789"/>
                </a:cubicBezTo>
                <a:cubicBezTo>
                  <a:pt x="3962114" y="1139789"/>
                  <a:pt x="3962972" y="1139885"/>
                  <a:pt x="3963543" y="1139885"/>
                </a:cubicBezTo>
                <a:cubicBezTo>
                  <a:pt x="3963258" y="1139885"/>
                  <a:pt x="3962972" y="1139885"/>
                  <a:pt x="3962591" y="1139885"/>
                </a:cubicBezTo>
                <a:cubicBezTo>
                  <a:pt x="3961733" y="1139885"/>
                  <a:pt x="3960971" y="1139789"/>
                  <a:pt x="3960304" y="1139789"/>
                </a:cubicBezTo>
                <a:cubicBezTo>
                  <a:pt x="3959352" y="1139694"/>
                  <a:pt x="3958495" y="1139599"/>
                  <a:pt x="3957637" y="1139504"/>
                </a:cubicBezTo>
                <a:cubicBezTo>
                  <a:pt x="3956590" y="1139408"/>
                  <a:pt x="3955542" y="1139218"/>
                  <a:pt x="3954780" y="1139123"/>
                </a:cubicBezTo>
                <a:cubicBezTo>
                  <a:pt x="3955352" y="1139218"/>
                  <a:pt x="3956114" y="1139313"/>
                  <a:pt x="3956399" y="1139313"/>
                </a:cubicBezTo>
                <a:cubicBezTo>
                  <a:pt x="3954685" y="1139027"/>
                  <a:pt x="3954590" y="1139027"/>
                  <a:pt x="3952970" y="1138837"/>
                </a:cubicBezTo>
                <a:cubicBezTo>
                  <a:pt x="3952494" y="1138742"/>
                  <a:pt x="3955066" y="1139123"/>
                  <a:pt x="3952208" y="1138742"/>
                </a:cubicBezTo>
                <a:cubicBezTo>
                  <a:pt x="3951256" y="1138551"/>
                  <a:pt x="3950779" y="1138456"/>
                  <a:pt x="3949351" y="1138265"/>
                </a:cubicBezTo>
                <a:cubicBezTo>
                  <a:pt x="3947636" y="1137789"/>
                  <a:pt x="3943064" y="1137027"/>
                  <a:pt x="3939921" y="1136075"/>
                </a:cubicBezTo>
                <a:cubicBezTo>
                  <a:pt x="3937921" y="1135503"/>
                  <a:pt x="3935921" y="1134932"/>
                  <a:pt x="3934016" y="1134455"/>
                </a:cubicBezTo>
                <a:cubicBezTo>
                  <a:pt x="3932206" y="1133789"/>
                  <a:pt x="3930396" y="1133217"/>
                  <a:pt x="3928872" y="1132741"/>
                </a:cubicBezTo>
                <a:cubicBezTo>
                  <a:pt x="3926300" y="1131884"/>
                  <a:pt x="3923062" y="1130741"/>
                  <a:pt x="3920014" y="1129407"/>
                </a:cubicBezTo>
                <a:cubicBezTo>
                  <a:pt x="3918204" y="1128645"/>
                  <a:pt x="3916394" y="1127978"/>
                  <a:pt x="3914585" y="1127216"/>
                </a:cubicBezTo>
                <a:lnTo>
                  <a:pt x="3912394" y="1126264"/>
                </a:lnTo>
                <a:lnTo>
                  <a:pt x="3912584" y="1126359"/>
                </a:lnTo>
                <a:cubicBezTo>
                  <a:pt x="3912679" y="1126454"/>
                  <a:pt x="3912013" y="1126454"/>
                  <a:pt x="3909917" y="1125407"/>
                </a:cubicBezTo>
                <a:cubicBezTo>
                  <a:pt x="3907727" y="1124359"/>
                  <a:pt x="3903631" y="1122263"/>
                  <a:pt x="3896011" y="1118168"/>
                </a:cubicBezTo>
                <a:cubicBezTo>
                  <a:pt x="3901154" y="1121120"/>
                  <a:pt x="3901821" y="1123311"/>
                  <a:pt x="3891344" y="1117501"/>
                </a:cubicBezTo>
                <a:cubicBezTo>
                  <a:pt x="3891534" y="1117977"/>
                  <a:pt x="3898202" y="1122549"/>
                  <a:pt x="3897440" y="1122549"/>
                </a:cubicBezTo>
                <a:cubicBezTo>
                  <a:pt x="3894296" y="1120644"/>
                  <a:pt x="3892677" y="1120073"/>
                  <a:pt x="3892296" y="1120454"/>
                </a:cubicBezTo>
                <a:cubicBezTo>
                  <a:pt x="3891820" y="1120835"/>
                  <a:pt x="3892772" y="1122168"/>
                  <a:pt x="3893153" y="1123597"/>
                </a:cubicBezTo>
                <a:cubicBezTo>
                  <a:pt x="3893725" y="1125121"/>
                  <a:pt x="3894487" y="1126931"/>
                  <a:pt x="3894773" y="1128359"/>
                </a:cubicBezTo>
                <a:cubicBezTo>
                  <a:pt x="3894773" y="1129693"/>
                  <a:pt x="3894201" y="1130550"/>
                  <a:pt x="3892391" y="1130074"/>
                </a:cubicBezTo>
                <a:cubicBezTo>
                  <a:pt x="3885057" y="1122644"/>
                  <a:pt x="3896583" y="1128931"/>
                  <a:pt x="3886486" y="1121120"/>
                </a:cubicBezTo>
                <a:cubicBezTo>
                  <a:pt x="3887534" y="1123692"/>
                  <a:pt x="3887248" y="1125026"/>
                  <a:pt x="3886200" y="1125692"/>
                </a:cubicBezTo>
                <a:cubicBezTo>
                  <a:pt x="3884867" y="1126169"/>
                  <a:pt x="3882962" y="1125978"/>
                  <a:pt x="3880961" y="1125502"/>
                </a:cubicBezTo>
                <a:cubicBezTo>
                  <a:pt x="3876485" y="1124359"/>
                  <a:pt x="3871912" y="1122263"/>
                  <a:pt x="3870103" y="1123978"/>
                </a:cubicBezTo>
                <a:cubicBezTo>
                  <a:pt x="3866579" y="1119215"/>
                  <a:pt x="3870008" y="1120739"/>
                  <a:pt x="3864959" y="1114834"/>
                </a:cubicBezTo>
                <a:cubicBezTo>
                  <a:pt x="3864293" y="1116072"/>
                  <a:pt x="3859816" y="1114358"/>
                  <a:pt x="3860673" y="1118739"/>
                </a:cubicBezTo>
                <a:cubicBezTo>
                  <a:pt x="3858578" y="1115977"/>
                  <a:pt x="3857339" y="1115120"/>
                  <a:pt x="3854387" y="1110643"/>
                </a:cubicBezTo>
                <a:cubicBezTo>
                  <a:pt x="3855149" y="1114167"/>
                  <a:pt x="3853053" y="1114072"/>
                  <a:pt x="3850291" y="1112738"/>
                </a:cubicBezTo>
                <a:cubicBezTo>
                  <a:pt x="3847719" y="1111595"/>
                  <a:pt x="3844195" y="1109024"/>
                  <a:pt x="3841337" y="1107785"/>
                </a:cubicBezTo>
                <a:cubicBezTo>
                  <a:pt x="3843814" y="1113215"/>
                  <a:pt x="3847243" y="1115405"/>
                  <a:pt x="3846576" y="1116644"/>
                </a:cubicBezTo>
                <a:cubicBezTo>
                  <a:pt x="3845719" y="1117120"/>
                  <a:pt x="3845147" y="1117882"/>
                  <a:pt x="3844195" y="1118358"/>
                </a:cubicBezTo>
                <a:cubicBezTo>
                  <a:pt x="3843147" y="1115024"/>
                  <a:pt x="3840099" y="1109690"/>
                  <a:pt x="3838766" y="1109595"/>
                </a:cubicBezTo>
                <a:cubicBezTo>
                  <a:pt x="3838385" y="1111024"/>
                  <a:pt x="3837623" y="1111976"/>
                  <a:pt x="3836766" y="1112738"/>
                </a:cubicBezTo>
                <a:lnTo>
                  <a:pt x="3836099" y="1113310"/>
                </a:lnTo>
                <a:lnTo>
                  <a:pt x="3835908" y="1113405"/>
                </a:lnTo>
                <a:lnTo>
                  <a:pt x="3835908" y="1113405"/>
                </a:lnTo>
                <a:lnTo>
                  <a:pt x="3835908" y="1113405"/>
                </a:lnTo>
                <a:cubicBezTo>
                  <a:pt x="3838385" y="1112167"/>
                  <a:pt x="3830288" y="1116167"/>
                  <a:pt x="3841528" y="1110643"/>
                </a:cubicBezTo>
                <a:lnTo>
                  <a:pt x="3841528" y="1110643"/>
                </a:lnTo>
                <a:lnTo>
                  <a:pt x="3841528" y="1110643"/>
                </a:lnTo>
                <a:lnTo>
                  <a:pt x="3841433" y="1110738"/>
                </a:lnTo>
                <a:lnTo>
                  <a:pt x="3840956" y="1110929"/>
                </a:lnTo>
                <a:lnTo>
                  <a:pt x="3839147" y="1111786"/>
                </a:lnTo>
                <a:lnTo>
                  <a:pt x="3832003" y="1115405"/>
                </a:lnTo>
                <a:cubicBezTo>
                  <a:pt x="3822573" y="1120358"/>
                  <a:pt x="3813620" y="1125883"/>
                  <a:pt x="3808000" y="1134455"/>
                </a:cubicBezTo>
                <a:cubicBezTo>
                  <a:pt x="3808857" y="1128645"/>
                  <a:pt x="3807333" y="1128740"/>
                  <a:pt x="3805428" y="1130360"/>
                </a:cubicBezTo>
                <a:cubicBezTo>
                  <a:pt x="3803523" y="1131979"/>
                  <a:pt x="3801237" y="1135122"/>
                  <a:pt x="3801333" y="1134932"/>
                </a:cubicBezTo>
                <a:cubicBezTo>
                  <a:pt x="3801142" y="1134932"/>
                  <a:pt x="3799332" y="1130360"/>
                  <a:pt x="3799046" y="1130360"/>
                </a:cubicBezTo>
                <a:cubicBezTo>
                  <a:pt x="3793331" y="1129693"/>
                  <a:pt x="3787521" y="1131598"/>
                  <a:pt x="3781806" y="1134836"/>
                </a:cubicBezTo>
                <a:cubicBezTo>
                  <a:pt x="3780377" y="1135598"/>
                  <a:pt x="3778949" y="1136551"/>
                  <a:pt x="3777520" y="1137503"/>
                </a:cubicBezTo>
                <a:cubicBezTo>
                  <a:pt x="3776186" y="1138456"/>
                  <a:pt x="3774662" y="1139504"/>
                  <a:pt x="3772853" y="1140551"/>
                </a:cubicBezTo>
                <a:cubicBezTo>
                  <a:pt x="3769328" y="1142742"/>
                  <a:pt x="3765899" y="1145028"/>
                  <a:pt x="3762470" y="1147314"/>
                </a:cubicBezTo>
                <a:cubicBezTo>
                  <a:pt x="3748850" y="1156744"/>
                  <a:pt x="3736562" y="1163983"/>
                  <a:pt x="3729037" y="1159030"/>
                </a:cubicBezTo>
                <a:cubicBezTo>
                  <a:pt x="3733514" y="1163602"/>
                  <a:pt x="3728657" y="1176937"/>
                  <a:pt x="3720656" y="1170841"/>
                </a:cubicBezTo>
                <a:cubicBezTo>
                  <a:pt x="3717227" y="1164650"/>
                  <a:pt x="3721608" y="1164840"/>
                  <a:pt x="3719894" y="1160078"/>
                </a:cubicBezTo>
                <a:cubicBezTo>
                  <a:pt x="3688175" y="1177318"/>
                  <a:pt x="3650742" y="1183319"/>
                  <a:pt x="3612547" y="1193796"/>
                </a:cubicBezTo>
                <a:cubicBezTo>
                  <a:pt x="3613690" y="1194082"/>
                  <a:pt x="3615214" y="1193225"/>
                  <a:pt x="3615881" y="1195606"/>
                </a:cubicBezTo>
                <a:cubicBezTo>
                  <a:pt x="3597021" y="1197130"/>
                  <a:pt x="3587972" y="1190558"/>
                  <a:pt x="3573494" y="1199511"/>
                </a:cubicBezTo>
                <a:cubicBezTo>
                  <a:pt x="3558921" y="1197511"/>
                  <a:pt x="3533108" y="1204845"/>
                  <a:pt x="3525108" y="1204083"/>
                </a:cubicBezTo>
                <a:cubicBezTo>
                  <a:pt x="3526536" y="1205417"/>
                  <a:pt x="3533870" y="1208560"/>
                  <a:pt x="3530251" y="1211322"/>
                </a:cubicBezTo>
                <a:cubicBezTo>
                  <a:pt x="3521583" y="1203893"/>
                  <a:pt x="3514154" y="1200654"/>
                  <a:pt x="3506058" y="1199797"/>
                </a:cubicBezTo>
                <a:cubicBezTo>
                  <a:pt x="3497866" y="1198654"/>
                  <a:pt x="3489008" y="1199416"/>
                  <a:pt x="3478054" y="1200749"/>
                </a:cubicBezTo>
                <a:cubicBezTo>
                  <a:pt x="3476911" y="1194653"/>
                  <a:pt x="3472529" y="1191986"/>
                  <a:pt x="3468338" y="1192177"/>
                </a:cubicBezTo>
                <a:cubicBezTo>
                  <a:pt x="3464052" y="1192272"/>
                  <a:pt x="3460147" y="1195415"/>
                  <a:pt x="3460242" y="1201702"/>
                </a:cubicBezTo>
                <a:cubicBezTo>
                  <a:pt x="3465195" y="1203035"/>
                  <a:pt x="3467767" y="1200749"/>
                  <a:pt x="3469100" y="1196273"/>
                </a:cubicBezTo>
                <a:cubicBezTo>
                  <a:pt x="3471101" y="1199702"/>
                  <a:pt x="3476816" y="1195796"/>
                  <a:pt x="3475387" y="1206083"/>
                </a:cubicBezTo>
                <a:cubicBezTo>
                  <a:pt x="3471672" y="1206464"/>
                  <a:pt x="3463766" y="1207322"/>
                  <a:pt x="3458242" y="1206845"/>
                </a:cubicBezTo>
                <a:cubicBezTo>
                  <a:pt x="3452717" y="1206369"/>
                  <a:pt x="3449765" y="1204655"/>
                  <a:pt x="3455670" y="1199225"/>
                </a:cubicBezTo>
                <a:cubicBezTo>
                  <a:pt x="3444050" y="1204178"/>
                  <a:pt x="3436429" y="1202273"/>
                  <a:pt x="3429000" y="1199606"/>
                </a:cubicBezTo>
                <a:cubicBezTo>
                  <a:pt x="3421475" y="1196844"/>
                  <a:pt x="3414427" y="1193796"/>
                  <a:pt x="3403759" y="1197320"/>
                </a:cubicBezTo>
                <a:cubicBezTo>
                  <a:pt x="3402140" y="1184747"/>
                  <a:pt x="3394329" y="1184081"/>
                  <a:pt x="3386519" y="1183795"/>
                </a:cubicBezTo>
                <a:cubicBezTo>
                  <a:pt x="3378899" y="1183700"/>
                  <a:pt x="3371850" y="1185128"/>
                  <a:pt x="3373279" y="1178366"/>
                </a:cubicBezTo>
                <a:cubicBezTo>
                  <a:pt x="3367087" y="1184462"/>
                  <a:pt x="3358134" y="1182842"/>
                  <a:pt x="3353276" y="1172460"/>
                </a:cubicBezTo>
                <a:cubicBezTo>
                  <a:pt x="3367278" y="1166364"/>
                  <a:pt x="3376232" y="1171603"/>
                  <a:pt x="3384899" y="1166078"/>
                </a:cubicBezTo>
                <a:cubicBezTo>
                  <a:pt x="3379756" y="1166650"/>
                  <a:pt x="3375279" y="1165983"/>
                  <a:pt x="3374327" y="1160459"/>
                </a:cubicBezTo>
                <a:cubicBezTo>
                  <a:pt x="3366897" y="1168555"/>
                  <a:pt x="3360039" y="1167031"/>
                  <a:pt x="3354229" y="1159697"/>
                </a:cubicBezTo>
                <a:cubicBezTo>
                  <a:pt x="3353658" y="1171222"/>
                  <a:pt x="3347657" y="1160744"/>
                  <a:pt x="3346323" y="1159030"/>
                </a:cubicBezTo>
                <a:cubicBezTo>
                  <a:pt x="3343656" y="1167221"/>
                  <a:pt x="3351371" y="1161411"/>
                  <a:pt x="3348704" y="1169603"/>
                </a:cubicBezTo>
                <a:cubicBezTo>
                  <a:pt x="3337846" y="1172936"/>
                  <a:pt x="3325273" y="1167983"/>
                  <a:pt x="3315748" y="1159220"/>
                </a:cubicBezTo>
                <a:cubicBezTo>
                  <a:pt x="3318796" y="1159125"/>
                  <a:pt x="3321272" y="1157887"/>
                  <a:pt x="3322701" y="1154553"/>
                </a:cubicBezTo>
                <a:cubicBezTo>
                  <a:pt x="3318034" y="1156077"/>
                  <a:pt x="3313557" y="1153220"/>
                  <a:pt x="3309842" y="1151886"/>
                </a:cubicBezTo>
                <a:cubicBezTo>
                  <a:pt x="3306033" y="1150362"/>
                  <a:pt x="3302984" y="1150267"/>
                  <a:pt x="3301079" y="1157696"/>
                </a:cubicBezTo>
                <a:cubicBezTo>
                  <a:pt x="3304318" y="1159697"/>
                  <a:pt x="3312224" y="1155791"/>
                  <a:pt x="3312224" y="1161506"/>
                </a:cubicBezTo>
                <a:cubicBezTo>
                  <a:pt x="3300032" y="1164840"/>
                  <a:pt x="3291554" y="1160363"/>
                  <a:pt x="3284982" y="1153220"/>
                </a:cubicBezTo>
                <a:cubicBezTo>
                  <a:pt x="3287078" y="1153791"/>
                  <a:pt x="3296793" y="1155029"/>
                  <a:pt x="3291840" y="1151410"/>
                </a:cubicBezTo>
                <a:cubicBezTo>
                  <a:pt x="3284506" y="1148076"/>
                  <a:pt x="3281553" y="1153601"/>
                  <a:pt x="3276410" y="1154744"/>
                </a:cubicBezTo>
                <a:cubicBezTo>
                  <a:pt x="3262694" y="1134646"/>
                  <a:pt x="3249359" y="1138742"/>
                  <a:pt x="3232499" y="1130360"/>
                </a:cubicBezTo>
                <a:cubicBezTo>
                  <a:pt x="3228594" y="1139123"/>
                  <a:pt x="3219069" y="1135217"/>
                  <a:pt x="3210973" y="1134836"/>
                </a:cubicBezTo>
                <a:cubicBezTo>
                  <a:pt x="3211640" y="1131312"/>
                  <a:pt x="3211163" y="1129121"/>
                  <a:pt x="3210687" y="1126931"/>
                </a:cubicBezTo>
                <a:cubicBezTo>
                  <a:pt x="3211449" y="1120263"/>
                  <a:pt x="3217641" y="1126169"/>
                  <a:pt x="3217641" y="1117691"/>
                </a:cubicBezTo>
                <a:cubicBezTo>
                  <a:pt x="3210973" y="1115786"/>
                  <a:pt x="3194590" y="1116929"/>
                  <a:pt x="3186875" y="1104166"/>
                </a:cubicBezTo>
                <a:cubicBezTo>
                  <a:pt x="3181541" y="1108547"/>
                  <a:pt x="3159824" y="1110738"/>
                  <a:pt x="3160681" y="1093974"/>
                </a:cubicBezTo>
                <a:cubicBezTo>
                  <a:pt x="3173254" y="1094355"/>
                  <a:pt x="3184017" y="1093022"/>
                  <a:pt x="3189542" y="1099403"/>
                </a:cubicBezTo>
                <a:cubicBezTo>
                  <a:pt x="3193066" y="1091212"/>
                  <a:pt x="3223451" y="1110833"/>
                  <a:pt x="3223355" y="1095212"/>
                </a:cubicBezTo>
                <a:cubicBezTo>
                  <a:pt x="3224117" y="1099118"/>
                  <a:pt x="3224403" y="1103594"/>
                  <a:pt x="3228594" y="1103785"/>
                </a:cubicBezTo>
                <a:cubicBezTo>
                  <a:pt x="3231642" y="1100165"/>
                  <a:pt x="3237357" y="1097308"/>
                  <a:pt x="3242691" y="1090355"/>
                </a:cubicBezTo>
                <a:cubicBezTo>
                  <a:pt x="3238881" y="1108357"/>
                  <a:pt x="3253835" y="1083306"/>
                  <a:pt x="3252883" y="1099689"/>
                </a:cubicBezTo>
                <a:cubicBezTo>
                  <a:pt x="3257741" y="1102737"/>
                  <a:pt x="3257360" y="1093593"/>
                  <a:pt x="3260598" y="1093117"/>
                </a:cubicBezTo>
                <a:cubicBezTo>
                  <a:pt x="3264599" y="1096260"/>
                  <a:pt x="3265551" y="1102928"/>
                  <a:pt x="3270409" y="1105023"/>
                </a:cubicBezTo>
                <a:cubicBezTo>
                  <a:pt x="3280220" y="1101118"/>
                  <a:pt x="3289745" y="1099975"/>
                  <a:pt x="3299270" y="1100451"/>
                </a:cubicBezTo>
                <a:cubicBezTo>
                  <a:pt x="3308795" y="1100927"/>
                  <a:pt x="3318224" y="1102928"/>
                  <a:pt x="3327178" y="1104737"/>
                </a:cubicBezTo>
                <a:cubicBezTo>
                  <a:pt x="3336322" y="1106738"/>
                  <a:pt x="3345371" y="1109119"/>
                  <a:pt x="3354324" y="1110929"/>
                </a:cubicBezTo>
                <a:cubicBezTo>
                  <a:pt x="3363183" y="1112548"/>
                  <a:pt x="3371660" y="1112929"/>
                  <a:pt x="3380137" y="1111881"/>
                </a:cubicBezTo>
                <a:cubicBezTo>
                  <a:pt x="3372898" y="1109119"/>
                  <a:pt x="3363373" y="1109690"/>
                  <a:pt x="3360229" y="1100832"/>
                </a:cubicBezTo>
                <a:cubicBezTo>
                  <a:pt x="3362801" y="1100261"/>
                  <a:pt x="3366992" y="1108357"/>
                  <a:pt x="3368993" y="1101118"/>
                </a:cubicBezTo>
                <a:cubicBezTo>
                  <a:pt x="3366611" y="1098641"/>
                  <a:pt x="3361754" y="1099975"/>
                  <a:pt x="3360611" y="1095689"/>
                </a:cubicBezTo>
                <a:cubicBezTo>
                  <a:pt x="3368802" y="1091593"/>
                  <a:pt x="3373088" y="1105404"/>
                  <a:pt x="3376327" y="1101404"/>
                </a:cubicBezTo>
                <a:cubicBezTo>
                  <a:pt x="3368040" y="1099784"/>
                  <a:pt x="3377375" y="1091783"/>
                  <a:pt x="3376994" y="1091117"/>
                </a:cubicBezTo>
                <a:cubicBezTo>
                  <a:pt x="3374422" y="1086640"/>
                  <a:pt x="3369564" y="1093403"/>
                  <a:pt x="3365945" y="1083020"/>
                </a:cubicBezTo>
                <a:cubicBezTo>
                  <a:pt x="3365278" y="1087878"/>
                  <a:pt x="3367183" y="1088735"/>
                  <a:pt x="3366611" y="1093307"/>
                </a:cubicBezTo>
                <a:cubicBezTo>
                  <a:pt x="3363659" y="1092450"/>
                  <a:pt x="3364230" y="1086259"/>
                  <a:pt x="3361373" y="1085402"/>
                </a:cubicBezTo>
                <a:cubicBezTo>
                  <a:pt x="3350038" y="1097784"/>
                  <a:pt x="3336322" y="1096927"/>
                  <a:pt x="3322511" y="1094831"/>
                </a:cubicBezTo>
                <a:cubicBezTo>
                  <a:pt x="3308604" y="1092545"/>
                  <a:pt x="3293841" y="1087688"/>
                  <a:pt x="3280029" y="1093117"/>
                </a:cubicBezTo>
                <a:cubicBezTo>
                  <a:pt x="3280601" y="1079877"/>
                  <a:pt x="3274124" y="1086164"/>
                  <a:pt x="3273743" y="1092450"/>
                </a:cubicBezTo>
                <a:cubicBezTo>
                  <a:pt x="3267170" y="1087688"/>
                  <a:pt x="3266789" y="1081877"/>
                  <a:pt x="3264884" y="1075496"/>
                </a:cubicBezTo>
                <a:cubicBezTo>
                  <a:pt x="3255454" y="1091498"/>
                  <a:pt x="3238976" y="1069781"/>
                  <a:pt x="3227737" y="1080353"/>
                </a:cubicBezTo>
                <a:cubicBezTo>
                  <a:pt x="3220593" y="1063494"/>
                  <a:pt x="3193923" y="1076353"/>
                  <a:pt x="3182874" y="1072162"/>
                </a:cubicBezTo>
                <a:cubicBezTo>
                  <a:pt x="3184017" y="1072924"/>
                  <a:pt x="3184398" y="1074638"/>
                  <a:pt x="3183446" y="1077496"/>
                </a:cubicBezTo>
                <a:cubicBezTo>
                  <a:pt x="3177350" y="1077496"/>
                  <a:pt x="3173159" y="1079687"/>
                  <a:pt x="3170587" y="1072543"/>
                </a:cubicBezTo>
                <a:cubicBezTo>
                  <a:pt x="3175921" y="1067209"/>
                  <a:pt x="3172873" y="1076829"/>
                  <a:pt x="3178397" y="1076639"/>
                </a:cubicBezTo>
                <a:cubicBezTo>
                  <a:pt x="3170301" y="1056636"/>
                  <a:pt x="3147536" y="1065875"/>
                  <a:pt x="3131344" y="1056160"/>
                </a:cubicBezTo>
                <a:cubicBezTo>
                  <a:pt x="3127820" y="1059208"/>
                  <a:pt x="3123438" y="1059970"/>
                  <a:pt x="3119342" y="1061494"/>
                </a:cubicBezTo>
                <a:cubicBezTo>
                  <a:pt x="3117914" y="1053969"/>
                  <a:pt x="3107627" y="1053493"/>
                  <a:pt x="3099721" y="1051397"/>
                </a:cubicBezTo>
                <a:cubicBezTo>
                  <a:pt x="3096578" y="1058255"/>
                  <a:pt x="3092291" y="1062446"/>
                  <a:pt x="3084957" y="1058351"/>
                </a:cubicBezTo>
                <a:cubicBezTo>
                  <a:pt x="3089434" y="1077686"/>
                  <a:pt x="3107436" y="1077782"/>
                  <a:pt x="3119152" y="1077210"/>
                </a:cubicBezTo>
                <a:cubicBezTo>
                  <a:pt x="3110770" y="1085402"/>
                  <a:pt x="3120009" y="1089212"/>
                  <a:pt x="3111437" y="1093974"/>
                </a:cubicBezTo>
                <a:cubicBezTo>
                  <a:pt x="3109912" y="1079115"/>
                  <a:pt x="3079242" y="1081687"/>
                  <a:pt x="3072670" y="1076543"/>
                </a:cubicBezTo>
                <a:cubicBezTo>
                  <a:pt x="3075813" y="1078448"/>
                  <a:pt x="3080004" y="1079306"/>
                  <a:pt x="3077813" y="1085687"/>
                </a:cubicBezTo>
                <a:cubicBezTo>
                  <a:pt x="3072479" y="1084449"/>
                  <a:pt x="3060859" y="1088640"/>
                  <a:pt x="3058287" y="1080925"/>
                </a:cubicBezTo>
                <a:cubicBezTo>
                  <a:pt x="3066669" y="1084925"/>
                  <a:pt x="3067526" y="1073876"/>
                  <a:pt x="3070670" y="1083973"/>
                </a:cubicBezTo>
                <a:cubicBezTo>
                  <a:pt x="3069336" y="1075400"/>
                  <a:pt x="3066860" y="1067876"/>
                  <a:pt x="3061145" y="1063113"/>
                </a:cubicBezTo>
                <a:cubicBezTo>
                  <a:pt x="3057716" y="1070447"/>
                  <a:pt x="3066383" y="1067590"/>
                  <a:pt x="3061335" y="1076448"/>
                </a:cubicBezTo>
                <a:cubicBezTo>
                  <a:pt x="3059525" y="1075972"/>
                  <a:pt x="3058668" y="1077972"/>
                  <a:pt x="3057144" y="1078067"/>
                </a:cubicBezTo>
                <a:cubicBezTo>
                  <a:pt x="3056668" y="1070733"/>
                  <a:pt x="3038475" y="1070257"/>
                  <a:pt x="3046286" y="1061970"/>
                </a:cubicBezTo>
                <a:cubicBezTo>
                  <a:pt x="3032093" y="1062351"/>
                  <a:pt x="3013234" y="1054922"/>
                  <a:pt x="3012281" y="1039110"/>
                </a:cubicBezTo>
                <a:cubicBezTo>
                  <a:pt x="2989041" y="1039205"/>
                  <a:pt x="2969228" y="1040444"/>
                  <a:pt x="2948750" y="1028347"/>
                </a:cubicBezTo>
                <a:cubicBezTo>
                  <a:pt x="2949607" y="1024632"/>
                  <a:pt x="2952274" y="1019489"/>
                  <a:pt x="2950083" y="1017965"/>
                </a:cubicBezTo>
                <a:cubicBezTo>
                  <a:pt x="2946940" y="1022918"/>
                  <a:pt x="2941796" y="1022156"/>
                  <a:pt x="2937891" y="1025013"/>
                </a:cubicBezTo>
                <a:cubicBezTo>
                  <a:pt x="2940082" y="1016345"/>
                  <a:pt x="2932938" y="1023775"/>
                  <a:pt x="2933986" y="1018441"/>
                </a:cubicBezTo>
                <a:cubicBezTo>
                  <a:pt x="2936748" y="1018631"/>
                  <a:pt x="2937796" y="1013678"/>
                  <a:pt x="2939987" y="1012250"/>
                </a:cubicBezTo>
                <a:cubicBezTo>
                  <a:pt x="2935510" y="1011773"/>
                  <a:pt x="2933129" y="1009773"/>
                  <a:pt x="2931795" y="1007011"/>
                </a:cubicBezTo>
                <a:cubicBezTo>
                  <a:pt x="2927985" y="1014155"/>
                  <a:pt x="2937034" y="1011869"/>
                  <a:pt x="2931414" y="1020346"/>
                </a:cubicBezTo>
                <a:cubicBezTo>
                  <a:pt x="2927033" y="1018631"/>
                  <a:pt x="2924556" y="1022537"/>
                  <a:pt x="2920746" y="1022441"/>
                </a:cubicBezTo>
                <a:cubicBezTo>
                  <a:pt x="2916650" y="1011011"/>
                  <a:pt x="2900172" y="1023203"/>
                  <a:pt x="2890361" y="1009583"/>
                </a:cubicBezTo>
                <a:cubicBezTo>
                  <a:pt x="2892076" y="1006535"/>
                  <a:pt x="2894552" y="1005868"/>
                  <a:pt x="2895505" y="1000439"/>
                </a:cubicBezTo>
                <a:cubicBezTo>
                  <a:pt x="2888552" y="999010"/>
                  <a:pt x="2885313" y="1009202"/>
                  <a:pt x="2878455" y="1008344"/>
                </a:cubicBezTo>
                <a:cubicBezTo>
                  <a:pt x="2880074" y="1005011"/>
                  <a:pt x="2882932" y="1005201"/>
                  <a:pt x="2884646" y="1002248"/>
                </a:cubicBezTo>
                <a:cubicBezTo>
                  <a:pt x="2869311" y="1016726"/>
                  <a:pt x="2854452" y="990247"/>
                  <a:pt x="2848737" y="987485"/>
                </a:cubicBezTo>
                <a:cubicBezTo>
                  <a:pt x="2850547" y="988818"/>
                  <a:pt x="2851785" y="993009"/>
                  <a:pt x="2848833" y="993009"/>
                </a:cubicBezTo>
                <a:cubicBezTo>
                  <a:pt x="2820638" y="977388"/>
                  <a:pt x="2793111" y="974054"/>
                  <a:pt x="2765298" y="962815"/>
                </a:cubicBezTo>
                <a:cubicBezTo>
                  <a:pt x="2766155" y="960053"/>
                  <a:pt x="2769489" y="960148"/>
                  <a:pt x="2767108" y="958052"/>
                </a:cubicBezTo>
                <a:cubicBezTo>
                  <a:pt x="2753773" y="955290"/>
                  <a:pt x="2678144" y="957195"/>
                  <a:pt x="2701766" y="933097"/>
                </a:cubicBezTo>
                <a:cubicBezTo>
                  <a:pt x="2700528" y="932049"/>
                  <a:pt x="2698147" y="931478"/>
                  <a:pt x="2699004" y="929192"/>
                </a:cubicBezTo>
                <a:cubicBezTo>
                  <a:pt x="2701385" y="929763"/>
                  <a:pt x="2704148" y="931668"/>
                  <a:pt x="2705576" y="929001"/>
                </a:cubicBezTo>
                <a:cubicBezTo>
                  <a:pt x="2701385" y="923000"/>
                  <a:pt x="2687669" y="925763"/>
                  <a:pt x="2679287" y="923953"/>
                </a:cubicBezTo>
                <a:cubicBezTo>
                  <a:pt x="2678716" y="920048"/>
                  <a:pt x="2679097" y="915571"/>
                  <a:pt x="2677573" y="912142"/>
                </a:cubicBezTo>
                <a:cubicBezTo>
                  <a:pt x="2656808" y="923191"/>
                  <a:pt x="2658142" y="893378"/>
                  <a:pt x="2641092" y="894521"/>
                </a:cubicBezTo>
                <a:cubicBezTo>
                  <a:pt x="2643187" y="888044"/>
                  <a:pt x="2649093" y="895568"/>
                  <a:pt x="2650617" y="887282"/>
                </a:cubicBezTo>
                <a:cubicBezTo>
                  <a:pt x="2623280" y="899188"/>
                  <a:pt x="2597753" y="868327"/>
                  <a:pt x="2567750" y="863564"/>
                </a:cubicBezTo>
                <a:cubicBezTo>
                  <a:pt x="2569941" y="857087"/>
                  <a:pt x="2577370" y="870232"/>
                  <a:pt x="2578418" y="859659"/>
                </a:cubicBezTo>
                <a:cubicBezTo>
                  <a:pt x="2567178" y="858707"/>
                  <a:pt x="2553367" y="852325"/>
                  <a:pt x="2538794" y="845657"/>
                </a:cubicBezTo>
                <a:cubicBezTo>
                  <a:pt x="2524220" y="838609"/>
                  <a:pt x="2509076" y="831275"/>
                  <a:pt x="2495264" y="828893"/>
                </a:cubicBezTo>
                <a:cubicBezTo>
                  <a:pt x="2504313" y="824321"/>
                  <a:pt x="2489740" y="822512"/>
                  <a:pt x="2492026" y="816130"/>
                </a:cubicBezTo>
                <a:cubicBezTo>
                  <a:pt x="2515743" y="807843"/>
                  <a:pt x="2526887" y="830227"/>
                  <a:pt x="2554796" y="827274"/>
                </a:cubicBezTo>
                <a:cubicBezTo>
                  <a:pt x="2555272" y="823464"/>
                  <a:pt x="2562416" y="816035"/>
                  <a:pt x="2558129" y="814701"/>
                </a:cubicBezTo>
                <a:cubicBezTo>
                  <a:pt x="2542318" y="834037"/>
                  <a:pt x="2524887" y="810224"/>
                  <a:pt x="2505742" y="810986"/>
                </a:cubicBezTo>
                <a:cubicBezTo>
                  <a:pt x="2506599" y="806986"/>
                  <a:pt x="2500694" y="806319"/>
                  <a:pt x="2506218" y="799937"/>
                </a:cubicBezTo>
                <a:cubicBezTo>
                  <a:pt x="2485454" y="806795"/>
                  <a:pt x="2458022" y="790889"/>
                  <a:pt x="2439353" y="772410"/>
                </a:cubicBezTo>
                <a:cubicBezTo>
                  <a:pt x="2428970" y="779935"/>
                  <a:pt x="2421636" y="762218"/>
                  <a:pt x="2408873" y="763838"/>
                </a:cubicBezTo>
                <a:cubicBezTo>
                  <a:pt x="2414588" y="762314"/>
                  <a:pt x="2418207" y="751931"/>
                  <a:pt x="2424970" y="754313"/>
                </a:cubicBezTo>
                <a:cubicBezTo>
                  <a:pt x="2424303" y="761456"/>
                  <a:pt x="2414397" y="761647"/>
                  <a:pt x="2422398" y="764504"/>
                </a:cubicBezTo>
                <a:cubicBezTo>
                  <a:pt x="2432971" y="748598"/>
                  <a:pt x="2451926" y="771553"/>
                  <a:pt x="2459831" y="767838"/>
                </a:cubicBezTo>
                <a:cubicBezTo>
                  <a:pt x="2455259" y="764981"/>
                  <a:pt x="2464308" y="765076"/>
                  <a:pt x="2464213" y="758504"/>
                </a:cubicBezTo>
                <a:cubicBezTo>
                  <a:pt x="2453164" y="761075"/>
                  <a:pt x="2449163" y="750788"/>
                  <a:pt x="2438400" y="754884"/>
                </a:cubicBezTo>
                <a:cubicBezTo>
                  <a:pt x="2437543" y="745835"/>
                  <a:pt x="2425256" y="731548"/>
                  <a:pt x="2427161" y="749645"/>
                </a:cubicBezTo>
                <a:cubicBezTo>
                  <a:pt x="2427161" y="733167"/>
                  <a:pt x="2406968" y="736787"/>
                  <a:pt x="2405634" y="722499"/>
                </a:cubicBezTo>
                <a:cubicBezTo>
                  <a:pt x="2425160" y="733929"/>
                  <a:pt x="2437733" y="726881"/>
                  <a:pt x="2453164" y="733453"/>
                </a:cubicBezTo>
                <a:cubicBezTo>
                  <a:pt x="2448211" y="721261"/>
                  <a:pt x="2441067" y="723356"/>
                  <a:pt x="2432876" y="718308"/>
                </a:cubicBezTo>
                <a:cubicBezTo>
                  <a:pt x="2434304" y="715070"/>
                  <a:pt x="2436209" y="713641"/>
                  <a:pt x="2438019" y="712212"/>
                </a:cubicBezTo>
                <a:cubicBezTo>
                  <a:pt x="2411540" y="698115"/>
                  <a:pt x="2392394" y="692495"/>
                  <a:pt x="2379345" y="667445"/>
                </a:cubicBezTo>
                <a:cubicBezTo>
                  <a:pt x="2377726" y="670016"/>
                  <a:pt x="2376488" y="674207"/>
                  <a:pt x="2374106" y="673445"/>
                </a:cubicBezTo>
                <a:cubicBezTo>
                  <a:pt x="2366772" y="658015"/>
                  <a:pt x="2342483" y="651252"/>
                  <a:pt x="2329529" y="646109"/>
                </a:cubicBezTo>
                <a:cubicBezTo>
                  <a:pt x="2331720" y="647537"/>
                  <a:pt x="2333625" y="648966"/>
                  <a:pt x="2330958" y="652490"/>
                </a:cubicBezTo>
                <a:cubicBezTo>
                  <a:pt x="2322671" y="648585"/>
                  <a:pt x="2311908" y="645918"/>
                  <a:pt x="2315718" y="636488"/>
                </a:cubicBezTo>
                <a:cubicBezTo>
                  <a:pt x="2310956" y="635250"/>
                  <a:pt x="2308860" y="645728"/>
                  <a:pt x="2303621" y="642013"/>
                </a:cubicBezTo>
                <a:cubicBezTo>
                  <a:pt x="2300383" y="634012"/>
                  <a:pt x="2302478" y="623820"/>
                  <a:pt x="2297906" y="616295"/>
                </a:cubicBezTo>
                <a:cubicBezTo>
                  <a:pt x="2299240" y="628202"/>
                  <a:pt x="2265617" y="617057"/>
                  <a:pt x="2282190" y="605532"/>
                </a:cubicBezTo>
                <a:cubicBezTo>
                  <a:pt x="2271332" y="598103"/>
                  <a:pt x="2261426" y="601722"/>
                  <a:pt x="2259521" y="585434"/>
                </a:cubicBezTo>
                <a:cubicBezTo>
                  <a:pt x="2253901" y="587911"/>
                  <a:pt x="2248567" y="591340"/>
                  <a:pt x="2242471" y="591245"/>
                </a:cubicBezTo>
                <a:cubicBezTo>
                  <a:pt x="2232470" y="613819"/>
                  <a:pt x="2227136" y="614390"/>
                  <a:pt x="2219420" y="631440"/>
                </a:cubicBezTo>
                <a:cubicBezTo>
                  <a:pt x="2231993" y="631631"/>
                  <a:pt x="2240661" y="632583"/>
                  <a:pt x="2236661" y="648776"/>
                </a:cubicBezTo>
                <a:cubicBezTo>
                  <a:pt x="2241899" y="643727"/>
                  <a:pt x="2256854" y="651728"/>
                  <a:pt x="2257425" y="659253"/>
                </a:cubicBezTo>
                <a:cubicBezTo>
                  <a:pt x="2277618" y="651443"/>
                  <a:pt x="2285333" y="679637"/>
                  <a:pt x="2307146" y="686685"/>
                </a:cubicBezTo>
                <a:cubicBezTo>
                  <a:pt x="2300478" y="697258"/>
                  <a:pt x="2312099" y="692495"/>
                  <a:pt x="2310860" y="702782"/>
                </a:cubicBezTo>
                <a:cubicBezTo>
                  <a:pt x="2303621" y="700401"/>
                  <a:pt x="2296763" y="699639"/>
                  <a:pt x="2289715" y="698210"/>
                </a:cubicBezTo>
                <a:cubicBezTo>
                  <a:pt x="2296001" y="692400"/>
                  <a:pt x="2293906" y="689162"/>
                  <a:pt x="2292858" y="682589"/>
                </a:cubicBezTo>
                <a:cubicBezTo>
                  <a:pt x="2286857" y="688114"/>
                  <a:pt x="2278094" y="681637"/>
                  <a:pt x="2277809" y="675255"/>
                </a:cubicBezTo>
                <a:cubicBezTo>
                  <a:pt x="2270760" y="683828"/>
                  <a:pt x="2283714" y="683256"/>
                  <a:pt x="2282571" y="689066"/>
                </a:cubicBezTo>
                <a:cubicBezTo>
                  <a:pt x="2273618" y="688876"/>
                  <a:pt x="2263997" y="686114"/>
                  <a:pt x="2255330" y="687066"/>
                </a:cubicBezTo>
                <a:cubicBezTo>
                  <a:pt x="2258187" y="672398"/>
                  <a:pt x="2243900" y="666111"/>
                  <a:pt x="2232374" y="666778"/>
                </a:cubicBezTo>
                <a:cubicBezTo>
                  <a:pt x="2231327" y="659539"/>
                  <a:pt x="2231803" y="658777"/>
                  <a:pt x="2238185" y="655348"/>
                </a:cubicBezTo>
                <a:cubicBezTo>
                  <a:pt x="2215610" y="656491"/>
                  <a:pt x="2195798" y="642489"/>
                  <a:pt x="2188464" y="627344"/>
                </a:cubicBezTo>
                <a:cubicBezTo>
                  <a:pt x="2181606" y="634393"/>
                  <a:pt x="2177225" y="630583"/>
                  <a:pt x="2173510" y="625154"/>
                </a:cubicBezTo>
                <a:cubicBezTo>
                  <a:pt x="2172557" y="623725"/>
                  <a:pt x="2171700" y="622391"/>
                  <a:pt x="2170748" y="620963"/>
                </a:cubicBezTo>
                <a:cubicBezTo>
                  <a:pt x="2169700" y="619534"/>
                  <a:pt x="2168462" y="618010"/>
                  <a:pt x="2167319" y="616772"/>
                </a:cubicBezTo>
                <a:cubicBezTo>
                  <a:pt x="2164937" y="614295"/>
                  <a:pt x="2162556" y="612581"/>
                  <a:pt x="2159984" y="612962"/>
                </a:cubicBezTo>
                <a:cubicBezTo>
                  <a:pt x="2162651" y="615914"/>
                  <a:pt x="2163794" y="619343"/>
                  <a:pt x="2163413" y="623249"/>
                </a:cubicBezTo>
                <a:cubicBezTo>
                  <a:pt x="2157222" y="618105"/>
                  <a:pt x="2154650" y="623725"/>
                  <a:pt x="2148459" y="618581"/>
                </a:cubicBezTo>
                <a:cubicBezTo>
                  <a:pt x="2153603" y="609914"/>
                  <a:pt x="2144078" y="606008"/>
                  <a:pt x="2140458" y="600198"/>
                </a:cubicBezTo>
                <a:cubicBezTo>
                  <a:pt x="2136077" y="603341"/>
                  <a:pt x="2143506" y="611247"/>
                  <a:pt x="2135791" y="609342"/>
                </a:cubicBezTo>
                <a:cubicBezTo>
                  <a:pt x="2117598" y="597150"/>
                  <a:pt x="2111121" y="591530"/>
                  <a:pt x="2093119" y="590959"/>
                </a:cubicBezTo>
                <a:cubicBezTo>
                  <a:pt x="2094833" y="582386"/>
                  <a:pt x="2100072" y="576862"/>
                  <a:pt x="2086070" y="570194"/>
                </a:cubicBezTo>
                <a:cubicBezTo>
                  <a:pt x="2084261" y="574290"/>
                  <a:pt x="2081975" y="577148"/>
                  <a:pt x="2079212" y="578291"/>
                </a:cubicBezTo>
                <a:cubicBezTo>
                  <a:pt x="2083499" y="584101"/>
                  <a:pt x="2092166" y="576290"/>
                  <a:pt x="2090738" y="584006"/>
                </a:cubicBezTo>
                <a:cubicBezTo>
                  <a:pt x="2075021" y="581815"/>
                  <a:pt x="2072735" y="561908"/>
                  <a:pt x="2053876" y="571433"/>
                </a:cubicBezTo>
                <a:cubicBezTo>
                  <a:pt x="2051495" y="567718"/>
                  <a:pt x="2045780" y="565146"/>
                  <a:pt x="2051399" y="558764"/>
                </a:cubicBezTo>
                <a:cubicBezTo>
                  <a:pt x="2055400" y="561908"/>
                  <a:pt x="2048923" y="568670"/>
                  <a:pt x="2057305" y="570290"/>
                </a:cubicBezTo>
                <a:cubicBezTo>
                  <a:pt x="2059686" y="558098"/>
                  <a:pt x="2071592" y="563908"/>
                  <a:pt x="2079117" y="566765"/>
                </a:cubicBezTo>
                <a:cubicBezTo>
                  <a:pt x="2064544" y="558288"/>
                  <a:pt x="2067687" y="528761"/>
                  <a:pt x="2053495" y="542477"/>
                </a:cubicBezTo>
                <a:cubicBezTo>
                  <a:pt x="2033492" y="525332"/>
                  <a:pt x="2021396" y="508758"/>
                  <a:pt x="2000345" y="489041"/>
                </a:cubicBezTo>
                <a:cubicBezTo>
                  <a:pt x="2002441" y="485993"/>
                  <a:pt x="2006156" y="486851"/>
                  <a:pt x="2008442" y="484184"/>
                </a:cubicBezTo>
                <a:cubicBezTo>
                  <a:pt x="1997964" y="473516"/>
                  <a:pt x="1982629" y="486755"/>
                  <a:pt x="1987772" y="471896"/>
                </a:cubicBezTo>
                <a:cubicBezTo>
                  <a:pt x="1999679" y="477040"/>
                  <a:pt x="2012823" y="485422"/>
                  <a:pt x="2021300" y="481612"/>
                </a:cubicBezTo>
                <a:cubicBezTo>
                  <a:pt x="2016919" y="479231"/>
                  <a:pt x="2013966" y="476373"/>
                  <a:pt x="2013776" y="472563"/>
                </a:cubicBezTo>
                <a:cubicBezTo>
                  <a:pt x="2021872" y="482945"/>
                  <a:pt x="2020252" y="464562"/>
                  <a:pt x="2037683" y="477897"/>
                </a:cubicBezTo>
                <a:cubicBezTo>
                  <a:pt x="2039874" y="468086"/>
                  <a:pt x="2048161" y="473992"/>
                  <a:pt x="2051590" y="467229"/>
                </a:cubicBezTo>
                <a:cubicBezTo>
                  <a:pt x="2047494" y="460847"/>
                  <a:pt x="2036921" y="456656"/>
                  <a:pt x="2036540" y="448941"/>
                </a:cubicBezTo>
                <a:cubicBezTo>
                  <a:pt x="2058543" y="450941"/>
                  <a:pt x="2069783" y="457799"/>
                  <a:pt x="2075402" y="472754"/>
                </a:cubicBezTo>
                <a:cubicBezTo>
                  <a:pt x="2071402" y="472277"/>
                  <a:pt x="2064449" y="464086"/>
                  <a:pt x="2062353" y="469325"/>
                </a:cubicBezTo>
                <a:cubicBezTo>
                  <a:pt x="2076355" y="474278"/>
                  <a:pt x="2049971" y="473611"/>
                  <a:pt x="2063877" y="478564"/>
                </a:cubicBezTo>
                <a:cubicBezTo>
                  <a:pt x="2075402" y="472468"/>
                  <a:pt x="2083975" y="476373"/>
                  <a:pt x="2094071" y="476278"/>
                </a:cubicBezTo>
                <a:cubicBezTo>
                  <a:pt x="2084737" y="483231"/>
                  <a:pt x="2107787" y="475421"/>
                  <a:pt x="2104835" y="490280"/>
                </a:cubicBezTo>
                <a:cubicBezTo>
                  <a:pt x="2109978" y="490089"/>
                  <a:pt x="2113312" y="484946"/>
                  <a:pt x="2118741" y="485708"/>
                </a:cubicBezTo>
                <a:cubicBezTo>
                  <a:pt x="2129790" y="509520"/>
                  <a:pt x="2166271" y="525427"/>
                  <a:pt x="2183606" y="538190"/>
                </a:cubicBezTo>
                <a:cubicBezTo>
                  <a:pt x="2181511" y="533809"/>
                  <a:pt x="2174081" y="530951"/>
                  <a:pt x="2178844" y="524379"/>
                </a:cubicBezTo>
                <a:cubicBezTo>
                  <a:pt x="2181225" y="525522"/>
                  <a:pt x="2182559" y="523903"/>
                  <a:pt x="2184749" y="524474"/>
                </a:cubicBezTo>
                <a:cubicBezTo>
                  <a:pt x="2186750" y="538381"/>
                  <a:pt x="2208371" y="534761"/>
                  <a:pt x="2204752" y="548858"/>
                </a:cubicBezTo>
                <a:cubicBezTo>
                  <a:pt x="2207990" y="550382"/>
                  <a:pt x="2209800" y="551144"/>
                  <a:pt x="2211229" y="551621"/>
                </a:cubicBezTo>
                <a:cubicBezTo>
                  <a:pt x="2212753" y="552192"/>
                  <a:pt x="2213801" y="552573"/>
                  <a:pt x="2214753" y="553049"/>
                </a:cubicBezTo>
                <a:cubicBezTo>
                  <a:pt x="2216563" y="554002"/>
                  <a:pt x="2217611" y="555240"/>
                  <a:pt x="2219230" y="559050"/>
                </a:cubicBezTo>
                <a:cubicBezTo>
                  <a:pt x="2223516" y="554859"/>
                  <a:pt x="2223802" y="547906"/>
                  <a:pt x="2233327" y="554669"/>
                </a:cubicBezTo>
                <a:cubicBezTo>
                  <a:pt x="2230374" y="559050"/>
                  <a:pt x="2225993" y="556574"/>
                  <a:pt x="2223040" y="560955"/>
                </a:cubicBezTo>
                <a:cubicBezTo>
                  <a:pt x="2237327" y="569337"/>
                  <a:pt x="2268379" y="574290"/>
                  <a:pt x="2271141" y="591054"/>
                </a:cubicBezTo>
                <a:cubicBezTo>
                  <a:pt x="2292287" y="579529"/>
                  <a:pt x="2306098" y="591149"/>
                  <a:pt x="2318671" y="603151"/>
                </a:cubicBezTo>
                <a:cubicBezTo>
                  <a:pt x="2331244" y="615152"/>
                  <a:pt x="2342769" y="628202"/>
                  <a:pt x="2358962" y="620105"/>
                </a:cubicBezTo>
                <a:cubicBezTo>
                  <a:pt x="2357438" y="623153"/>
                  <a:pt x="2361152" y="623820"/>
                  <a:pt x="2360390" y="626582"/>
                </a:cubicBezTo>
                <a:cubicBezTo>
                  <a:pt x="2356199" y="622868"/>
                  <a:pt x="2353247" y="624296"/>
                  <a:pt x="2351342" y="630773"/>
                </a:cubicBezTo>
                <a:cubicBezTo>
                  <a:pt x="2361152" y="634679"/>
                  <a:pt x="2360390" y="635536"/>
                  <a:pt x="2371439" y="646299"/>
                </a:cubicBezTo>
                <a:cubicBezTo>
                  <a:pt x="2374964" y="632202"/>
                  <a:pt x="2359628" y="626868"/>
                  <a:pt x="2359343" y="614676"/>
                </a:cubicBezTo>
                <a:cubicBezTo>
                  <a:pt x="2365439" y="612295"/>
                  <a:pt x="2373725" y="619724"/>
                  <a:pt x="2380964" y="622296"/>
                </a:cubicBezTo>
                <a:cubicBezTo>
                  <a:pt x="2381917" y="614390"/>
                  <a:pt x="2365248" y="606008"/>
                  <a:pt x="2360200" y="603627"/>
                </a:cubicBezTo>
                <a:cubicBezTo>
                  <a:pt x="2360009" y="603532"/>
                  <a:pt x="2355533" y="610580"/>
                  <a:pt x="2353056" y="608675"/>
                </a:cubicBezTo>
                <a:cubicBezTo>
                  <a:pt x="2350770" y="606866"/>
                  <a:pt x="2351532" y="599912"/>
                  <a:pt x="2349056" y="598103"/>
                </a:cubicBezTo>
                <a:cubicBezTo>
                  <a:pt x="2337721" y="589816"/>
                  <a:pt x="2313813" y="592673"/>
                  <a:pt x="2314194" y="575243"/>
                </a:cubicBezTo>
                <a:cubicBezTo>
                  <a:pt x="2320100" y="579910"/>
                  <a:pt x="2324767" y="578100"/>
                  <a:pt x="2328767" y="574004"/>
                </a:cubicBezTo>
                <a:cubicBezTo>
                  <a:pt x="2295049" y="563527"/>
                  <a:pt x="2279428" y="546953"/>
                  <a:pt x="2243233" y="530856"/>
                </a:cubicBezTo>
                <a:cubicBezTo>
                  <a:pt x="2244376" y="528570"/>
                  <a:pt x="2246186" y="528856"/>
                  <a:pt x="2247424" y="527237"/>
                </a:cubicBezTo>
                <a:cubicBezTo>
                  <a:pt x="2239994" y="526760"/>
                  <a:pt x="2234089" y="522665"/>
                  <a:pt x="2227707" y="519140"/>
                </a:cubicBezTo>
                <a:cubicBezTo>
                  <a:pt x="2226278" y="518378"/>
                  <a:pt x="2224183" y="517331"/>
                  <a:pt x="2221992" y="516283"/>
                </a:cubicBezTo>
                <a:cubicBezTo>
                  <a:pt x="2219801" y="515330"/>
                  <a:pt x="2217611" y="514473"/>
                  <a:pt x="2215325" y="513711"/>
                </a:cubicBezTo>
                <a:cubicBezTo>
                  <a:pt x="2210657" y="512282"/>
                  <a:pt x="2205704" y="511520"/>
                  <a:pt x="2199989" y="511997"/>
                </a:cubicBezTo>
                <a:cubicBezTo>
                  <a:pt x="2202275" y="508949"/>
                  <a:pt x="2205895" y="510092"/>
                  <a:pt x="2208276" y="507520"/>
                </a:cubicBezTo>
                <a:cubicBezTo>
                  <a:pt x="2197418" y="504377"/>
                  <a:pt x="2187512" y="504091"/>
                  <a:pt x="2177606" y="503710"/>
                </a:cubicBezTo>
                <a:cubicBezTo>
                  <a:pt x="2185416" y="500662"/>
                  <a:pt x="2173605" y="492185"/>
                  <a:pt x="2175129" y="485231"/>
                </a:cubicBezTo>
                <a:cubicBezTo>
                  <a:pt x="2173034" y="490470"/>
                  <a:pt x="2169509" y="491518"/>
                  <a:pt x="2164556" y="488565"/>
                </a:cubicBezTo>
                <a:cubicBezTo>
                  <a:pt x="2161032" y="482660"/>
                  <a:pt x="2170367" y="484469"/>
                  <a:pt x="2165699" y="480469"/>
                </a:cubicBezTo>
                <a:cubicBezTo>
                  <a:pt x="2152174" y="477135"/>
                  <a:pt x="2137791" y="471420"/>
                  <a:pt x="2125599" y="471992"/>
                </a:cubicBezTo>
                <a:cubicBezTo>
                  <a:pt x="2127504" y="467705"/>
                  <a:pt x="2141601" y="470182"/>
                  <a:pt x="2135981" y="462752"/>
                </a:cubicBezTo>
                <a:cubicBezTo>
                  <a:pt x="2115122" y="467420"/>
                  <a:pt x="2083975" y="430558"/>
                  <a:pt x="2069973" y="421985"/>
                </a:cubicBezTo>
                <a:cubicBezTo>
                  <a:pt x="2075879" y="428177"/>
                  <a:pt x="2058829" y="425891"/>
                  <a:pt x="2059115" y="419795"/>
                </a:cubicBezTo>
                <a:cubicBezTo>
                  <a:pt x="2053114" y="424081"/>
                  <a:pt x="2065401" y="431510"/>
                  <a:pt x="2057210" y="430177"/>
                </a:cubicBezTo>
                <a:cubicBezTo>
                  <a:pt x="2058257" y="419509"/>
                  <a:pt x="2038922" y="418747"/>
                  <a:pt x="2038445" y="413032"/>
                </a:cubicBezTo>
                <a:cubicBezTo>
                  <a:pt x="2038445" y="402935"/>
                  <a:pt x="2047399" y="415413"/>
                  <a:pt x="2049113" y="409412"/>
                </a:cubicBezTo>
                <a:cubicBezTo>
                  <a:pt x="2041589" y="399506"/>
                  <a:pt x="2031873" y="390362"/>
                  <a:pt x="2020062" y="381885"/>
                </a:cubicBezTo>
                <a:cubicBezTo>
                  <a:pt x="2033969" y="382076"/>
                  <a:pt x="2050161" y="391982"/>
                  <a:pt x="2067973" y="401602"/>
                </a:cubicBezTo>
                <a:cubicBezTo>
                  <a:pt x="2076831" y="406364"/>
                  <a:pt x="2086166" y="411032"/>
                  <a:pt x="2095691" y="414365"/>
                </a:cubicBezTo>
                <a:cubicBezTo>
                  <a:pt x="2105025" y="417890"/>
                  <a:pt x="2114645" y="419985"/>
                  <a:pt x="2124551" y="419604"/>
                </a:cubicBezTo>
                <a:cubicBezTo>
                  <a:pt x="2125218" y="413127"/>
                  <a:pt x="2113121" y="416366"/>
                  <a:pt x="2109121" y="414842"/>
                </a:cubicBezTo>
                <a:cubicBezTo>
                  <a:pt x="2114836" y="398840"/>
                  <a:pt x="2101596" y="409412"/>
                  <a:pt x="2098072" y="400840"/>
                </a:cubicBezTo>
                <a:cubicBezTo>
                  <a:pt x="2113312" y="384933"/>
                  <a:pt x="2123218" y="414842"/>
                  <a:pt x="2136267" y="413984"/>
                </a:cubicBezTo>
                <a:cubicBezTo>
                  <a:pt x="2133505" y="412270"/>
                  <a:pt x="2130933" y="410460"/>
                  <a:pt x="2133695" y="406936"/>
                </a:cubicBezTo>
                <a:cubicBezTo>
                  <a:pt x="2136077" y="408079"/>
                  <a:pt x="2137410" y="406460"/>
                  <a:pt x="2139601" y="407031"/>
                </a:cubicBezTo>
                <a:cubicBezTo>
                  <a:pt x="2153888" y="415985"/>
                  <a:pt x="2176082" y="437606"/>
                  <a:pt x="2183797" y="426176"/>
                </a:cubicBezTo>
                <a:cubicBezTo>
                  <a:pt x="2194941" y="433130"/>
                  <a:pt x="2196275" y="453323"/>
                  <a:pt x="2209133" y="453227"/>
                </a:cubicBezTo>
                <a:cubicBezTo>
                  <a:pt x="2198846" y="442845"/>
                  <a:pt x="2189893" y="432082"/>
                  <a:pt x="2190750" y="418175"/>
                </a:cubicBezTo>
                <a:cubicBezTo>
                  <a:pt x="2192560" y="415127"/>
                  <a:pt x="2208752" y="425414"/>
                  <a:pt x="2202656" y="418366"/>
                </a:cubicBezTo>
                <a:cubicBezTo>
                  <a:pt x="2181511" y="417032"/>
                  <a:pt x="2175605" y="412556"/>
                  <a:pt x="2158460" y="404936"/>
                </a:cubicBezTo>
                <a:cubicBezTo>
                  <a:pt x="2158460" y="409508"/>
                  <a:pt x="2170462" y="410270"/>
                  <a:pt x="2164652" y="416651"/>
                </a:cubicBezTo>
                <a:cubicBezTo>
                  <a:pt x="2157794" y="412365"/>
                  <a:pt x="2144744" y="409984"/>
                  <a:pt x="2147697" y="402459"/>
                </a:cubicBezTo>
                <a:cubicBezTo>
                  <a:pt x="2156460" y="402173"/>
                  <a:pt x="2149983" y="388553"/>
                  <a:pt x="2146268" y="393125"/>
                </a:cubicBezTo>
                <a:cubicBezTo>
                  <a:pt x="2151793" y="398459"/>
                  <a:pt x="2140077" y="400649"/>
                  <a:pt x="2136934" y="399983"/>
                </a:cubicBezTo>
                <a:cubicBezTo>
                  <a:pt x="2138172" y="396363"/>
                  <a:pt x="2132171" y="394934"/>
                  <a:pt x="2128457" y="392934"/>
                </a:cubicBezTo>
                <a:cubicBezTo>
                  <a:pt x="2130552" y="388934"/>
                  <a:pt x="2131409" y="385409"/>
                  <a:pt x="2130552" y="382457"/>
                </a:cubicBezTo>
                <a:cubicBezTo>
                  <a:pt x="2123218" y="378551"/>
                  <a:pt x="2117693" y="379599"/>
                  <a:pt x="2111502" y="378742"/>
                </a:cubicBezTo>
                <a:cubicBezTo>
                  <a:pt x="2085689" y="351119"/>
                  <a:pt x="2029301" y="355787"/>
                  <a:pt x="2002536" y="334355"/>
                </a:cubicBezTo>
                <a:cubicBezTo>
                  <a:pt x="2004155" y="334927"/>
                  <a:pt x="2005679" y="335403"/>
                  <a:pt x="2006060" y="333117"/>
                </a:cubicBezTo>
                <a:cubicBezTo>
                  <a:pt x="1996154" y="341023"/>
                  <a:pt x="1984439" y="325973"/>
                  <a:pt x="1982057" y="333498"/>
                </a:cubicBezTo>
                <a:cubicBezTo>
                  <a:pt x="1980248" y="329974"/>
                  <a:pt x="1968437" y="319877"/>
                  <a:pt x="1965674" y="323211"/>
                </a:cubicBezTo>
                <a:cubicBezTo>
                  <a:pt x="1965389" y="327974"/>
                  <a:pt x="1977581" y="328355"/>
                  <a:pt x="1976056" y="333593"/>
                </a:cubicBezTo>
                <a:cubicBezTo>
                  <a:pt x="1974342" y="335975"/>
                  <a:pt x="1971675" y="335975"/>
                  <a:pt x="1969103" y="336070"/>
                </a:cubicBezTo>
                <a:cubicBezTo>
                  <a:pt x="1965389" y="326735"/>
                  <a:pt x="1963007" y="329307"/>
                  <a:pt x="1954054" y="329402"/>
                </a:cubicBezTo>
                <a:cubicBezTo>
                  <a:pt x="1952625" y="325973"/>
                  <a:pt x="1951006" y="322544"/>
                  <a:pt x="1949387" y="319115"/>
                </a:cubicBezTo>
                <a:cubicBezTo>
                  <a:pt x="1931861" y="315877"/>
                  <a:pt x="1925288" y="312162"/>
                  <a:pt x="1908905" y="307685"/>
                </a:cubicBezTo>
                <a:cubicBezTo>
                  <a:pt x="1910144" y="304352"/>
                  <a:pt x="1912239" y="303018"/>
                  <a:pt x="1914430" y="301685"/>
                </a:cubicBezTo>
                <a:cubicBezTo>
                  <a:pt x="1906619" y="301208"/>
                  <a:pt x="1900333" y="298732"/>
                  <a:pt x="1897475" y="291779"/>
                </a:cubicBezTo>
                <a:cubicBezTo>
                  <a:pt x="1906048" y="292350"/>
                  <a:pt x="1913382" y="290255"/>
                  <a:pt x="1920431" y="287397"/>
                </a:cubicBezTo>
                <a:cubicBezTo>
                  <a:pt x="1907477" y="286540"/>
                  <a:pt x="1890331" y="276443"/>
                  <a:pt x="1882045" y="285302"/>
                </a:cubicBezTo>
                <a:cubicBezTo>
                  <a:pt x="1886045" y="288635"/>
                  <a:pt x="1895570" y="282825"/>
                  <a:pt x="1894904" y="290636"/>
                </a:cubicBezTo>
                <a:cubicBezTo>
                  <a:pt x="1886045" y="289588"/>
                  <a:pt x="1877949" y="289778"/>
                  <a:pt x="1870424" y="291588"/>
                </a:cubicBezTo>
                <a:cubicBezTo>
                  <a:pt x="1872520" y="287492"/>
                  <a:pt x="1870139" y="285016"/>
                  <a:pt x="1864709" y="283682"/>
                </a:cubicBezTo>
                <a:cubicBezTo>
                  <a:pt x="1872806" y="280063"/>
                  <a:pt x="1867091" y="269300"/>
                  <a:pt x="1863662" y="263775"/>
                </a:cubicBezTo>
                <a:cubicBezTo>
                  <a:pt x="1858423" y="271776"/>
                  <a:pt x="1865567" y="275205"/>
                  <a:pt x="1862138" y="282635"/>
                </a:cubicBezTo>
                <a:cubicBezTo>
                  <a:pt x="1850993" y="275681"/>
                  <a:pt x="1857947" y="285302"/>
                  <a:pt x="1852517" y="284159"/>
                </a:cubicBezTo>
                <a:cubicBezTo>
                  <a:pt x="1838992" y="279777"/>
                  <a:pt x="1841373" y="269395"/>
                  <a:pt x="1830610" y="263966"/>
                </a:cubicBezTo>
                <a:cubicBezTo>
                  <a:pt x="1836611" y="257679"/>
                  <a:pt x="1847279" y="261108"/>
                  <a:pt x="1854327" y="257108"/>
                </a:cubicBezTo>
                <a:cubicBezTo>
                  <a:pt x="1840325" y="249583"/>
                  <a:pt x="1834896" y="259584"/>
                  <a:pt x="1822037" y="255012"/>
                </a:cubicBezTo>
                <a:cubicBezTo>
                  <a:pt x="1824704" y="249107"/>
                  <a:pt x="1830038" y="249488"/>
                  <a:pt x="1823085" y="244439"/>
                </a:cubicBezTo>
                <a:cubicBezTo>
                  <a:pt x="1800416" y="252821"/>
                  <a:pt x="1768126" y="235105"/>
                  <a:pt x="1746218" y="229390"/>
                </a:cubicBezTo>
                <a:cubicBezTo>
                  <a:pt x="1747552" y="236629"/>
                  <a:pt x="1755934" y="228056"/>
                  <a:pt x="1756029" y="235772"/>
                </a:cubicBezTo>
                <a:cubicBezTo>
                  <a:pt x="1754124" y="238915"/>
                  <a:pt x="1749171" y="236343"/>
                  <a:pt x="1746218" y="237677"/>
                </a:cubicBezTo>
                <a:cubicBezTo>
                  <a:pt x="1746885" y="231200"/>
                  <a:pt x="1737741" y="228628"/>
                  <a:pt x="1743456" y="220151"/>
                </a:cubicBezTo>
                <a:cubicBezTo>
                  <a:pt x="1725263" y="223199"/>
                  <a:pt x="1711643" y="209768"/>
                  <a:pt x="1690878" y="206149"/>
                </a:cubicBezTo>
                <a:cubicBezTo>
                  <a:pt x="1689640" y="201577"/>
                  <a:pt x="1690402" y="185670"/>
                  <a:pt x="1680401" y="191671"/>
                </a:cubicBezTo>
                <a:cubicBezTo>
                  <a:pt x="1683734" y="193100"/>
                  <a:pt x="1686782" y="194624"/>
                  <a:pt x="1684306" y="198434"/>
                </a:cubicBezTo>
                <a:cubicBezTo>
                  <a:pt x="1671733" y="196814"/>
                  <a:pt x="1663541" y="194147"/>
                  <a:pt x="1644491" y="187861"/>
                </a:cubicBezTo>
                <a:cubicBezTo>
                  <a:pt x="1648397" y="170144"/>
                  <a:pt x="1624870" y="163953"/>
                  <a:pt x="1616107" y="151475"/>
                </a:cubicBezTo>
                <a:cubicBezTo>
                  <a:pt x="1608773" y="152999"/>
                  <a:pt x="1617726" y="158619"/>
                  <a:pt x="1610963" y="157952"/>
                </a:cubicBezTo>
                <a:cubicBezTo>
                  <a:pt x="1586008" y="136616"/>
                  <a:pt x="1568672" y="131663"/>
                  <a:pt x="1530572" y="114137"/>
                </a:cubicBezTo>
                <a:cubicBezTo>
                  <a:pt x="1550956" y="115661"/>
                  <a:pt x="1513142" y="105565"/>
                  <a:pt x="1527524" y="102612"/>
                </a:cubicBezTo>
                <a:cubicBezTo>
                  <a:pt x="1513046" y="104231"/>
                  <a:pt x="1488662" y="101469"/>
                  <a:pt x="1482090" y="95087"/>
                </a:cubicBezTo>
                <a:cubicBezTo>
                  <a:pt x="1487329" y="94611"/>
                  <a:pt x="1483614" y="108137"/>
                  <a:pt x="1479423" y="104993"/>
                </a:cubicBezTo>
                <a:cubicBezTo>
                  <a:pt x="1474661" y="98897"/>
                  <a:pt x="1481138" y="95564"/>
                  <a:pt x="1469041" y="96707"/>
                </a:cubicBezTo>
                <a:cubicBezTo>
                  <a:pt x="1473137" y="88229"/>
                  <a:pt x="1471708" y="82419"/>
                  <a:pt x="1464183" y="79276"/>
                </a:cubicBezTo>
                <a:cubicBezTo>
                  <a:pt x="1459706" y="79657"/>
                  <a:pt x="1461230" y="88706"/>
                  <a:pt x="1455706" y="87563"/>
                </a:cubicBezTo>
                <a:cubicBezTo>
                  <a:pt x="1447610" y="80990"/>
                  <a:pt x="1444847" y="82229"/>
                  <a:pt x="1439323" y="77657"/>
                </a:cubicBezTo>
                <a:cubicBezTo>
                  <a:pt x="1443895" y="77466"/>
                  <a:pt x="1447514" y="75752"/>
                  <a:pt x="1450086" y="72704"/>
                </a:cubicBezTo>
                <a:cubicBezTo>
                  <a:pt x="1439799" y="71656"/>
                  <a:pt x="1446657" y="66227"/>
                  <a:pt x="1449038" y="64417"/>
                </a:cubicBezTo>
                <a:cubicBezTo>
                  <a:pt x="1440656" y="59464"/>
                  <a:pt x="1431608" y="54987"/>
                  <a:pt x="1427131" y="48224"/>
                </a:cubicBezTo>
                <a:cubicBezTo>
                  <a:pt x="1424178" y="60512"/>
                  <a:pt x="1430369" y="68608"/>
                  <a:pt x="1420368" y="75656"/>
                </a:cubicBezTo>
                <a:cubicBezTo>
                  <a:pt x="1429702" y="79276"/>
                  <a:pt x="1425988" y="89087"/>
                  <a:pt x="1428179" y="96135"/>
                </a:cubicBezTo>
                <a:cubicBezTo>
                  <a:pt x="1405509" y="91277"/>
                  <a:pt x="1379982" y="82991"/>
                  <a:pt x="1355598" y="72323"/>
                </a:cubicBezTo>
                <a:cubicBezTo>
                  <a:pt x="1331119" y="61750"/>
                  <a:pt x="1308545" y="48415"/>
                  <a:pt x="1289685" y="35080"/>
                </a:cubicBezTo>
                <a:cubicBezTo>
                  <a:pt x="1297496" y="28127"/>
                  <a:pt x="1299020" y="20697"/>
                  <a:pt x="1290923" y="11744"/>
                </a:cubicBezTo>
                <a:cubicBezTo>
                  <a:pt x="1276541" y="33746"/>
                  <a:pt x="1256824" y="28031"/>
                  <a:pt x="1234726" y="18411"/>
                </a:cubicBezTo>
                <a:cubicBezTo>
                  <a:pt x="1223677" y="13553"/>
                  <a:pt x="1212056" y="7743"/>
                  <a:pt x="1200436" y="3933"/>
                </a:cubicBezTo>
                <a:cubicBezTo>
                  <a:pt x="1194530" y="2028"/>
                  <a:pt x="1188815" y="599"/>
                  <a:pt x="1182910" y="123"/>
                </a:cubicBezTo>
                <a:cubicBezTo>
                  <a:pt x="1176909" y="-258"/>
                  <a:pt x="1170908" y="218"/>
                  <a:pt x="1165193" y="1933"/>
                </a:cubicBezTo>
                <a:cubicBezTo>
                  <a:pt x="1158431" y="15363"/>
                  <a:pt x="1165670" y="17935"/>
                  <a:pt x="1163955" y="32984"/>
                </a:cubicBezTo>
                <a:cubicBezTo>
                  <a:pt x="1138142" y="26984"/>
                  <a:pt x="1130332" y="39461"/>
                  <a:pt x="1118045" y="47272"/>
                </a:cubicBezTo>
                <a:cubicBezTo>
                  <a:pt x="1097947" y="49082"/>
                  <a:pt x="1089851" y="45462"/>
                  <a:pt x="1068038" y="45653"/>
                </a:cubicBezTo>
                <a:cubicBezTo>
                  <a:pt x="1068038" y="42509"/>
                  <a:pt x="1067753" y="39461"/>
                  <a:pt x="1062038" y="39652"/>
                </a:cubicBezTo>
                <a:cubicBezTo>
                  <a:pt x="1052798" y="40795"/>
                  <a:pt x="1070229" y="45557"/>
                  <a:pt x="1063943" y="52892"/>
                </a:cubicBezTo>
                <a:cubicBezTo>
                  <a:pt x="1052798" y="52130"/>
                  <a:pt x="1044797" y="58035"/>
                  <a:pt x="1037177" y="62988"/>
                </a:cubicBezTo>
                <a:cubicBezTo>
                  <a:pt x="1029557" y="67941"/>
                  <a:pt x="1022223" y="71942"/>
                  <a:pt x="1011460" y="68227"/>
                </a:cubicBezTo>
                <a:cubicBezTo>
                  <a:pt x="1016889" y="82895"/>
                  <a:pt x="1009269" y="90611"/>
                  <a:pt x="1005650" y="96135"/>
                </a:cubicBezTo>
                <a:cubicBezTo>
                  <a:pt x="1005840" y="92801"/>
                  <a:pt x="996601" y="92039"/>
                  <a:pt x="995648" y="95278"/>
                </a:cubicBezTo>
                <a:cubicBezTo>
                  <a:pt x="1000982" y="96516"/>
                  <a:pt x="995077" y="98897"/>
                  <a:pt x="988790" y="97278"/>
                </a:cubicBezTo>
                <a:cubicBezTo>
                  <a:pt x="996315" y="93754"/>
                  <a:pt x="973550" y="76418"/>
                  <a:pt x="969359" y="87848"/>
                </a:cubicBezTo>
                <a:cubicBezTo>
                  <a:pt x="980885" y="93849"/>
                  <a:pt x="1001554" y="100136"/>
                  <a:pt x="990886" y="112994"/>
                </a:cubicBezTo>
                <a:cubicBezTo>
                  <a:pt x="1002697" y="112709"/>
                  <a:pt x="1007745" y="116709"/>
                  <a:pt x="1010126" y="122519"/>
                </a:cubicBezTo>
                <a:cubicBezTo>
                  <a:pt x="1005840" y="125948"/>
                  <a:pt x="1001173" y="128996"/>
                  <a:pt x="996029" y="131568"/>
                </a:cubicBezTo>
                <a:cubicBezTo>
                  <a:pt x="998506" y="137188"/>
                  <a:pt x="1004411" y="140617"/>
                  <a:pt x="1008031" y="145570"/>
                </a:cubicBezTo>
                <a:cubicBezTo>
                  <a:pt x="992600" y="152142"/>
                  <a:pt x="955262" y="156238"/>
                  <a:pt x="939546" y="137093"/>
                </a:cubicBezTo>
                <a:cubicBezTo>
                  <a:pt x="926401" y="139188"/>
                  <a:pt x="910304" y="161191"/>
                  <a:pt x="899065" y="142617"/>
                </a:cubicBezTo>
                <a:cubicBezTo>
                  <a:pt x="903732" y="142046"/>
                  <a:pt x="914876" y="138045"/>
                  <a:pt x="919925" y="130616"/>
                </a:cubicBezTo>
                <a:cubicBezTo>
                  <a:pt x="906399" y="129949"/>
                  <a:pt x="888397" y="145379"/>
                  <a:pt x="879062" y="131568"/>
                </a:cubicBezTo>
                <a:cubicBezTo>
                  <a:pt x="893255" y="123758"/>
                  <a:pt x="912019" y="117566"/>
                  <a:pt x="931640" y="114995"/>
                </a:cubicBezTo>
                <a:cubicBezTo>
                  <a:pt x="950881" y="112709"/>
                  <a:pt x="971455" y="113471"/>
                  <a:pt x="990410" y="118138"/>
                </a:cubicBezTo>
                <a:cubicBezTo>
                  <a:pt x="978980" y="109946"/>
                  <a:pt x="961453" y="107660"/>
                  <a:pt x="942785" y="108613"/>
                </a:cubicBezTo>
                <a:cubicBezTo>
                  <a:pt x="938117" y="108803"/>
                  <a:pt x="933355" y="109280"/>
                  <a:pt x="928592" y="109851"/>
                </a:cubicBezTo>
                <a:cubicBezTo>
                  <a:pt x="923735" y="110518"/>
                  <a:pt x="918782" y="111375"/>
                  <a:pt x="913924" y="112328"/>
                </a:cubicBezTo>
                <a:cubicBezTo>
                  <a:pt x="904208" y="114233"/>
                  <a:pt x="894778" y="116614"/>
                  <a:pt x="886206" y="118900"/>
                </a:cubicBezTo>
                <a:cubicBezTo>
                  <a:pt x="872014" y="112328"/>
                  <a:pt x="839629" y="114137"/>
                  <a:pt x="821341" y="121948"/>
                </a:cubicBezTo>
                <a:cubicBezTo>
                  <a:pt x="813530" y="119948"/>
                  <a:pt x="812101" y="113280"/>
                  <a:pt x="803910" y="111661"/>
                </a:cubicBezTo>
                <a:cubicBezTo>
                  <a:pt x="776954" y="112709"/>
                  <a:pt x="717804" y="138331"/>
                  <a:pt x="718757" y="108232"/>
                </a:cubicBezTo>
                <a:cubicBezTo>
                  <a:pt x="705898" y="104612"/>
                  <a:pt x="717042" y="116995"/>
                  <a:pt x="708565" y="116233"/>
                </a:cubicBezTo>
                <a:cubicBezTo>
                  <a:pt x="702183" y="114137"/>
                  <a:pt x="695611" y="112232"/>
                  <a:pt x="696849" y="104041"/>
                </a:cubicBezTo>
                <a:cubicBezTo>
                  <a:pt x="705517" y="97564"/>
                  <a:pt x="714756" y="92325"/>
                  <a:pt x="724662" y="87372"/>
                </a:cubicBezTo>
                <a:cubicBezTo>
                  <a:pt x="734568" y="82419"/>
                  <a:pt x="745046" y="77752"/>
                  <a:pt x="755714" y="73180"/>
                </a:cubicBezTo>
                <a:cubicBezTo>
                  <a:pt x="776954" y="64131"/>
                  <a:pt x="798862" y="55368"/>
                  <a:pt x="817912" y="44700"/>
                </a:cubicBezTo>
                <a:cubicBezTo>
                  <a:pt x="808006" y="38033"/>
                  <a:pt x="792766" y="35080"/>
                  <a:pt x="792004" y="21840"/>
                </a:cubicBezTo>
                <a:cubicBezTo>
                  <a:pt x="771430" y="21935"/>
                  <a:pt x="754285" y="26031"/>
                  <a:pt x="738854" y="32032"/>
                </a:cubicBezTo>
                <a:cubicBezTo>
                  <a:pt x="723328" y="38223"/>
                  <a:pt x="710184" y="45748"/>
                  <a:pt x="696278" y="54320"/>
                </a:cubicBezTo>
                <a:cubicBezTo>
                  <a:pt x="668465" y="71370"/>
                  <a:pt x="641318" y="88325"/>
                  <a:pt x="599313" y="90992"/>
                </a:cubicBezTo>
                <a:cubicBezTo>
                  <a:pt x="614267" y="113566"/>
                  <a:pt x="580739" y="128044"/>
                  <a:pt x="602266" y="147665"/>
                </a:cubicBezTo>
                <a:cubicBezTo>
                  <a:pt x="595789" y="148237"/>
                  <a:pt x="590836" y="149666"/>
                  <a:pt x="587883" y="152047"/>
                </a:cubicBezTo>
                <a:cubicBezTo>
                  <a:pt x="594551" y="171954"/>
                  <a:pt x="602171" y="185384"/>
                  <a:pt x="586835" y="201386"/>
                </a:cubicBezTo>
                <a:cubicBezTo>
                  <a:pt x="587407" y="205577"/>
                  <a:pt x="596932" y="201577"/>
                  <a:pt x="598170" y="205101"/>
                </a:cubicBezTo>
                <a:cubicBezTo>
                  <a:pt x="586169" y="206625"/>
                  <a:pt x="589883" y="216531"/>
                  <a:pt x="585883" y="222246"/>
                </a:cubicBezTo>
                <a:cubicBezTo>
                  <a:pt x="588550" y="225485"/>
                  <a:pt x="599504" y="220913"/>
                  <a:pt x="600647" y="225485"/>
                </a:cubicBezTo>
                <a:cubicBezTo>
                  <a:pt x="611505" y="252726"/>
                  <a:pt x="622554" y="273205"/>
                  <a:pt x="635127" y="294255"/>
                </a:cubicBezTo>
                <a:cubicBezTo>
                  <a:pt x="647700" y="315210"/>
                  <a:pt x="661988" y="336546"/>
                  <a:pt x="678180" y="365883"/>
                </a:cubicBezTo>
                <a:cubicBezTo>
                  <a:pt x="703898" y="376361"/>
                  <a:pt x="716280" y="398840"/>
                  <a:pt x="739616" y="411413"/>
                </a:cubicBezTo>
                <a:cubicBezTo>
                  <a:pt x="732663" y="421890"/>
                  <a:pt x="754666" y="432939"/>
                  <a:pt x="746855" y="444750"/>
                </a:cubicBezTo>
                <a:cubicBezTo>
                  <a:pt x="753523" y="443798"/>
                  <a:pt x="757904" y="445131"/>
                  <a:pt x="758762" y="449608"/>
                </a:cubicBezTo>
                <a:cubicBezTo>
                  <a:pt x="752094" y="449036"/>
                  <a:pt x="747808" y="450465"/>
                  <a:pt x="747236" y="455037"/>
                </a:cubicBezTo>
                <a:cubicBezTo>
                  <a:pt x="761333" y="452465"/>
                  <a:pt x="753047" y="466848"/>
                  <a:pt x="753523" y="467801"/>
                </a:cubicBezTo>
                <a:cubicBezTo>
                  <a:pt x="762381" y="487517"/>
                  <a:pt x="786003" y="503138"/>
                  <a:pt x="791623" y="526189"/>
                </a:cubicBezTo>
                <a:cubicBezTo>
                  <a:pt x="776764" y="531142"/>
                  <a:pt x="762095" y="525522"/>
                  <a:pt x="747808" y="520379"/>
                </a:cubicBezTo>
                <a:cubicBezTo>
                  <a:pt x="733520" y="515235"/>
                  <a:pt x="719709" y="510568"/>
                  <a:pt x="707326" y="518664"/>
                </a:cubicBezTo>
                <a:cubicBezTo>
                  <a:pt x="696754" y="512282"/>
                  <a:pt x="680180" y="512092"/>
                  <a:pt x="676942" y="497804"/>
                </a:cubicBezTo>
                <a:cubicBezTo>
                  <a:pt x="685991" y="496661"/>
                  <a:pt x="693992" y="494661"/>
                  <a:pt x="693515" y="486184"/>
                </a:cubicBezTo>
                <a:cubicBezTo>
                  <a:pt x="683228" y="482088"/>
                  <a:pt x="672560" y="478278"/>
                  <a:pt x="660749" y="475516"/>
                </a:cubicBezTo>
                <a:cubicBezTo>
                  <a:pt x="648938" y="472849"/>
                  <a:pt x="636175" y="470849"/>
                  <a:pt x="621125" y="472087"/>
                </a:cubicBezTo>
                <a:cubicBezTo>
                  <a:pt x="614077" y="449894"/>
                  <a:pt x="575405" y="462086"/>
                  <a:pt x="551498" y="458276"/>
                </a:cubicBezTo>
                <a:cubicBezTo>
                  <a:pt x="550640" y="453227"/>
                  <a:pt x="559213" y="453894"/>
                  <a:pt x="555879" y="447227"/>
                </a:cubicBezTo>
                <a:cubicBezTo>
                  <a:pt x="539782" y="451513"/>
                  <a:pt x="521018" y="455228"/>
                  <a:pt x="501968" y="456847"/>
                </a:cubicBezTo>
                <a:cubicBezTo>
                  <a:pt x="492443" y="457799"/>
                  <a:pt x="482727" y="458276"/>
                  <a:pt x="473297" y="458561"/>
                </a:cubicBezTo>
                <a:cubicBezTo>
                  <a:pt x="463772" y="458942"/>
                  <a:pt x="454247" y="459514"/>
                  <a:pt x="445199" y="459514"/>
                </a:cubicBezTo>
                <a:cubicBezTo>
                  <a:pt x="435293" y="446560"/>
                  <a:pt x="412813" y="446179"/>
                  <a:pt x="391382" y="445703"/>
                </a:cubicBezTo>
                <a:cubicBezTo>
                  <a:pt x="369951" y="445703"/>
                  <a:pt x="349377" y="446274"/>
                  <a:pt x="343662" y="432177"/>
                </a:cubicBezTo>
                <a:cubicBezTo>
                  <a:pt x="326993" y="434368"/>
                  <a:pt x="309277" y="437987"/>
                  <a:pt x="299180" y="430653"/>
                </a:cubicBezTo>
                <a:cubicBezTo>
                  <a:pt x="299276" y="416937"/>
                  <a:pt x="308991" y="406460"/>
                  <a:pt x="299371" y="389791"/>
                </a:cubicBezTo>
                <a:cubicBezTo>
                  <a:pt x="285941" y="379028"/>
                  <a:pt x="257366" y="391410"/>
                  <a:pt x="239649" y="387314"/>
                </a:cubicBezTo>
                <a:cubicBezTo>
                  <a:pt x="242030" y="396649"/>
                  <a:pt x="224600" y="412175"/>
                  <a:pt x="209264" y="410555"/>
                </a:cubicBezTo>
                <a:cubicBezTo>
                  <a:pt x="209550" y="404650"/>
                  <a:pt x="217361" y="400935"/>
                  <a:pt x="218980" y="395506"/>
                </a:cubicBezTo>
                <a:cubicBezTo>
                  <a:pt x="199358" y="386743"/>
                  <a:pt x="197549" y="373789"/>
                  <a:pt x="180308" y="364359"/>
                </a:cubicBezTo>
                <a:cubicBezTo>
                  <a:pt x="168783" y="370455"/>
                  <a:pt x="152305" y="381695"/>
                  <a:pt x="144875" y="371979"/>
                </a:cubicBezTo>
                <a:cubicBezTo>
                  <a:pt x="150590" y="367693"/>
                  <a:pt x="162973" y="371979"/>
                  <a:pt x="162782" y="363788"/>
                </a:cubicBezTo>
                <a:cubicBezTo>
                  <a:pt x="151162" y="368645"/>
                  <a:pt x="148019" y="359978"/>
                  <a:pt x="136779" y="364359"/>
                </a:cubicBezTo>
                <a:cubicBezTo>
                  <a:pt x="144209" y="379885"/>
                  <a:pt x="122872" y="371598"/>
                  <a:pt x="115253" y="374456"/>
                </a:cubicBezTo>
                <a:cubicBezTo>
                  <a:pt x="107537" y="384743"/>
                  <a:pt x="122682" y="384838"/>
                  <a:pt x="117539" y="396363"/>
                </a:cubicBezTo>
                <a:cubicBezTo>
                  <a:pt x="95917" y="408555"/>
                  <a:pt x="71342" y="408079"/>
                  <a:pt x="49530" y="409603"/>
                </a:cubicBezTo>
                <a:cubicBezTo>
                  <a:pt x="27718" y="411603"/>
                  <a:pt x="8573" y="415889"/>
                  <a:pt x="0" y="435511"/>
                </a:cubicBezTo>
                <a:cubicBezTo>
                  <a:pt x="6477" y="435797"/>
                  <a:pt x="16669" y="428367"/>
                  <a:pt x="26099" y="422843"/>
                </a:cubicBezTo>
                <a:cubicBezTo>
                  <a:pt x="34671" y="424081"/>
                  <a:pt x="43529" y="424843"/>
                  <a:pt x="52578" y="425129"/>
                </a:cubicBezTo>
                <a:cubicBezTo>
                  <a:pt x="61627" y="425605"/>
                  <a:pt x="70771" y="425891"/>
                  <a:pt x="80010" y="425891"/>
                </a:cubicBezTo>
                <a:cubicBezTo>
                  <a:pt x="98584" y="425891"/>
                  <a:pt x="117539" y="425033"/>
                  <a:pt x="136303" y="424367"/>
                </a:cubicBezTo>
                <a:cubicBezTo>
                  <a:pt x="136779" y="427986"/>
                  <a:pt x="133636" y="431225"/>
                  <a:pt x="137541" y="435320"/>
                </a:cubicBezTo>
                <a:cubicBezTo>
                  <a:pt x="148781" y="428177"/>
                  <a:pt x="152686" y="420461"/>
                  <a:pt x="164973" y="413794"/>
                </a:cubicBezTo>
                <a:cubicBezTo>
                  <a:pt x="171926" y="416175"/>
                  <a:pt x="178784" y="418461"/>
                  <a:pt x="192405" y="409793"/>
                </a:cubicBezTo>
                <a:cubicBezTo>
                  <a:pt x="183261" y="426843"/>
                  <a:pt x="207550" y="415223"/>
                  <a:pt x="211074" y="423986"/>
                </a:cubicBezTo>
                <a:cubicBezTo>
                  <a:pt x="201644" y="432368"/>
                  <a:pt x="203549" y="432749"/>
                  <a:pt x="210598" y="441035"/>
                </a:cubicBezTo>
                <a:cubicBezTo>
                  <a:pt x="203930" y="444083"/>
                  <a:pt x="209264" y="449322"/>
                  <a:pt x="199358" y="451799"/>
                </a:cubicBezTo>
                <a:cubicBezTo>
                  <a:pt x="183166" y="455894"/>
                  <a:pt x="165544" y="459514"/>
                  <a:pt x="146971" y="465705"/>
                </a:cubicBezTo>
                <a:cubicBezTo>
                  <a:pt x="128397" y="471992"/>
                  <a:pt x="108871" y="479516"/>
                  <a:pt x="89345" y="489994"/>
                </a:cubicBezTo>
                <a:cubicBezTo>
                  <a:pt x="112205" y="497233"/>
                  <a:pt x="145733" y="482469"/>
                  <a:pt x="173069" y="480945"/>
                </a:cubicBezTo>
                <a:cubicBezTo>
                  <a:pt x="178594" y="503710"/>
                  <a:pt x="193739" y="504186"/>
                  <a:pt x="218885" y="510758"/>
                </a:cubicBezTo>
                <a:cubicBezTo>
                  <a:pt x="230505" y="508949"/>
                  <a:pt x="217837" y="502091"/>
                  <a:pt x="229457" y="500376"/>
                </a:cubicBezTo>
                <a:cubicBezTo>
                  <a:pt x="239459" y="510187"/>
                  <a:pt x="253841" y="515902"/>
                  <a:pt x="266129" y="524284"/>
                </a:cubicBezTo>
                <a:cubicBezTo>
                  <a:pt x="278416" y="532475"/>
                  <a:pt x="288608" y="542191"/>
                  <a:pt x="291084" y="558098"/>
                </a:cubicBezTo>
                <a:cubicBezTo>
                  <a:pt x="272129" y="564289"/>
                  <a:pt x="265843" y="575528"/>
                  <a:pt x="259652" y="585911"/>
                </a:cubicBezTo>
                <a:cubicBezTo>
                  <a:pt x="253460" y="596483"/>
                  <a:pt x="247269" y="606866"/>
                  <a:pt x="228410" y="614200"/>
                </a:cubicBezTo>
                <a:cubicBezTo>
                  <a:pt x="232982" y="624773"/>
                  <a:pt x="223171" y="632393"/>
                  <a:pt x="224790" y="642203"/>
                </a:cubicBezTo>
                <a:cubicBezTo>
                  <a:pt x="228029" y="646394"/>
                  <a:pt x="233553" y="645347"/>
                  <a:pt x="237839" y="646966"/>
                </a:cubicBezTo>
                <a:cubicBezTo>
                  <a:pt x="239078" y="654110"/>
                  <a:pt x="233839" y="659729"/>
                  <a:pt x="230029" y="665635"/>
                </a:cubicBezTo>
                <a:cubicBezTo>
                  <a:pt x="233648" y="682970"/>
                  <a:pt x="243364" y="685161"/>
                  <a:pt x="253460" y="686018"/>
                </a:cubicBezTo>
                <a:cubicBezTo>
                  <a:pt x="263557" y="686590"/>
                  <a:pt x="274320" y="686780"/>
                  <a:pt x="280035" y="698020"/>
                </a:cubicBezTo>
                <a:cubicBezTo>
                  <a:pt x="269939" y="706021"/>
                  <a:pt x="256508" y="714593"/>
                  <a:pt x="244031" y="722690"/>
                </a:cubicBezTo>
                <a:cubicBezTo>
                  <a:pt x="237839" y="726785"/>
                  <a:pt x="231934" y="731072"/>
                  <a:pt x="226981" y="735453"/>
                </a:cubicBezTo>
                <a:cubicBezTo>
                  <a:pt x="222123" y="740120"/>
                  <a:pt x="218123" y="744978"/>
                  <a:pt x="215837" y="750122"/>
                </a:cubicBezTo>
                <a:cubicBezTo>
                  <a:pt x="226600" y="746121"/>
                  <a:pt x="238982" y="758789"/>
                  <a:pt x="233934" y="769267"/>
                </a:cubicBezTo>
                <a:cubicBezTo>
                  <a:pt x="251269" y="768219"/>
                  <a:pt x="263176" y="785840"/>
                  <a:pt x="280416" y="784602"/>
                </a:cubicBezTo>
                <a:cubicBezTo>
                  <a:pt x="289084" y="772696"/>
                  <a:pt x="290036" y="760218"/>
                  <a:pt x="291656" y="747645"/>
                </a:cubicBezTo>
                <a:cubicBezTo>
                  <a:pt x="293370" y="735263"/>
                  <a:pt x="295847" y="722785"/>
                  <a:pt x="308229" y="710593"/>
                </a:cubicBezTo>
                <a:cubicBezTo>
                  <a:pt x="341757" y="738692"/>
                  <a:pt x="413099" y="706116"/>
                  <a:pt x="439198" y="707164"/>
                </a:cubicBezTo>
                <a:cubicBezTo>
                  <a:pt x="435674" y="707164"/>
                  <a:pt x="433007" y="705735"/>
                  <a:pt x="431768" y="701449"/>
                </a:cubicBezTo>
                <a:cubicBezTo>
                  <a:pt x="443484" y="695448"/>
                  <a:pt x="450533" y="697734"/>
                  <a:pt x="458819" y="698210"/>
                </a:cubicBezTo>
                <a:cubicBezTo>
                  <a:pt x="454057" y="688685"/>
                  <a:pt x="470345" y="690590"/>
                  <a:pt x="471392" y="684209"/>
                </a:cubicBezTo>
                <a:cubicBezTo>
                  <a:pt x="467011" y="683066"/>
                  <a:pt x="462153" y="682685"/>
                  <a:pt x="460820" y="676398"/>
                </a:cubicBezTo>
                <a:cubicBezTo>
                  <a:pt x="481394" y="671636"/>
                  <a:pt x="496253" y="664111"/>
                  <a:pt x="511397" y="655919"/>
                </a:cubicBezTo>
                <a:cubicBezTo>
                  <a:pt x="526447" y="648490"/>
                  <a:pt x="541687" y="640489"/>
                  <a:pt x="562356" y="634583"/>
                </a:cubicBezTo>
                <a:cubicBezTo>
                  <a:pt x="562261" y="631535"/>
                  <a:pt x="560546" y="627440"/>
                  <a:pt x="563690" y="626487"/>
                </a:cubicBezTo>
                <a:cubicBezTo>
                  <a:pt x="578072" y="624011"/>
                  <a:pt x="591026" y="622391"/>
                  <a:pt x="603218" y="619629"/>
                </a:cubicBezTo>
                <a:cubicBezTo>
                  <a:pt x="615506" y="616962"/>
                  <a:pt x="627031" y="613914"/>
                  <a:pt x="638461" y="610580"/>
                </a:cubicBezTo>
                <a:cubicBezTo>
                  <a:pt x="649891" y="606961"/>
                  <a:pt x="661035" y="604484"/>
                  <a:pt x="672751" y="601532"/>
                </a:cubicBezTo>
                <a:cubicBezTo>
                  <a:pt x="684371" y="598674"/>
                  <a:pt x="696563" y="595912"/>
                  <a:pt x="709613" y="593626"/>
                </a:cubicBezTo>
                <a:cubicBezTo>
                  <a:pt x="709803" y="590578"/>
                  <a:pt x="708660" y="586387"/>
                  <a:pt x="711803" y="585720"/>
                </a:cubicBezTo>
                <a:cubicBezTo>
                  <a:pt x="723328" y="589244"/>
                  <a:pt x="737330" y="588863"/>
                  <a:pt x="744284" y="589340"/>
                </a:cubicBezTo>
                <a:cubicBezTo>
                  <a:pt x="742188" y="588863"/>
                  <a:pt x="741140" y="587244"/>
                  <a:pt x="741426" y="584291"/>
                </a:cubicBezTo>
                <a:cubicBezTo>
                  <a:pt x="762191" y="585815"/>
                  <a:pt x="786194" y="582863"/>
                  <a:pt x="806101" y="584291"/>
                </a:cubicBezTo>
                <a:cubicBezTo>
                  <a:pt x="825722" y="586577"/>
                  <a:pt x="841153" y="593150"/>
                  <a:pt x="844582" y="612295"/>
                </a:cubicBezTo>
                <a:cubicBezTo>
                  <a:pt x="840962" y="609247"/>
                  <a:pt x="838295" y="609342"/>
                  <a:pt x="836771" y="614676"/>
                </a:cubicBezTo>
                <a:cubicBezTo>
                  <a:pt x="844201" y="618867"/>
                  <a:pt x="857060" y="627535"/>
                  <a:pt x="849059" y="638203"/>
                </a:cubicBezTo>
                <a:cubicBezTo>
                  <a:pt x="862298" y="635536"/>
                  <a:pt x="870204" y="650966"/>
                  <a:pt x="863537" y="659253"/>
                </a:cubicBezTo>
                <a:cubicBezTo>
                  <a:pt x="864203" y="662777"/>
                  <a:pt x="866870" y="664301"/>
                  <a:pt x="865632" y="669635"/>
                </a:cubicBezTo>
                <a:cubicBezTo>
                  <a:pt x="873538" y="672017"/>
                  <a:pt x="870680" y="672017"/>
                  <a:pt x="875728" y="667349"/>
                </a:cubicBezTo>
                <a:cubicBezTo>
                  <a:pt x="875443" y="670874"/>
                  <a:pt x="876586" y="673064"/>
                  <a:pt x="877824" y="675160"/>
                </a:cubicBezTo>
                <a:cubicBezTo>
                  <a:pt x="873919" y="675255"/>
                  <a:pt x="869156" y="674493"/>
                  <a:pt x="870109" y="680113"/>
                </a:cubicBezTo>
                <a:cubicBezTo>
                  <a:pt x="887063" y="678398"/>
                  <a:pt x="872871" y="691733"/>
                  <a:pt x="879062" y="698401"/>
                </a:cubicBezTo>
                <a:cubicBezTo>
                  <a:pt x="888492" y="697353"/>
                  <a:pt x="886016" y="682685"/>
                  <a:pt x="899446" y="686876"/>
                </a:cubicBezTo>
                <a:cubicBezTo>
                  <a:pt x="893445" y="692114"/>
                  <a:pt x="899636" y="696972"/>
                  <a:pt x="898208" y="704878"/>
                </a:cubicBezTo>
                <a:cubicBezTo>
                  <a:pt x="896779" y="704021"/>
                  <a:pt x="889254" y="697734"/>
                  <a:pt x="888492" y="704116"/>
                </a:cubicBezTo>
                <a:cubicBezTo>
                  <a:pt x="894683" y="704878"/>
                  <a:pt x="891731" y="714022"/>
                  <a:pt x="894874" y="717546"/>
                </a:cubicBezTo>
                <a:cubicBezTo>
                  <a:pt x="899065" y="718022"/>
                  <a:pt x="902399" y="717546"/>
                  <a:pt x="904685" y="715736"/>
                </a:cubicBezTo>
                <a:cubicBezTo>
                  <a:pt x="895255" y="724309"/>
                  <a:pt x="917162" y="716498"/>
                  <a:pt x="910876" y="729167"/>
                </a:cubicBezTo>
                <a:cubicBezTo>
                  <a:pt x="895541" y="721070"/>
                  <a:pt x="881729" y="724118"/>
                  <a:pt x="865251" y="728881"/>
                </a:cubicBezTo>
                <a:cubicBezTo>
                  <a:pt x="859822" y="711355"/>
                  <a:pt x="830866" y="716879"/>
                  <a:pt x="824865" y="699353"/>
                </a:cubicBezTo>
                <a:cubicBezTo>
                  <a:pt x="827818" y="698210"/>
                  <a:pt x="830485" y="696782"/>
                  <a:pt x="832295" y="694400"/>
                </a:cubicBezTo>
                <a:cubicBezTo>
                  <a:pt x="826961" y="692210"/>
                  <a:pt x="826294" y="685256"/>
                  <a:pt x="822674" y="681256"/>
                </a:cubicBezTo>
                <a:cubicBezTo>
                  <a:pt x="815912" y="681923"/>
                  <a:pt x="810673" y="679827"/>
                  <a:pt x="806101" y="676208"/>
                </a:cubicBezTo>
                <a:cubicBezTo>
                  <a:pt x="801529" y="672683"/>
                  <a:pt x="797528" y="667921"/>
                  <a:pt x="793528" y="662777"/>
                </a:cubicBezTo>
                <a:cubicBezTo>
                  <a:pt x="785432" y="652586"/>
                  <a:pt x="776859" y="641632"/>
                  <a:pt x="761714" y="640584"/>
                </a:cubicBezTo>
                <a:cubicBezTo>
                  <a:pt x="761428" y="654491"/>
                  <a:pt x="748665" y="655253"/>
                  <a:pt x="736378" y="651538"/>
                </a:cubicBezTo>
                <a:cubicBezTo>
                  <a:pt x="736949" y="664492"/>
                  <a:pt x="728663" y="661158"/>
                  <a:pt x="718852" y="660110"/>
                </a:cubicBezTo>
                <a:cubicBezTo>
                  <a:pt x="725710" y="683732"/>
                  <a:pt x="698659" y="688590"/>
                  <a:pt x="709136" y="707354"/>
                </a:cubicBezTo>
                <a:cubicBezTo>
                  <a:pt x="705612" y="704306"/>
                  <a:pt x="699707" y="704687"/>
                  <a:pt x="699421" y="710688"/>
                </a:cubicBezTo>
                <a:cubicBezTo>
                  <a:pt x="701516" y="714689"/>
                  <a:pt x="711422" y="709164"/>
                  <a:pt x="709803" y="717641"/>
                </a:cubicBezTo>
                <a:cubicBezTo>
                  <a:pt x="709613" y="721451"/>
                  <a:pt x="704088" y="720499"/>
                  <a:pt x="700183" y="720975"/>
                </a:cubicBezTo>
                <a:cubicBezTo>
                  <a:pt x="701897" y="734310"/>
                  <a:pt x="709613" y="740120"/>
                  <a:pt x="718185" y="744692"/>
                </a:cubicBezTo>
                <a:cubicBezTo>
                  <a:pt x="722471" y="746978"/>
                  <a:pt x="726948" y="748979"/>
                  <a:pt x="731044" y="751550"/>
                </a:cubicBezTo>
                <a:cubicBezTo>
                  <a:pt x="735044" y="754313"/>
                  <a:pt x="738664" y="757551"/>
                  <a:pt x="741140" y="762028"/>
                </a:cubicBezTo>
                <a:cubicBezTo>
                  <a:pt x="732092" y="765743"/>
                  <a:pt x="724091" y="766886"/>
                  <a:pt x="716661" y="766219"/>
                </a:cubicBezTo>
                <a:cubicBezTo>
                  <a:pt x="709327" y="765457"/>
                  <a:pt x="702469" y="762980"/>
                  <a:pt x="695801" y="760123"/>
                </a:cubicBezTo>
                <a:cubicBezTo>
                  <a:pt x="682466" y="754789"/>
                  <a:pt x="669512" y="747740"/>
                  <a:pt x="654558" y="753455"/>
                </a:cubicBezTo>
                <a:cubicBezTo>
                  <a:pt x="654177" y="750026"/>
                  <a:pt x="653796" y="746693"/>
                  <a:pt x="653415" y="743264"/>
                </a:cubicBezTo>
                <a:cubicBezTo>
                  <a:pt x="623030" y="738215"/>
                  <a:pt x="629412" y="780316"/>
                  <a:pt x="605123" y="778601"/>
                </a:cubicBezTo>
                <a:cubicBezTo>
                  <a:pt x="595503" y="796032"/>
                  <a:pt x="581882" y="810796"/>
                  <a:pt x="563213" y="820797"/>
                </a:cubicBezTo>
                <a:cubicBezTo>
                  <a:pt x="565880" y="823559"/>
                  <a:pt x="550736" y="831179"/>
                  <a:pt x="550926" y="838990"/>
                </a:cubicBezTo>
                <a:cubicBezTo>
                  <a:pt x="532733" y="843848"/>
                  <a:pt x="535686" y="855659"/>
                  <a:pt x="542639" y="868422"/>
                </a:cubicBezTo>
                <a:cubicBezTo>
                  <a:pt x="549593" y="881186"/>
                  <a:pt x="560261" y="894902"/>
                  <a:pt x="559213" y="903379"/>
                </a:cubicBezTo>
                <a:cubicBezTo>
                  <a:pt x="567785" y="910999"/>
                  <a:pt x="578168" y="916333"/>
                  <a:pt x="584073" y="929477"/>
                </a:cubicBezTo>
                <a:cubicBezTo>
                  <a:pt x="576739" y="931287"/>
                  <a:pt x="579311" y="935192"/>
                  <a:pt x="583692" y="937383"/>
                </a:cubicBezTo>
                <a:lnTo>
                  <a:pt x="575786" y="939002"/>
                </a:lnTo>
                <a:cubicBezTo>
                  <a:pt x="579787" y="954719"/>
                  <a:pt x="573024" y="956719"/>
                  <a:pt x="583311" y="963767"/>
                </a:cubicBezTo>
                <a:cubicBezTo>
                  <a:pt x="600647" y="952528"/>
                  <a:pt x="620363" y="959767"/>
                  <a:pt x="631603" y="980150"/>
                </a:cubicBezTo>
                <a:cubicBezTo>
                  <a:pt x="628650" y="980912"/>
                  <a:pt x="631222" y="986913"/>
                  <a:pt x="626840" y="986342"/>
                </a:cubicBezTo>
                <a:cubicBezTo>
                  <a:pt x="627031" y="992247"/>
                  <a:pt x="629603" y="993295"/>
                  <a:pt x="632270" y="993962"/>
                </a:cubicBezTo>
                <a:cubicBezTo>
                  <a:pt x="635032" y="994724"/>
                  <a:pt x="637889" y="995295"/>
                  <a:pt x="638651" y="999962"/>
                </a:cubicBezTo>
                <a:cubicBezTo>
                  <a:pt x="625412" y="998343"/>
                  <a:pt x="620744" y="979865"/>
                  <a:pt x="607790" y="977198"/>
                </a:cubicBezTo>
                <a:cubicBezTo>
                  <a:pt x="610648" y="984056"/>
                  <a:pt x="606457" y="984341"/>
                  <a:pt x="608362" y="990247"/>
                </a:cubicBezTo>
                <a:cubicBezTo>
                  <a:pt x="611981" y="990152"/>
                  <a:pt x="611886" y="986532"/>
                  <a:pt x="615315" y="986246"/>
                </a:cubicBezTo>
                <a:cubicBezTo>
                  <a:pt x="612648" y="991866"/>
                  <a:pt x="620459" y="993200"/>
                  <a:pt x="621792" y="1000629"/>
                </a:cubicBezTo>
                <a:cubicBezTo>
                  <a:pt x="629603" y="998724"/>
                  <a:pt x="629126" y="1003201"/>
                  <a:pt x="637603" y="1005392"/>
                </a:cubicBezTo>
                <a:cubicBezTo>
                  <a:pt x="637603" y="1001010"/>
                  <a:pt x="647224" y="995390"/>
                  <a:pt x="650176" y="1001010"/>
                </a:cubicBezTo>
                <a:cubicBezTo>
                  <a:pt x="638366" y="1001677"/>
                  <a:pt x="654177" y="1007582"/>
                  <a:pt x="646176" y="1011964"/>
                </a:cubicBezTo>
                <a:cubicBezTo>
                  <a:pt x="662559" y="1013774"/>
                  <a:pt x="667893" y="1020060"/>
                  <a:pt x="676751" y="1017869"/>
                </a:cubicBezTo>
                <a:cubicBezTo>
                  <a:pt x="671132" y="1022251"/>
                  <a:pt x="667512" y="1028633"/>
                  <a:pt x="668465" y="1039872"/>
                </a:cubicBezTo>
                <a:cubicBezTo>
                  <a:pt x="673037" y="1037396"/>
                  <a:pt x="672560" y="1044635"/>
                  <a:pt x="674751" y="1046730"/>
                </a:cubicBezTo>
                <a:cubicBezTo>
                  <a:pt x="680466" y="1047206"/>
                  <a:pt x="685514" y="1049016"/>
                  <a:pt x="690182" y="1051588"/>
                </a:cubicBezTo>
                <a:cubicBezTo>
                  <a:pt x="695039" y="1054445"/>
                  <a:pt x="699516" y="1057970"/>
                  <a:pt x="704088" y="1061494"/>
                </a:cubicBezTo>
                <a:cubicBezTo>
                  <a:pt x="713232" y="1068542"/>
                  <a:pt x="722662" y="1075400"/>
                  <a:pt x="735901" y="1076639"/>
                </a:cubicBezTo>
                <a:cubicBezTo>
                  <a:pt x="729806" y="1091307"/>
                  <a:pt x="713613" y="1084354"/>
                  <a:pt x="697040" y="1090355"/>
                </a:cubicBezTo>
                <a:cubicBezTo>
                  <a:pt x="694944" y="1098260"/>
                  <a:pt x="691039" y="1103785"/>
                  <a:pt x="693039" y="1116739"/>
                </a:cubicBezTo>
                <a:cubicBezTo>
                  <a:pt x="701707" y="1114548"/>
                  <a:pt x="712375" y="1118549"/>
                  <a:pt x="722757" y="1120454"/>
                </a:cubicBezTo>
                <a:cubicBezTo>
                  <a:pt x="733235" y="1122549"/>
                  <a:pt x="743331" y="1122168"/>
                  <a:pt x="753142" y="1114358"/>
                </a:cubicBezTo>
                <a:cubicBezTo>
                  <a:pt x="759143" y="1122168"/>
                  <a:pt x="768572" y="1119882"/>
                  <a:pt x="779145" y="1116072"/>
                </a:cubicBezTo>
                <a:cubicBezTo>
                  <a:pt x="784479" y="1114167"/>
                  <a:pt x="790099" y="1111976"/>
                  <a:pt x="795623" y="1110548"/>
                </a:cubicBezTo>
                <a:cubicBezTo>
                  <a:pt x="801243" y="1109405"/>
                  <a:pt x="806958" y="1109214"/>
                  <a:pt x="812006" y="1110738"/>
                </a:cubicBezTo>
                <a:cubicBezTo>
                  <a:pt x="820007" y="1113310"/>
                  <a:pt x="839248" y="1112738"/>
                  <a:pt x="844772" y="1096070"/>
                </a:cubicBezTo>
                <a:cubicBezTo>
                  <a:pt x="847916" y="1096260"/>
                  <a:pt x="851154" y="1096355"/>
                  <a:pt x="854393" y="1096355"/>
                </a:cubicBezTo>
                <a:cubicBezTo>
                  <a:pt x="857726" y="1096451"/>
                  <a:pt x="861060" y="1096451"/>
                  <a:pt x="864394" y="1096546"/>
                </a:cubicBezTo>
                <a:cubicBezTo>
                  <a:pt x="871157" y="1096546"/>
                  <a:pt x="878110" y="1096165"/>
                  <a:pt x="885349" y="1095784"/>
                </a:cubicBezTo>
                <a:cubicBezTo>
                  <a:pt x="892588" y="1095403"/>
                  <a:pt x="900017" y="1095022"/>
                  <a:pt x="907828" y="1094546"/>
                </a:cubicBezTo>
                <a:cubicBezTo>
                  <a:pt x="911733" y="1094355"/>
                  <a:pt x="915638" y="1094260"/>
                  <a:pt x="919639" y="1094260"/>
                </a:cubicBezTo>
                <a:cubicBezTo>
                  <a:pt x="923735" y="1094355"/>
                  <a:pt x="927926" y="1094831"/>
                  <a:pt x="932117" y="1095212"/>
                </a:cubicBezTo>
                <a:cubicBezTo>
                  <a:pt x="933450" y="1102166"/>
                  <a:pt x="924973" y="1105404"/>
                  <a:pt x="932688" y="1105690"/>
                </a:cubicBezTo>
                <a:cubicBezTo>
                  <a:pt x="944023" y="1093688"/>
                  <a:pt x="964978" y="1104737"/>
                  <a:pt x="975836" y="1098356"/>
                </a:cubicBezTo>
                <a:cubicBezTo>
                  <a:pt x="960025" y="1095308"/>
                  <a:pt x="945166" y="1091402"/>
                  <a:pt x="930212" y="1087688"/>
                </a:cubicBezTo>
                <a:cubicBezTo>
                  <a:pt x="922687" y="1085592"/>
                  <a:pt x="915353" y="1084449"/>
                  <a:pt x="907828" y="1083306"/>
                </a:cubicBezTo>
                <a:cubicBezTo>
                  <a:pt x="900303" y="1082163"/>
                  <a:pt x="892588" y="1081211"/>
                  <a:pt x="884682" y="1080639"/>
                </a:cubicBezTo>
                <a:cubicBezTo>
                  <a:pt x="884587" y="1077020"/>
                  <a:pt x="882015" y="1076067"/>
                  <a:pt x="881634" y="1072638"/>
                </a:cubicBezTo>
                <a:cubicBezTo>
                  <a:pt x="901065" y="1079591"/>
                  <a:pt x="932498" y="1043587"/>
                  <a:pt x="926401" y="1063304"/>
                </a:cubicBezTo>
                <a:cubicBezTo>
                  <a:pt x="928783" y="1060256"/>
                  <a:pt x="935736" y="1071495"/>
                  <a:pt x="943070" y="1070733"/>
                </a:cubicBezTo>
                <a:cubicBezTo>
                  <a:pt x="950786" y="1048540"/>
                  <a:pt x="963073" y="1073591"/>
                  <a:pt x="976027" y="1072448"/>
                </a:cubicBezTo>
                <a:cubicBezTo>
                  <a:pt x="976503" y="1065685"/>
                  <a:pt x="983837" y="1071400"/>
                  <a:pt x="983361" y="1063018"/>
                </a:cubicBezTo>
                <a:cubicBezTo>
                  <a:pt x="983933" y="1055303"/>
                  <a:pt x="976979" y="1054922"/>
                  <a:pt x="977932" y="1046730"/>
                </a:cubicBezTo>
                <a:cubicBezTo>
                  <a:pt x="985266" y="1038729"/>
                  <a:pt x="991743" y="1038062"/>
                  <a:pt x="998696" y="1039491"/>
                </a:cubicBezTo>
                <a:cubicBezTo>
                  <a:pt x="1005650" y="1041015"/>
                  <a:pt x="1013079" y="1045206"/>
                  <a:pt x="1022509" y="1045778"/>
                </a:cubicBezTo>
                <a:cubicBezTo>
                  <a:pt x="1022604" y="1049588"/>
                  <a:pt x="1024128" y="1050540"/>
                  <a:pt x="1021175" y="1053398"/>
                </a:cubicBezTo>
                <a:cubicBezTo>
                  <a:pt x="1026224" y="1052445"/>
                  <a:pt x="1041368" y="1049492"/>
                  <a:pt x="1037939" y="1061684"/>
                </a:cubicBezTo>
                <a:cubicBezTo>
                  <a:pt x="1027271" y="1064828"/>
                  <a:pt x="1034701" y="1060065"/>
                  <a:pt x="1028605" y="1057398"/>
                </a:cubicBezTo>
                <a:cubicBezTo>
                  <a:pt x="1022985" y="1065875"/>
                  <a:pt x="1026224" y="1071781"/>
                  <a:pt x="1031176" y="1076162"/>
                </a:cubicBezTo>
                <a:cubicBezTo>
                  <a:pt x="1024319" y="1080068"/>
                  <a:pt x="1022318" y="1093212"/>
                  <a:pt x="1013936" y="1093974"/>
                </a:cubicBezTo>
                <a:cubicBezTo>
                  <a:pt x="1017461" y="1094927"/>
                  <a:pt x="1020128" y="1096832"/>
                  <a:pt x="1020699" y="1100451"/>
                </a:cubicBezTo>
                <a:cubicBezTo>
                  <a:pt x="1018223" y="1105880"/>
                  <a:pt x="1012412" y="1104642"/>
                  <a:pt x="1010793" y="1111691"/>
                </a:cubicBezTo>
                <a:cubicBezTo>
                  <a:pt x="1018413" y="1109976"/>
                  <a:pt x="1026986" y="1113500"/>
                  <a:pt x="1034606" y="1121216"/>
                </a:cubicBezTo>
                <a:cubicBezTo>
                  <a:pt x="1037082" y="1107785"/>
                  <a:pt x="1048226" y="1114643"/>
                  <a:pt x="1051370" y="1116358"/>
                </a:cubicBezTo>
                <a:cubicBezTo>
                  <a:pt x="1047560" y="1123025"/>
                  <a:pt x="1041845" y="1123311"/>
                  <a:pt x="1036987" y="1119025"/>
                </a:cubicBezTo>
                <a:cubicBezTo>
                  <a:pt x="1038225" y="1131122"/>
                  <a:pt x="1028795" y="1121120"/>
                  <a:pt x="1028795" y="1130645"/>
                </a:cubicBezTo>
                <a:cubicBezTo>
                  <a:pt x="1035368" y="1135884"/>
                  <a:pt x="1062704" y="1107881"/>
                  <a:pt x="1067657" y="1132646"/>
                </a:cubicBezTo>
                <a:cubicBezTo>
                  <a:pt x="1051465" y="1125026"/>
                  <a:pt x="1045274" y="1138932"/>
                  <a:pt x="1034320" y="1142171"/>
                </a:cubicBezTo>
                <a:cubicBezTo>
                  <a:pt x="1021842" y="1174746"/>
                  <a:pt x="1046036" y="1168460"/>
                  <a:pt x="1054894" y="1182557"/>
                </a:cubicBezTo>
                <a:cubicBezTo>
                  <a:pt x="1071658" y="1182938"/>
                  <a:pt x="1091946" y="1202750"/>
                  <a:pt x="1106234" y="1197035"/>
                </a:cubicBezTo>
                <a:cubicBezTo>
                  <a:pt x="1101185" y="1192748"/>
                  <a:pt x="1087469" y="1194272"/>
                  <a:pt x="1088803" y="1179890"/>
                </a:cubicBezTo>
                <a:cubicBezTo>
                  <a:pt x="1095661" y="1168364"/>
                  <a:pt x="1098328" y="1188653"/>
                  <a:pt x="1103090" y="1177889"/>
                </a:cubicBezTo>
                <a:cubicBezTo>
                  <a:pt x="1095661" y="1172651"/>
                  <a:pt x="1090708" y="1177699"/>
                  <a:pt x="1089851" y="1166936"/>
                </a:cubicBezTo>
                <a:cubicBezTo>
                  <a:pt x="1092327" y="1167507"/>
                  <a:pt x="1092613" y="1162935"/>
                  <a:pt x="1094804" y="1162840"/>
                </a:cubicBezTo>
                <a:cubicBezTo>
                  <a:pt x="1101757" y="1167602"/>
                  <a:pt x="1108615" y="1176746"/>
                  <a:pt x="1105662" y="1183795"/>
                </a:cubicBezTo>
                <a:cubicBezTo>
                  <a:pt x="1106996" y="1175889"/>
                  <a:pt x="1109472" y="1191320"/>
                  <a:pt x="1111853" y="1182557"/>
                </a:cubicBezTo>
                <a:cubicBezTo>
                  <a:pt x="1109663" y="1179794"/>
                  <a:pt x="1111091" y="1173889"/>
                  <a:pt x="1111187" y="1169222"/>
                </a:cubicBezTo>
                <a:cubicBezTo>
                  <a:pt x="1101757" y="1167698"/>
                  <a:pt x="1096709" y="1162649"/>
                  <a:pt x="1097185" y="1152839"/>
                </a:cubicBezTo>
                <a:cubicBezTo>
                  <a:pt x="1114235" y="1142933"/>
                  <a:pt x="1122045" y="1159792"/>
                  <a:pt x="1137095" y="1146171"/>
                </a:cubicBezTo>
                <a:cubicBezTo>
                  <a:pt x="1137190" y="1149124"/>
                  <a:pt x="1139952" y="1152362"/>
                  <a:pt x="1143286" y="1154458"/>
                </a:cubicBezTo>
                <a:cubicBezTo>
                  <a:pt x="1146620" y="1156649"/>
                  <a:pt x="1150525" y="1157696"/>
                  <a:pt x="1153001" y="1155601"/>
                </a:cubicBezTo>
                <a:cubicBezTo>
                  <a:pt x="1149477" y="1154934"/>
                  <a:pt x="1149191" y="1151886"/>
                  <a:pt x="1151192" y="1147028"/>
                </a:cubicBezTo>
                <a:cubicBezTo>
                  <a:pt x="1176338" y="1165412"/>
                  <a:pt x="1192721" y="1168555"/>
                  <a:pt x="1216914" y="1178556"/>
                </a:cubicBezTo>
                <a:cubicBezTo>
                  <a:pt x="1207770" y="1183890"/>
                  <a:pt x="1205008" y="1179128"/>
                  <a:pt x="1195578" y="1180652"/>
                </a:cubicBezTo>
                <a:cubicBezTo>
                  <a:pt x="1198245" y="1185795"/>
                  <a:pt x="1203865" y="1188748"/>
                  <a:pt x="1203389" y="1196082"/>
                </a:cubicBezTo>
                <a:cubicBezTo>
                  <a:pt x="1195483" y="1199511"/>
                  <a:pt x="1189006" y="1202369"/>
                  <a:pt x="1186910" y="1210274"/>
                </a:cubicBezTo>
                <a:cubicBezTo>
                  <a:pt x="1175957" y="1209227"/>
                  <a:pt x="1166813" y="1216370"/>
                  <a:pt x="1157383" y="1207417"/>
                </a:cubicBezTo>
                <a:cubicBezTo>
                  <a:pt x="1158335" y="1219323"/>
                  <a:pt x="1168718" y="1215989"/>
                  <a:pt x="1175480" y="1215037"/>
                </a:cubicBezTo>
                <a:cubicBezTo>
                  <a:pt x="1174718" y="1217513"/>
                  <a:pt x="1176147" y="1218466"/>
                  <a:pt x="1175957" y="1220561"/>
                </a:cubicBezTo>
                <a:cubicBezTo>
                  <a:pt x="1163193" y="1231420"/>
                  <a:pt x="1164146" y="1243326"/>
                  <a:pt x="1161288" y="1264567"/>
                </a:cubicBezTo>
                <a:cubicBezTo>
                  <a:pt x="1151001" y="1265138"/>
                  <a:pt x="1141857" y="1263233"/>
                  <a:pt x="1133285" y="1260090"/>
                </a:cubicBezTo>
                <a:cubicBezTo>
                  <a:pt x="1124807" y="1257042"/>
                  <a:pt x="1116711" y="1252184"/>
                  <a:pt x="1108805" y="1248470"/>
                </a:cubicBezTo>
                <a:cubicBezTo>
                  <a:pt x="1092994" y="1240659"/>
                  <a:pt x="1076801" y="1232944"/>
                  <a:pt x="1056704" y="1235897"/>
                </a:cubicBezTo>
                <a:cubicBezTo>
                  <a:pt x="1050417" y="1233230"/>
                  <a:pt x="1044416" y="1227134"/>
                  <a:pt x="1037653" y="1222657"/>
                </a:cubicBezTo>
                <a:cubicBezTo>
                  <a:pt x="1030891" y="1218085"/>
                  <a:pt x="1022985" y="1214084"/>
                  <a:pt x="1012889" y="1214275"/>
                </a:cubicBezTo>
                <a:cubicBezTo>
                  <a:pt x="1014794" y="1208369"/>
                  <a:pt x="1010698" y="1208179"/>
                  <a:pt x="1013555" y="1201321"/>
                </a:cubicBezTo>
                <a:cubicBezTo>
                  <a:pt x="996506" y="1204655"/>
                  <a:pt x="983266" y="1193987"/>
                  <a:pt x="973931" y="1183795"/>
                </a:cubicBezTo>
                <a:cubicBezTo>
                  <a:pt x="969455" y="1201035"/>
                  <a:pt x="959834" y="1176365"/>
                  <a:pt x="952214" y="1183700"/>
                </a:cubicBezTo>
                <a:cubicBezTo>
                  <a:pt x="952024" y="1179985"/>
                  <a:pt x="950690" y="1179128"/>
                  <a:pt x="953357" y="1176080"/>
                </a:cubicBezTo>
                <a:cubicBezTo>
                  <a:pt x="937546" y="1190462"/>
                  <a:pt x="932878" y="1156744"/>
                  <a:pt x="915067" y="1163316"/>
                </a:cubicBezTo>
                <a:cubicBezTo>
                  <a:pt x="922496" y="1166174"/>
                  <a:pt x="906875" y="1176365"/>
                  <a:pt x="920687" y="1177032"/>
                </a:cubicBezTo>
                <a:cubicBezTo>
                  <a:pt x="923830" y="1171508"/>
                  <a:pt x="917258" y="1166840"/>
                  <a:pt x="921925" y="1166745"/>
                </a:cubicBezTo>
                <a:cubicBezTo>
                  <a:pt x="919544" y="1182176"/>
                  <a:pt x="934593" y="1181033"/>
                  <a:pt x="938117" y="1194844"/>
                </a:cubicBezTo>
                <a:cubicBezTo>
                  <a:pt x="949928" y="1181890"/>
                  <a:pt x="957929" y="1196844"/>
                  <a:pt x="971455" y="1199035"/>
                </a:cubicBezTo>
                <a:cubicBezTo>
                  <a:pt x="972026" y="1204083"/>
                  <a:pt x="972503" y="1220085"/>
                  <a:pt x="978218" y="1213227"/>
                </a:cubicBezTo>
                <a:cubicBezTo>
                  <a:pt x="970788" y="1213132"/>
                  <a:pt x="981075" y="1204559"/>
                  <a:pt x="982218" y="1200845"/>
                </a:cubicBezTo>
                <a:cubicBezTo>
                  <a:pt x="992600" y="1202559"/>
                  <a:pt x="1000411" y="1212275"/>
                  <a:pt x="1008983" y="1216180"/>
                </a:cubicBezTo>
                <a:cubicBezTo>
                  <a:pt x="1003554" y="1227324"/>
                  <a:pt x="1004602" y="1223514"/>
                  <a:pt x="997363" y="1219323"/>
                </a:cubicBezTo>
                <a:cubicBezTo>
                  <a:pt x="995744" y="1228848"/>
                  <a:pt x="998030" y="1226943"/>
                  <a:pt x="994601" y="1234563"/>
                </a:cubicBezTo>
                <a:cubicBezTo>
                  <a:pt x="1002125" y="1239230"/>
                  <a:pt x="1004030" y="1231515"/>
                  <a:pt x="1008317" y="1229134"/>
                </a:cubicBezTo>
                <a:cubicBezTo>
                  <a:pt x="1002601" y="1245517"/>
                  <a:pt x="1027271" y="1239230"/>
                  <a:pt x="1031653" y="1248851"/>
                </a:cubicBezTo>
                <a:cubicBezTo>
                  <a:pt x="1032510" y="1243326"/>
                  <a:pt x="1034796" y="1241135"/>
                  <a:pt x="1038511" y="1242278"/>
                </a:cubicBezTo>
                <a:cubicBezTo>
                  <a:pt x="1037082" y="1245707"/>
                  <a:pt x="1035463" y="1246088"/>
                  <a:pt x="1036892" y="1249803"/>
                </a:cubicBezTo>
                <a:cubicBezTo>
                  <a:pt x="1053941" y="1253518"/>
                  <a:pt x="1070801" y="1255137"/>
                  <a:pt x="1087184" y="1257423"/>
                </a:cubicBezTo>
                <a:cubicBezTo>
                  <a:pt x="1095375" y="1258566"/>
                  <a:pt x="1103376" y="1259900"/>
                  <a:pt x="1111187" y="1261709"/>
                </a:cubicBezTo>
                <a:cubicBezTo>
                  <a:pt x="1119092" y="1263805"/>
                  <a:pt x="1126808" y="1266758"/>
                  <a:pt x="1134237" y="1270472"/>
                </a:cubicBezTo>
                <a:cubicBezTo>
                  <a:pt x="1147001" y="1265138"/>
                  <a:pt x="1180433" y="1266662"/>
                  <a:pt x="1171194" y="1291332"/>
                </a:cubicBezTo>
                <a:cubicBezTo>
                  <a:pt x="1188053" y="1302667"/>
                  <a:pt x="1207008" y="1310001"/>
                  <a:pt x="1226725" y="1316097"/>
                </a:cubicBezTo>
                <a:cubicBezTo>
                  <a:pt x="1236536" y="1319240"/>
                  <a:pt x="1246632" y="1322193"/>
                  <a:pt x="1256633" y="1325622"/>
                </a:cubicBezTo>
                <a:cubicBezTo>
                  <a:pt x="1266635" y="1329146"/>
                  <a:pt x="1276636" y="1332766"/>
                  <a:pt x="1286351" y="1338671"/>
                </a:cubicBezTo>
                <a:cubicBezTo>
                  <a:pt x="1304544" y="1331813"/>
                  <a:pt x="1321213" y="1340767"/>
                  <a:pt x="1332167" y="1350006"/>
                </a:cubicBezTo>
                <a:cubicBezTo>
                  <a:pt x="1330547" y="1348577"/>
                  <a:pt x="1338167" y="1345815"/>
                  <a:pt x="1340453" y="1350292"/>
                </a:cubicBezTo>
                <a:cubicBezTo>
                  <a:pt x="1348835" y="1366675"/>
                  <a:pt x="1324451" y="1364294"/>
                  <a:pt x="1313974" y="1359722"/>
                </a:cubicBezTo>
                <a:cubicBezTo>
                  <a:pt x="1323785" y="1362198"/>
                  <a:pt x="1308068" y="1375628"/>
                  <a:pt x="1304068" y="1380772"/>
                </a:cubicBezTo>
                <a:cubicBezTo>
                  <a:pt x="1292828" y="1380105"/>
                  <a:pt x="1283113" y="1378200"/>
                  <a:pt x="1273874" y="1376390"/>
                </a:cubicBezTo>
                <a:cubicBezTo>
                  <a:pt x="1269206" y="1375533"/>
                  <a:pt x="1264634" y="1374581"/>
                  <a:pt x="1259967" y="1374009"/>
                </a:cubicBezTo>
                <a:cubicBezTo>
                  <a:pt x="1255300" y="1373628"/>
                  <a:pt x="1250633" y="1373438"/>
                  <a:pt x="1245775" y="1373723"/>
                </a:cubicBezTo>
                <a:cubicBezTo>
                  <a:pt x="1241489" y="1371247"/>
                  <a:pt x="1242917" y="1364770"/>
                  <a:pt x="1237583" y="1363055"/>
                </a:cubicBezTo>
                <a:cubicBezTo>
                  <a:pt x="1226820" y="1370199"/>
                  <a:pt x="1223391" y="1353340"/>
                  <a:pt x="1213390" y="1352578"/>
                </a:cubicBezTo>
                <a:cubicBezTo>
                  <a:pt x="1207675" y="1352197"/>
                  <a:pt x="1200436" y="1361531"/>
                  <a:pt x="1195197" y="1360198"/>
                </a:cubicBezTo>
                <a:cubicBezTo>
                  <a:pt x="1189292" y="1358674"/>
                  <a:pt x="1187291" y="1346672"/>
                  <a:pt x="1182243" y="1345148"/>
                </a:cubicBezTo>
                <a:cubicBezTo>
                  <a:pt x="1179195" y="1344101"/>
                  <a:pt x="1172718" y="1346863"/>
                  <a:pt x="1170051" y="1346863"/>
                </a:cubicBezTo>
                <a:cubicBezTo>
                  <a:pt x="1170337" y="1346863"/>
                  <a:pt x="1172813" y="1342291"/>
                  <a:pt x="1173290" y="1342386"/>
                </a:cubicBezTo>
                <a:cubicBezTo>
                  <a:pt x="1167956" y="1340957"/>
                  <a:pt x="1163384" y="1347149"/>
                  <a:pt x="1158716" y="1346482"/>
                </a:cubicBezTo>
                <a:cubicBezTo>
                  <a:pt x="1157859" y="1346291"/>
                  <a:pt x="1159478" y="1339052"/>
                  <a:pt x="1159193" y="1338576"/>
                </a:cubicBezTo>
                <a:cubicBezTo>
                  <a:pt x="1154049" y="1332671"/>
                  <a:pt x="1142429" y="1343529"/>
                  <a:pt x="1135190" y="1342672"/>
                </a:cubicBezTo>
                <a:cubicBezTo>
                  <a:pt x="1132142" y="1334099"/>
                  <a:pt x="1144334" y="1333052"/>
                  <a:pt x="1136999" y="1329813"/>
                </a:cubicBezTo>
                <a:cubicBezTo>
                  <a:pt x="1134142" y="1338100"/>
                  <a:pt x="1127093" y="1334671"/>
                  <a:pt x="1122998" y="1339243"/>
                </a:cubicBezTo>
                <a:cubicBezTo>
                  <a:pt x="1121855" y="1324098"/>
                  <a:pt x="1102995" y="1334957"/>
                  <a:pt x="1108805" y="1322003"/>
                </a:cubicBezTo>
                <a:cubicBezTo>
                  <a:pt x="1105472" y="1322288"/>
                  <a:pt x="1101662" y="1322574"/>
                  <a:pt x="1097471" y="1322669"/>
                </a:cubicBezTo>
                <a:cubicBezTo>
                  <a:pt x="1093375" y="1322955"/>
                  <a:pt x="1089089" y="1323241"/>
                  <a:pt x="1084802" y="1323336"/>
                </a:cubicBezTo>
                <a:cubicBezTo>
                  <a:pt x="1076325" y="1323527"/>
                  <a:pt x="1068134" y="1323146"/>
                  <a:pt x="1062895" y="1321622"/>
                </a:cubicBezTo>
                <a:cubicBezTo>
                  <a:pt x="1064800" y="1322479"/>
                  <a:pt x="1063847" y="1326003"/>
                  <a:pt x="1062800" y="1329527"/>
                </a:cubicBezTo>
                <a:cubicBezTo>
                  <a:pt x="1050036" y="1326384"/>
                  <a:pt x="1045750" y="1325622"/>
                  <a:pt x="1037749" y="1329146"/>
                </a:cubicBezTo>
                <a:cubicBezTo>
                  <a:pt x="1038320" y="1326575"/>
                  <a:pt x="1039844" y="1326479"/>
                  <a:pt x="1040606" y="1324479"/>
                </a:cubicBezTo>
                <a:cubicBezTo>
                  <a:pt x="1020794" y="1321050"/>
                  <a:pt x="1004602" y="1320479"/>
                  <a:pt x="993458" y="1315240"/>
                </a:cubicBezTo>
                <a:cubicBezTo>
                  <a:pt x="991172" y="1318288"/>
                  <a:pt x="989267" y="1322384"/>
                  <a:pt x="986504" y="1324384"/>
                </a:cubicBezTo>
                <a:cubicBezTo>
                  <a:pt x="983647" y="1317050"/>
                  <a:pt x="981932" y="1319717"/>
                  <a:pt x="977741" y="1325432"/>
                </a:cubicBezTo>
                <a:cubicBezTo>
                  <a:pt x="975265" y="1320193"/>
                  <a:pt x="978503" y="1310287"/>
                  <a:pt x="972979" y="1314097"/>
                </a:cubicBezTo>
                <a:cubicBezTo>
                  <a:pt x="977360" y="1322288"/>
                  <a:pt x="964978" y="1321336"/>
                  <a:pt x="961263" y="1322384"/>
                </a:cubicBezTo>
                <a:cubicBezTo>
                  <a:pt x="962120" y="1317335"/>
                  <a:pt x="957358" y="1318383"/>
                  <a:pt x="959644" y="1311620"/>
                </a:cubicBezTo>
                <a:cubicBezTo>
                  <a:pt x="960120" y="1305715"/>
                  <a:pt x="964883" y="1309715"/>
                  <a:pt x="965930" y="1304953"/>
                </a:cubicBezTo>
                <a:cubicBezTo>
                  <a:pt x="954786" y="1303619"/>
                  <a:pt x="953643" y="1311239"/>
                  <a:pt x="950976" y="1323146"/>
                </a:cubicBezTo>
                <a:cubicBezTo>
                  <a:pt x="954119" y="1327813"/>
                  <a:pt x="960787" y="1329146"/>
                  <a:pt x="964406" y="1333433"/>
                </a:cubicBezTo>
                <a:cubicBezTo>
                  <a:pt x="970026" y="1319621"/>
                  <a:pt x="986219" y="1331528"/>
                  <a:pt x="988886" y="1337814"/>
                </a:cubicBezTo>
                <a:cubicBezTo>
                  <a:pt x="986695" y="1337433"/>
                  <a:pt x="986504" y="1342005"/>
                  <a:pt x="984599" y="1342291"/>
                </a:cubicBezTo>
                <a:cubicBezTo>
                  <a:pt x="984885" y="1339338"/>
                  <a:pt x="986314" y="1335242"/>
                  <a:pt x="984409" y="1334480"/>
                </a:cubicBezTo>
                <a:cubicBezTo>
                  <a:pt x="971931" y="1348387"/>
                  <a:pt x="963549" y="1337814"/>
                  <a:pt x="950786" y="1333623"/>
                </a:cubicBezTo>
                <a:cubicBezTo>
                  <a:pt x="952881" y="1344291"/>
                  <a:pt x="946404" y="1340862"/>
                  <a:pt x="944690" y="1350959"/>
                </a:cubicBezTo>
                <a:cubicBezTo>
                  <a:pt x="957263" y="1352864"/>
                  <a:pt x="970312" y="1354578"/>
                  <a:pt x="981647" y="1357531"/>
                </a:cubicBezTo>
                <a:cubicBezTo>
                  <a:pt x="977551" y="1351721"/>
                  <a:pt x="987838" y="1350863"/>
                  <a:pt x="990124" y="1348577"/>
                </a:cubicBezTo>
                <a:cubicBezTo>
                  <a:pt x="992505" y="1352864"/>
                  <a:pt x="1000220" y="1361627"/>
                  <a:pt x="1003173" y="1358674"/>
                </a:cubicBezTo>
                <a:cubicBezTo>
                  <a:pt x="1001363" y="1357912"/>
                  <a:pt x="1002221" y="1354388"/>
                  <a:pt x="1003078" y="1350863"/>
                </a:cubicBezTo>
                <a:cubicBezTo>
                  <a:pt x="1005364" y="1357150"/>
                  <a:pt x="1009078" y="1359245"/>
                  <a:pt x="1013460" y="1360960"/>
                </a:cubicBezTo>
                <a:cubicBezTo>
                  <a:pt x="1017937" y="1362674"/>
                  <a:pt x="1022890" y="1363532"/>
                  <a:pt x="1027271" y="1366389"/>
                </a:cubicBezTo>
                <a:cubicBezTo>
                  <a:pt x="1017175" y="1362579"/>
                  <a:pt x="1020604" y="1369818"/>
                  <a:pt x="1012317" y="1370866"/>
                </a:cubicBezTo>
                <a:cubicBezTo>
                  <a:pt x="1018794" y="1375914"/>
                  <a:pt x="1022128" y="1380105"/>
                  <a:pt x="1029462" y="1372199"/>
                </a:cubicBezTo>
                <a:cubicBezTo>
                  <a:pt x="1028891" y="1374676"/>
                  <a:pt x="1028319" y="1377248"/>
                  <a:pt x="1027748" y="1379724"/>
                </a:cubicBezTo>
                <a:cubicBezTo>
                  <a:pt x="1036415" y="1377343"/>
                  <a:pt x="1045940" y="1381629"/>
                  <a:pt x="1055846" y="1386011"/>
                </a:cubicBezTo>
                <a:cubicBezTo>
                  <a:pt x="1065848" y="1390487"/>
                  <a:pt x="1076135" y="1394488"/>
                  <a:pt x="1087469" y="1393631"/>
                </a:cubicBezTo>
                <a:cubicBezTo>
                  <a:pt x="1086898" y="1396679"/>
                  <a:pt x="1085279" y="1400679"/>
                  <a:pt x="1087184" y="1401536"/>
                </a:cubicBezTo>
                <a:cubicBezTo>
                  <a:pt x="1107472" y="1397250"/>
                  <a:pt x="1128522" y="1421063"/>
                  <a:pt x="1140238" y="1413443"/>
                </a:cubicBezTo>
                <a:cubicBezTo>
                  <a:pt x="1138142" y="1422872"/>
                  <a:pt x="1128713" y="1424111"/>
                  <a:pt x="1126236" y="1417634"/>
                </a:cubicBezTo>
                <a:cubicBezTo>
                  <a:pt x="1122331" y="1435064"/>
                  <a:pt x="1135856" y="1424492"/>
                  <a:pt x="1140619" y="1424206"/>
                </a:cubicBezTo>
                <a:cubicBezTo>
                  <a:pt x="1140333" y="1424206"/>
                  <a:pt x="1139476" y="1429064"/>
                  <a:pt x="1139095" y="1429159"/>
                </a:cubicBezTo>
                <a:cubicBezTo>
                  <a:pt x="1146524" y="1428206"/>
                  <a:pt x="1153001" y="1418110"/>
                  <a:pt x="1160621" y="1419443"/>
                </a:cubicBezTo>
                <a:cubicBezTo>
                  <a:pt x="1170432" y="1421063"/>
                  <a:pt x="1168908" y="1434683"/>
                  <a:pt x="1182338" y="1434588"/>
                </a:cubicBezTo>
                <a:cubicBezTo>
                  <a:pt x="1182529" y="1421920"/>
                  <a:pt x="1195292" y="1437922"/>
                  <a:pt x="1201960" y="1432778"/>
                </a:cubicBezTo>
                <a:cubicBezTo>
                  <a:pt x="1183767" y="1425539"/>
                  <a:pt x="1226725" y="1427921"/>
                  <a:pt x="1221010" y="1444208"/>
                </a:cubicBezTo>
                <a:cubicBezTo>
                  <a:pt x="1215581" y="1441637"/>
                  <a:pt x="1212628" y="1447542"/>
                  <a:pt x="1208151" y="1448209"/>
                </a:cubicBezTo>
                <a:cubicBezTo>
                  <a:pt x="1217962" y="1450209"/>
                  <a:pt x="1212247" y="1452305"/>
                  <a:pt x="1210818" y="1462592"/>
                </a:cubicBezTo>
                <a:cubicBezTo>
                  <a:pt x="1219295" y="1462306"/>
                  <a:pt x="1217867" y="1469354"/>
                  <a:pt x="1222820" y="1471736"/>
                </a:cubicBezTo>
                <a:cubicBezTo>
                  <a:pt x="1224725" y="1463735"/>
                  <a:pt x="1217581" y="1462401"/>
                  <a:pt x="1216819" y="1456400"/>
                </a:cubicBezTo>
                <a:cubicBezTo>
                  <a:pt x="1219105" y="1457258"/>
                  <a:pt x="1221010" y="1456400"/>
                  <a:pt x="1222820" y="1455543"/>
                </a:cubicBezTo>
                <a:cubicBezTo>
                  <a:pt x="1225772" y="1459829"/>
                  <a:pt x="1224058" y="1472688"/>
                  <a:pt x="1231487" y="1463830"/>
                </a:cubicBezTo>
                <a:cubicBezTo>
                  <a:pt x="1229868" y="1468021"/>
                  <a:pt x="1229201" y="1471545"/>
                  <a:pt x="1229773" y="1474117"/>
                </a:cubicBezTo>
                <a:cubicBezTo>
                  <a:pt x="1200150" y="1470593"/>
                  <a:pt x="1189101" y="1471736"/>
                  <a:pt x="1166717" y="1453829"/>
                </a:cubicBezTo>
                <a:cubicBezTo>
                  <a:pt x="1157859" y="1455067"/>
                  <a:pt x="1150715" y="1450495"/>
                  <a:pt x="1143191" y="1446494"/>
                </a:cubicBezTo>
                <a:cubicBezTo>
                  <a:pt x="1135761" y="1443065"/>
                  <a:pt x="1128046" y="1440303"/>
                  <a:pt x="1118235" y="1444780"/>
                </a:cubicBezTo>
                <a:cubicBezTo>
                  <a:pt x="1119473" y="1440113"/>
                  <a:pt x="1113282" y="1441637"/>
                  <a:pt x="1115473" y="1436017"/>
                </a:cubicBezTo>
                <a:cubicBezTo>
                  <a:pt x="1104043" y="1436779"/>
                  <a:pt x="1094708" y="1429254"/>
                  <a:pt x="1085279" y="1423158"/>
                </a:cubicBezTo>
                <a:cubicBezTo>
                  <a:pt x="1080611" y="1420110"/>
                  <a:pt x="1075849" y="1417443"/>
                  <a:pt x="1070991" y="1416395"/>
                </a:cubicBezTo>
                <a:cubicBezTo>
                  <a:pt x="1066229" y="1415633"/>
                  <a:pt x="1061276" y="1416586"/>
                  <a:pt x="1055942" y="1420301"/>
                </a:cubicBezTo>
                <a:cubicBezTo>
                  <a:pt x="1060418" y="1421729"/>
                  <a:pt x="1067657" y="1420586"/>
                  <a:pt x="1065943" y="1427730"/>
                </a:cubicBezTo>
                <a:cubicBezTo>
                  <a:pt x="1061085" y="1425920"/>
                  <a:pt x="1036225" y="1429635"/>
                  <a:pt x="1045845" y="1412776"/>
                </a:cubicBezTo>
                <a:cubicBezTo>
                  <a:pt x="1041559" y="1413443"/>
                  <a:pt x="1037558" y="1414681"/>
                  <a:pt x="1032320" y="1412395"/>
                </a:cubicBezTo>
                <a:cubicBezTo>
                  <a:pt x="1027367" y="1422396"/>
                  <a:pt x="1040606" y="1414681"/>
                  <a:pt x="1038606" y="1421729"/>
                </a:cubicBezTo>
                <a:cubicBezTo>
                  <a:pt x="1030986" y="1421253"/>
                  <a:pt x="1013746" y="1422396"/>
                  <a:pt x="1011269" y="1407632"/>
                </a:cubicBezTo>
                <a:cubicBezTo>
                  <a:pt x="1007555" y="1406870"/>
                  <a:pt x="1003935" y="1406013"/>
                  <a:pt x="1000506" y="1405442"/>
                </a:cubicBezTo>
                <a:cubicBezTo>
                  <a:pt x="997077" y="1404965"/>
                  <a:pt x="993839" y="1404584"/>
                  <a:pt x="990695" y="1404108"/>
                </a:cubicBezTo>
                <a:cubicBezTo>
                  <a:pt x="984314" y="1403251"/>
                  <a:pt x="978408" y="1402203"/>
                  <a:pt x="972788" y="1400870"/>
                </a:cubicBezTo>
                <a:cubicBezTo>
                  <a:pt x="961644" y="1398107"/>
                  <a:pt x="952119" y="1393631"/>
                  <a:pt x="944023" y="1384772"/>
                </a:cubicBezTo>
                <a:cubicBezTo>
                  <a:pt x="940880" y="1397726"/>
                  <a:pt x="941927" y="1378200"/>
                  <a:pt x="938689" y="1378772"/>
                </a:cubicBezTo>
                <a:cubicBezTo>
                  <a:pt x="934307" y="1381534"/>
                  <a:pt x="938022" y="1391345"/>
                  <a:pt x="935069" y="1391249"/>
                </a:cubicBezTo>
                <a:cubicBezTo>
                  <a:pt x="933545" y="1391059"/>
                  <a:pt x="932974" y="1393059"/>
                  <a:pt x="931640" y="1393440"/>
                </a:cubicBezTo>
                <a:cubicBezTo>
                  <a:pt x="925544" y="1394964"/>
                  <a:pt x="927259" y="1386582"/>
                  <a:pt x="923830" y="1384772"/>
                </a:cubicBezTo>
                <a:cubicBezTo>
                  <a:pt x="920877" y="1391630"/>
                  <a:pt x="913924" y="1388392"/>
                  <a:pt x="908114" y="1388011"/>
                </a:cubicBezTo>
                <a:cubicBezTo>
                  <a:pt x="909638" y="1368675"/>
                  <a:pt x="896969" y="1379438"/>
                  <a:pt x="891159" y="1378010"/>
                </a:cubicBezTo>
                <a:cubicBezTo>
                  <a:pt x="884968" y="1376295"/>
                  <a:pt x="878967" y="1375247"/>
                  <a:pt x="872490" y="1373533"/>
                </a:cubicBezTo>
                <a:cubicBezTo>
                  <a:pt x="866108" y="1371818"/>
                  <a:pt x="859536" y="1370104"/>
                  <a:pt x="853154" y="1368485"/>
                </a:cubicBezTo>
                <a:cubicBezTo>
                  <a:pt x="846773" y="1366865"/>
                  <a:pt x="840296" y="1365056"/>
                  <a:pt x="834676" y="1364103"/>
                </a:cubicBezTo>
                <a:cubicBezTo>
                  <a:pt x="829151" y="1363436"/>
                  <a:pt x="824008" y="1363055"/>
                  <a:pt x="819531" y="1363341"/>
                </a:cubicBezTo>
                <a:cubicBezTo>
                  <a:pt x="826294" y="1367056"/>
                  <a:pt x="830866" y="1367342"/>
                  <a:pt x="835057" y="1368199"/>
                </a:cubicBezTo>
                <a:cubicBezTo>
                  <a:pt x="839438" y="1369247"/>
                  <a:pt x="843725" y="1371056"/>
                  <a:pt x="849154" y="1377438"/>
                </a:cubicBezTo>
                <a:cubicBezTo>
                  <a:pt x="858012" y="1372961"/>
                  <a:pt x="867632" y="1374866"/>
                  <a:pt x="877253" y="1377724"/>
                </a:cubicBezTo>
                <a:lnTo>
                  <a:pt x="884492" y="1379915"/>
                </a:lnTo>
                <a:cubicBezTo>
                  <a:pt x="886968" y="1380772"/>
                  <a:pt x="889540" y="1381724"/>
                  <a:pt x="892016" y="1382582"/>
                </a:cubicBezTo>
                <a:cubicBezTo>
                  <a:pt x="897065" y="1384201"/>
                  <a:pt x="902018" y="1385344"/>
                  <a:pt x="906971" y="1385439"/>
                </a:cubicBezTo>
                <a:cubicBezTo>
                  <a:pt x="905923" y="1391726"/>
                  <a:pt x="908209" y="1393631"/>
                  <a:pt x="908209" y="1398584"/>
                </a:cubicBezTo>
                <a:cubicBezTo>
                  <a:pt x="905923" y="1402203"/>
                  <a:pt x="902113" y="1401822"/>
                  <a:pt x="899827" y="1405346"/>
                </a:cubicBezTo>
                <a:cubicBezTo>
                  <a:pt x="904685" y="1411538"/>
                  <a:pt x="922782" y="1397822"/>
                  <a:pt x="929926" y="1414205"/>
                </a:cubicBezTo>
                <a:cubicBezTo>
                  <a:pt x="932212" y="1406013"/>
                  <a:pt x="936022" y="1410966"/>
                  <a:pt x="939260" y="1412871"/>
                </a:cubicBezTo>
                <a:cubicBezTo>
                  <a:pt x="947166" y="1396488"/>
                  <a:pt x="970502" y="1401727"/>
                  <a:pt x="978694" y="1406870"/>
                </a:cubicBezTo>
                <a:cubicBezTo>
                  <a:pt x="977360" y="1411538"/>
                  <a:pt x="964501" y="1404775"/>
                  <a:pt x="968407" y="1410299"/>
                </a:cubicBezTo>
                <a:cubicBezTo>
                  <a:pt x="972979" y="1411157"/>
                  <a:pt x="977932" y="1411728"/>
                  <a:pt x="976217" y="1419539"/>
                </a:cubicBezTo>
                <a:cubicBezTo>
                  <a:pt x="973265" y="1420491"/>
                  <a:pt x="967740" y="1414871"/>
                  <a:pt x="966502" y="1420491"/>
                </a:cubicBezTo>
                <a:cubicBezTo>
                  <a:pt x="970693" y="1425063"/>
                  <a:pt x="981647" y="1422110"/>
                  <a:pt x="975741" y="1437731"/>
                </a:cubicBezTo>
                <a:cubicBezTo>
                  <a:pt x="981742" y="1440684"/>
                  <a:pt x="975646" y="1427730"/>
                  <a:pt x="982409" y="1428397"/>
                </a:cubicBezTo>
                <a:cubicBezTo>
                  <a:pt x="982313" y="1430397"/>
                  <a:pt x="983075" y="1431540"/>
                  <a:pt x="984980" y="1431445"/>
                </a:cubicBezTo>
                <a:cubicBezTo>
                  <a:pt x="984504" y="1443351"/>
                  <a:pt x="979646" y="1443161"/>
                  <a:pt x="976789" y="1448304"/>
                </a:cubicBezTo>
                <a:cubicBezTo>
                  <a:pt x="982123" y="1456210"/>
                  <a:pt x="984695" y="1445828"/>
                  <a:pt x="985933" y="1442018"/>
                </a:cubicBezTo>
                <a:cubicBezTo>
                  <a:pt x="989171" y="1449542"/>
                  <a:pt x="979932" y="1450876"/>
                  <a:pt x="982790" y="1457067"/>
                </a:cubicBezTo>
                <a:cubicBezTo>
                  <a:pt x="988219" y="1462020"/>
                  <a:pt x="995077" y="1465163"/>
                  <a:pt x="998506" y="1465544"/>
                </a:cubicBezTo>
                <a:cubicBezTo>
                  <a:pt x="996887" y="1464592"/>
                  <a:pt x="996696" y="1462211"/>
                  <a:pt x="996506" y="1459829"/>
                </a:cubicBezTo>
                <a:cubicBezTo>
                  <a:pt x="998982" y="1461925"/>
                  <a:pt x="1004602" y="1453924"/>
                  <a:pt x="1004316" y="1461639"/>
                </a:cubicBezTo>
                <a:cubicBezTo>
                  <a:pt x="1002411" y="1461544"/>
                  <a:pt x="999935" y="1460210"/>
                  <a:pt x="999077" y="1463068"/>
                </a:cubicBezTo>
                <a:cubicBezTo>
                  <a:pt x="1006221" y="1471926"/>
                  <a:pt x="1021747" y="1469069"/>
                  <a:pt x="1024128" y="1481927"/>
                </a:cubicBezTo>
                <a:cubicBezTo>
                  <a:pt x="1028700" y="1479451"/>
                  <a:pt x="1023176" y="1473736"/>
                  <a:pt x="1028128" y="1472307"/>
                </a:cubicBezTo>
                <a:cubicBezTo>
                  <a:pt x="1037939" y="1470783"/>
                  <a:pt x="1034034" y="1482785"/>
                  <a:pt x="1039654" y="1485356"/>
                </a:cubicBezTo>
                <a:cubicBezTo>
                  <a:pt x="1041464" y="1481927"/>
                  <a:pt x="1041083" y="1472117"/>
                  <a:pt x="1044416" y="1473260"/>
                </a:cubicBezTo>
                <a:cubicBezTo>
                  <a:pt x="1046988" y="1474403"/>
                  <a:pt x="1051084" y="1474212"/>
                  <a:pt x="1053941" y="1475165"/>
                </a:cubicBezTo>
                <a:cubicBezTo>
                  <a:pt x="1056894" y="1476117"/>
                  <a:pt x="1058704" y="1478403"/>
                  <a:pt x="1056608" y="1484023"/>
                </a:cubicBezTo>
                <a:cubicBezTo>
                  <a:pt x="1054322" y="1485166"/>
                  <a:pt x="1044035" y="1483451"/>
                  <a:pt x="1047369" y="1487071"/>
                </a:cubicBezTo>
                <a:cubicBezTo>
                  <a:pt x="1057370" y="1484213"/>
                  <a:pt x="1062323" y="1491833"/>
                  <a:pt x="1069181" y="1482213"/>
                </a:cubicBezTo>
                <a:cubicBezTo>
                  <a:pt x="1074801" y="1486976"/>
                  <a:pt x="1064324" y="1495262"/>
                  <a:pt x="1069943" y="1498406"/>
                </a:cubicBezTo>
                <a:cubicBezTo>
                  <a:pt x="1072610" y="1497548"/>
                  <a:pt x="1072801" y="1488976"/>
                  <a:pt x="1075849" y="1489357"/>
                </a:cubicBezTo>
                <a:cubicBezTo>
                  <a:pt x="1076801" y="1494500"/>
                  <a:pt x="1090613" y="1509550"/>
                  <a:pt x="1085660" y="1497358"/>
                </a:cubicBezTo>
                <a:cubicBezTo>
                  <a:pt x="1091756" y="1501454"/>
                  <a:pt x="1093184" y="1501454"/>
                  <a:pt x="1102614" y="1504597"/>
                </a:cubicBezTo>
                <a:cubicBezTo>
                  <a:pt x="1103948" y="1500977"/>
                  <a:pt x="1104710" y="1495358"/>
                  <a:pt x="1107186" y="1495167"/>
                </a:cubicBezTo>
                <a:cubicBezTo>
                  <a:pt x="1113282" y="1499263"/>
                  <a:pt x="1119473" y="1501930"/>
                  <a:pt x="1125760" y="1504025"/>
                </a:cubicBezTo>
                <a:cubicBezTo>
                  <a:pt x="1132142" y="1506502"/>
                  <a:pt x="1138619" y="1508216"/>
                  <a:pt x="1144905" y="1509836"/>
                </a:cubicBezTo>
                <a:cubicBezTo>
                  <a:pt x="1157669" y="1513074"/>
                  <a:pt x="1170051" y="1515932"/>
                  <a:pt x="1181100" y="1523266"/>
                </a:cubicBezTo>
                <a:cubicBezTo>
                  <a:pt x="1183196" y="1519265"/>
                  <a:pt x="1180814" y="1516217"/>
                  <a:pt x="1183577" y="1515932"/>
                </a:cubicBezTo>
                <a:cubicBezTo>
                  <a:pt x="1191578" y="1522694"/>
                  <a:pt x="1197959" y="1528505"/>
                  <a:pt x="1207675" y="1520789"/>
                </a:cubicBezTo>
                <a:cubicBezTo>
                  <a:pt x="1206532" y="1524123"/>
                  <a:pt x="1205008" y="1525838"/>
                  <a:pt x="1203389" y="1527552"/>
                </a:cubicBezTo>
                <a:cubicBezTo>
                  <a:pt x="1211866" y="1525552"/>
                  <a:pt x="1218819" y="1534315"/>
                  <a:pt x="1223486" y="1540316"/>
                </a:cubicBezTo>
                <a:cubicBezTo>
                  <a:pt x="1215390" y="1548221"/>
                  <a:pt x="1209675" y="1536791"/>
                  <a:pt x="1202246" y="1551746"/>
                </a:cubicBezTo>
                <a:cubicBezTo>
                  <a:pt x="1214247" y="1554603"/>
                  <a:pt x="1226725" y="1536506"/>
                  <a:pt x="1238631" y="1545935"/>
                </a:cubicBezTo>
                <a:cubicBezTo>
                  <a:pt x="1243013" y="1541268"/>
                  <a:pt x="1237679" y="1535267"/>
                  <a:pt x="1242251" y="1536315"/>
                </a:cubicBezTo>
                <a:cubicBezTo>
                  <a:pt x="1246251" y="1541268"/>
                  <a:pt x="1248156" y="1540601"/>
                  <a:pt x="1253300" y="1537649"/>
                </a:cubicBezTo>
                <a:cubicBezTo>
                  <a:pt x="1250061" y="1545840"/>
                  <a:pt x="1254824" y="1548412"/>
                  <a:pt x="1257205" y="1552793"/>
                </a:cubicBezTo>
                <a:cubicBezTo>
                  <a:pt x="1265682" y="1550793"/>
                  <a:pt x="1271588" y="1554984"/>
                  <a:pt x="1277588" y="1558413"/>
                </a:cubicBezTo>
                <a:cubicBezTo>
                  <a:pt x="1283589" y="1561937"/>
                  <a:pt x="1289780" y="1564414"/>
                  <a:pt x="1299020" y="1559937"/>
                </a:cubicBezTo>
                <a:cubicBezTo>
                  <a:pt x="1323594" y="1577749"/>
                  <a:pt x="1364266" y="1591751"/>
                  <a:pt x="1390364" y="1591655"/>
                </a:cubicBezTo>
                <a:cubicBezTo>
                  <a:pt x="1389317" y="1598132"/>
                  <a:pt x="1398937" y="1598609"/>
                  <a:pt x="1393793" y="1607372"/>
                </a:cubicBezTo>
                <a:cubicBezTo>
                  <a:pt x="1407509" y="1603276"/>
                  <a:pt x="1406462" y="1620230"/>
                  <a:pt x="1418368" y="1612896"/>
                </a:cubicBezTo>
                <a:cubicBezTo>
                  <a:pt x="1416368" y="1611658"/>
                  <a:pt x="1414558" y="1610324"/>
                  <a:pt x="1417034" y="1606610"/>
                </a:cubicBezTo>
                <a:cubicBezTo>
                  <a:pt x="1422083" y="1606514"/>
                  <a:pt x="1422273" y="1607181"/>
                  <a:pt x="1430274" y="1609753"/>
                </a:cubicBezTo>
                <a:cubicBezTo>
                  <a:pt x="1428750" y="1613468"/>
                  <a:pt x="1426369" y="1617754"/>
                  <a:pt x="1430560" y="1618325"/>
                </a:cubicBezTo>
                <a:cubicBezTo>
                  <a:pt x="1443133" y="1605752"/>
                  <a:pt x="1450086" y="1626993"/>
                  <a:pt x="1457135" y="1633089"/>
                </a:cubicBezTo>
                <a:cubicBezTo>
                  <a:pt x="1459802" y="1628708"/>
                  <a:pt x="1456944" y="1627374"/>
                  <a:pt x="1456944" y="1624517"/>
                </a:cubicBezTo>
                <a:cubicBezTo>
                  <a:pt x="1464278" y="1626326"/>
                  <a:pt x="1477613" y="1630422"/>
                  <a:pt x="1473327" y="1643186"/>
                </a:cubicBezTo>
                <a:cubicBezTo>
                  <a:pt x="1467707" y="1643662"/>
                  <a:pt x="1471994" y="1630517"/>
                  <a:pt x="1465802" y="1636994"/>
                </a:cubicBezTo>
                <a:cubicBezTo>
                  <a:pt x="1467898" y="1638709"/>
                  <a:pt x="1465326" y="1642995"/>
                  <a:pt x="1465993" y="1645472"/>
                </a:cubicBezTo>
                <a:cubicBezTo>
                  <a:pt x="1472279" y="1644233"/>
                  <a:pt x="1478566" y="1644329"/>
                  <a:pt x="1484471" y="1645281"/>
                </a:cubicBezTo>
                <a:cubicBezTo>
                  <a:pt x="1490472" y="1646519"/>
                  <a:pt x="1496187" y="1648520"/>
                  <a:pt x="1501521" y="1650996"/>
                </a:cubicBezTo>
                <a:cubicBezTo>
                  <a:pt x="1512094" y="1655854"/>
                  <a:pt x="1520952" y="1662140"/>
                  <a:pt x="1526667" y="1666141"/>
                </a:cubicBezTo>
                <a:cubicBezTo>
                  <a:pt x="1530858" y="1669094"/>
                  <a:pt x="1536954" y="1662331"/>
                  <a:pt x="1538859" y="1663474"/>
                </a:cubicBezTo>
                <a:cubicBezTo>
                  <a:pt x="1544098" y="1666712"/>
                  <a:pt x="1543145" y="1679000"/>
                  <a:pt x="1554575" y="1679762"/>
                </a:cubicBezTo>
                <a:cubicBezTo>
                  <a:pt x="1552480" y="1679571"/>
                  <a:pt x="1556956" y="1681190"/>
                  <a:pt x="1561529" y="1683191"/>
                </a:cubicBezTo>
                <a:cubicBezTo>
                  <a:pt x="1563243" y="1683953"/>
                  <a:pt x="1584103" y="1688144"/>
                  <a:pt x="1583627" y="1699669"/>
                </a:cubicBezTo>
                <a:cubicBezTo>
                  <a:pt x="1581341" y="1705765"/>
                  <a:pt x="1568387" y="1696240"/>
                  <a:pt x="1571339" y="1702241"/>
                </a:cubicBezTo>
                <a:cubicBezTo>
                  <a:pt x="1578007" y="1704527"/>
                  <a:pt x="1581531" y="1702907"/>
                  <a:pt x="1585246" y="1709099"/>
                </a:cubicBezTo>
                <a:cubicBezTo>
                  <a:pt x="1589342" y="1696240"/>
                  <a:pt x="1601343" y="1705289"/>
                  <a:pt x="1602486" y="1712051"/>
                </a:cubicBezTo>
                <a:cubicBezTo>
                  <a:pt x="1598200" y="1712051"/>
                  <a:pt x="1593533" y="1710908"/>
                  <a:pt x="1589151" y="1710527"/>
                </a:cubicBezTo>
                <a:cubicBezTo>
                  <a:pt x="1588008" y="1710432"/>
                  <a:pt x="1586960" y="1710432"/>
                  <a:pt x="1585913" y="1710432"/>
                </a:cubicBezTo>
                <a:cubicBezTo>
                  <a:pt x="1584960" y="1710527"/>
                  <a:pt x="1584103" y="1710718"/>
                  <a:pt x="1583246" y="1711004"/>
                </a:cubicBezTo>
                <a:cubicBezTo>
                  <a:pt x="1581531" y="1711575"/>
                  <a:pt x="1579817" y="1712623"/>
                  <a:pt x="1578197" y="1714242"/>
                </a:cubicBezTo>
                <a:cubicBezTo>
                  <a:pt x="1579817" y="1714433"/>
                  <a:pt x="1581626" y="1714623"/>
                  <a:pt x="1583436" y="1714814"/>
                </a:cubicBezTo>
                <a:cubicBezTo>
                  <a:pt x="1585722" y="1715290"/>
                  <a:pt x="1588103" y="1715766"/>
                  <a:pt x="1590485" y="1716147"/>
                </a:cubicBezTo>
                <a:cubicBezTo>
                  <a:pt x="1595247" y="1717195"/>
                  <a:pt x="1600105" y="1718433"/>
                  <a:pt x="1604105" y="1720243"/>
                </a:cubicBezTo>
                <a:cubicBezTo>
                  <a:pt x="1612011" y="1723767"/>
                  <a:pt x="1616488" y="1729387"/>
                  <a:pt x="1610392" y="1739198"/>
                </a:cubicBezTo>
                <a:cubicBezTo>
                  <a:pt x="1611630" y="1736912"/>
                  <a:pt x="1615631" y="1738245"/>
                  <a:pt x="1614678" y="1741388"/>
                </a:cubicBezTo>
                <a:cubicBezTo>
                  <a:pt x="1602962" y="1742531"/>
                  <a:pt x="1603915" y="1749294"/>
                  <a:pt x="1593437" y="1750818"/>
                </a:cubicBezTo>
                <a:cubicBezTo>
                  <a:pt x="1631537" y="1745294"/>
                  <a:pt x="1637633" y="1789204"/>
                  <a:pt x="1677448" y="1773297"/>
                </a:cubicBezTo>
                <a:cubicBezTo>
                  <a:pt x="1675733" y="1777869"/>
                  <a:pt x="1672495" y="1777107"/>
                  <a:pt x="1670685" y="1781393"/>
                </a:cubicBezTo>
                <a:cubicBezTo>
                  <a:pt x="1677257" y="1785013"/>
                  <a:pt x="1680496" y="1777298"/>
                  <a:pt x="1688211" y="1784537"/>
                </a:cubicBezTo>
                <a:cubicBezTo>
                  <a:pt x="1685544" y="1788632"/>
                  <a:pt x="1688116" y="1790823"/>
                  <a:pt x="1685735" y="1794824"/>
                </a:cubicBezTo>
                <a:cubicBezTo>
                  <a:pt x="1691831" y="1796824"/>
                  <a:pt x="1698403" y="1799586"/>
                  <a:pt x="1703356" y="1797872"/>
                </a:cubicBezTo>
                <a:cubicBezTo>
                  <a:pt x="1693069" y="1794062"/>
                  <a:pt x="1691354" y="1787204"/>
                  <a:pt x="1693831" y="1778726"/>
                </a:cubicBezTo>
                <a:cubicBezTo>
                  <a:pt x="1706594" y="1789490"/>
                  <a:pt x="1719072" y="1782441"/>
                  <a:pt x="1726597" y="1800634"/>
                </a:cubicBezTo>
                <a:cubicBezTo>
                  <a:pt x="1718977" y="1794062"/>
                  <a:pt x="1716596" y="1804253"/>
                  <a:pt x="1708880" y="1797681"/>
                </a:cubicBezTo>
                <a:cubicBezTo>
                  <a:pt x="1708309" y="1804158"/>
                  <a:pt x="1702308" y="1812635"/>
                  <a:pt x="1710785" y="1815779"/>
                </a:cubicBezTo>
                <a:cubicBezTo>
                  <a:pt x="1712881" y="1812540"/>
                  <a:pt x="1714214" y="1806920"/>
                  <a:pt x="1717548" y="1807682"/>
                </a:cubicBezTo>
                <a:cubicBezTo>
                  <a:pt x="1710881" y="1817398"/>
                  <a:pt x="1738122" y="1834733"/>
                  <a:pt x="1750314" y="1841020"/>
                </a:cubicBezTo>
                <a:cubicBezTo>
                  <a:pt x="1756886" y="1833495"/>
                  <a:pt x="1748028" y="1831781"/>
                  <a:pt x="1752695" y="1825018"/>
                </a:cubicBezTo>
                <a:cubicBezTo>
                  <a:pt x="1754029" y="1828923"/>
                  <a:pt x="1759172" y="1831400"/>
                  <a:pt x="1764792" y="1833781"/>
                </a:cubicBezTo>
                <a:cubicBezTo>
                  <a:pt x="1757458" y="1837210"/>
                  <a:pt x="1759268" y="1837115"/>
                  <a:pt x="1755839" y="1846544"/>
                </a:cubicBezTo>
                <a:cubicBezTo>
                  <a:pt x="1761935" y="1852069"/>
                  <a:pt x="1762601" y="1840448"/>
                  <a:pt x="1768031" y="1843973"/>
                </a:cubicBezTo>
                <a:cubicBezTo>
                  <a:pt x="1763459" y="1852640"/>
                  <a:pt x="1777270" y="1854450"/>
                  <a:pt x="1775651" y="1861975"/>
                </a:cubicBezTo>
                <a:cubicBezTo>
                  <a:pt x="1789081" y="1858927"/>
                  <a:pt x="1788795" y="1866737"/>
                  <a:pt x="1784509" y="1871976"/>
                </a:cubicBezTo>
                <a:cubicBezTo>
                  <a:pt x="1795939" y="1869785"/>
                  <a:pt x="1798225" y="1873595"/>
                  <a:pt x="1807845" y="1868928"/>
                </a:cubicBezTo>
                <a:cubicBezTo>
                  <a:pt x="1809369" y="1875310"/>
                  <a:pt x="1806226" y="1871786"/>
                  <a:pt x="1803368" y="1878167"/>
                </a:cubicBezTo>
                <a:cubicBezTo>
                  <a:pt x="1814131" y="1880263"/>
                  <a:pt x="1812608" y="1880930"/>
                  <a:pt x="1817942" y="1887883"/>
                </a:cubicBezTo>
                <a:cubicBezTo>
                  <a:pt x="1822609" y="1886930"/>
                  <a:pt x="1826609" y="1883787"/>
                  <a:pt x="1831372" y="1882835"/>
                </a:cubicBezTo>
                <a:cubicBezTo>
                  <a:pt x="1833086" y="1889407"/>
                  <a:pt x="1839754" y="1888740"/>
                  <a:pt x="1830324" y="1890836"/>
                </a:cubicBezTo>
                <a:cubicBezTo>
                  <a:pt x="1852803" y="1907219"/>
                  <a:pt x="1873568" y="1884644"/>
                  <a:pt x="1882807" y="1895693"/>
                </a:cubicBezTo>
                <a:cubicBezTo>
                  <a:pt x="1892332" y="1879215"/>
                  <a:pt x="1899380" y="1890740"/>
                  <a:pt x="1905095" y="1900551"/>
                </a:cubicBezTo>
                <a:cubicBezTo>
                  <a:pt x="1910620" y="1896646"/>
                  <a:pt x="1903381" y="1889026"/>
                  <a:pt x="1909477" y="1891217"/>
                </a:cubicBezTo>
                <a:cubicBezTo>
                  <a:pt x="1913287" y="1899313"/>
                  <a:pt x="1918621" y="1901027"/>
                  <a:pt x="1928622" y="1902932"/>
                </a:cubicBezTo>
                <a:cubicBezTo>
                  <a:pt x="1927098" y="1911219"/>
                  <a:pt x="1921669" y="1908552"/>
                  <a:pt x="1918716" y="1912553"/>
                </a:cubicBezTo>
                <a:cubicBezTo>
                  <a:pt x="1925574" y="1910933"/>
                  <a:pt x="1930813" y="1918649"/>
                  <a:pt x="1933385" y="1916363"/>
                </a:cubicBezTo>
                <a:cubicBezTo>
                  <a:pt x="1930718" y="1913600"/>
                  <a:pt x="1929479" y="1910171"/>
                  <a:pt x="1929765" y="1906266"/>
                </a:cubicBezTo>
                <a:cubicBezTo>
                  <a:pt x="1935099" y="1908743"/>
                  <a:pt x="1938338" y="1905314"/>
                  <a:pt x="1944434" y="1910076"/>
                </a:cubicBezTo>
                <a:cubicBezTo>
                  <a:pt x="1943386" y="1912457"/>
                  <a:pt x="1942243" y="1914743"/>
                  <a:pt x="1941195" y="1917125"/>
                </a:cubicBezTo>
                <a:cubicBezTo>
                  <a:pt x="1966246" y="1913029"/>
                  <a:pt x="1987772" y="1936841"/>
                  <a:pt x="2001012" y="1930079"/>
                </a:cubicBezTo>
                <a:cubicBezTo>
                  <a:pt x="2009204" y="1931317"/>
                  <a:pt x="2003012" y="1938270"/>
                  <a:pt x="2006918" y="1941223"/>
                </a:cubicBezTo>
                <a:cubicBezTo>
                  <a:pt x="2008442" y="1937984"/>
                  <a:pt x="2008156" y="1935603"/>
                  <a:pt x="2007775" y="1933127"/>
                </a:cubicBezTo>
                <a:cubicBezTo>
                  <a:pt x="2015776" y="1930269"/>
                  <a:pt x="2034445" y="1960368"/>
                  <a:pt x="2025968" y="1941318"/>
                </a:cubicBezTo>
                <a:cubicBezTo>
                  <a:pt x="2036255" y="1947128"/>
                  <a:pt x="2035588" y="1957701"/>
                  <a:pt x="2044541" y="1955129"/>
                </a:cubicBezTo>
                <a:cubicBezTo>
                  <a:pt x="2039493" y="1952081"/>
                  <a:pt x="2041970" y="1946462"/>
                  <a:pt x="2047685" y="1948081"/>
                </a:cubicBezTo>
                <a:cubicBezTo>
                  <a:pt x="2042827" y="1950081"/>
                  <a:pt x="2042636" y="1954748"/>
                  <a:pt x="2049209" y="1957130"/>
                </a:cubicBezTo>
                <a:cubicBezTo>
                  <a:pt x="2053209" y="1954082"/>
                  <a:pt x="2058734" y="1955129"/>
                  <a:pt x="2063877" y="1955034"/>
                </a:cubicBezTo>
                <a:cubicBezTo>
                  <a:pt x="2054828" y="1958749"/>
                  <a:pt x="2072640" y="1963892"/>
                  <a:pt x="2076736" y="1963321"/>
                </a:cubicBezTo>
                <a:cubicBezTo>
                  <a:pt x="2075117" y="1962083"/>
                  <a:pt x="2072259" y="1961321"/>
                  <a:pt x="2073116" y="1958939"/>
                </a:cubicBezTo>
                <a:cubicBezTo>
                  <a:pt x="2078165" y="1959987"/>
                  <a:pt x="2092738" y="1960463"/>
                  <a:pt x="2093881" y="1967893"/>
                </a:cubicBezTo>
                <a:cubicBezTo>
                  <a:pt x="2091023" y="1970560"/>
                  <a:pt x="2084832" y="1964369"/>
                  <a:pt x="2082641" y="1968655"/>
                </a:cubicBezTo>
                <a:cubicBezTo>
                  <a:pt x="2088642" y="1976180"/>
                  <a:pt x="2094262" y="1969893"/>
                  <a:pt x="2103120" y="1971893"/>
                </a:cubicBezTo>
                <a:cubicBezTo>
                  <a:pt x="2100644" y="1987514"/>
                  <a:pt x="2130647" y="1971227"/>
                  <a:pt x="2125504" y="1989896"/>
                </a:cubicBezTo>
                <a:cubicBezTo>
                  <a:pt x="2110931" y="1972846"/>
                  <a:pt x="2085785" y="1997897"/>
                  <a:pt x="2082832" y="1974370"/>
                </a:cubicBezTo>
                <a:cubicBezTo>
                  <a:pt x="2076641" y="1987514"/>
                  <a:pt x="2072354" y="1976180"/>
                  <a:pt x="2060258" y="1975799"/>
                </a:cubicBezTo>
                <a:cubicBezTo>
                  <a:pt x="2059686" y="1984371"/>
                  <a:pt x="2054162" y="1979990"/>
                  <a:pt x="2051495" y="1983228"/>
                </a:cubicBezTo>
                <a:cubicBezTo>
                  <a:pt x="2061401" y="1989705"/>
                  <a:pt x="2059210" y="1983514"/>
                  <a:pt x="2062829" y="1982561"/>
                </a:cubicBezTo>
                <a:cubicBezTo>
                  <a:pt x="2063877" y="1985990"/>
                  <a:pt x="2071021" y="1986943"/>
                  <a:pt x="2066735" y="1992658"/>
                </a:cubicBezTo>
                <a:cubicBezTo>
                  <a:pt x="2063877" y="1991801"/>
                  <a:pt x="2060353" y="1989419"/>
                  <a:pt x="2058734" y="1991991"/>
                </a:cubicBezTo>
                <a:cubicBezTo>
                  <a:pt x="2069116" y="1994277"/>
                  <a:pt x="2072735" y="1999230"/>
                  <a:pt x="2071973" y="2006088"/>
                </a:cubicBezTo>
                <a:cubicBezTo>
                  <a:pt x="2086547" y="2005898"/>
                  <a:pt x="2092166" y="2016280"/>
                  <a:pt x="2119503" y="2023805"/>
                </a:cubicBezTo>
                <a:cubicBezTo>
                  <a:pt x="2125599" y="2021519"/>
                  <a:pt x="2119408" y="2015137"/>
                  <a:pt x="2128171" y="2016375"/>
                </a:cubicBezTo>
                <a:cubicBezTo>
                  <a:pt x="2154365" y="2039902"/>
                  <a:pt x="2191226" y="2030472"/>
                  <a:pt x="2212848" y="2045522"/>
                </a:cubicBezTo>
                <a:cubicBezTo>
                  <a:pt x="2220563" y="2040283"/>
                  <a:pt x="2214086" y="2029996"/>
                  <a:pt x="2225707" y="2034092"/>
                </a:cubicBezTo>
                <a:cubicBezTo>
                  <a:pt x="2230184" y="2039807"/>
                  <a:pt x="2226564" y="2043998"/>
                  <a:pt x="2222278" y="2049427"/>
                </a:cubicBezTo>
                <a:cubicBezTo>
                  <a:pt x="2247614" y="2048855"/>
                  <a:pt x="2256473" y="2068667"/>
                  <a:pt x="2281333" y="2075335"/>
                </a:cubicBezTo>
                <a:cubicBezTo>
                  <a:pt x="2299240" y="2058761"/>
                  <a:pt x="2324576" y="2091527"/>
                  <a:pt x="2345627" y="2080764"/>
                </a:cubicBezTo>
                <a:cubicBezTo>
                  <a:pt x="2333054" y="2079907"/>
                  <a:pt x="2318766" y="2074382"/>
                  <a:pt x="2316099" y="2063905"/>
                </a:cubicBezTo>
                <a:cubicBezTo>
                  <a:pt x="2328482" y="2058666"/>
                  <a:pt x="2357628" y="2066762"/>
                  <a:pt x="2348103" y="2081621"/>
                </a:cubicBezTo>
                <a:cubicBezTo>
                  <a:pt x="2364772" y="2077907"/>
                  <a:pt x="2369344" y="2100672"/>
                  <a:pt x="2379345" y="2087527"/>
                </a:cubicBezTo>
                <a:cubicBezTo>
                  <a:pt x="2376488" y="2103815"/>
                  <a:pt x="2404682" y="2113435"/>
                  <a:pt x="2422493" y="2114197"/>
                </a:cubicBezTo>
                <a:cubicBezTo>
                  <a:pt x="2419826" y="2114102"/>
                  <a:pt x="2425160" y="2118293"/>
                  <a:pt x="2431447" y="2120198"/>
                </a:cubicBezTo>
                <a:cubicBezTo>
                  <a:pt x="2465070" y="2129913"/>
                  <a:pt x="2505075" y="2147344"/>
                  <a:pt x="2540127" y="2146201"/>
                </a:cubicBezTo>
                <a:cubicBezTo>
                  <a:pt x="2539175" y="2150106"/>
                  <a:pt x="2536984" y="2154583"/>
                  <a:pt x="2542889" y="2155155"/>
                </a:cubicBezTo>
                <a:cubicBezTo>
                  <a:pt x="2545175" y="2148963"/>
                  <a:pt x="2547461" y="2142677"/>
                  <a:pt x="2554510" y="2145344"/>
                </a:cubicBezTo>
                <a:cubicBezTo>
                  <a:pt x="2554415" y="2151249"/>
                  <a:pt x="2544699" y="2150868"/>
                  <a:pt x="2554700" y="2153535"/>
                </a:cubicBezTo>
                <a:cubicBezTo>
                  <a:pt x="2558510" y="2150201"/>
                  <a:pt x="2565083" y="2148868"/>
                  <a:pt x="2568321" y="2155059"/>
                </a:cubicBezTo>
                <a:cubicBezTo>
                  <a:pt x="2575084" y="2153345"/>
                  <a:pt x="2566987" y="2148106"/>
                  <a:pt x="2573179" y="2148487"/>
                </a:cubicBezTo>
                <a:cubicBezTo>
                  <a:pt x="2577846" y="2150297"/>
                  <a:pt x="2581275" y="2152773"/>
                  <a:pt x="2581847" y="2156583"/>
                </a:cubicBezTo>
                <a:cubicBezTo>
                  <a:pt x="2580418" y="2160393"/>
                  <a:pt x="2574703" y="2156488"/>
                  <a:pt x="2574417" y="2162298"/>
                </a:cubicBezTo>
                <a:cubicBezTo>
                  <a:pt x="2585466" y="2159917"/>
                  <a:pt x="2587085" y="2162775"/>
                  <a:pt x="2599849" y="2162108"/>
                </a:cubicBezTo>
                <a:cubicBezTo>
                  <a:pt x="2602897" y="2153821"/>
                  <a:pt x="2591086" y="2159631"/>
                  <a:pt x="2592610" y="2149059"/>
                </a:cubicBezTo>
                <a:cubicBezTo>
                  <a:pt x="2608802" y="2145630"/>
                  <a:pt x="2624804" y="2144867"/>
                  <a:pt x="2640711" y="2145820"/>
                </a:cubicBezTo>
                <a:cubicBezTo>
                  <a:pt x="2656808" y="2146582"/>
                  <a:pt x="2673001" y="2149059"/>
                  <a:pt x="2689003" y="2152297"/>
                </a:cubicBezTo>
                <a:cubicBezTo>
                  <a:pt x="2704910" y="2155631"/>
                  <a:pt x="2720721" y="2159726"/>
                  <a:pt x="2736342" y="2163727"/>
                </a:cubicBezTo>
                <a:cubicBezTo>
                  <a:pt x="2752154" y="2167537"/>
                  <a:pt x="2767965" y="2171156"/>
                  <a:pt x="2783300" y="2173823"/>
                </a:cubicBezTo>
                <a:cubicBezTo>
                  <a:pt x="2784634" y="2180967"/>
                  <a:pt x="2765774" y="2173633"/>
                  <a:pt x="2773394" y="2179253"/>
                </a:cubicBezTo>
                <a:cubicBezTo>
                  <a:pt x="2800922" y="2179157"/>
                  <a:pt x="2808351" y="2172871"/>
                  <a:pt x="2824734" y="2189730"/>
                </a:cubicBezTo>
                <a:cubicBezTo>
                  <a:pt x="2834640" y="2192111"/>
                  <a:pt x="2837307" y="2183348"/>
                  <a:pt x="2844070" y="2180967"/>
                </a:cubicBezTo>
                <a:cubicBezTo>
                  <a:pt x="2852261" y="2189444"/>
                  <a:pt x="2884551" y="2178396"/>
                  <a:pt x="2892076" y="2197064"/>
                </a:cubicBezTo>
                <a:cubicBezTo>
                  <a:pt x="2895600" y="2188206"/>
                  <a:pt x="2905316" y="2201065"/>
                  <a:pt x="2912841" y="2193826"/>
                </a:cubicBezTo>
                <a:cubicBezTo>
                  <a:pt x="2911221" y="2203160"/>
                  <a:pt x="2916269" y="2202208"/>
                  <a:pt x="2920556" y="2198112"/>
                </a:cubicBezTo>
                <a:cubicBezTo>
                  <a:pt x="2918841" y="2212876"/>
                  <a:pt x="2935224" y="2204589"/>
                  <a:pt x="2937605" y="2214590"/>
                </a:cubicBezTo>
                <a:cubicBezTo>
                  <a:pt x="2943892" y="2206971"/>
                  <a:pt x="2951417" y="2210400"/>
                  <a:pt x="2960561" y="2216496"/>
                </a:cubicBezTo>
                <a:cubicBezTo>
                  <a:pt x="2967419" y="2214019"/>
                  <a:pt x="2958179" y="2209638"/>
                  <a:pt x="2964847" y="2209447"/>
                </a:cubicBezTo>
                <a:cubicBezTo>
                  <a:pt x="2977515" y="2218115"/>
                  <a:pt x="3000280" y="2208876"/>
                  <a:pt x="3005042" y="2227640"/>
                </a:cubicBezTo>
                <a:cubicBezTo>
                  <a:pt x="3015044" y="2217162"/>
                  <a:pt x="3052667" y="2227259"/>
                  <a:pt x="3059430" y="2239070"/>
                </a:cubicBezTo>
                <a:cubicBezTo>
                  <a:pt x="3063907" y="2224973"/>
                  <a:pt x="3095625" y="2233164"/>
                  <a:pt x="3094863" y="2239451"/>
                </a:cubicBezTo>
                <a:cubicBezTo>
                  <a:pt x="3106674" y="2234117"/>
                  <a:pt x="3119057" y="2229545"/>
                  <a:pt x="3132487" y="2226116"/>
                </a:cubicBezTo>
                <a:cubicBezTo>
                  <a:pt x="3130487" y="2229735"/>
                  <a:pt x="3127343" y="2232021"/>
                  <a:pt x="3125343" y="2235641"/>
                </a:cubicBezTo>
                <a:cubicBezTo>
                  <a:pt x="3152299" y="2240498"/>
                  <a:pt x="3176683" y="2240880"/>
                  <a:pt x="3203639" y="2241260"/>
                </a:cubicBezTo>
                <a:cubicBezTo>
                  <a:pt x="3230404" y="2241832"/>
                  <a:pt x="3258217" y="2244118"/>
                  <a:pt x="3293459" y="2251643"/>
                </a:cubicBezTo>
                <a:cubicBezTo>
                  <a:pt x="3293554" y="2247261"/>
                  <a:pt x="3296222" y="2245166"/>
                  <a:pt x="3300032" y="2244309"/>
                </a:cubicBezTo>
                <a:cubicBezTo>
                  <a:pt x="3309937" y="2254596"/>
                  <a:pt x="3327749" y="2251738"/>
                  <a:pt x="3342799" y="2249928"/>
                </a:cubicBezTo>
                <a:cubicBezTo>
                  <a:pt x="3358134" y="2247833"/>
                  <a:pt x="3370802" y="2247071"/>
                  <a:pt x="3370802" y="2262597"/>
                </a:cubicBezTo>
                <a:cubicBezTo>
                  <a:pt x="3386709" y="2262882"/>
                  <a:pt x="3372326" y="2253643"/>
                  <a:pt x="3383471" y="2249928"/>
                </a:cubicBezTo>
                <a:cubicBezTo>
                  <a:pt x="3419094" y="2253548"/>
                  <a:pt x="3445383" y="2244213"/>
                  <a:pt x="3465671" y="2254786"/>
                </a:cubicBezTo>
                <a:cubicBezTo>
                  <a:pt x="3485483" y="2247166"/>
                  <a:pt x="3494627" y="2250119"/>
                  <a:pt x="3519583" y="2242594"/>
                </a:cubicBezTo>
                <a:cubicBezTo>
                  <a:pt x="3520916" y="2248404"/>
                  <a:pt x="3510439" y="2245928"/>
                  <a:pt x="3510344" y="2250785"/>
                </a:cubicBezTo>
                <a:cubicBezTo>
                  <a:pt x="3541395" y="2247642"/>
                  <a:pt x="3556730" y="2240117"/>
                  <a:pt x="3581781" y="2251452"/>
                </a:cubicBezTo>
                <a:cubicBezTo>
                  <a:pt x="3579495" y="2239451"/>
                  <a:pt x="3598259" y="2241165"/>
                  <a:pt x="3599498" y="2231640"/>
                </a:cubicBezTo>
                <a:cubicBezTo>
                  <a:pt x="3590639" y="2232021"/>
                  <a:pt x="3580638" y="2232878"/>
                  <a:pt x="3571685" y="2231450"/>
                </a:cubicBezTo>
                <a:cubicBezTo>
                  <a:pt x="3562826" y="2230021"/>
                  <a:pt x="3554921" y="2226878"/>
                  <a:pt x="3550063" y="2220115"/>
                </a:cubicBezTo>
                <a:cubicBezTo>
                  <a:pt x="3563398" y="2214305"/>
                  <a:pt x="3570542" y="2228402"/>
                  <a:pt x="3575685" y="2220972"/>
                </a:cubicBezTo>
                <a:cubicBezTo>
                  <a:pt x="3559397" y="2213447"/>
                  <a:pt x="3547396" y="2214686"/>
                  <a:pt x="3534537" y="2217924"/>
                </a:cubicBezTo>
                <a:cubicBezTo>
                  <a:pt x="3521774" y="2221067"/>
                  <a:pt x="3508153" y="2226497"/>
                  <a:pt x="3489865" y="2225830"/>
                </a:cubicBezTo>
                <a:cubicBezTo>
                  <a:pt x="3489579" y="2222306"/>
                  <a:pt x="3491103" y="2220210"/>
                  <a:pt x="3492722" y="2218019"/>
                </a:cubicBezTo>
                <a:cubicBezTo>
                  <a:pt x="3480340" y="2213733"/>
                  <a:pt x="3466624" y="2220305"/>
                  <a:pt x="3455289" y="2224020"/>
                </a:cubicBezTo>
                <a:cubicBezTo>
                  <a:pt x="3425095" y="2216686"/>
                  <a:pt x="3393091" y="2219163"/>
                  <a:pt x="3360992" y="2221258"/>
                </a:cubicBezTo>
                <a:cubicBezTo>
                  <a:pt x="3344799" y="2222496"/>
                  <a:pt x="3329178" y="2222877"/>
                  <a:pt x="3314129" y="2221639"/>
                </a:cubicBezTo>
                <a:cubicBezTo>
                  <a:pt x="3298984" y="2220401"/>
                  <a:pt x="3284506" y="2217543"/>
                  <a:pt x="3271266" y="2211638"/>
                </a:cubicBezTo>
                <a:cubicBezTo>
                  <a:pt x="3252692" y="2222210"/>
                  <a:pt x="3220879" y="2217924"/>
                  <a:pt x="3192875" y="2217638"/>
                </a:cubicBezTo>
                <a:cubicBezTo>
                  <a:pt x="3198781" y="2206018"/>
                  <a:pt x="3227356" y="2217829"/>
                  <a:pt x="3232785" y="2205827"/>
                </a:cubicBezTo>
                <a:cubicBezTo>
                  <a:pt x="3225451" y="2205065"/>
                  <a:pt x="3206972" y="2205256"/>
                  <a:pt x="3191542" y="2203446"/>
                </a:cubicBezTo>
                <a:cubicBezTo>
                  <a:pt x="3175921" y="2201827"/>
                  <a:pt x="3164205" y="2197350"/>
                  <a:pt x="3169253" y="2189159"/>
                </a:cubicBezTo>
                <a:cubicBezTo>
                  <a:pt x="3168491" y="2195922"/>
                  <a:pt x="3169158" y="2204399"/>
                  <a:pt x="3161729" y="2203827"/>
                </a:cubicBezTo>
                <a:cubicBezTo>
                  <a:pt x="3153633" y="2204684"/>
                  <a:pt x="3156490" y="2198017"/>
                  <a:pt x="3150775" y="2197255"/>
                </a:cubicBezTo>
                <a:cubicBezTo>
                  <a:pt x="3147251" y="2204113"/>
                  <a:pt x="3133725" y="2203922"/>
                  <a:pt x="3119152" y="2201732"/>
                </a:cubicBezTo>
                <a:cubicBezTo>
                  <a:pt x="3111818" y="2200589"/>
                  <a:pt x="3104198" y="2198969"/>
                  <a:pt x="3097435" y="2197350"/>
                </a:cubicBezTo>
                <a:cubicBezTo>
                  <a:pt x="3090767" y="2195636"/>
                  <a:pt x="3084957" y="2193921"/>
                  <a:pt x="3081052" y="2193064"/>
                </a:cubicBezTo>
                <a:cubicBezTo>
                  <a:pt x="3083147" y="2194017"/>
                  <a:pt x="3084004" y="2195731"/>
                  <a:pt x="3083147" y="2198588"/>
                </a:cubicBezTo>
                <a:cubicBezTo>
                  <a:pt x="3078671" y="2192969"/>
                  <a:pt x="3057525" y="2204113"/>
                  <a:pt x="3049143" y="2193159"/>
                </a:cubicBezTo>
                <a:cubicBezTo>
                  <a:pt x="3055525" y="2194874"/>
                  <a:pt x="3059906" y="2194302"/>
                  <a:pt x="3061240" y="2189921"/>
                </a:cubicBezTo>
                <a:cubicBezTo>
                  <a:pt x="3051048" y="2178872"/>
                  <a:pt x="3049905" y="2198493"/>
                  <a:pt x="3037332" y="2193826"/>
                </a:cubicBezTo>
                <a:cubicBezTo>
                  <a:pt x="3037427" y="2187825"/>
                  <a:pt x="3046000" y="2192302"/>
                  <a:pt x="3047048" y="2187635"/>
                </a:cubicBezTo>
                <a:cubicBezTo>
                  <a:pt x="3034951" y="2187254"/>
                  <a:pt x="3017996" y="2184301"/>
                  <a:pt x="3002280" y="2180777"/>
                </a:cubicBezTo>
                <a:cubicBezTo>
                  <a:pt x="2986469" y="2177348"/>
                  <a:pt x="2970848" y="2174109"/>
                  <a:pt x="2960084" y="2174490"/>
                </a:cubicBezTo>
                <a:cubicBezTo>
                  <a:pt x="2955036" y="2182015"/>
                  <a:pt x="2968657" y="2178205"/>
                  <a:pt x="2963704" y="2185634"/>
                </a:cubicBezTo>
                <a:cubicBezTo>
                  <a:pt x="2959989" y="2183444"/>
                  <a:pt x="2948750" y="2185825"/>
                  <a:pt x="2950369" y="2180396"/>
                </a:cubicBezTo>
                <a:cubicBezTo>
                  <a:pt x="2951702" y="2176872"/>
                  <a:pt x="2955798" y="2177062"/>
                  <a:pt x="2957417" y="2173919"/>
                </a:cubicBezTo>
                <a:cubicBezTo>
                  <a:pt x="2946845" y="2171442"/>
                  <a:pt x="2936272" y="2169537"/>
                  <a:pt x="2925604" y="2167537"/>
                </a:cubicBezTo>
                <a:cubicBezTo>
                  <a:pt x="2915126" y="2165537"/>
                  <a:pt x="2904554" y="2163441"/>
                  <a:pt x="2893695" y="2161346"/>
                </a:cubicBezTo>
                <a:cubicBezTo>
                  <a:pt x="2882837" y="2159250"/>
                  <a:pt x="2871692" y="2156964"/>
                  <a:pt x="2860167" y="2154297"/>
                </a:cubicBezTo>
                <a:cubicBezTo>
                  <a:pt x="2848642" y="2151630"/>
                  <a:pt x="2836641" y="2148582"/>
                  <a:pt x="2824734" y="2144486"/>
                </a:cubicBezTo>
                <a:cubicBezTo>
                  <a:pt x="2821019" y="2131247"/>
                  <a:pt x="2785682" y="2137057"/>
                  <a:pt x="2771966" y="2131056"/>
                </a:cubicBezTo>
                <a:cubicBezTo>
                  <a:pt x="2753678" y="2123341"/>
                  <a:pt x="2722054" y="2120484"/>
                  <a:pt x="2695385" y="2115245"/>
                </a:cubicBezTo>
                <a:cubicBezTo>
                  <a:pt x="2652427" y="2107244"/>
                  <a:pt x="2614422" y="2085336"/>
                  <a:pt x="2576132" y="2087241"/>
                </a:cubicBezTo>
                <a:cubicBezTo>
                  <a:pt x="2577084" y="2083336"/>
                  <a:pt x="2579179" y="2078859"/>
                  <a:pt x="2573465" y="2078288"/>
                </a:cubicBezTo>
                <a:cubicBezTo>
                  <a:pt x="2571845" y="2081812"/>
                  <a:pt x="2571464" y="2087622"/>
                  <a:pt x="2567750" y="2087336"/>
                </a:cubicBezTo>
                <a:cubicBezTo>
                  <a:pt x="2556605" y="2082002"/>
                  <a:pt x="2550033" y="2074192"/>
                  <a:pt x="2547747" y="2064476"/>
                </a:cubicBezTo>
                <a:cubicBezTo>
                  <a:pt x="2543651" y="2068477"/>
                  <a:pt x="2538698" y="2070953"/>
                  <a:pt x="2533841" y="2073335"/>
                </a:cubicBezTo>
                <a:cubicBezTo>
                  <a:pt x="2537936" y="2075525"/>
                  <a:pt x="2548414" y="2070572"/>
                  <a:pt x="2548700" y="2078288"/>
                </a:cubicBezTo>
                <a:cubicBezTo>
                  <a:pt x="2543651" y="2077716"/>
                  <a:pt x="2541937" y="2083812"/>
                  <a:pt x="2534698" y="2079050"/>
                </a:cubicBezTo>
                <a:cubicBezTo>
                  <a:pt x="2529745" y="2060095"/>
                  <a:pt x="2532031" y="2072192"/>
                  <a:pt x="2518220" y="2062571"/>
                </a:cubicBezTo>
                <a:cubicBezTo>
                  <a:pt x="2522411" y="2064191"/>
                  <a:pt x="2525173" y="2062857"/>
                  <a:pt x="2527268" y="2060190"/>
                </a:cubicBezTo>
                <a:cubicBezTo>
                  <a:pt x="2513362" y="2064000"/>
                  <a:pt x="2500598" y="2044950"/>
                  <a:pt x="2486978" y="2049236"/>
                </a:cubicBezTo>
                <a:cubicBezTo>
                  <a:pt x="2498503" y="2057618"/>
                  <a:pt x="2503361" y="2056475"/>
                  <a:pt x="2511647" y="2065715"/>
                </a:cubicBezTo>
                <a:cubicBezTo>
                  <a:pt x="2498217" y="2063048"/>
                  <a:pt x="2495836" y="2060381"/>
                  <a:pt x="2482787" y="2061333"/>
                </a:cubicBezTo>
                <a:cubicBezTo>
                  <a:pt x="2482025" y="2055999"/>
                  <a:pt x="2492978" y="2055713"/>
                  <a:pt x="2486120" y="2051618"/>
                </a:cubicBezTo>
                <a:cubicBezTo>
                  <a:pt x="2478596" y="2054761"/>
                  <a:pt x="2472214" y="2048093"/>
                  <a:pt x="2465451" y="2041235"/>
                </a:cubicBezTo>
                <a:cubicBezTo>
                  <a:pt x="2458784" y="2034377"/>
                  <a:pt x="2451449" y="2027519"/>
                  <a:pt x="2441543" y="2030472"/>
                </a:cubicBezTo>
                <a:cubicBezTo>
                  <a:pt x="2447163" y="2030186"/>
                  <a:pt x="2453545" y="2039140"/>
                  <a:pt x="2447068" y="2037902"/>
                </a:cubicBezTo>
                <a:cubicBezTo>
                  <a:pt x="2440972" y="2036092"/>
                  <a:pt x="2440972" y="2031425"/>
                  <a:pt x="2436686" y="2028662"/>
                </a:cubicBezTo>
                <a:cubicBezTo>
                  <a:pt x="2421446" y="2041902"/>
                  <a:pt x="2409254" y="2020376"/>
                  <a:pt x="2394490" y="2024281"/>
                </a:cubicBezTo>
                <a:cubicBezTo>
                  <a:pt x="2389632" y="2018756"/>
                  <a:pt x="2391251" y="2015327"/>
                  <a:pt x="2390775" y="2011994"/>
                </a:cubicBezTo>
                <a:cubicBezTo>
                  <a:pt x="2383727" y="2018566"/>
                  <a:pt x="2360390" y="2012851"/>
                  <a:pt x="2356009" y="2009993"/>
                </a:cubicBezTo>
                <a:cubicBezTo>
                  <a:pt x="2357723" y="2001992"/>
                  <a:pt x="2367534" y="2012375"/>
                  <a:pt x="2370582" y="2007326"/>
                </a:cubicBezTo>
                <a:cubicBezTo>
                  <a:pt x="2346198" y="1999802"/>
                  <a:pt x="2335054" y="2004945"/>
                  <a:pt x="2322386" y="2005231"/>
                </a:cubicBezTo>
                <a:cubicBezTo>
                  <a:pt x="2316671" y="2003802"/>
                  <a:pt x="2322481" y="1997325"/>
                  <a:pt x="2318099" y="1995230"/>
                </a:cubicBezTo>
                <a:cubicBezTo>
                  <a:pt x="2317909" y="2007231"/>
                  <a:pt x="2299049" y="2002469"/>
                  <a:pt x="2286381" y="1999516"/>
                </a:cubicBezTo>
                <a:cubicBezTo>
                  <a:pt x="2290477" y="1991420"/>
                  <a:pt x="2291334" y="1987229"/>
                  <a:pt x="2294382" y="1986086"/>
                </a:cubicBezTo>
                <a:cubicBezTo>
                  <a:pt x="2295811" y="1989800"/>
                  <a:pt x="2304955" y="1991229"/>
                  <a:pt x="2309527" y="1989229"/>
                </a:cubicBezTo>
                <a:cubicBezTo>
                  <a:pt x="2304574" y="1981895"/>
                  <a:pt x="2319909" y="1983323"/>
                  <a:pt x="2322195" y="1977608"/>
                </a:cubicBezTo>
                <a:cubicBezTo>
                  <a:pt x="2326577" y="1980847"/>
                  <a:pt x="2325719" y="1983323"/>
                  <a:pt x="2321814" y="1985705"/>
                </a:cubicBezTo>
                <a:cubicBezTo>
                  <a:pt x="2341531" y="1986848"/>
                  <a:pt x="2360676" y="2001802"/>
                  <a:pt x="2380583" y="2002754"/>
                </a:cubicBezTo>
                <a:cubicBezTo>
                  <a:pt x="2379155" y="2005421"/>
                  <a:pt x="2374202" y="2006660"/>
                  <a:pt x="2377916" y="2009993"/>
                </a:cubicBezTo>
                <a:cubicBezTo>
                  <a:pt x="2377345" y="2000087"/>
                  <a:pt x="2386679" y="2011517"/>
                  <a:pt x="2387918" y="2005421"/>
                </a:cubicBezTo>
                <a:cubicBezTo>
                  <a:pt x="2382774" y="1998182"/>
                  <a:pt x="2397347" y="1997230"/>
                  <a:pt x="2402015" y="1996849"/>
                </a:cubicBezTo>
                <a:cubicBezTo>
                  <a:pt x="2398014" y="1999421"/>
                  <a:pt x="2397252" y="2001802"/>
                  <a:pt x="2401729" y="2004945"/>
                </a:cubicBezTo>
                <a:cubicBezTo>
                  <a:pt x="2412683" y="1992086"/>
                  <a:pt x="2419255" y="2013137"/>
                  <a:pt x="2428494" y="2006469"/>
                </a:cubicBezTo>
                <a:cubicBezTo>
                  <a:pt x="2432780" y="2011994"/>
                  <a:pt x="2420969" y="2012470"/>
                  <a:pt x="2430685" y="2015518"/>
                </a:cubicBezTo>
                <a:lnTo>
                  <a:pt x="2434209" y="2005802"/>
                </a:lnTo>
                <a:cubicBezTo>
                  <a:pt x="2443353" y="2007803"/>
                  <a:pt x="2468785" y="2015994"/>
                  <a:pt x="2475929" y="2018185"/>
                </a:cubicBezTo>
                <a:cubicBezTo>
                  <a:pt x="2481644" y="2021519"/>
                  <a:pt x="2473357" y="2003802"/>
                  <a:pt x="2484216" y="2010184"/>
                </a:cubicBezTo>
                <a:cubicBezTo>
                  <a:pt x="2478691" y="2020661"/>
                  <a:pt x="2512886" y="2014756"/>
                  <a:pt x="2509457" y="2032282"/>
                </a:cubicBezTo>
                <a:cubicBezTo>
                  <a:pt x="2534888" y="2031996"/>
                  <a:pt x="2540222" y="2046665"/>
                  <a:pt x="2563368" y="2042378"/>
                </a:cubicBezTo>
                <a:cubicBezTo>
                  <a:pt x="2562987" y="2046855"/>
                  <a:pt x="2575084" y="2055332"/>
                  <a:pt x="2579846" y="2050475"/>
                </a:cubicBezTo>
                <a:cubicBezTo>
                  <a:pt x="2575179" y="2051046"/>
                  <a:pt x="2570607" y="2042188"/>
                  <a:pt x="2576417" y="2043998"/>
                </a:cubicBezTo>
                <a:cubicBezTo>
                  <a:pt x="2592991" y="2055332"/>
                  <a:pt x="2614232" y="2063143"/>
                  <a:pt x="2635949" y="2070287"/>
                </a:cubicBezTo>
                <a:cubicBezTo>
                  <a:pt x="2646807" y="2073811"/>
                  <a:pt x="2657761" y="2077430"/>
                  <a:pt x="2668429" y="2080859"/>
                </a:cubicBezTo>
                <a:cubicBezTo>
                  <a:pt x="2679287" y="2084288"/>
                  <a:pt x="2689765" y="2087908"/>
                  <a:pt x="2699290" y="2092099"/>
                </a:cubicBezTo>
                <a:cubicBezTo>
                  <a:pt x="2696528" y="2090765"/>
                  <a:pt x="2696051" y="2088194"/>
                  <a:pt x="2695575" y="2085717"/>
                </a:cubicBezTo>
                <a:lnTo>
                  <a:pt x="2705767" y="2088670"/>
                </a:lnTo>
                <a:cubicBezTo>
                  <a:pt x="2704910" y="2092099"/>
                  <a:pt x="2703004" y="2093718"/>
                  <a:pt x="2701100" y="2095337"/>
                </a:cubicBezTo>
                <a:cubicBezTo>
                  <a:pt x="2711768" y="2091718"/>
                  <a:pt x="2720626" y="2110959"/>
                  <a:pt x="2727960" y="2108387"/>
                </a:cubicBezTo>
                <a:cubicBezTo>
                  <a:pt x="2721388" y="2103434"/>
                  <a:pt x="2732913" y="2106672"/>
                  <a:pt x="2733104" y="2109815"/>
                </a:cubicBezTo>
                <a:cubicBezTo>
                  <a:pt x="2736723" y="2103434"/>
                  <a:pt x="2735104" y="2104291"/>
                  <a:pt x="2743486" y="2102100"/>
                </a:cubicBezTo>
                <a:cubicBezTo>
                  <a:pt x="2739771" y="2100576"/>
                  <a:pt x="2733770" y="2100290"/>
                  <a:pt x="2733866" y="2096766"/>
                </a:cubicBezTo>
                <a:cubicBezTo>
                  <a:pt x="2758250" y="2093051"/>
                  <a:pt x="2788063" y="2112482"/>
                  <a:pt x="2811304" y="2119912"/>
                </a:cubicBezTo>
                <a:cubicBezTo>
                  <a:pt x="2820638" y="2117435"/>
                  <a:pt x="2804636" y="2109149"/>
                  <a:pt x="2814447" y="2107434"/>
                </a:cubicBezTo>
                <a:cubicBezTo>
                  <a:pt x="2820258" y="2118674"/>
                  <a:pt x="2837593" y="2100576"/>
                  <a:pt x="2837879" y="2113435"/>
                </a:cubicBezTo>
                <a:cubicBezTo>
                  <a:pt x="2834164" y="2119245"/>
                  <a:pt x="2809970" y="2110673"/>
                  <a:pt x="2818543" y="2124389"/>
                </a:cubicBezTo>
                <a:cubicBezTo>
                  <a:pt x="2832735" y="2121055"/>
                  <a:pt x="2844927" y="2107339"/>
                  <a:pt x="2858453" y="2120960"/>
                </a:cubicBezTo>
                <a:cubicBezTo>
                  <a:pt x="2861977" y="2095718"/>
                  <a:pt x="2895314" y="2115150"/>
                  <a:pt x="2909411" y="2106101"/>
                </a:cubicBezTo>
                <a:cubicBezTo>
                  <a:pt x="2914650" y="2112482"/>
                  <a:pt x="2930557" y="2124008"/>
                  <a:pt x="2942939" y="2118769"/>
                </a:cubicBezTo>
                <a:cubicBezTo>
                  <a:pt x="2924175" y="2111911"/>
                  <a:pt x="2909316" y="2102481"/>
                  <a:pt x="2905316" y="2086765"/>
                </a:cubicBezTo>
                <a:cubicBezTo>
                  <a:pt x="2908459" y="2087051"/>
                  <a:pt x="2912745" y="2088860"/>
                  <a:pt x="2913793" y="2086003"/>
                </a:cubicBezTo>
                <a:cubicBezTo>
                  <a:pt x="2899886" y="2078573"/>
                  <a:pt x="2901887" y="2095052"/>
                  <a:pt x="2888456" y="2088194"/>
                </a:cubicBezTo>
                <a:cubicBezTo>
                  <a:pt x="2885980" y="2097623"/>
                  <a:pt x="2903029" y="2095433"/>
                  <a:pt x="2901506" y="2104291"/>
                </a:cubicBezTo>
                <a:cubicBezTo>
                  <a:pt x="2880074" y="2100767"/>
                  <a:pt x="2860262" y="2097909"/>
                  <a:pt x="2846642" y="2089051"/>
                </a:cubicBezTo>
                <a:cubicBezTo>
                  <a:pt x="2854452" y="2093337"/>
                  <a:pt x="2852166" y="2081717"/>
                  <a:pt x="2858834" y="2084098"/>
                </a:cubicBezTo>
                <a:cubicBezTo>
                  <a:pt x="2860643" y="2086860"/>
                  <a:pt x="2872073" y="2094671"/>
                  <a:pt x="2874074" y="2090194"/>
                </a:cubicBezTo>
                <a:cubicBezTo>
                  <a:pt x="2880932" y="2077907"/>
                  <a:pt x="2912554" y="2075430"/>
                  <a:pt x="2926461" y="2091432"/>
                </a:cubicBezTo>
                <a:cubicBezTo>
                  <a:pt x="2937320" y="2078954"/>
                  <a:pt x="2949607" y="2096766"/>
                  <a:pt x="2953036" y="2097147"/>
                </a:cubicBezTo>
                <a:cubicBezTo>
                  <a:pt x="2946178" y="2093432"/>
                  <a:pt x="2957227" y="2088289"/>
                  <a:pt x="2960466" y="2088098"/>
                </a:cubicBezTo>
                <a:cubicBezTo>
                  <a:pt x="2957894" y="2099624"/>
                  <a:pt x="2986183" y="2101814"/>
                  <a:pt x="2974372" y="2088194"/>
                </a:cubicBezTo>
                <a:cubicBezTo>
                  <a:pt x="2985421" y="2090194"/>
                  <a:pt x="2986373" y="2097052"/>
                  <a:pt x="2985802" y="2100862"/>
                </a:cubicBezTo>
                <a:cubicBezTo>
                  <a:pt x="2995422" y="2097052"/>
                  <a:pt x="3005423" y="2094004"/>
                  <a:pt x="3013234" y="2087813"/>
                </a:cubicBezTo>
                <a:cubicBezTo>
                  <a:pt x="3011805" y="2094099"/>
                  <a:pt x="3006662" y="2094766"/>
                  <a:pt x="3014091" y="2098481"/>
                </a:cubicBezTo>
                <a:cubicBezTo>
                  <a:pt x="3021235" y="2096290"/>
                  <a:pt x="3016663" y="2093718"/>
                  <a:pt x="3020854" y="2091908"/>
                </a:cubicBezTo>
                <a:cubicBezTo>
                  <a:pt x="3022854" y="2092861"/>
                  <a:pt x="3023616" y="2094671"/>
                  <a:pt x="3022664" y="2097528"/>
                </a:cubicBezTo>
                <a:cubicBezTo>
                  <a:pt x="3035427" y="2081336"/>
                  <a:pt x="3054096" y="2111625"/>
                  <a:pt x="3060859" y="2104005"/>
                </a:cubicBezTo>
                <a:cubicBezTo>
                  <a:pt x="3057525" y="2103148"/>
                  <a:pt x="3054477" y="2102196"/>
                  <a:pt x="3056192" y="2098005"/>
                </a:cubicBezTo>
                <a:cubicBezTo>
                  <a:pt x="3068479" y="2101148"/>
                  <a:pt x="3081814" y="2103529"/>
                  <a:pt x="3084767" y="2112959"/>
                </a:cubicBezTo>
                <a:cubicBezTo>
                  <a:pt x="3090672" y="2102196"/>
                  <a:pt x="3093529" y="2118674"/>
                  <a:pt x="3103626" y="2118578"/>
                </a:cubicBezTo>
                <a:cubicBezTo>
                  <a:pt x="3109817" y="2102576"/>
                  <a:pt x="3157347" y="2106672"/>
                  <a:pt x="3151823" y="2119817"/>
                </a:cubicBezTo>
                <a:cubicBezTo>
                  <a:pt x="3162110" y="2114673"/>
                  <a:pt x="3168777" y="2107434"/>
                  <a:pt x="3180398" y="2118197"/>
                </a:cubicBezTo>
                <a:cubicBezTo>
                  <a:pt x="3185446" y="2105148"/>
                  <a:pt x="3161919" y="2112673"/>
                  <a:pt x="3159252" y="2105148"/>
                </a:cubicBezTo>
                <a:cubicBezTo>
                  <a:pt x="3168015" y="2099814"/>
                  <a:pt x="3189446" y="2109815"/>
                  <a:pt x="3198781" y="2104767"/>
                </a:cubicBezTo>
                <a:cubicBezTo>
                  <a:pt x="3205067" y="2112578"/>
                  <a:pt x="3209830" y="2118007"/>
                  <a:pt x="3208116" y="2126294"/>
                </a:cubicBezTo>
                <a:cubicBezTo>
                  <a:pt x="3215926" y="2125341"/>
                  <a:pt x="3217545" y="2117626"/>
                  <a:pt x="3223546" y="2114768"/>
                </a:cubicBezTo>
                <a:cubicBezTo>
                  <a:pt x="3220212" y="2114102"/>
                  <a:pt x="3215450" y="2114483"/>
                  <a:pt x="3215259" y="2111435"/>
                </a:cubicBezTo>
                <a:cubicBezTo>
                  <a:pt x="3226403" y="2102957"/>
                  <a:pt x="3247835" y="2109053"/>
                  <a:pt x="3245644" y="2124579"/>
                </a:cubicBezTo>
                <a:cubicBezTo>
                  <a:pt x="3238881" y="2121436"/>
                  <a:pt x="3235262" y="2135247"/>
                  <a:pt x="3239072" y="2134295"/>
                </a:cubicBezTo>
                <a:cubicBezTo>
                  <a:pt x="3244025" y="2123722"/>
                  <a:pt x="3262598" y="2127722"/>
                  <a:pt x="3268980" y="2118864"/>
                </a:cubicBezTo>
                <a:cubicBezTo>
                  <a:pt x="3256598" y="2113911"/>
                  <a:pt x="3259741" y="2125627"/>
                  <a:pt x="3248692" y="2122198"/>
                </a:cubicBezTo>
                <a:cubicBezTo>
                  <a:pt x="3245739" y="2113816"/>
                  <a:pt x="3252311" y="2111911"/>
                  <a:pt x="3244310" y="2106291"/>
                </a:cubicBezTo>
                <a:cubicBezTo>
                  <a:pt x="3261360" y="2109244"/>
                  <a:pt x="3269171" y="2109530"/>
                  <a:pt x="3281458" y="2106767"/>
                </a:cubicBezTo>
                <a:cubicBezTo>
                  <a:pt x="3281077" y="2111816"/>
                  <a:pt x="3273362" y="2109530"/>
                  <a:pt x="3274981" y="2116673"/>
                </a:cubicBezTo>
                <a:cubicBezTo>
                  <a:pt x="3285554" y="2120007"/>
                  <a:pt x="3281267" y="2108292"/>
                  <a:pt x="3287173" y="2107053"/>
                </a:cubicBezTo>
                <a:cubicBezTo>
                  <a:pt x="3292316" y="2110387"/>
                  <a:pt x="3300032" y="2111530"/>
                  <a:pt x="3300984" y="2118102"/>
                </a:cubicBezTo>
                <a:cubicBezTo>
                  <a:pt x="3325940" y="2105529"/>
                  <a:pt x="3342513" y="2114388"/>
                  <a:pt x="3376708" y="2113435"/>
                </a:cubicBezTo>
                <a:cubicBezTo>
                  <a:pt x="3381089" y="2102196"/>
                  <a:pt x="3359182" y="2113054"/>
                  <a:pt x="3359372" y="2105339"/>
                </a:cubicBezTo>
                <a:cubicBezTo>
                  <a:pt x="3392138" y="2092004"/>
                  <a:pt x="3425571" y="2095718"/>
                  <a:pt x="3458242" y="2082574"/>
                </a:cubicBezTo>
                <a:cubicBezTo>
                  <a:pt x="3457670" y="2086193"/>
                  <a:pt x="3453575" y="2087051"/>
                  <a:pt x="3452622" y="2090384"/>
                </a:cubicBezTo>
                <a:cubicBezTo>
                  <a:pt x="3469958" y="2078383"/>
                  <a:pt x="3483102" y="2091146"/>
                  <a:pt x="3487293" y="2079240"/>
                </a:cubicBezTo>
                <a:cubicBezTo>
                  <a:pt x="3497961" y="2082193"/>
                  <a:pt x="3512249" y="2082860"/>
                  <a:pt x="3527870" y="2083050"/>
                </a:cubicBezTo>
                <a:cubicBezTo>
                  <a:pt x="3543586" y="2083050"/>
                  <a:pt x="3560636" y="2082955"/>
                  <a:pt x="3577781" y="2081621"/>
                </a:cubicBezTo>
                <a:cubicBezTo>
                  <a:pt x="3594926" y="2080478"/>
                  <a:pt x="3611975" y="2079335"/>
                  <a:pt x="3627311" y="2079145"/>
                </a:cubicBezTo>
                <a:cubicBezTo>
                  <a:pt x="3642646" y="2078954"/>
                  <a:pt x="3656267" y="2078954"/>
                  <a:pt x="3666649" y="2081336"/>
                </a:cubicBezTo>
                <a:cubicBezTo>
                  <a:pt x="3678079" y="2079526"/>
                  <a:pt x="3690652" y="2073620"/>
                  <a:pt x="3702558" y="2070191"/>
                </a:cubicBezTo>
                <a:cubicBezTo>
                  <a:pt x="3714560" y="2066381"/>
                  <a:pt x="3725990" y="2064953"/>
                  <a:pt x="3735800" y="2072763"/>
                </a:cubicBezTo>
                <a:cubicBezTo>
                  <a:pt x="3745611" y="2060476"/>
                  <a:pt x="3776662" y="2066000"/>
                  <a:pt x="3784759" y="2055142"/>
                </a:cubicBezTo>
                <a:cubicBezTo>
                  <a:pt x="3780092" y="2055523"/>
                  <a:pt x="3783425" y="2051141"/>
                  <a:pt x="3786569" y="2049427"/>
                </a:cubicBezTo>
                <a:cubicBezTo>
                  <a:pt x="3835908" y="2049713"/>
                  <a:pt x="3852862" y="2020185"/>
                  <a:pt x="3907441" y="2012756"/>
                </a:cubicBezTo>
                <a:cubicBezTo>
                  <a:pt x="3904679" y="2006660"/>
                  <a:pt x="3896011" y="2010565"/>
                  <a:pt x="3887629" y="2013041"/>
                </a:cubicBezTo>
                <a:cubicBezTo>
                  <a:pt x="3879342" y="2015518"/>
                  <a:pt x="3871627" y="2017042"/>
                  <a:pt x="3871532" y="2007136"/>
                </a:cubicBezTo>
                <a:cubicBezTo>
                  <a:pt x="3842480" y="2012946"/>
                  <a:pt x="3832098" y="2007422"/>
                  <a:pt x="3805809" y="2013422"/>
                </a:cubicBezTo>
                <a:cubicBezTo>
                  <a:pt x="3809143" y="2012279"/>
                  <a:pt x="3814096" y="2011994"/>
                  <a:pt x="3813905" y="2008946"/>
                </a:cubicBezTo>
                <a:cubicBezTo>
                  <a:pt x="3811524" y="2008850"/>
                  <a:pt x="3808191" y="2010184"/>
                  <a:pt x="3807524" y="2007803"/>
                </a:cubicBezTo>
                <a:cubicBezTo>
                  <a:pt x="3821144" y="2006374"/>
                  <a:pt x="3829336" y="2001707"/>
                  <a:pt x="3831336" y="1993991"/>
                </a:cubicBezTo>
                <a:cubicBezTo>
                  <a:pt x="3811524" y="2001421"/>
                  <a:pt x="3784949" y="2009422"/>
                  <a:pt x="3764566" y="2004278"/>
                </a:cubicBezTo>
                <a:cubicBezTo>
                  <a:pt x="3767519" y="1991991"/>
                  <a:pt x="3807238" y="1996087"/>
                  <a:pt x="3808952" y="1988943"/>
                </a:cubicBezTo>
                <a:cubicBezTo>
                  <a:pt x="3790283" y="1988372"/>
                  <a:pt x="3773234" y="1985990"/>
                  <a:pt x="3752279" y="1988467"/>
                </a:cubicBezTo>
                <a:cubicBezTo>
                  <a:pt x="3759803" y="1978751"/>
                  <a:pt x="3743611" y="1989134"/>
                  <a:pt x="3744563" y="1979418"/>
                </a:cubicBezTo>
                <a:cubicBezTo>
                  <a:pt x="3755803" y="1970750"/>
                  <a:pt x="3763804" y="1974846"/>
                  <a:pt x="3772091" y="1970941"/>
                </a:cubicBezTo>
                <a:cubicBezTo>
                  <a:pt x="3768852" y="1972465"/>
                  <a:pt x="3760851" y="1965893"/>
                  <a:pt x="3767614" y="1964083"/>
                </a:cubicBezTo>
                <a:cubicBezTo>
                  <a:pt x="3777234" y="1965512"/>
                  <a:pt x="3777044" y="1962559"/>
                  <a:pt x="3787140" y="1959606"/>
                </a:cubicBezTo>
                <a:cubicBezTo>
                  <a:pt x="3788378" y="1962845"/>
                  <a:pt x="3777520" y="1969798"/>
                  <a:pt x="3786664" y="1970274"/>
                </a:cubicBezTo>
                <a:cubicBezTo>
                  <a:pt x="3796189" y="1961416"/>
                  <a:pt x="3813620" y="1945890"/>
                  <a:pt x="3824478" y="1955891"/>
                </a:cubicBezTo>
                <a:cubicBezTo>
                  <a:pt x="3823811" y="1951034"/>
                  <a:pt x="3819906" y="1951224"/>
                  <a:pt x="3819144" y="1946652"/>
                </a:cubicBezTo>
                <a:cubicBezTo>
                  <a:pt x="3826002" y="1945128"/>
                  <a:pt x="3832479" y="1943509"/>
                  <a:pt x="3834956" y="1939699"/>
                </a:cubicBezTo>
                <a:lnTo>
                  <a:pt x="3836956" y="1947128"/>
                </a:lnTo>
                <a:cubicBezTo>
                  <a:pt x="3852291" y="1937603"/>
                  <a:pt x="3858959" y="1931126"/>
                  <a:pt x="3864864" y="1920839"/>
                </a:cubicBezTo>
                <a:cubicBezTo>
                  <a:pt x="3874484" y="1920554"/>
                  <a:pt x="3908298" y="1915220"/>
                  <a:pt x="3909632" y="1904171"/>
                </a:cubicBezTo>
                <a:cubicBezTo>
                  <a:pt x="3894677" y="1904837"/>
                  <a:pt x="3878866" y="1923221"/>
                  <a:pt x="3864674" y="1910171"/>
                </a:cubicBezTo>
                <a:cubicBezTo>
                  <a:pt x="3846576" y="1915696"/>
                  <a:pt x="3826383" y="1920077"/>
                  <a:pt x="3808000" y="1924268"/>
                </a:cubicBezTo>
                <a:cubicBezTo>
                  <a:pt x="3789521" y="1928078"/>
                  <a:pt x="3772758" y="1931507"/>
                  <a:pt x="3761518" y="1936270"/>
                </a:cubicBezTo>
                <a:cubicBezTo>
                  <a:pt x="3747135" y="1942652"/>
                  <a:pt x="3724370" y="1939318"/>
                  <a:pt x="3711607" y="1943604"/>
                </a:cubicBezTo>
                <a:cubicBezTo>
                  <a:pt x="3705130" y="1945700"/>
                  <a:pt x="3697129" y="1949319"/>
                  <a:pt x="3689509" y="1950938"/>
                </a:cubicBezTo>
                <a:cubicBezTo>
                  <a:pt x="3681794" y="1952558"/>
                  <a:pt x="3674459" y="1951605"/>
                  <a:pt x="3669506" y="1945604"/>
                </a:cubicBezTo>
                <a:cubicBezTo>
                  <a:pt x="3678746" y="1949795"/>
                  <a:pt x="3687413" y="1938556"/>
                  <a:pt x="3697415" y="1943604"/>
                </a:cubicBezTo>
                <a:cubicBezTo>
                  <a:pt x="3702844" y="1938842"/>
                  <a:pt x="3692843" y="1938080"/>
                  <a:pt x="3698843" y="1935508"/>
                </a:cubicBezTo>
                <a:cubicBezTo>
                  <a:pt x="3767804" y="1932079"/>
                  <a:pt x="3836861" y="1905695"/>
                  <a:pt x="3902774" y="1873786"/>
                </a:cubicBezTo>
                <a:cubicBezTo>
                  <a:pt x="3935730" y="1857784"/>
                  <a:pt x="3968210" y="1840639"/>
                  <a:pt x="4000500" y="1823970"/>
                </a:cubicBezTo>
                <a:cubicBezTo>
                  <a:pt x="4016883" y="1815969"/>
                  <a:pt x="4032599" y="1807301"/>
                  <a:pt x="4049078" y="1799872"/>
                </a:cubicBezTo>
                <a:lnTo>
                  <a:pt x="4074319" y="1788347"/>
                </a:lnTo>
                <a:cubicBezTo>
                  <a:pt x="4082987" y="1784441"/>
                  <a:pt x="4091750" y="1780727"/>
                  <a:pt x="4100608" y="1777298"/>
                </a:cubicBezTo>
                <a:cubicBezTo>
                  <a:pt x="4097750" y="1772154"/>
                  <a:pt x="4098322" y="1767773"/>
                  <a:pt x="4100989" y="1763963"/>
                </a:cubicBezTo>
                <a:cubicBezTo>
                  <a:pt x="4102322" y="1762058"/>
                  <a:pt x="4104132" y="1760343"/>
                  <a:pt x="4106323" y="1758724"/>
                </a:cubicBezTo>
                <a:cubicBezTo>
                  <a:pt x="4108609" y="1757105"/>
                  <a:pt x="4110323" y="1755962"/>
                  <a:pt x="4112609" y="1754819"/>
                </a:cubicBezTo>
                <a:cubicBezTo>
                  <a:pt x="4121658" y="1750437"/>
                  <a:pt x="4133660" y="1748627"/>
                  <a:pt x="4140137" y="1748913"/>
                </a:cubicBezTo>
                <a:cubicBezTo>
                  <a:pt x="4139470" y="1741198"/>
                  <a:pt x="4144233" y="1739198"/>
                  <a:pt x="4148614" y="1737674"/>
                </a:cubicBezTo>
                <a:lnTo>
                  <a:pt x="4148804" y="1737578"/>
                </a:lnTo>
                <a:lnTo>
                  <a:pt x="4148900" y="1737578"/>
                </a:lnTo>
                <a:lnTo>
                  <a:pt x="4148995" y="1737578"/>
                </a:lnTo>
                <a:lnTo>
                  <a:pt x="4151852" y="1736150"/>
                </a:lnTo>
                <a:lnTo>
                  <a:pt x="4152424" y="1735959"/>
                </a:lnTo>
                <a:lnTo>
                  <a:pt x="4153567" y="1735483"/>
                </a:lnTo>
                <a:cubicBezTo>
                  <a:pt x="4154329" y="1735197"/>
                  <a:pt x="4154996" y="1734816"/>
                  <a:pt x="4155662" y="1734530"/>
                </a:cubicBezTo>
                <a:cubicBezTo>
                  <a:pt x="4156996" y="1733864"/>
                  <a:pt x="4158234" y="1733292"/>
                  <a:pt x="4159187" y="1732435"/>
                </a:cubicBezTo>
                <a:cubicBezTo>
                  <a:pt x="4161187" y="1730911"/>
                  <a:pt x="4162235" y="1728911"/>
                  <a:pt x="4161568" y="1726053"/>
                </a:cubicBezTo>
                <a:cubicBezTo>
                  <a:pt x="4159187" y="1725672"/>
                  <a:pt x="4156424" y="1726434"/>
                  <a:pt x="4153472" y="1727577"/>
                </a:cubicBezTo>
                <a:cubicBezTo>
                  <a:pt x="4151948" y="1728149"/>
                  <a:pt x="4150424" y="1728815"/>
                  <a:pt x="4148900" y="1729577"/>
                </a:cubicBezTo>
                <a:lnTo>
                  <a:pt x="4145661" y="1731197"/>
                </a:lnTo>
                <a:lnTo>
                  <a:pt x="4145280" y="1731387"/>
                </a:lnTo>
                <a:lnTo>
                  <a:pt x="4144423" y="1731768"/>
                </a:lnTo>
                <a:lnTo>
                  <a:pt x="4142708" y="1732435"/>
                </a:lnTo>
                <a:cubicBezTo>
                  <a:pt x="4138136" y="1734149"/>
                  <a:pt x="4133850" y="1735102"/>
                  <a:pt x="4130897" y="1730625"/>
                </a:cubicBezTo>
                <a:cubicBezTo>
                  <a:pt x="4130040" y="1725958"/>
                  <a:pt x="4121658" y="1718433"/>
                  <a:pt x="4125944" y="1715861"/>
                </a:cubicBezTo>
                <a:cubicBezTo>
                  <a:pt x="4128707" y="1713766"/>
                  <a:pt x="4131564" y="1712147"/>
                  <a:pt x="4134326" y="1710813"/>
                </a:cubicBezTo>
                <a:cubicBezTo>
                  <a:pt x="4135946" y="1710051"/>
                  <a:pt x="4137565" y="1709289"/>
                  <a:pt x="4139089" y="1708527"/>
                </a:cubicBezTo>
                <a:lnTo>
                  <a:pt x="4141851" y="1707289"/>
                </a:lnTo>
                <a:cubicBezTo>
                  <a:pt x="4143661" y="1706527"/>
                  <a:pt x="4145471" y="1705860"/>
                  <a:pt x="4147280" y="1705193"/>
                </a:cubicBezTo>
                <a:cubicBezTo>
                  <a:pt x="4154329" y="1702622"/>
                  <a:pt x="4161092" y="1701002"/>
                  <a:pt x="4167283" y="1699478"/>
                </a:cubicBezTo>
                <a:cubicBezTo>
                  <a:pt x="4179570" y="1696335"/>
                  <a:pt x="4189381" y="1693001"/>
                  <a:pt x="4194048" y="1683476"/>
                </a:cubicBezTo>
                <a:cubicBezTo>
                  <a:pt x="4185857" y="1688620"/>
                  <a:pt x="4175951" y="1689096"/>
                  <a:pt x="4165092" y="1690049"/>
                </a:cubicBezTo>
                <a:cubicBezTo>
                  <a:pt x="4159663" y="1690430"/>
                  <a:pt x="4153948" y="1690906"/>
                  <a:pt x="4148042" y="1692239"/>
                </a:cubicBezTo>
                <a:cubicBezTo>
                  <a:pt x="4145090" y="1692906"/>
                  <a:pt x="4142137" y="1693763"/>
                  <a:pt x="4139089" y="1695002"/>
                </a:cubicBezTo>
                <a:cubicBezTo>
                  <a:pt x="4137565" y="1695573"/>
                  <a:pt x="4136041" y="1696240"/>
                  <a:pt x="4134517" y="1697002"/>
                </a:cubicBezTo>
                <a:cubicBezTo>
                  <a:pt x="4132993" y="1697764"/>
                  <a:pt x="4131469" y="1698526"/>
                  <a:pt x="4129945" y="1699288"/>
                </a:cubicBezTo>
                <a:lnTo>
                  <a:pt x="4128135" y="1700240"/>
                </a:lnTo>
                <a:cubicBezTo>
                  <a:pt x="4130897" y="1698431"/>
                  <a:pt x="4121468" y="1679952"/>
                  <a:pt x="4122325" y="1688715"/>
                </a:cubicBezTo>
                <a:cubicBezTo>
                  <a:pt x="4132421" y="1703479"/>
                  <a:pt x="4114324" y="1696240"/>
                  <a:pt x="4114038" y="1707384"/>
                </a:cubicBezTo>
                <a:cubicBezTo>
                  <a:pt x="4106799" y="1710432"/>
                  <a:pt x="4101751" y="1705003"/>
                  <a:pt x="4096988" y="1698716"/>
                </a:cubicBezTo>
                <a:cubicBezTo>
                  <a:pt x="4097465" y="1692239"/>
                  <a:pt x="4102227" y="1687382"/>
                  <a:pt x="4107180" y="1682619"/>
                </a:cubicBezTo>
                <a:cubicBezTo>
                  <a:pt x="4109657" y="1680238"/>
                  <a:pt x="4112228" y="1677952"/>
                  <a:pt x="4114419" y="1675380"/>
                </a:cubicBezTo>
                <a:cubicBezTo>
                  <a:pt x="4114991" y="1674713"/>
                  <a:pt x="4115467" y="1674142"/>
                  <a:pt x="4115943" y="1673475"/>
                </a:cubicBezTo>
                <a:lnTo>
                  <a:pt x="4116610" y="1672523"/>
                </a:lnTo>
                <a:lnTo>
                  <a:pt x="4116896" y="1672046"/>
                </a:lnTo>
                <a:lnTo>
                  <a:pt x="4116896" y="1672046"/>
                </a:lnTo>
                <a:cubicBezTo>
                  <a:pt x="4115181" y="1672904"/>
                  <a:pt x="4119277" y="1670903"/>
                  <a:pt x="4118801" y="1671094"/>
                </a:cubicBezTo>
                <a:lnTo>
                  <a:pt x="4118801" y="1671094"/>
                </a:lnTo>
                <a:lnTo>
                  <a:pt x="4118801" y="1671094"/>
                </a:lnTo>
                <a:lnTo>
                  <a:pt x="4118896" y="1670999"/>
                </a:lnTo>
                <a:lnTo>
                  <a:pt x="4118991" y="1670808"/>
                </a:lnTo>
                <a:lnTo>
                  <a:pt x="4119182" y="1670522"/>
                </a:lnTo>
                <a:cubicBezTo>
                  <a:pt x="4120229" y="1668998"/>
                  <a:pt x="4121182" y="1667379"/>
                  <a:pt x="4121753" y="1665665"/>
                </a:cubicBezTo>
                <a:cubicBezTo>
                  <a:pt x="4120420" y="1663379"/>
                  <a:pt x="4118705" y="1661664"/>
                  <a:pt x="4116896" y="1660616"/>
                </a:cubicBezTo>
                <a:cubicBezTo>
                  <a:pt x="4115943" y="1660045"/>
                  <a:pt x="4114991" y="1659664"/>
                  <a:pt x="4114038" y="1659473"/>
                </a:cubicBezTo>
                <a:lnTo>
                  <a:pt x="4113276" y="1659283"/>
                </a:lnTo>
                <a:lnTo>
                  <a:pt x="4112895" y="1659188"/>
                </a:lnTo>
                <a:lnTo>
                  <a:pt x="4112800" y="1659188"/>
                </a:lnTo>
                <a:lnTo>
                  <a:pt x="4112800" y="1659188"/>
                </a:lnTo>
                <a:lnTo>
                  <a:pt x="4112800" y="1659188"/>
                </a:lnTo>
                <a:cubicBezTo>
                  <a:pt x="4112038" y="1659569"/>
                  <a:pt x="4114610" y="1658330"/>
                  <a:pt x="4110990" y="1660045"/>
                </a:cubicBezTo>
                <a:lnTo>
                  <a:pt x="4110990" y="1660045"/>
                </a:lnTo>
                <a:lnTo>
                  <a:pt x="4110990" y="1660045"/>
                </a:lnTo>
                <a:lnTo>
                  <a:pt x="4110800" y="1660045"/>
                </a:lnTo>
                <a:cubicBezTo>
                  <a:pt x="4110419" y="1659950"/>
                  <a:pt x="4109942" y="1659854"/>
                  <a:pt x="4109561" y="1659854"/>
                </a:cubicBezTo>
                <a:cubicBezTo>
                  <a:pt x="4106133" y="1659569"/>
                  <a:pt x="4102703" y="1661474"/>
                  <a:pt x="4100322" y="1665284"/>
                </a:cubicBezTo>
                <a:cubicBezTo>
                  <a:pt x="4090321" y="1664712"/>
                  <a:pt x="4080320" y="1667284"/>
                  <a:pt x="4070223" y="1671570"/>
                </a:cubicBezTo>
                <a:cubicBezTo>
                  <a:pt x="4067556" y="1672808"/>
                  <a:pt x="4064889" y="1674047"/>
                  <a:pt x="4062127" y="1675285"/>
                </a:cubicBezTo>
                <a:cubicBezTo>
                  <a:pt x="4059269" y="1676618"/>
                  <a:pt x="4056317" y="1678142"/>
                  <a:pt x="4053459" y="1679666"/>
                </a:cubicBezTo>
                <a:cubicBezTo>
                  <a:pt x="4047649" y="1682714"/>
                  <a:pt x="4041839" y="1686143"/>
                  <a:pt x="4036028" y="1689572"/>
                </a:cubicBezTo>
                <a:cubicBezTo>
                  <a:pt x="4030218" y="1693097"/>
                  <a:pt x="4024408" y="1696621"/>
                  <a:pt x="4018693" y="1700050"/>
                </a:cubicBezTo>
                <a:cubicBezTo>
                  <a:pt x="4013073" y="1703288"/>
                  <a:pt x="4007453" y="1706527"/>
                  <a:pt x="4001929" y="1709575"/>
                </a:cubicBezTo>
                <a:cubicBezTo>
                  <a:pt x="3990785" y="1715480"/>
                  <a:pt x="3980117" y="1720719"/>
                  <a:pt x="3969734" y="1723196"/>
                </a:cubicBezTo>
                <a:cubicBezTo>
                  <a:pt x="3965067" y="1725005"/>
                  <a:pt x="3964115" y="1717862"/>
                  <a:pt x="3958495" y="1722148"/>
                </a:cubicBezTo>
                <a:cubicBezTo>
                  <a:pt x="3948684" y="1727387"/>
                  <a:pt x="3936683" y="1736816"/>
                  <a:pt x="3923443" y="1743293"/>
                </a:cubicBezTo>
                <a:cubicBezTo>
                  <a:pt x="3910108" y="1749580"/>
                  <a:pt x="3895820" y="1753295"/>
                  <a:pt x="3882581" y="1747865"/>
                </a:cubicBezTo>
                <a:cubicBezTo>
                  <a:pt x="3869246" y="1757200"/>
                  <a:pt x="3855625" y="1757676"/>
                  <a:pt x="3839528" y="1761772"/>
                </a:cubicBezTo>
                <a:cubicBezTo>
                  <a:pt x="3840671" y="1768535"/>
                  <a:pt x="3836384" y="1772440"/>
                  <a:pt x="3827241" y="1773678"/>
                </a:cubicBezTo>
                <a:cubicBezTo>
                  <a:pt x="3829812" y="1767487"/>
                  <a:pt x="3826097" y="1770630"/>
                  <a:pt x="3824287" y="1763772"/>
                </a:cubicBezTo>
                <a:cubicBezTo>
                  <a:pt x="3830288" y="1760819"/>
                  <a:pt x="3837051" y="1758343"/>
                  <a:pt x="3839623" y="1753580"/>
                </a:cubicBezTo>
                <a:cubicBezTo>
                  <a:pt x="3835527" y="1751104"/>
                  <a:pt x="3826954" y="1757390"/>
                  <a:pt x="3827145" y="1746722"/>
                </a:cubicBezTo>
                <a:cubicBezTo>
                  <a:pt x="3843147" y="1741865"/>
                  <a:pt x="3845147" y="1729292"/>
                  <a:pt x="3858673" y="1723291"/>
                </a:cubicBezTo>
                <a:cubicBezTo>
                  <a:pt x="3853815" y="1723672"/>
                  <a:pt x="3852196" y="1717671"/>
                  <a:pt x="3845338" y="1722148"/>
                </a:cubicBezTo>
                <a:cubicBezTo>
                  <a:pt x="3839813" y="1739293"/>
                  <a:pt x="3814477" y="1745960"/>
                  <a:pt x="3814667" y="1766439"/>
                </a:cubicBezTo>
                <a:cubicBezTo>
                  <a:pt x="3808571" y="1765868"/>
                  <a:pt x="3802190" y="1755962"/>
                  <a:pt x="3804952" y="1750437"/>
                </a:cubicBezTo>
                <a:cubicBezTo>
                  <a:pt x="3793998" y="1746437"/>
                  <a:pt x="3782473" y="1749389"/>
                  <a:pt x="3771043" y="1752818"/>
                </a:cubicBezTo>
                <a:cubicBezTo>
                  <a:pt x="3759613" y="1756247"/>
                  <a:pt x="3747992" y="1759391"/>
                  <a:pt x="3737610" y="1757009"/>
                </a:cubicBezTo>
                <a:cubicBezTo>
                  <a:pt x="3735419" y="1747770"/>
                  <a:pt x="3744373" y="1745865"/>
                  <a:pt x="3746087" y="1739198"/>
                </a:cubicBezTo>
                <a:cubicBezTo>
                  <a:pt x="3728561" y="1741769"/>
                  <a:pt x="3747040" y="1731959"/>
                  <a:pt x="3745516" y="1726148"/>
                </a:cubicBezTo>
                <a:cubicBezTo>
                  <a:pt x="3740182" y="1731768"/>
                  <a:pt x="3731895" y="1735388"/>
                  <a:pt x="3722846" y="1738626"/>
                </a:cubicBezTo>
                <a:cubicBezTo>
                  <a:pt x="3718274" y="1740150"/>
                  <a:pt x="3713607" y="1741674"/>
                  <a:pt x="3708940" y="1743198"/>
                </a:cubicBezTo>
                <a:cubicBezTo>
                  <a:pt x="3704273" y="1744532"/>
                  <a:pt x="3699701" y="1745960"/>
                  <a:pt x="3695510" y="1747675"/>
                </a:cubicBezTo>
                <a:cubicBezTo>
                  <a:pt x="3679793" y="1746627"/>
                  <a:pt x="3664077" y="1747008"/>
                  <a:pt x="3648266" y="1747294"/>
                </a:cubicBezTo>
                <a:cubicBezTo>
                  <a:pt x="3632454" y="1747484"/>
                  <a:pt x="3616547" y="1748437"/>
                  <a:pt x="3600641" y="1749866"/>
                </a:cubicBezTo>
                <a:cubicBezTo>
                  <a:pt x="3584734" y="1750818"/>
                  <a:pt x="3568732" y="1752152"/>
                  <a:pt x="3552730" y="1753866"/>
                </a:cubicBezTo>
                <a:cubicBezTo>
                  <a:pt x="3536728" y="1755676"/>
                  <a:pt x="3520631" y="1756628"/>
                  <a:pt x="3504629" y="1758248"/>
                </a:cubicBezTo>
                <a:cubicBezTo>
                  <a:pt x="3488627" y="1760057"/>
                  <a:pt x="3472625" y="1760915"/>
                  <a:pt x="3456718" y="1761772"/>
                </a:cubicBezTo>
                <a:cubicBezTo>
                  <a:pt x="3440811" y="1762724"/>
                  <a:pt x="3425000" y="1763677"/>
                  <a:pt x="3409474" y="1763296"/>
                </a:cubicBezTo>
                <a:cubicBezTo>
                  <a:pt x="3393948" y="1763201"/>
                  <a:pt x="3378613" y="1762820"/>
                  <a:pt x="3363659" y="1761772"/>
                </a:cubicBezTo>
                <a:cubicBezTo>
                  <a:pt x="3348704" y="1760248"/>
                  <a:pt x="3334131" y="1758248"/>
                  <a:pt x="3320034" y="1755581"/>
                </a:cubicBezTo>
                <a:cubicBezTo>
                  <a:pt x="3302794" y="1758248"/>
                  <a:pt x="3285268" y="1758152"/>
                  <a:pt x="3269171" y="1758152"/>
                </a:cubicBezTo>
                <a:cubicBezTo>
                  <a:pt x="3252978" y="1758057"/>
                  <a:pt x="3238119" y="1757962"/>
                  <a:pt x="3226594" y="1757867"/>
                </a:cubicBezTo>
                <a:cubicBezTo>
                  <a:pt x="3211640" y="1767677"/>
                  <a:pt x="3182303" y="1770154"/>
                  <a:pt x="3170777" y="1761296"/>
                </a:cubicBezTo>
                <a:cubicBezTo>
                  <a:pt x="3162110" y="1767011"/>
                  <a:pt x="3127058" y="1761200"/>
                  <a:pt x="3115342" y="1760438"/>
                </a:cubicBezTo>
                <a:cubicBezTo>
                  <a:pt x="3130010" y="1762820"/>
                  <a:pt x="3115151" y="1756819"/>
                  <a:pt x="3114294" y="1752437"/>
                </a:cubicBezTo>
                <a:cubicBezTo>
                  <a:pt x="3134201" y="1755009"/>
                  <a:pt x="3147346" y="1761105"/>
                  <a:pt x="3153537" y="1748246"/>
                </a:cubicBezTo>
                <a:cubicBezTo>
                  <a:pt x="3156109" y="1749866"/>
                  <a:pt x="3158490" y="1751771"/>
                  <a:pt x="3159824" y="1754438"/>
                </a:cubicBezTo>
                <a:cubicBezTo>
                  <a:pt x="3157919" y="1754723"/>
                  <a:pt x="3155156" y="1753771"/>
                  <a:pt x="3154775" y="1756247"/>
                </a:cubicBezTo>
                <a:cubicBezTo>
                  <a:pt x="3169634" y="1762343"/>
                  <a:pt x="3154013" y="1739198"/>
                  <a:pt x="3166777" y="1739864"/>
                </a:cubicBezTo>
                <a:cubicBezTo>
                  <a:pt x="3166491" y="1753771"/>
                  <a:pt x="3183541" y="1739483"/>
                  <a:pt x="3178778" y="1757105"/>
                </a:cubicBezTo>
                <a:cubicBezTo>
                  <a:pt x="3171158" y="1757486"/>
                  <a:pt x="3169920" y="1749866"/>
                  <a:pt x="3166586" y="1758152"/>
                </a:cubicBezTo>
                <a:cubicBezTo>
                  <a:pt x="3187732" y="1762058"/>
                  <a:pt x="3208020" y="1760915"/>
                  <a:pt x="3219355" y="1759581"/>
                </a:cubicBezTo>
                <a:cubicBezTo>
                  <a:pt x="3212402" y="1749485"/>
                  <a:pt x="3194304" y="1759486"/>
                  <a:pt x="3183827" y="1755200"/>
                </a:cubicBezTo>
                <a:cubicBezTo>
                  <a:pt x="3181826" y="1751485"/>
                  <a:pt x="3182779" y="1745484"/>
                  <a:pt x="3180874" y="1741865"/>
                </a:cubicBezTo>
                <a:cubicBezTo>
                  <a:pt x="3169349" y="1734245"/>
                  <a:pt x="3156776" y="1740531"/>
                  <a:pt x="3152013" y="1727291"/>
                </a:cubicBezTo>
                <a:cubicBezTo>
                  <a:pt x="3185065" y="1723862"/>
                  <a:pt x="3176016" y="1739388"/>
                  <a:pt x="3197638" y="1741388"/>
                </a:cubicBezTo>
                <a:cubicBezTo>
                  <a:pt x="3196304" y="1741198"/>
                  <a:pt x="3195257" y="1739007"/>
                  <a:pt x="3197924" y="1738817"/>
                </a:cubicBezTo>
                <a:cubicBezTo>
                  <a:pt x="3213164" y="1738531"/>
                  <a:pt x="3219450" y="1743579"/>
                  <a:pt x="3233357" y="1740626"/>
                </a:cubicBezTo>
                <a:cubicBezTo>
                  <a:pt x="3238119" y="1745198"/>
                  <a:pt x="3252787" y="1762724"/>
                  <a:pt x="3254502" y="1742722"/>
                </a:cubicBezTo>
                <a:cubicBezTo>
                  <a:pt x="3245072" y="1744246"/>
                  <a:pt x="3233547" y="1743865"/>
                  <a:pt x="3231833" y="1732721"/>
                </a:cubicBezTo>
                <a:cubicBezTo>
                  <a:pt x="3212402" y="1725386"/>
                  <a:pt x="3198304" y="1743674"/>
                  <a:pt x="3186875" y="1732340"/>
                </a:cubicBezTo>
                <a:cubicBezTo>
                  <a:pt x="3197066" y="1732721"/>
                  <a:pt x="3204972" y="1729768"/>
                  <a:pt x="3209544" y="1722148"/>
                </a:cubicBezTo>
                <a:cubicBezTo>
                  <a:pt x="3199733" y="1719290"/>
                  <a:pt x="3200686" y="1731673"/>
                  <a:pt x="3189923" y="1727482"/>
                </a:cubicBezTo>
                <a:cubicBezTo>
                  <a:pt x="3190970" y="1723958"/>
                  <a:pt x="3194304" y="1723672"/>
                  <a:pt x="3195542" y="1720433"/>
                </a:cubicBezTo>
                <a:cubicBezTo>
                  <a:pt x="3189827" y="1722148"/>
                  <a:pt x="3181731" y="1723481"/>
                  <a:pt x="3174873" y="1722815"/>
                </a:cubicBezTo>
                <a:cubicBezTo>
                  <a:pt x="3168015" y="1722053"/>
                  <a:pt x="3162300" y="1719195"/>
                  <a:pt x="3161252" y="1713099"/>
                </a:cubicBezTo>
                <a:cubicBezTo>
                  <a:pt x="3181064" y="1711861"/>
                  <a:pt x="3198686" y="1712147"/>
                  <a:pt x="3213545" y="1709670"/>
                </a:cubicBezTo>
                <a:cubicBezTo>
                  <a:pt x="3212878" y="1713194"/>
                  <a:pt x="3212878" y="1719481"/>
                  <a:pt x="3215164" y="1715099"/>
                </a:cubicBezTo>
                <a:cubicBezTo>
                  <a:pt x="3215354" y="1713385"/>
                  <a:pt x="3215640" y="1711670"/>
                  <a:pt x="3215831" y="1709956"/>
                </a:cubicBezTo>
                <a:cubicBezTo>
                  <a:pt x="3196685" y="1696240"/>
                  <a:pt x="3184493" y="1716528"/>
                  <a:pt x="3173159" y="1696716"/>
                </a:cubicBezTo>
                <a:cubicBezTo>
                  <a:pt x="3183255" y="1699859"/>
                  <a:pt x="3193733" y="1692335"/>
                  <a:pt x="3200686" y="1700240"/>
                </a:cubicBezTo>
                <a:cubicBezTo>
                  <a:pt x="3206496" y="1686905"/>
                  <a:pt x="3229261" y="1687191"/>
                  <a:pt x="3241167" y="1692335"/>
                </a:cubicBezTo>
                <a:cubicBezTo>
                  <a:pt x="3226499" y="1681190"/>
                  <a:pt x="3212211" y="1682619"/>
                  <a:pt x="3197733" y="1686715"/>
                </a:cubicBezTo>
                <a:cubicBezTo>
                  <a:pt x="3190494" y="1688715"/>
                  <a:pt x="3183255" y="1691477"/>
                  <a:pt x="3176016" y="1693573"/>
                </a:cubicBezTo>
                <a:cubicBezTo>
                  <a:pt x="3168777" y="1695478"/>
                  <a:pt x="3161538" y="1696811"/>
                  <a:pt x="3154394" y="1696430"/>
                </a:cubicBezTo>
                <a:cubicBezTo>
                  <a:pt x="3153823" y="1687001"/>
                  <a:pt x="3171825" y="1689953"/>
                  <a:pt x="3163919" y="1679666"/>
                </a:cubicBezTo>
                <a:cubicBezTo>
                  <a:pt x="3147155" y="1684619"/>
                  <a:pt x="3128962" y="1679476"/>
                  <a:pt x="3111627" y="1672808"/>
                </a:cubicBezTo>
                <a:cubicBezTo>
                  <a:pt x="3094387" y="1665474"/>
                  <a:pt x="3077909" y="1656616"/>
                  <a:pt x="3063716" y="1654425"/>
                </a:cubicBezTo>
                <a:cubicBezTo>
                  <a:pt x="3092291" y="1650520"/>
                  <a:pt x="3116009" y="1651472"/>
                  <a:pt x="3137059" y="1659854"/>
                </a:cubicBezTo>
                <a:cubicBezTo>
                  <a:pt x="3143917" y="1661759"/>
                  <a:pt x="3132582" y="1651568"/>
                  <a:pt x="3140583" y="1652615"/>
                </a:cubicBezTo>
                <a:cubicBezTo>
                  <a:pt x="3148870" y="1658711"/>
                  <a:pt x="3162681" y="1661093"/>
                  <a:pt x="3177921" y="1661759"/>
                </a:cubicBezTo>
                <a:cubicBezTo>
                  <a:pt x="3193161" y="1662236"/>
                  <a:pt x="3210020" y="1660426"/>
                  <a:pt x="3224403" y="1659188"/>
                </a:cubicBezTo>
                <a:cubicBezTo>
                  <a:pt x="3223070" y="1662712"/>
                  <a:pt x="3221165" y="1663188"/>
                  <a:pt x="3223451" y="1666903"/>
                </a:cubicBezTo>
                <a:cubicBezTo>
                  <a:pt x="3231452" y="1658426"/>
                  <a:pt x="3241358" y="1658711"/>
                  <a:pt x="3251264" y="1660331"/>
                </a:cubicBezTo>
                <a:cubicBezTo>
                  <a:pt x="3261170" y="1661759"/>
                  <a:pt x="3271076" y="1664712"/>
                  <a:pt x="3278696" y="1662331"/>
                </a:cubicBezTo>
                <a:cubicBezTo>
                  <a:pt x="3276981" y="1661664"/>
                  <a:pt x="3274314" y="1661855"/>
                  <a:pt x="3274409" y="1659378"/>
                </a:cubicBezTo>
                <a:cubicBezTo>
                  <a:pt x="3307080" y="1668617"/>
                  <a:pt x="3352705" y="1671380"/>
                  <a:pt x="3384804" y="1658140"/>
                </a:cubicBezTo>
                <a:lnTo>
                  <a:pt x="3384518" y="1668427"/>
                </a:lnTo>
                <a:cubicBezTo>
                  <a:pt x="3393281" y="1666141"/>
                  <a:pt x="3403092" y="1663664"/>
                  <a:pt x="3413379" y="1661664"/>
                </a:cubicBezTo>
                <a:cubicBezTo>
                  <a:pt x="3418523" y="1660616"/>
                  <a:pt x="3423857" y="1659664"/>
                  <a:pt x="3429191" y="1658807"/>
                </a:cubicBezTo>
                <a:cubicBezTo>
                  <a:pt x="3434620" y="1657759"/>
                  <a:pt x="3440049" y="1656902"/>
                  <a:pt x="3445574" y="1656140"/>
                </a:cubicBezTo>
                <a:cubicBezTo>
                  <a:pt x="3456527" y="1654711"/>
                  <a:pt x="3467672" y="1653949"/>
                  <a:pt x="3478625" y="1654330"/>
                </a:cubicBezTo>
                <a:cubicBezTo>
                  <a:pt x="3489484" y="1654711"/>
                  <a:pt x="3500152" y="1655473"/>
                  <a:pt x="3510153" y="1658235"/>
                </a:cubicBezTo>
                <a:cubicBezTo>
                  <a:pt x="3509391" y="1652615"/>
                  <a:pt x="3511487" y="1649948"/>
                  <a:pt x="3516344" y="1650044"/>
                </a:cubicBezTo>
                <a:cubicBezTo>
                  <a:pt x="3522441" y="1650044"/>
                  <a:pt x="3528536" y="1649948"/>
                  <a:pt x="3534633" y="1649758"/>
                </a:cubicBezTo>
                <a:cubicBezTo>
                  <a:pt x="3540824" y="1649472"/>
                  <a:pt x="3546920" y="1648805"/>
                  <a:pt x="3553111" y="1648139"/>
                </a:cubicBezTo>
                <a:cubicBezTo>
                  <a:pt x="3565493" y="1646710"/>
                  <a:pt x="3578066" y="1645091"/>
                  <a:pt x="3590544" y="1642900"/>
                </a:cubicBezTo>
                <a:cubicBezTo>
                  <a:pt x="3615500" y="1637756"/>
                  <a:pt x="3640550" y="1632041"/>
                  <a:pt x="3665029" y="1624612"/>
                </a:cubicBezTo>
                <a:cubicBezTo>
                  <a:pt x="3714083" y="1610420"/>
                  <a:pt x="3760661" y="1593941"/>
                  <a:pt x="3804095" y="1584416"/>
                </a:cubicBezTo>
                <a:cubicBezTo>
                  <a:pt x="3800761" y="1585274"/>
                  <a:pt x="3796951" y="1587083"/>
                  <a:pt x="3796284" y="1581559"/>
                </a:cubicBezTo>
                <a:cubicBezTo>
                  <a:pt x="3839718" y="1583273"/>
                  <a:pt x="3871436" y="1564319"/>
                  <a:pt x="3905917" y="1549650"/>
                </a:cubicBezTo>
                <a:cubicBezTo>
                  <a:pt x="3911727" y="1551365"/>
                  <a:pt x="3916299" y="1557080"/>
                  <a:pt x="3922014" y="1559461"/>
                </a:cubicBezTo>
                <a:cubicBezTo>
                  <a:pt x="3917728" y="1549174"/>
                  <a:pt x="3916775" y="1555270"/>
                  <a:pt x="3910965" y="1544697"/>
                </a:cubicBezTo>
                <a:cubicBezTo>
                  <a:pt x="3930872" y="1548317"/>
                  <a:pt x="3952970" y="1538125"/>
                  <a:pt x="3967067" y="1524980"/>
                </a:cubicBezTo>
                <a:cubicBezTo>
                  <a:pt x="3968210" y="1527362"/>
                  <a:pt x="3969258" y="1529648"/>
                  <a:pt x="3970401" y="1531934"/>
                </a:cubicBezTo>
                <a:cubicBezTo>
                  <a:pt x="3974497" y="1524504"/>
                  <a:pt x="3980212" y="1518027"/>
                  <a:pt x="3986689" y="1513836"/>
                </a:cubicBezTo>
                <a:cubicBezTo>
                  <a:pt x="3993261" y="1509359"/>
                  <a:pt x="4000786" y="1506788"/>
                  <a:pt x="4008120" y="1507645"/>
                </a:cubicBezTo>
                <a:cubicBezTo>
                  <a:pt x="4005548" y="1508502"/>
                  <a:pt x="4004120" y="1505168"/>
                  <a:pt x="4002596" y="1501835"/>
                </a:cubicBezTo>
                <a:cubicBezTo>
                  <a:pt x="4012121" y="1494596"/>
                  <a:pt x="4020312" y="1488976"/>
                  <a:pt x="4025075" y="1496120"/>
                </a:cubicBezTo>
                <a:cubicBezTo>
                  <a:pt x="4026122" y="1494881"/>
                  <a:pt x="4027456" y="1493834"/>
                  <a:pt x="4028980" y="1493072"/>
                </a:cubicBezTo>
                <a:lnTo>
                  <a:pt x="4029266" y="1492881"/>
                </a:lnTo>
                <a:lnTo>
                  <a:pt x="4029361" y="1492786"/>
                </a:lnTo>
                <a:lnTo>
                  <a:pt x="4029456" y="1492786"/>
                </a:lnTo>
                <a:lnTo>
                  <a:pt x="4029456" y="1492786"/>
                </a:lnTo>
                <a:lnTo>
                  <a:pt x="4029456" y="1492786"/>
                </a:lnTo>
                <a:cubicBezTo>
                  <a:pt x="4029933" y="1492595"/>
                  <a:pt x="4028885" y="1493072"/>
                  <a:pt x="4028980" y="1493072"/>
                </a:cubicBezTo>
                <a:lnTo>
                  <a:pt x="4028980" y="1493072"/>
                </a:lnTo>
                <a:lnTo>
                  <a:pt x="4028980" y="1493072"/>
                </a:lnTo>
                <a:lnTo>
                  <a:pt x="4029456" y="1492786"/>
                </a:lnTo>
                <a:cubicBezTo>
                  <a:pt x="4029837" y="1492595"/>
                  <a:pt x="4030123" y="1492500"/>
                  <a:pt x="4030504" y="1492310"/>
                </a:cubicBezTo>
                <a:cubicBezTo>
                  <a:pt x="4031266" y="1492024"/>
                  <a:pt x="4032028" y="1491833"/>
                  <a:pt x="4032790" y="1491738"/>
                </a:cubicBezTo>
                <a:cubicBezTo>
                  <a:pt x="4036028" y="1491262"/>
                  <a:pt x="4039648" y="1492119"/>
                  <a:pt x="4043362" y="1494977"/>
                </a:cubicBezTo>
                <a:cubicBezTo>
                  <a:pt x="4049363" y="1488976"/>
                  <a:pt x="4037076" y="1484118"/>
                  <a:pt x="4039553" y="1479451"/>
                </a:cubicBezTo>
                <a:cubicBezTo>
                  <a:pt x="4049078" y="1476117"/>
                  <a:pt x="4058222" y="1471355"/>
                  <a:pt x="4068033" y="1466687"/>
                </a:cubicBezTo>
                <a:cubicBezTo>
                  <a:pt x="4077367" y="1461449"/>
                  <a:pt x="4087368" y="1456210"/>
                  <a:pt x="4096703" y="1449733"/>
                </a:cubicBezTo>
                <a:cubicBezTo>
                  <a:pt x="4115848" y="1437350"/>
                  <a:pt x="4134422" y="1422301"/>
                  <a:pt x="4151281" y="1405346"/>
                </a:cubicBezTo>
                <a:cubicBezTo>
                  <a:pt x="4168235" y="1388487"/>
                  <a:pt x="4183761" y="1369913"/>
                  <a:pt x="4196715" y="1350578"/>
                </a:cubicBezTo>
                <a:cubicBezTo>
                  <a:pt x="4209669" y="1331147"/>
                  <a:pt x="4220147" y="1311144"/>
                  <a:pt x="4228243" y="1291713"/>
                </a:cubicBezTo>
                <a:cubicBezTo>
                  <a:pt x="4211670" y="1321622"/>
                  <a:pt x="4189952" y="1348673"/>
                  <a:pt x="4166711" y="1374676"/>
                </a:cubicBezTo>
                <a:cubicBezTo>
                  <a:pt x="4143089" y="1400584"/>
                  <a:pt x="4117181" y="1424873"/>
                  <a:pt x="4090035" y="1450209"/>
                </a:cubicBezTo>
                <a:cubicBezTo>
                  <a:pt x="4086225" y="1444113"/>
                  <a:pt x="4080701" y="1460591"/>
                  <a:pt x="4077176" y="1449828"/>
                </a:cubicBezTo>
                <a:cubicBezTo>
                  <a:pt x="4063556" y="1464973"/>
                  <a:pt x="4041172" y="1474307"/>
                  <a:pt x="4020884" y="1482308"/>
                </a:cubicBezTo>
                <a:cubicBezTo>
                  <a:pt x="4009168" y="1486785"/>
                  <a:pt x="3997547" y="1491357"/>
                  <a:pt x="3986879" y="1496691"/>
                </a:cubicBezTo>
                <a:cubicBezTo>
                  <a:pt x="3976211" y="1502025"/>
                  <a:pt x="3967258" y="1507169"/>
                  <a:pt x="3959447" y="1514408"/>
                </a:cubicBezTo>
                <a:cubicBezTo>
                  <a:pt x="3957828" y="1511836"/>
                  <a:pt x="3956685" y="1507645"/>
                  <a:pt x="3954209" y="1508312"/>
                </a:cubicBezTo>
                <a:cubicBezTo>
                  <a:pt x="3960019" y="1516503"/>
                  <a:pt x="3954304" y="1519265"/>
                  <a:pt x="3951827" y="1523742"/>
                </a:cubicBezTo>
                <a:cubicBezTo>
                  <a:pt x="3943255" y="1515360"/>
                  <a:pt x="3933254" y="1532219"/>
                  <a:pt x="3918776" y="1524409"/>
                </a:cubicBezTo>
                <a:cubicBezTo>
                  <a:pt x="3920490" y="1536125"/>
                  <a:pt x="3891534" y="1536029"/>
                  <a:pt x="3885819" y="1535553"/>
                </a:cubicBezTo>
                <a:cubicBezTo>
                  <a:pt x="3885057" y="1539554"/>
                  <a:pt x="3887438" y="1545173"/>
                  <a:pt x="3883533" y="1547555"/>
                </a:cubicBezTo>
                <a:cubicBezTo>
                  <a:pt x="3878866" y="1539173"/>
                  <a:pt x="3873913" y="1552412"/>
                  <a:pt x="3866579" y="1546031"/>
                </a:cubicBezTo>
                <a:cubicBezTo>
                  <a:pt x="3864769" y="1559366"/>
                  <a:pt x="3851434" y="1556603"/>
                  <a:pt x="3842766" y="1563176"/>
                </a:cubicBezTo>
                <a:cubicBezTo>
                  <a:pt x="3835813" y="1549174"/>
                  <a:pt x="3826193" y="1561080"/>
                  <a:pt x="3815715" y="1564700"/>
                </a:cubicBezTo>
                <a:cubicBezTo>
                  <a:pt x="3812286" y="1569748"/>
                  <a:pt x="3820287" y="1569843"/>
                  <a:pt x="3816096" y="1572701"/>
                </a:cubicBezTo>
                <a:cubicBezTo>
                  <a:pt x="3802285" y="1575272"/>
                  <a:pt x="3788950" y="1578606"/>
                  <a:pt x="3775710" y="1582321"/>
                </a:cubicBezTo>
                <a:cubicBezTo>
                  <a:pt x="3762375" y="1585750"/>
                  <a:pt x="3749040" y="1589179"/>
                  <a:pt x="3735515" y="1592608"/>
                </a:cubicBezTo>
                <a:cubicBezTo>
                  <a:pt x="3708368" y="1598990"/>
                  <a:pt x="3680365" y="1604705"/>
                  <a:pt x="3649790" y="1604990"/>
                </a:cubicBezTo>
                <a:cubicBezTo>
                  <a:pt x="3651314" y="1604133"/>
                  <a:pt x="3653981" y="1604133"/>
                  <a:pt x="3653600" y="1601752"/>
                </a:cubicBezTo>
                <a:cubicBezTo>
                  <a:pt x="3646742" y="1601085"/>
                  <a:pt x="3650742" y="1609467"/>
                  <a:pt x="3643884" y="1608800"/>
                </a:cubicBezTo>
                <a:cubicBezTo>
                  <a:pt x="3642836" y="1601847"/>
                  <a:pt x="3639503" y="1604419"/>
                  <a:pt x="3642170" y="1598704"/>
                </a:cubicBezTo>
                <a:cubicBezTo>
                  <a:pt x="3633026" y="1606038"/>
                  <a:pt x="3618643" y="1601752"/>
                  <a:pt x="3607784" y="1601657"/>
                </a:cubicBezTo>
                <a:cubicBezTo>
                  <a:pt x="3606451" y="1610039"/>
                  <a:pt x="3611975" y="1607372"/>
                  <a:pt x="3613499" y="1611182"/>
                </a:cubicBezTo>
                <a:cubicBezTo>
                  <a:pt x="3608166" y="1610896"/>
                  <a:pt x="3609499" y="1616516"/>
                  <a:pt x="3603117" y="1615373"/>
                </a:cubicBezTo>
                <a:cubicBezTo>
                  <a:pt x="3602450" y="1610324"/>
                  <a:pt x="3608546" y="1611277"/>
                  <a:pt x="3605975" y="1604514"/>
                </a:cubicBezTo>
                <a:cubicBezTo>
                  <a:pt x="3595592" y="1602609"/>
                  <a:pt x="3599974" y="1614039"/>
                  <a:pt x="3589592" y="1612134"/>
                </a:cubicBezTo>
                <a:cubicBezTo>
                  <a:pt x="3589401" y="1599942"/>
                  <a:pt x="3578447" y="1610801"/>
                  <a:pt x="3571208" y="1603943"/>
                </a:cubicBezTo>
                <a:cubicBezTo>
                  <a:pt x="3567970" y="1613849"/>
                  <a:pt x="3567112" y="1614134"/>
                  <a:pt x="3568637" y="1619754"/>
                </a:cubicBezTo>
                <a:cubicBezTo>
                  <a:pt x="3562445" y="1618040"/>
                  <a:pt x="3558064" y="1616801"/>
                  <a:pt x="3555873" y="1623659"/>
                </a:cubicBezTo>
                <a:cubicBezTo>
                  <a:pt x="3555587" y="1621088"/>
                  <a:pt x="3555397" y="1618516"/>
                  <a:pt x="3555111" y="1616039"/>
                </a:cubicBezTo>
                <a:cubicBezTo>
                  <a:pt x="3551206" y="1618706"/>
                  <a:pt x="3534728" y="1630613"/>
                  <a:pt x="3531394" y="1618516"/>
                </a:cubicBezTo>
                <a:cubicBezTo>
                  <a:pt x="3541109" y="1620897"/>
                  <a:pt x="3549015" y="1606038"/>
                  <a:pt x="3561588" y="1615373"/>
                </a:cubicBezTo>
                <a:cubicBezTo>
                  <a:pt x="3560064" y="1605086"/>
                  <a:pt x="3549682" y="1607181"/>
                  <a:pt x="3538442" y="1609562"/>
                </a:cubicBezTo>
                <a:cubicBezTo>
                  <a:pt x="3527203" y="1611848"/>
                  <a:pt x="3515011" y="1613753"/>
                  <a:pt x="3510915" y="1604324"/>
                </a:cubicBezTo>
                <a:cubicBezTo>
                  <a:pt x="3558159" y="1598037"/>
                  <a:pt x="3594259" y="1597656"/>
                  <a:pt x="3642836" y="1590703"/>
                </a:cubicBezTo>
                <a:cubicBezTo>
                  <a:pt x="3642932" y="1586226"/>
                  <a:pt x="3638645" y="1584797"/>
                  <a:pt x="3641503" y="1583083"/>
                </a:cubicBezTo>
                <a:cubicBezTo>
                  <a:pt x="3645408" y="1583845"/>
                  <a:pt x="3653219" y="1577654"/>
                  <a:pt x="3654457" y="1583178"/>
                </a:cubicBezTo>
                <a:cubicBezTo>
                  <a:pt x="3653123" y="1589846"/>
                  <a:pt x="3644646" y="1578701"/>
                  <a:pt x="3647027" y="1589846"/>
                </a:cubicBezTo>
                <a:cubicBezTo>
                  <a:pt x="3657791" y="1588893"/>
                  <a:pt x="3677222" y="1583654"/>
                  <a:pt x="3682079" y="1580321"/>
                </a:cubicBezTo>
                <a:cubicBezTo>
                  <a:pt x="3677888" y="1581178"/>
                  <a:pt x="3667316" y="1576034"/>
                  <a:pt x="3673221" y="1569081"/>
                </a:cubicBezTo>
                <a:cubicBezTo>
                  <a:pt x="3712178" y="1572891"/>
                  <a:pt x="3754660" y="1553555"/>
                  <a:pt x="3786569" y="1544221"/>
                </a:cubicBezTo>
                <a:cubicBezTo>
                  <a:pt x="3833241" y="1531457"/>
                  <a:pt x="3881437" y="1520123"/>
                  <a:pt x="3932301" y="1501644"/>
                </a:cubicBezTo>
                <a:lnTo>
                  <a:pt x="3934397" y="1506407"/>
                </a:lnTo>
                <a:cubicBezTo>
                  <a:pt x="3947446" y="1486880"/>
                  <a:pt x="3970020" y="1496024"/>
                  <a:pt x="3979164" y="1476308"/>
                </a:cubicBezTo>
                <a:cubicBezTo>
                  <a:pt x="3985832" y="1475546"/>
                  <a:pt x="3992404" y="1474879"/>
                  <a:pt x="3997071" y="1481642"/>
                </a:cubicBezTo>
                <a:cubicBezTo>
                  <a:pt x="3999929" y="1478498"/>
                  <a:pt x="4010311" y="1478308"/>
                  <a:pt x="4008025" y="1473164"/>
                </a:cubicBezTo>
                <a:cubicBezTo>
                  <a:pt x="3999643" y="1478594"/>
                  <a:pt x="3992975" y="1477355"/>
                  <a:pt x="3988118" y="1468878"/>
                </a:cubicBezTo>
                <a:cubicBezTo>
                  <a:pt x="3990785" y="1467164"/>
                  <a:pt x="3994690" y="1465068"/>
                  <a:pt x="3999357" y="1462782"/>
                </a:cubicBezTo>
                <a:cubicBezTo>
                  <a:pt x="4001643" y="1461639"/>
                  <a:pt x="4004120" y="1460496"/>
                  <a:pt x="4006691" y="1459258"/>
                </a:cubicBezTo>
                <a:cubicBezTo>
                  <a:pt x="4008787" y="1458305"/>
                  <a:pt x="4011073" y="1457353"/>
                  <a:pt x="4013264" y="1456305"/>
                </a:cubicBezTo>
                <a:cubicBezTo>
                  <a:pt x="4022598" y="1452019"/>
                  <a:pt x="4032599" y="1448399"/>
                  <a:pt x="4039267" y="1446780"/>
                </a:cubicBezTo>
                <a:cubicBezTo>
                  <a:pt x="4041934" y="1442303"/>
                  <a:pt x="4045744" y="1438589"/>
                  <a:pt x="4049935" y="1434969"/>
                </a:cubicBezTo>
                <a:cubicBezTo>
                  <a:pt x="4054031" y="1431350"/>
                  <a:pt x="4058698" y="1428016"/>
                  <a:pt x="4063270" y="1424777"/>
                </a:cubicBezTo>
                <a:cubicBezTo>
                  <a:pt x="4067937" y="1421539"/>
                  <a:pt x="4072128" y="1418015"/>
                  <a:pt x="4075843" y="1414490"/>
                </a:cubicBezTo>
                <a:cubicBezTo>
                  <a:pt x="4079558" y="1410966"/>
                  <a:pt x="4082606" y="1407156"/>
                  <a:pt x="4084225" y="1402775"/>
                </a:cubicBezTo>
                <a:cubicBezTo>
                  <a:pt x="4077748" y="1403346"/>
                  <a:pt x="4071842" y="1410490"/>
                  <a:pt x="4065651" y="1415538"/>
                </a:cubicBezTo>
                <a:cubicBezTo>
                  <a:pt x="4059460" y="1420491"/>
                  <a:pt x="4052507" y="1422491"/>
                  <a:pt x="4044982" y="1412585"/>
                </a:cubicBezTo>
                <a:cubicBezTo>
                  <a:pt x="4058317" y="1411061"/>
                  <a:pt x="4055174" y="1391345"/>
                  <a:pt x="4070318" y="1390964"/>
                </a:cubicBezTo>
                <a:cubicBezTo>
                  <a:pt x="4064603" y="1384201"/>
                  <a:pt x="4067747" y="1381724"/>
                  <a:pt x="4075557" y="1380010"/>
                </a:cubicBezTo>
                <a:cubicBezTo>
                  <a:pt x="4072414" y="1369437"/>
                  <a:pt x="4078891" y="1363817"/>
                  <a:pt x="4086511" y="1358198"/>
                </a:cubicBezTo>
                <a:cubicBezTo>
                  <a:pt x="4090511" y="1355531"/>
                  <a:pt x="4094226" y="1352387"/>
                  <a:pt x="4097369" y="1349054"/>
                </a:cubicBezTo>
                <a:cubicBezTo>
                  <a:pt x="4100512" y="1345720"/>
                  <a:pt x="4102799" y="1341815"/>
                  <a:pt x="4102608" y="1336862"/>
                </a:cubicBezTo>
                <a:cubicBezTo>
                  <a:pt x="4109561" y="1338195"/>
                  <a:pt x="4116229" y="1336481"/>
                  <a:pt x="4122516" y="1334099"/>
                </a:cubicBezTo>
                <a:cubicBezTo>
                  <a:pt x="4117086" y="1327813"/>
                  <a:pt x="4115848" y="1336481"/>
                  <a:pt x="4113752" y="1328575"/>
                </a:cubicBezTo>
                <a:cubicBezTo>
                  <a:pt x="4110609" y="1329718"/>
                  <a:pt x="4109180" y="1338100"/>
                  <a:pt x="4104894" y="1334290"/>
                </a:cubicBezTo>
                <a:cubicBezTo>
                  <a:pt x="4115848" y="1319336"/>
                  <a:pt x="4123087" y="1305334"/>
                  <a:pt x="4129373" y="1292189"/>
                </a:cubicBezTo>
                <a:cubicBezTo>
                  <a:pt x="4135850" y="1279045"/>
                  <a:pt x="4140613" y="1266377"/>
                  <a:pt x="4146518" y="1253327"/>
                </a:cubicBezTo>
                <a:cubicBezTo>
                  <a:pt x="4135946" y="1247803"/>
                  <a:pt x="4136422" y="1243707"/>
                  <a:pt x="4139375" y="1240183"/>
                </a:cubicBezTo>
                <a:cubicBezTo>
                  <a:pt x="4140803" y="1238373"/>
                  <a:pt x="4142899" y="1236754"/>
                  <a:pt x="4144423" y="1235135"/>
                </a:cubicBezTo>
                <a:cubicBezTo>
                  <a:pt x="4145756" y="1233420"/>
                  <a:pt x="4146614" y="1231801"/>
                  <a:pt x="4145661" y="1230182"/>
                </a:cubicBezTo>
                <a:cubicBezTo>
                  <a:pt x="4132421" y="1231229"/>
                  <a:pt x="4148137" y="1218656"/>
                  <a:pt x="4149185" y="1213513"/>
                </a:cubicBezTo>
                <a:cubicBezTo>
                  <a:pt x="4151091" y="1207512"/>
                  <a:pt x="4150328" y="1200559"/>
                  <a:pt x="4149566" y="1194653"/>
                </a:cubicBezTo>
                <a:cubicBezTo>
                  <a:pt x="4148137" y="1188557"/>
                  <a:pt x="4146328" y="1183319"/>
                  <a:pt x="4144709" y="1179890"/>
                </a:cubicBezTo>
                <a:cubicBezTo>
                  <a:pt x="4138232" y="1181414"/>
                  <a:pt x="4138612" y="1184557"/>
                  <a:pt x="4139756" y="1188176"/>
                </a:cubicBezTo>
                <a:cubicBezTo>
                  <a:pt x="4140994" y="1191891"/>
                  <a:pt x="4142137" y="1196082"/>
                  <a:pt x="4137660" y="1198559"/>
                </a:cubicBezTo>
                <a:cubicBezTo>
                  <a:pt x="4132041" y="1196368"/>
                  <a:pt x="4127373" y="1194082"/>
                  <a:pt x="4126325" y="1191415"/>
                </a:cubicBezTo>
                <a:cubicBezTo>
                  <a:pt x="4130993" y="1191701"/>
                  <a:pt x="4128516" y="1183795"/>
                  <a:pt x="4120420" y="1182747"/>
                </a:cubicBezTo>
                <a:cubicBezTo>
                  <a:pt x="4122611" y="1189605"/>
                  <a:pt x="4117277" y="1191701"/>
                  <a:pt x="4111943" y="1195320"/>
                </a:cubicBezTo>
                <a:cubicBezTo>
                  <a:pt x="4109180" y="1190939"/>
                  <a:pt x="4104513" y="1185795"/>
                  <a:pt x="4102703" y="1181604"/>
                </a:cubicBezTo>
                <a:cubicBezTo>
                  <a:pt x="4100512" y="1177413"/>
                  <a:pt x="4101084" y="1174175"/>
                  <a:pt x="4109466" y="1172555"/>
                </a:cubicBezTo>
                <a:cubicBezTo>
                  <a:pt x="4104132" y="1169222"/>
                  <a:pt x="4102894" y="1166269"/>
                  <a:pt x="4102894" y="1163030"/>
                </a:cubicBezTo>
                <a:cubicBezTo>
                  <a:pt x="4102513" y="1159792"/>
                  <a:pt x="4103084" y="1156172"/>
                  <a:pt x="4101275" y="1152172"/>
                </a:cubicBezTo>
                <a:cubicBezTo>
                  <a:pt x="4094321" y="1152362"/>
                  <a:pt x="4091750" y="1150553"/>
                  <a:pt x="4091083" y="1148076"/>
                </a:cubicBezTo>
                <a:cubicBezTo>
                  <a:pt x="4090702" y="1146838"/>
                  <a:pt x="4090797" y="1145504"/>
                  <a:pt x="4090987" y="1144076"/>
                </a:cubicBezTo>
                <a:cubicBezTo>
                  <a:pt x="4090987" y="1142647"/>
                  <a:pt x="4090987" y="1141218"/>
                  <a:pt x="4090797" y="1139980"/>
                </a:cubicBezTo>
                <a:cubicBezTo>
                  <a:pt x="4084892" y="1138075"/>
                  <a:pt x="4080510" y="1138170"/>
                  <a:pt x="4077176" y="1137980"/>
                </a:cubicBezTo>
                <a:cubicBezTo>
                  <a:pt x="4073843" y="1137789"/>
                  <a:pt x="4071747" y="1137313"/>
                  <a:pt x="4069747" y="1134741"/>
                </a:cubicBezTo>
                <a:cubicBezTo>
                  <a:pt x="4064984" y="1136646"/>
                  <a:pt x="4072890" y="1137694"/>
                  <a:pt x="4067556" y="1138837"/>
                </a:cubicBezTo>
                <a:cubicBezTo>
                  <a:pt x="4055650" y="1137694"/>
                  <a:pt x="4042791" y="1137313"/>
                  <a:pt x="4043744" y="1133789"/>
                </a:cubicBezTo>
                <a:cubicBezTo>
                  <a:pt x="4047363" y="1133598"/>
                  <a:pt x="4048125" y="1134265"/>
                  <a:pt x="4051554" y="1134170"/>
                </a:cubicBezTo>
                <a:cubicBezTo>
                  <a:pt x="4050792" y="1132741"/>
                  <a:pt x="4048411" y="1131503"/>
                  <a:pt x="4045649" y="1130645"/>
                </a:cubicBezTo>
                <a:cubicBezTo>
                  <a:pt x="4042982" y="1129788"/>
                  <a:pt x="4040029" y="1129407"/>
                  <a:pt x="4037648" y="1129502"/>
                </a:cubicBezTo>
                <a:cubicBezTo>
                  <a:pt x="4043553" y="1126264"/>
                  <a:pt x="4036124" y="1127883"/>
                  <a:pt x="4034123" y="1126645"/>
                </a:cubicBezTo>
                <a:cubicBezTo>
                  <a:pt x="4033361" y="1126169"/>
                  <a:pt x="4033266" y="1125407"/>
                  <a:pt x="4033457" y="1124645"/>
                </a:cubicBezTo>
                <a:cubicBezTo>
                  <a:pt x="4033457" y="1123883"/>
                  <a:pt x="4033552" y="1122930"/>
                  <a:pt x="4033457" y="1122168"/>
                </a:cubicBezTo>
                <a:cubicBezTo>
                  <a:pt x="4033076" y="1120644"/>
                  <a:pt x="4031742" y="1119596"/>
                  <a:pt x="4024312" y="1121216"/>
                </a:cubicBezTo>
                <a:cubicBezTo>
                  <a:pt x="4019360" y="1124454"/>
                  <a:pt x="4029456" y="1124073"/>
                  <a:pt x="4015931" y="1127978"/>
                </a:cubicBezTo>
                <a:cubicBezTo>
                  <a:pt x="4008501" y="1128359"/>
                  <a:pt x="4021741" y="1123692"/>
                  <a:pt x="4012502" y="1126073"/>
                </a:cubicBezTo>
                <a:cubicBezTo>
                  <a:pt x="4009168" y="1127597"/>
                  <a:pt x="4010406" y="1128359"/>
                  <a:pt x="4010978" y="1129312"/>
                </a:cubicBezTo>
                <a:cubicBezTo>
                  <a:pt x="4011359" y="1130264"/>
                  <a:pt x="4010692" y="1131217"/>
                  <a:pt x="4004024" y="1132550"/>
                </a:cubicBezTo>
                <a:cubicBezTo>
                  <a:pt x="4003739" y="1131979"/>
                  <a:pt x="4003929" y="1131503"/>
                  <a:pt x="4003453" y="1130931"/>
                </a:cubicBezTo>
                <a:cubicBezTo>
                  <a:pt x="3996023" y="1132836"/>
                  <a:pt x="3996785" y="1133789"/>
                  <a:pt x="3988594" y="1134932"/>
                </a:cubicBezTo>
                <a:cubicBezTo>
                  <a:pt x="3990023" y="1134932"/>
                  <a:pt x="3985927" y="1136456"/>
                  <a:pt x="3991356" y="1135313"/>
                </a:cubicBezTo>
                <a:cubicBezTo>
                  <a:pt x="3990689" y="1135027"/>
                  <a:pt x="3993261" y="1134265"/>
                  <a:pt x="3998691" y="1133122"/>
                </a:cubicBezTo>
                <a:cubicBezTo>
                  <a:pt x="3999071" y="1133693"/>
                  <a:pt x="3998214" y="1135313"/>
                  <a:pt x="3997071" y="1136265"/>
                </a:cubicBezTo>
                <a:cubicBezTo>
                  <a:pt x="3981164" y="1136932"/>
                  <a:pt x="3981164" y="1135598"/>
                  <a:pt x="3981736" y="1132741"/>
                </a:cubicBezTo>
                <a:cubicBezTo>
                  <a:pt x="3977069" y="1134170"/>
                  <a:pt x="3971735" y="1135884"/>
                  <a:pt x="3969449" y="1136456"/>
                </a:cubicBezTo>
                <a:cubicBezTo>
                  <a:pt x="3969353" y="1137218"/>
                  <a:pt x="3969829" y="1137980"/>
                  <a:pt x="3974592" y="1135408"/>
                </a:cubicBezTo>
                <a:cubicBezTo>
                  <a:pt x="3976021" y="1135694"/>
                  <a:pt x="3969925" y="1137789"/>
                  <a:pt x="3965448" y="1139313"/>
                </a:cubicBezTo>
                <a:cubicBezTo>
                  <a:pt x="3952875" y="1142361"/>
                  <a:pt x="3968020" y="1137884"/>
                  <a:pt x="3964400" y="1137980"/>
                </a:cubicBezTo>
                <a:cubicBezTo>
                  <a:pt x="3961352" y="1138551"/>
                  <a:pt x="3956876" y="1139980"/>
                  <a:pt x="3950779" y="1141980"/>
                </a:cubicBezTo>
                <a:close/>
                <a:moveTo>
                  <a:pt x="3562541" y="2231545"/>
                </a:moveTo>
                <a:cubicBezTo>
                  <a:pt x="3560731" y="2240689"/>
                  <a:pt x="3551587" y="2235260"/>
                  <a:pt x="3546539" y="2232593"/>
                </a:cubicBezTo>
                <a:cubicBezTo>
                  <a:pt x="3546920" y="2226497"/>
                  <a:pt x="3560445" y="2230211"/>
                  <a:pt x="3562541" y="2231545"/>
                </a:cubicBezTo>
                <a:close/>
                <a:moveTo>
                  <a:pt x="3080385" y="2226401"/>
                </a:moveTo>
                <a:cubicBezTo>
                  <a:pt x="3076289" y="2226782"/>
                  <a:pt x="3063526" y="2228402"/>
                  <a:pt x="3053429" y="2229926"/>
                </a:cubicBezTo>
                <a:cubicBezTo>
                  <a:pt x="3055334" y="2228116"/>
                  <a:pt x="3057049" y="2226306"/>
                  <a:pt x="3057525" y="2222782"/>
                </a:cubicBezTo>
                <a:cubicBezTo>
                  <a:pt x="3065621" y="2224687"/>
                  <a:pt x="3072194" y="2224497"/>
                  <a:pt x="3075527" y="2220496"/>
                </a:cubicBezTo>
                <a:cubicBezTo>
                  <a:pt x="3078385" y="2221544"/>
                  <a:pt x="3076575" y="2225735"/>
                  <a:pt x="3080385" y="2226401"/>
                </a:cubicBezTo>
                <a:close/>
                <a:moveTo>
                  <a:pt x="2071402" y="1997039"/>
                </a:moveTo>
                <a:cubicBezTo>
                  <a:pt x="2073307" y="1993039"/>
                  <a:pt x="2072354" y="1990181"/>
                  <a:pt x="2069878" y="1987991"/>
                </a:cubicBezTo>
                <a:cubicBezTo>
                  <a:pt x="2072450" y="1982942"/>
                  <a:pt x="2077879" y="1985419"/>
                  <a:pt x="2083499" y="1988276"/>
                </a:cubicBezTo>
                <a:cubicBezTo>
                  <a:pt x="2077402" y="1991324"/>
                  <a:pt x="2083213" y="1993610"/>
                  <a:pt x="2077117" y="1996754"/>
                </a:cubicBezTo>
                <a:cubicBezTo>
                  <a:pt x="2081022" y="1999706"/>
                  <a:pt x="2092547" y="1999611"/>
                  <a:pt x="2086737" y="2006469"/>
                </a:cubicBezTo>
                <a:cubicBezTo>
                  <a:pt x="2085023" y="2001897"/>
                  <a:pt x="2077593" y="1999802"/>
                  <a:pt x="2071402" y="1997039"/>
                </a:cubicBezTo>
                <a:close/>
                <a:moveTo>
                  <a:pt x="1041654" y="1168745"/>
                </a:moveTo>
                <a:cubicBezTo>
                  <a:pt x="1039844" y="1175222"/>
                  <a:pt x="1039178" y="1164745"/>
                  <a:pt x="1034225" y="1167412"/>
                </a:cubicBezTo>
                <a:cubicBezTo>
                  <a:pt x="1034701" y="1164935"/>
                  <a:pt x="1035272" y="1162364"/>
                  <a:pt x="1035749" y="1159887"/>
                </a:cubicBezTo>
                <a:cubicBezTo>
                  <a:pt x="1039844" y="1159506"/>
                  <a:pt x="1040321" y="1162459"/>
                  <a:pt x="1042702" y="1163697"/>
                </a:cubicBezTo>
                <a:cubicBezTo>
                  <a:pt x="1041083" y="1165793"/>
                  <a:pt x="1039559" y="1167888"/>
                  <a:pt x="1041654" y="1168745"/>
                </a:cubicBezTo>
                <a:close/>
                <a:moveTo>
                  <a:pt x="947452" y="158143"/>
                </a:moveTo>
                <a:cubicBezTo>
                  <a:pt x="940022" y="155095"/>
                  <a:pt x="931069" y="156809"/>
                  <a:pt x="923639" y="157762"/>
                </a:cubicBezTo>
                <a:cubicBezTo>
                  <a:pt x="915924" y="158905"/>
                  <a:pt x="909828" y="159191"/>
                  <a:pt x="908209" y="152999"/>
                </a:cubicBezTo>
                <a:cubicBezTo>
                  <a:pt x="917258" y="148999"/>
                  <a:pt x="946118" y="144522"/>
                  <a:pt x="947452" y="158143"/>
                </a:cubicBezTo>
                <a:close/>
                <a:moveTo>
                  <a:pt x="3055049" y="1077401"/>
                </a:moveTo>
                <a:cubicBezTo>
                  <a:pt x="3045619" y="1077972"/>
                  <a:pt x="3036666" y="1076162"/>
                  <a:pt x="3026378" y="1069590"/>
                </a:cubicBezTo>
                <a:cubicBezTo>
                  <a:pt x="3037427" y="1066161"/>
                  <a:pt x="3046667" y="1071305"/>
                  <a:pt x="3055049" y="1077401"/>
                </a:cubicBezTo>
                <a:close/>
                <a:moveTo>
                  <a:pt x="3966115" y="1138075"/>
                </a:moveTo>
                <a:cubicBezTo>
                  <a:pt x="3970973" y="1136646"/>
                  <a:pt x="3969353" y="1137503"/>
                  <a:pt x="3976116" y="1135503"/>
                </a:cubicBezTo>
                <a:cubicBezTo>
                  <a:pt x="3977545" y="1135694"/>
                  <a:pt x="3971830" y="1137122"/>
                  <a:pt x="3974211" y="1137027"/>
                </a:cubicBezTo>
                <a:cubicBezTo>
                  <a:pt x="3971258" y="1137694"/>
                  <a:pt x="3971830" y="1137313"/>
                  <a:pt x="3971354" y="1137313"/>
                </a:cubicBezTo>
                <a:cubicBezTo>
                  <a:pt x="3968401" y="1137980"/>
                  <a:pt x="3966972" y="1138456"/>
                  <a:pt x="3966401" y="1138646"/>
                </a:cubicBezTo>
                <a:cubicBezTo>
                  <a:pt x="3961067" y="1139885"/>
                  <a:pt x="3963734" y="1138932"/>
                  <a:pt x="3966115" y="1138075"/>
                </a:cubicBezTo>
                <a:close/>
                <a:moveTo>
                  <a:pt x="4055554" y="1138932"/>
                </a:moveTo>
                <a:cubicBezTo>
                  <a:pt x="4060793" y="1139408"/>
                  <a:pt x="4061365" y="1141313"/>
                  <a:pt x="4060984" y="1143218"/>
                </a:cubicBezTo>
                <a:cubicBezTo>
                  <a:pt x="4053840" y="1142647"/>
                  <a:pt x="4053364" y="1140742"/>
                  <a:pt x="4050411" y="1139504"/>
                </a:cubicBezTo>
                <a:cubicBezTo>
                  <a:pt x="4053459" y="1139599"/>
                  <a:pt x="4054983" y="1139408"/>
                  <a:pt x="4055554" y="1138932"/>
                </a:cubicBezTo>
                <a:close/>
                <a:moveTo>
                  <a:pt x="4125754" y="1195987"/>
                </a:moveTo>
                <a:cubicBezTo>
                  <a:pt x="4131183" y="1198844"/>
                  <a:pt x="4134231" y="1211608"/>
                  <a:pt x="4122420" y="1206464"/>
                </a:cubicBezTo>
                <a:cubicBezTo>
                  <a:pt x="4126230" y="1202464"/>
                  <a:pt x="4124135" y="1201607"/>
                  <a:pt x="4125754" y="1195987"/>
                </a:cubicBezTo>
                <a:close/>
                <a:moveTo>
                  <a:pt x="3874770" y="1126169"/>
                </a:moveTo>
                <a:cubicBezTo>
                  <a:pt x="3878771" y="1128074"/>
                  <a:pt x="3878580" y="1137218"/>
                  <a:pt x="3872389" y="1128359"/>
                </a:cubicBezTo>
                <a:cubicBezTo>
                  <a:pt x="3873341" y="1128359"/>
                  <a:pt x="3876104" y="1128836"/>
                  <a:pt x="3874770" y="1126169"/>
                </a:cubicBezTo>
                <a:close/>
                <a:moveTo>
                  <a:pt x="3857816" y="1123787"/>
                </a:moveTo>
                <a:cubicBezTo>
                  <a:pt x="3861054" y="1127883"/>
                  <a:pt x="3858578" y="1129693"/>
                  <a:pt x="3861245" y="1130931"/>
                </a:cubicBezTo>
                <a:cubicBezTo>
                  <a:pt x="3862959" y="1134074"/>
                  <a:pt x="3860197" y="1139599"/>
                  <a:pt x="3855911" y="1131598"/>
                </a:cubicBezTo>
                <a:cubicBezTo>
                  <a:pt x="3859435" y="1131788"/>
                  <a:pt x="3857816" y="1126835"/>
                  <a:pt x="3857816" y="1123787"/>
                </a:cubicBezTo>
                <a:close/>
                <a:moveTo>
                  <a:pt x="3764090" y="2053332"/>
                </a:moveTo>
                <a:cubicBezTo>
                  <a:pt x="3765518" y="2061047"/>
                  <a:pt x="3745897" y="2062952"/>
                  <a:pt x="3740944" y="2060285"/>
                </a:cubicBezTo>
                <a:cubicBezTo>
                  <a:pt x="3743611" y="2050284"/>
                  <a:pt x="3759518" y="2053713"/>
                  <a:pt x="3764090" y="2053332"/>
                </a:cubicBezTo>
                <a:close/>
                <a:moveTo>
                  <a:pt x="3583305" y="1611753"/>
                </a:moveTo>
                <a:cubicBezTo>
                  <a:pt x="3585401" y="1622516"/>
                  <a:pt x="3574161" y="1614992"/>
                  <a:pt x="3570637" y="1615658"/>
                </a:cubicBezTo>
                <a:cubicBezTo>
                  <a:pt x="3569875" y="1608705"/>
                  <a:pt x="3580067" y="1608515"/>
                  <a:pt x="3583305" y="1611753"/>
                </a:cubicBezTo>
                <a:close/>
                <a:moveTo>
                  <a:pt x="3328321" y="1626898"/>
                </a:moveTo>
                <a:cubicBezTo>
                  <a:pt x="3326987" y="1616706"/>
                  <a:pt x="3340037" y="1625564"/>
                  <a:pt x="3341942" y="1619849"/>
                </a:cubicBezTo>
                <a:cubicBezTo>
                  <a:pt x="3340608" y="1616325"/>
                  <a:pt x="3336036" y="1620802"/>
                  <a:pt x="3331178" y="1616706"/>
                </a:cubicBezTo>
                <a:cubicBezTo>
                  <a:pt x="3325178" y="1622993"/>
                  <a:pt x="3318034" y="1626422"/>
                  <a:pt x="3310319" y="1627946"/>
                </a:cubicBezTo>
                <a:cubicBezTo>
                  <a:pt x="3302508" y="1629279"/>
                  <a:pt x="3294126" y="1628803"/>
                  <a:pt x="3285458" y="1627565"/>
                </a:cubicBezTo>
                <a:cubicBezTo>
                  <a:pt x="3268123" y="1624993"/>
                  <a:pt x="3249930" y="1619659"/>
                  <a:pt x="3233737" y="1618516"/>
                </a:cubicBezTo>
                <a:cubicBezTo>
                  <a:pt x="3207163" y="1617087"/>
                  <a:pt x="3182684" y="1625945"/>
                  <a:pt x="3164110" y="1619564"/>
                </a:cubicBezTo>
                <a:cubicBezTo>
                  <a:pt x="3163062" y="1616801"/>
                  <a:pt x="3159443" y="1616135"/>
                  <a:pt x="3160871" y="1611277"/>
                </a:cubicBezTo>
                <a:cubicBezTo>
                  <a:pt x="3152108" y="1616992"/>
                  <a:pt x="3144679" y="1607086"/>
                  <a:pt x="3134487" y="1607086"/>
                </a:cubicBezTo>
                <a:cubicBezTo>
                  <a:pt x="3132963" y="1598323"/>
                  <a:pt x="3138107" y="1601085"/>
                  <a:pt x="3126581" y="1600609"/>
                </a:cubicBezTo>
                <a:cubicBezTo>
                  <a:pt x="3131534" y="1596418"/>
                  <a:pt x="3127915" y="1594322"/>
                  <a:pt x="3128772" y="1587941"/>
                </a:cubicBezTo>
                <a:cubicBezTo>
                  <a:pt x="3134963" y="1587083"/>
                  <a:pt x="3132011" y="1593846"/>
                  <a:pt x="3134011" y="1596608"/>
                </a:cubicBezTo>
                <a:cubicBezTo>
                  <a:pt x="3137821" y="1593179"/>
                  <a:pt x="3142488" y="1590989"/>
                  <a:pt x="3144869" y="1585274"/>
                </a:cubicBezTo>
                <a:cubicBezTo>
                  <a:pt x="3148870" y="1587655"/>
                  <a:pt x="3148584" y="1593751"/>
                  <a:pt x="3151918" y="1596799"/>
                </a:cubicBezTo>
                <a:cubicBezTo>
                  <a:pt x="3156490" y="1596704"/>
                  <a:pt x="3157347" y="1590608"/>
                  <a:pt x="3161824" y="1590512"/>
                </a:cubicBezTo>
                <a:cubicBezTo>
                  <a:pt x="3158871" y="1581464"/>
                  <a:pt x="3141631" y="1586417"/>
                  <a:pt x="3137916" y="1573748"/>
                </a:cubicBezTo>
                <a:cubicBezTo>
                  <a:pt x="3148870" y="1573844"/>
                  <a:pt x="3149918" y="1582416"/>
                  <a:pt x="3160871" y="1582511"/>
                </a:cubicBezTo>
                <a:cubicBezTo>
                  <a:pt x="3156395" y="1577654"/>
                  <a:pt x="3148584" y="1575558"/>
                  <a:pt x="3142679" y="1571843"/>
                </a:cubicBezTo>
                <a:cubicBezTo>
                  <a:pt x="3122581" y="1578035"/>
                  <a:pt x="3120581" y="1602323"/>
                  <a:pt x="3099340" y="1600704"/>
                </a:cubicBezTo>
                <a:cubicBezTo>
                  <a:pt x="3099435" y="1607086"/>
                  <a:pt x="3106579" y="1607848"/>
                  <a:pt x="3111056" y="1610801"/>
                </a:cubicBezTo>
                <a:cubicBezTo>
                  <a:pt x="3092387" y="1620040"/>
                  <a:pt x="3079052" y="1602038"/>
                  <a:pt x="3065050" y="1612515"/>
                </a:cubicBezTo>
                <a:cubicBezTo>
                  <a:pt x="3062669" y="1609467"/>
                  <a:pt x="3057335" y="1608610"/>
                  <a:pt x="3057811" y="1603276"/>
                </a:cubicBezTo>
                <a:cubicBezTo>
                  <a:pt x="3051239" y="1603943"/>
                  <a:pt x="3035618" y="1610801"/>
                  <a:pt x="3035332" y="1601085"/>
                </a:cubicBezTo>
                <a:cubicBezTo>
                  <a:pt x="3031141" y="1600418"/>
                  <a:pt x="3031998" y="1609086"/>
                  <a:pt x="3027045" y="1607181"/>
                </a:cubicBezTo>
                <a:cubicBezTo>
                  <a:pt x="3016187" y="1587560"/>
                  <a:pt x="2981039" y="1604324"/>
                  <a:pt x="2969038" y="1588703"/>
                </a:cubicBezTo>
                <a:cubicBezTo>
                  <a:pt x="2955512" y="1597180"/>
                  <a:pt x="2929890" y="1588226"/>
                  <a:pt x="2921889" y="1582130"/>
                </a:cubicBezTo>
                <a:cubicBezTo>
                  <a:pt x="2905125" y="1598513"/>
                  <a:pt x="2866930" y="1579082"/>
                  <a:pt x="2854452" y="1563652"/>
                </a:cubicBezTo>
                <a:cubicBezTo>
                  <a:pt x="2837402" y="1559937"/>
                  <a:pt x="2837212" y="1566986"/>
                  <a:pt x="2821781" y="1562414"/>
                </a:cubicBezTo>
                <a:cubicBezTo>
                  <a:pt x="2826163" y="1564604"/>
                  <a:pt x="2832545" y="1575368"/>
                  <a:pt x="2835593" y="1571653"/>
                </a:cubicBezTo>
                <a:cubicBezTo>
                  <a:pt x="2832545" y="1580606"/>
                  <a:pt x="2822448" y="1576511"/>
                  <a:pt x="2807303" y="1571367"/>
                </a:cubicBezTo>
                <a:cubicBezTo>
                  <a:pt x="2807589" y="1571462"/>
                  <a:pt x="2810447" y="1569176"/>
                  <a:pt x="2812352" y="1570224"/>
                </a:cubicBezTo>
                <a:cubicBezTo>
                  <a:pt x="2802065" y="1564700"/>
                  <a:pt x="2783681" y="1565462"/>
                  <a:pt x="2765965" y="1562699"/>
                </a:cubicBezTo>
                <a:cubicBezTo>
                  <a:pt x="2757107" y="1561366"/>
                  <a:pt x="2748344" y="1559080"/>
                  <a:pt x="2740914" y="1554889"/>
                </a:cubicBezTo>
                <a:cubicBezTo>
                  <a:pt x="2733580" y="1550507"/>
                  <a:pt x="2727484" y="1543935"/>
                  <a:pt x="2723864" y="1534220"/>
                </a:cubicBezTo>
                <a:cubicBezTo>
                  <a:pt x="2732627" y="1537553"/>
                  <a:pt x="2740628" y="1539173"/>
                  <a:pt x="2746915" y="1536506"/>
                </a:cubicBezTo>
                <a:cubicBezTo>
                  <a:pt x="2740628" y="1538792"/>
                  <a:pt x="2720245" y="1519075"/>
                  <a:pt x="2712244" y="1533077"/>
                </a:cubicBezTo>
                <a:cubicBezTo>
                  <a:pt x="2705100" y="1532029"/>
                  <a:pt x="2704529" y="1527076"/>
                  <a:pt x="2703957" y="1522218"/>
                </a:cubicBezTo>
                <a:cubicBezTo>
                  <a:pt x="2706624" y="1516789"/>
                  <a:pt x="2709196" y="1511264"/>
                  <a:pt x="2715863" y="1515360"/>
                </a:cubicBezTo>
                <a:cubicBezTo>
                  <a:pt x="2718721" y="1509836"/>
                  <a:pt x="2705672" y="1513455"/>
                  <a:pt x="2711958" y="1505930"/>
                </a:cubicBezTo>
                <a:cubicBezTo>
                  <a:pt x="2725865" y="1510217"/>
                  <a:pt x="2731961" y="1519075"/>
                  <a:pt x="2746629" y="1522980"/>
                </a:cubicBezTo>
                <a:cubicBezTo>
                  <a:pt x="2743486" y="1516313"/>
                  <a:pt x="2735199" y="1511169"/>
                  <a:pt x="2721293" y="1506311"/>
                </a:cubicBezTo>
                <a:cubicBezTo>
                  <a:pt x="2756630" y="1504025"/>
                  <a:pt x="2777300" y="1507931"/>
                  <a:pt x="2810066" y="1523837"/>
                </a:cubicBezTo>
                <a:cubicBezTo>
                  <a:pt x="2813304" y="1512503"/>
                  <a:pt x="2799588" y="1511741"/>
                  <a:pt x="2800445" y="1502025"/>
                </a:cubicBezTo>
                <a:cubicBezTo>
                  <a:pt x="2821400" y="1514122"/>
                  <a:pt x="2841308" y="1504121"/>
                  <a:pt x="2855214" y="1513169"/>
                </a:cubicBezTo>
                <a:lnTo>
                  <a:pt x="2853785" y="1518122"/>
                </a:lnTo>
                <a:cubicBezTo>
                  <a:pt x="2853214" y="1523647"/>
                  <a:pt x="2849309" y="1522028"/>
                  <a:pt x="2845879" y="1521266"/>
                </a:cubicBezTo>
                <a:cubicBezTo>
                  <a:pt x="2847499" y="1529743"/>
                  <a:pt x="2857691" y="1523075"/>
                  <a:pt x="2857310" y="1513836"/>
                </a:cubicBezTo>
                <a:cubicBezTo>
                  <a:pt x="2864358" y="1515741"/>
                  <a:pt x="2869216" y="1512693"/>
                  <a:pt x="2877217" y="1516789"/>
                </a:cubicBezTo>
                <a:cubicBezTo>
                  <a:pt x="2875407" y="1522123"/>
                  <a:pt x="2870264" y="1520599"/>
                  <a:pt x="2865120" y="1518694"/>
                </a:cubicBezTo>
                <a:cubicBezTo>
                  <a:pt x="2868454" y="1530981"/>
                  <a:pt x="2887313" y="1522313"/>
                  <a:pt x="2899220" y="1520313"/>
                </a:cubicBezTo>
                <a:cubicBezTo>
                  <a:pt x="2907887" y="1518599"/>
                  <a:pt x="2898172" y="1529076"/>
                  <a:pt x="2903601" y="1529552"/>
                </a:cubicBezTo>
                <a:cubicBezTo>
                  <a:pt x="2913317" y="1527457"/>
                  <a:pt x="2959799" y="1537172"/>
                  <a:pt x="2967419" y="1548698"/>
                </a:cubicBezTo>
                <a:cubicBezTo>
                  <a:pt x="2973800" y="1546888"/>
                  <a:pt x="2975420" y="1545269"/>
                  <a:pt x="2974848" y="1537363"/>
                </a:cubicBezTo>
                <a:cubicBezTo>
                  <a:pt x="2982944" y="1537839"/>
                  <a:pt x="2986659" y="1541268"/>
                  <a:pt x="2985897" y="1548126"/>
                </a:cubicBezTo>
                <a:cubicBezTo>
                  <a:pt x="2997232" y="1537744"/>
                  <a:pt x="3007900" y="1550698"/>
                  <a:pt x="3017616" y="1557937"/>
                </a:cubicBezTo>
                <a:cubicBezTo>
                  <a:pt x="3025331" y="1559366"/>
                  <a:pt x="3014948" y="1548602"/>
                  <a:pt x="3021521" y="1550888"/>
                </a:cubicBezTo>
                <a:cubicBezTo>
                  <a:pt x="3027045" y="1551936"/>
                  <a:pt x="3023711" y="1553365"/>
                  <a:pt x="3022568" y="1556318"/>
                </a:cubicBezTo>
                <a:cubicBezTo>
                  <a:pt x="3030569" y="1558318"/>
                  <a:pt x="3031522" y="1546983"/>
                  <a:pt x="3041428" y="1552603"/>
                </a:cubicBezTo>
                <a:cubicBezTo>
                  <a:pt x="3038285" y="1558508"/>
                  <a:pt x="3035618" y="1565462"/>
                  <a:pt x="3034284" y="1574701"/>
                </a:cubicBezTo>
                <a:cubicBezTo>
                  <a:pt x="3039142" y="1575463"/>
                  <a:pt x="3037523" y="1564223"/>
                  <a:pt x="3039713" y="1560128"/>
                </a:cubicBezTo>
                <a:cubicBezTo>
                  <a:pt x="3049429" y="1559747"/>
                  <a:pt x="3046476" y="1568986"/>
                  <a:pt x="3053144" y="1570986"/>
                </a:cubicBezTo>
                <a:cubicBezTo>
                  <a:pt x="3052382" y="1559461"/>
                  <a:pt x="3070193" y="1545173"/>
                  <a:pt x="3072575" y="1564319"/>
                </a:cubicBezTo>
                <a:cubicBezTo>
                  <a:pt x="3064669" y="1564890"/>
                  <a:pt x="3064002" y="1559842"/>
                  <a:pt x="3060668" y="1556794"/>
                </a:cubicBezTo>
                <a:cubicBezTo>
                  <a:pt x="3059525" y="1563080"/>
                  <a:pt x="3063050" y="1565462"/>
                  <a:pt x="3058001" y="1569367"/>
                </a:cubicBezTo>
                <a:cubicBezTo>
                  <a:pt x="3069908" y="1564414"/>
                  <a:pt x="3069431" y="1570510"/>
                  <a:pt x="3079147" y="1576034"/>
                </a:cubicBezTo>
                <a:cubicBezTo>
                  <a:pt x="3081242" y="1570319"/>
                  <a:pt x="3088005" y="1563747"/>
                  <a:pt x="3083719" y="1553365"/>
                </a:cubicBezTo>
                <a:cubicBezTo>
                  <a:pt x="3089720" y="1558508"/>
                  <a:pt x="3097625" y="1562033"/>
                  <a:pt x="3103245" y="1567557"/>
                </a:cubicBezTo>
                <a:cubicBezTo>
                  <a:pt x="3101816" y="1574034"/>
                  <a:pt x="3095054" y="1571177"/>
                  <a:pt x="3089339" y="1570129"/>
                </a:cubicBezTo>
                <a:cubicBezTo>
                  <a:pt x="3085433" y="1570034"/>
                  <a:pt x="3090767" y="1580130"/>
                  <a:pt x="3091148" y="1583559"/>
                </a:cubicBezTo>
                <a:cubicBezTo>
                  <a:pt x="3096292" y="1583083"/>
                  <a:pt x="3089243" y="1579082"/>
                  <a:pt x="3094768" y="1576415"/>
                </a:cubicBezTo>
                <a:cubicBezTo>
                  <a:pt x="3099721" y="1578225"/>
                  <a:pt x="3102102" y="1581940"/>
                  <a:pt x="3109436" y="1581845"/>
                </a:cubicBezTo>
                <a:cubicBezTo>
                  <a:pt x="3112103" y="1587560"/>
                  <a:pt x="3108674" y="1584988"/>
                  <a:pt x="3107531" y="1591941"/>
                </a:cubicBezTo>
                <a:cubicBezTo>
                  <a:pt x="3122676" y="1586988"/>
                  <a:pt x="3119437" y="1568605"/>
                  <a:pt x="3133344" y="1573082"/>
                </a:cubicBezTo>
                <a:cubicBezTo>
                  <a:pt x="3132963" y="1569748"/>
                  <a:pt x="3131534" y="1567462"/>
                  <a:pt x="3127724" y="1566986"/>
                </a:cubicBezTo>
                <a:cubicBezTo>
                  <a:pt x="3141536" y="1558318"/>
                  <a:pt x="3155728" y="1562699"/>
                  <a:pt x="3169253" y="1567843"/>
                </a:cubicBezTo>
                <a:cubicBezTo>
                  <a:pt x="3182779" y="1572891"/>
                  <a:pt x="3195733" y="1578511"/>
                  <a:pt x="3206306" y="1571177"/>
                </a:cubicBezTo>
                <a:cubicBezTo>
                  <a:pt x="3212306" y="1577558"/>
                  <a:pt x="3207925" y="1579559"/>
                  <a:pt x="3216688" y="1575082"/>
                </a:cubicBezTo>
                <a:cubicBezTo>
                  <a:pt x="3219069" y="1588798"/>
                  <a:pt x="3209354" y="1591846"/>
                  <a:pt x="3200591" y="1596418"/>
                </a:cubicBezTo>
                <a:cubicBezTo>
                  <a:pt x="3200400" y="1590989"/>
                  <a:pt x="3202972" y="1589846"/>
                  <a:pt x="3204210" y="1586512"/>
                </a:cubicBezTo>
                <a:cubicBezTo>
                  <a:pt x="3193923" y="1583464"/>
                  <a:pt x="3179254" y="1569462"/>
                  <a:pt x="3163062" y="1580416"/>
                </a:cubicBezTo>
                <a:cubicBezTo>
                  <a:pt x="3182493" y="1582892"/>
                  <a:pt x="3193256" y="1595084"/>
                  <a:pt x="3209258" y="1597466"/>
                </a:cubicBezTo>
                <a:cubicBezTo>
                  <a:pt x="3205734" y="1605181"/>
                  <a:pt x="3207353" y="1604133"/>
                  <a:pt x="3209735" y="1610420"/>
                </a:cubicBezTo>
                <a:cubicBezTo>
                  <a:pt x="3217545" y="1608896"/>
                  <a:pt x="3205829" y="1594989"/>
                  <a:pt x="3214307" y="1592894"/>
                </a:cubicBezTo>
                <a:cubicBezTo>
                  <a:pt x="3216593" y="1600418"/>
                  <a:pt x="3233071" y="1590322"/>
                  <a:pt x="3241929" y="1601466"/>
                </a:cubicBezTo>
                <a:cubicBezTo>
                  <a:pt x="3245072" y="1600990"/>
                  <a:pt x="3242596" y="1596989"/>
                  <a:pt x="3240405" y="1596132"/>
                </a:cubicBezTo>
                <a:cubicBezTo>
                  <a:pt x="3244691" y="1590131"/>
                  <a:pt x="3247358" y="1604800"/>
                  <a:pt x="3254978" y="1602990"/>
                </a:cubicBezTo>
                <a:cubicBezTo>
                  <a:pt x="3253645" y="1600514"/>
                  <a:pt x="3251454" y="1598704"/>
                  <a:pt x="3249073" y="1597180"/>
                </a:cubicBezTo>
                <a:cubicBezTo>
                  <a:pt x="3251359" y="1589750"/>
                  <a:pt x="3253454" y="1600228"/>
                  <a:pt x="3257741" y="1598132"/>
                </a:cubicBezTo>
                <a:cubicBezTo>
                  <a:pt x="3257931" y="1595656"/>
                  <a:pt x="3255264" y="1595942"/>
                  <a:pt x="3253645" y="1595180"/>
                </a:cubicBezTo>
                <a:cubicBezTo>
                  <a:pt x="3255169" y="1588512"/>
                  <a:pt x="3264884" y="1593846"/>
                  <a:pt x="3267456" y="1588703"/>
                </a:cubicBezTo>
                <a:cubicBezTo>
                  <a:pt x="3270314" y="1594132"/>
                  <a:pt x="3277362" y="1602323"/>
                  <a:pt x="3282315" y="1592608"/>
                </a:cubicBezTo>
                <a:cubicBezTo>
                  <a:pt x="3309557" y="1607181"/>
                  <a:pt x="3340894" y="1609181"/>
                  <a:pt x="3370326" y="1611086"/>
                </a:cubicBezTo>
                <a:lnTo>
                  <a:pt x="3370041" y="1618802"/>
                </a:lnTo>
                <a:cubicBezTo>
                  <a:pt x="3391376" y="1609277"/>
                  <a:pt x="3410236" y="1615658"/>
                  <a:pt x="3431096" y="1614230"/>
                </a:cubicBezTo>
                <a:cubicBezTo>
                  <a:pt x="3423476" y="1624136"/>
                  <a:pt x="3412808" y="1624898"/>
                  <a:pt x="3401378" y="1623945"/>
                </a:cubicBezTo>
                <a:cubicBezTo>
                  <a:pt x="3389852" y="1622897"/>
                  <a:pt x="3377470" y="1620135"/>
                  <a:pt x="3365659" y="1621088"/>
                </a:cubicBezTo>
                <a:cubicBezTo>
                  <a:pt x="3353086" y="1622135"/>
                  <a:pt x="3341751" y="1631851"/>
                  <a:pt x="3328321" y="1626898"/>
                </a:cubicBezTo>
                <a:close/>
                <a:moveTo>
                  <a:pt x="3496437" y="1611848"/>
                </a:moveTo>
                <a:cubicBezTo>
                  <a:pt x="3482816" y="1632613"/>
                  <a:pt x="3453003" y="1615849"/>
                  <a:pt x="3431572" y="1621945"/>
                </a:cubicBezTo>
                <a:cubicBezTo>
                  <a:pt x="3438620" y="1613849"/>
                  <a:pt x="3450431" y="1611848"/>
                  <a:pt x="3462814" y="1611658"/>
                </a:cubicBezTo>
                <a:cubicBezTo>
                  <a:pt x="3469005" y="1611563"/>
                  <a:pt x="3475292" y="1611944"/>
                  <a:pt x="3481102" y="1612229"/>
                </a:cubicBezTo>
                <a:cubicBezTo>
                  <a:pt x="3486912" y="1612325"/>
                  <a:pt x="3492246" y="1612325"/>
                  <a:pt x="3496437" y="1611848"/>
                </a:cubicBezTo>
                <a:close/>
                <a:moveTo>
                  <a:pt x="3394139" y="1192177"/>
                </a:moveTo>
                <a:cubicBezTo>
                  <a:pt x="3388709" y="1203035"/>
                  <a:pt x="3382613" y="1195892"/>
                  <a:pt x="3373184" y="1198940"/>
                </a:cubicBezTo>
                <a:cubicBezTo>
                  <a:pt x="3377660" y="1192939"/>
                  <a:pt x="3387947" y="1185986"/>
                  <a:pt x="3394139" y="1192177"/>
                </a:cubicBezTo>
                <a:close/>
                <a:moveTo>
                  <a:pt x="3138011" y="1612896"/>
                </a:moveTo>
                <a:cubicBezTo>
                  <a:pt x="3137535" y="1619754"/>
                  <a:pt x="3133535" y="1620707"/>
                  <a:pt x="3127915" y="1619087"/>
                </a:cubicBezTo>
                <a:lnTo>
                  <a:pt x="3129248" y="1611467"/>
                </a:lnTo>
                <a:lnTo>
                  <a:pt x="3138011" y="1612896"/>
                </a:lnTo>
                <a:close/>
                <a:moveTo>
                  <a:pt x="3217164" y="1088926"/>
                </a:moveTo>
                <a:cubicBezTo>
                  <a:pt x="3212116" y="1095212"/>
                  <a:pt x="3205258" y="1086259"/>
                  <a:pt x="3200400" y="1085783"/>
                </a:cubicBezTo>
                <a:cubicBezTo>
                  <a:pt x="3204686" y="1080353"/>
                  <a:pt x="3213830" y="1086830"/>
                  <a:pt x="3217164" y="1088926"/>
                </a:cubicBezTo>
                <a:close/>
                <a:moveTo>
                  <a:pt x="3119819" y="1575939"/>
                </a:moveTo>
                <a:cubicBezTo>
                  <a:pt x="3113532" y="1574701"/>
                  <a:pt x="3117342" y="1560699"/>
                  <a:pt x="3120962" y="1557842"/>
                </a:cubicBezTo>
                <a:cubicBezTo>
                  <a:pt x="3128677" y="1561652"/>
                  <a:pt x="3120676" y="1568319"/>
                  <a:pt x="3119819" y="1575939"/>
                </a:cubicBezTo>
                <a:close/>
                <a:moveTo>
                  <a:pt x="3113818" y="1572129"/>
                </a:moveTo>
                <a:cubicBezTo>
                  <a:pt x="3112961" y="1574987"/>
                  <a:pt x="3109436" y="1573558"/>
                  <a:pt x="3106865" y="1573463"/>
                </a:cubicBezTo>
                <a:cubicBezTo>
                  <a:pt x="3110008" y="1566605"/>
                  <a:pt x="3105055" y="1566319"/>
                  <a:pt x="3107055" y="1560413"/>
                </a:cubicBezTo>
                <a:cubicBezTo>
                  <a:pt x="3112770" y="1561556"/>
                  <a:pt x="3111246" y="1568510"/>
                  <a:pt x="3113818" y="1572129"/>
                </a:cubicBezTo>
                <a:close/>
                <a:moveTo>
                  <a:pt x="3195066" y="1131884"/>
                </a:moveTo>
                <a:cubicBezTo>
                  <a:pt x="3192590" y="1137313"/>
                  <a:pt x="3181922" y="1138075"/>
                  <a:pt x="3185255" y="1127407"/>
                </a:cubicBezTo>
                <a:cubicBezTo>
                  <a:pt x="3190875" y="1126645"/>
                  <a:pt x="3190970" y="1131217"/>
                  <a:pt x="3195066" y="1131884"/>
                </a:cubicBezTo>
                <a:close/>
                <a:moveTo>
                  <a:pt x="3147536" y="1093784"/>
                </a:moveTo>
                <a:cubicBezTo>
                  <a:pt x="3143822" y="1091688"/>
                  <a:pt x="3139821" y="1086926"/>
                  <a:pt x="3135440" y="1091117"/>
                </a:cubicBezTo>
                <a:cubicBezTo>
                  <a:pt x="3131820" y="1087307"/>
                  <a:pt x="3152204" y="1078544"/>
                  <a:pt x="3147536" y="1093784"/>
                </a:cubicBezTo>
                <a:close/>
                <a:moveTo>
                  <a:pt x="3022283" y="1640519"/>
                </a:moveTo>
                <a:cubicBezTo>
                  <a:pt x="3019235" y="1648805"/>
                  <a:pt x="3010662" y="1641947"/>
                  <a:pt x="3006090" y="1639566"/>
                </a:cubicBezTo>
                <a:cubicBezTo>
                  <a:pt x="3010281" y="1630517"/>
                  <a:pt x="3015520" y="1639757"/>
                  <a:pt x="3022283" y="1640519"/>
                </a:cubicBezTo>
                <a:close/>
                <a:moveTo>
                  <a:pt x="3145727" y="1069685"/>
                </a:moveTo>
                <a:cubicBezTo>
                  <a:pt x="3143536" y="1080068"/>
                  <a:pt x="3132201" y="1067209"/>
                  <a:pt x="3128486" y="1073876"/>
                </a:cubicBezTo>
                <a:cubicBezTo>
                  <a:pt x="3122676" y="1071876"/>
                  <a:pt x="3134201" y="1063494"/>
                  <a:pt x="3129153" y="1063494"/>
                </a:cubicBezTo>
                <a:cubicBezTo>
                  <a:pt x="3133820" y="1062827"/>
                  <a:pt x="3140107" y="1067304"/>
                  <a:pt x="3145727" y="1069685"/>
                </a:cubicBezTo>
                <a:close/>
                <a:moveTo>
                  <a:pt x="2866835" y="2101338"/>
                </a:moveTo>
                <a:cubicBezTo>
                  <a:pt x="2864834" y="2106291"/>
                  <a:pt x="2858453" y="2104672"/>
                  <a:pt x="2856548" y="2109530"/>
                </a:cubicBezTo>
                <a:cubicBezTo>
                  <a:pt x="2852642" y="2107434"/>
                  <a:pt x="2856071" y="2101148"/>
                  <a:pt x="2847118" y="2102005"/>
                </a:cubicBezTo>
                <a:cubicBezTo>
                  <a:pt x="2849118" y="2095147"/>
                  <a:pt x="2859215" y="2100100"/>
                  <a:pt x="2866835" y="2101338"/>
                </a:cubicBezTo>
                <a:close/>
                <a:moveTo>
                  <a:pt x="2841689" y="2090099"/>
                </a:moveTo>
                <a:cubicBezTo>
                  <a:pt x="2830163" y="2088194"/>
                  <a:pt x="2819305" y="2090575"/>
                  <a:pt x="2807399" y="2084003"/>
                </a:cubicBezTo>
                <a:cubicBezTo>
                  <a:pt x="2813971" y="2074859"/>
                  <a:pt x="2833021" y="2087146"/>
                  <a:pt x="2841689" y="2090099"/>
                </a:cubicBezTo>
                <a:close/>
                <a:moveTo>
                  <a:pt x="2818638" y="2150582"/>
                </a:moveTo>
                <a:cubicBezTo>
                  <a:pt x="2813209" y="2143534"/>
                  <a:pt x="2803017" y="2149059"/>
                  <a:pt x="2800731" y="2143343"/>
                </a:cubicBezTo>
                <a:cubicBezTo>
                  <a:pt x="2801493" y="2133818"/>
                  <a:pt x="2825115" y="2142486"/>
                  <a:pt x="2818638" y="2150582"/>
                </a:cubicBezTo>
                <a:close/>
                <a:moveTo>
                  <a:pt x="2829497" y="2094956"/>
                </a:moveTo>
                <a:cubicBezTo>
                  <a:pt x="2826639" y="2100576"/>
                  <a:pt x="2816828" y="2102767"/>
                  <a:pt x="2812637" y="2096004"/>
                </a:cubicBezTo>
                <a:cubicBezTo>
                  <a:pt x="2817495" y="2093432"/>
                  <a:pt x="2826163" y="2089622"/>
                  <a:pt x="2829497" y="2094956"/>
                </a:cubicBezTo>
                <a:close/>
                <a:moveTo>
                  <a:pt x="2788539" y="2081907"/>
                </a:moveTo>
                <a:cubicBezTo>
                  <a:pt x="2781776" y="2085717"/>
                  <a:pt x="2773775" y="2087717"/>
                  <a:pt x="2766441" y="2081526"/>
                </a:cubicBezTo>
                <a:cubicBezTo>
                  <a:pt x="2767394" y="2076002"/>
                  <a:pt x="2775966" y="2082764"/>
                  <a:pt x="2780062" y="2082383"/>
                </a:cubicBezTo>
                <a:cubicBezTo>
                  <a:pt x="2781967" y="2077049"/>
                  <a:pt x="2771108" y="2078859"/>
                  <a:pt x="2767775" y="2076573"/>
                </a:cubicBezTo>
                <a:cubicBezTo>
                  <a:pt x="2776823" y="2070858"/>
                  <a:pt x="2780062" y="2077716"/>
                  <a:pt x="2788539" y="2081907"/>
                </a:cubicBezTo>
                <a:close/>
                <a:moveTo>
                  <a:pt x="2699957" y="2073525"/>
                </a:moveTo>
                <a:cubicBezTo>
                  <a:pt x="2694051" y="2085050"/>
                  <a:pt x="2679478" y="2067048"/>
                  <a:pt x="2673001" y="2071239"/>
                </a:cubicBezTo>
                <a:cubicBezTo>
                  <a:pt x="2681669" y="2063238"/>
                  <a:pt x="2687860" y="2074192"/>
                  <a:pt x="2699957" y="2073525"/>
                </a:cubicBezTo>
                <a:close/>
                <a:moveTo>
                  <a:pt x="2692622" y="2060666"/>
                </a:moveTo>
                <a:cubicBezTo>
                  <a:pt x="2688336" y="2064857"/>
                  <a:pt x="2672144" y="2057904"/>
                  <a:pt x="2669762" y="2054094"/>
                </a:cubicBezTo>
                <a:cubicBezTo>
                  <a:pt x="2670524" y="2047903"/>
                  <a:pt x="2680907" y="2058761"/>
                  <a:pt x="2679573" y="2048855"/>
                </a:cubicBezTo>
                <a:cubicBezTo>
                  <a:pt x="2682431" y="2053618"/>
                  <a:pt x="2687955" y="2056952"/>
                  <a:pt x="2692622" y="2060666"/>
                </a:cubicBezTo>
                <a:close/>
                <a:moveTo>
                  <a:pt x="2825591" y="1582321"/>
                </a:moveTo>
                <a:cubicBezTo>
                  <a:pt x="2804732" y="1587560"/>
                  <a:pt x="2795969" y="1584893"/>
                  <a:pt x="2775299" y="1583083"/>
                </a:cubicBezTo>
                <a:cubicBezTo>
                  <a:pt x="2777681" y="1578606"/>
                  <a:pt x="2785396" y="1585940"/>
                  <a:pt x="2784920" y="1575272"/>
                </a:cubicBezTo>
                <a:cubicBezTo>
                  <a:pt x="2800255" y="1581559"/>
                  <a:pt x="2811399" y="1578987"/>
                  <a:pt x="2825591" y="1582321"/>
                </a:cubicBezTo>
                <a:close/>
                <a:moveTo>
                  <a:pt x="2671858" y="2065524"/>
                </a:moveTo>
                <a:cubicBezTo>
                  <a:pt x="2665667" y="2067429"/>
                  <a:pt x="2640806" y="2071811"/>
                  <a:pt x="2639283" y="2055523"/>
                </a:cubicBezTo>
                <a:cubicBezTo>
                  <a:pt x="2646236" y="2064476"/>
                  <a:pt x="2661380" y="2062381"/>
                  <a:pt x="2671858" y="2065524"/>
                </a:cubicBezTo>
                <a:close/>
                <a:moveTo>
                  <a:pt x="2665286" y="2041997"/>
                </a:moveTo>
                <a:cubicBezTo>
                  <a:pt x="2662428" y="2047903"/>
                  <a:pt x="2653379" y="2050665"/>
                  <a:pt x="2650617" y="2045522"/>
                </a:cubicBezTo>
                <a:cubicBezTo>
                  <a:pt x="2654141" y="2041902"/>
                  <a:pt x="2657761" y="2038378"/>
                  <a:pt x="2665286" y="2041997"/>
                </a:cubicBezTo>
                <a:close/>
                <a:moveTo>
                  <a:pt x="2649855" y="2047998"/>
                </a:moveTo>
                <a:cubicBezTo>
                  <a:pt x="2640044" y="2049236"/>
                  <a:pt x="2625185" y="2041616"/>
                  <a:pt x="2611755" y="2038759"/>
                </a:cubicBezTo>
                <a:cubicBezTo>
                  <a:pt x="2620709" y="2027710"/>
                  <a:pt x="2635949" y="2049046"/>
                  <a:pt x="2640425" y="2034187"/>
                </a:cubicBezTo>
                <a:cubicBezTo>
                  <a:pt x="2645950" y="2034758"/>
                  <a:pt x="2646426" y="2037902"/>
                  <a:pt x="2649569" y="2039807"/>
                </a:cubicBezTo>
                <a:cubicBezTo>
                  <a:pt x="2644712" y="2040854"/>
                  <a:pt x="2638139" y="2046188"/>
                  <a:pt x="2649855" y="2047998"/>
                </a:cubicBezTo>
                <a:close/>
                <a:moveTo>
                  <a:pt x="2920651" y="1027680"/>
                </a:moveTo>
                <a:cubicBezTo>
                  <a:pt x="2919794" y="1036538"/>
                  <a:pt x="2913698" y="1029585"/>
                  <a:pt x="2909887" y="1029490"/>
                </a:cubicBezTo>
                <a:cubicBezTo>
                  <a:pt x="2911316" y="1020632"/>
                  <a:pt x="2919127" y="1022918"/>
                  <a:pt x="2920651" y="1027680"/>
                </a:cubicBezTo>
                <a:close/>
                <a:moveTo>
                  <a:pt x="2588419" y="2026091"/>
                </a:moveTo>
                <a:cubicBezTo>
                  <a:pt x="2567750" y="2024662"/>
                  <a:pt x="2544128" y="2012470"/>
                  <a:pt x="2512600" y="2008850"/>
                </a:cubicBezTo>
                <a:cubicBezTo>
                  <a:pt x="2510981" y="2019899"/>
                  <a:pt x="2525173" y="2010660"/>
                  <a:pt x="2528030" y="2019518"/>
                </a:cubicBezTo>
                <a:cubicBezTo>
                  <a:pt x="2524411" y="2027329"/>
                  <a:pt x="2512600" y="2018566"/>
                  <a:pt x="2504408" y="2016947"/>
                </a:cubicBezTo>
                <a:cubicBezTo>
                  <a:pt x="2502599" y="2006469"/>
                  <a:pt x="2512028" y="2006088"/>
                  <a:pt x="2511933" y="1995039"/>
                </a:cubicBezTo>
                <a:cubicBezTo>
                  <a:pt x="2541366" y="2006374"/>
                  <a:pt x="2563940" y="2006755"/>
                  <a:pt x="2588419" y="2026091"/>
                </a:cubicBezTo>
                <a:close/>
                <a:moveTo>
                  <a:pt x="2709196" y="1507740"/>
                </a:moveTo>
                <a:cubicBezTo>
                  <a:pt x="2704910" y="1519456"/>
                  <a:pt x="2692908" y="1512884"/>
                  <a:pt x="2682335" y="1509550"/>
                </a:cubicBezTo>
                <a:cubicBezTo>
                  <a:pt x="2688146" y="1497834"/>
                  <a:pt x="2701195" y="1504502"/>
                  <a:pt x="2709196" y="1507740"/>
                </a:cubicBezTo>
                <a:close/>
                <a:moveTo>
                  <a:pt x="2674620" y="1517837"/>
                </a:moveTo>
                <a:cubicBezTo>
                  <a:pt x="2670143" y="1530029"/>
                  <a:pt x="2640806" y="1506502"/>
                  <a:pt x="2665191" y="1517360"/>
                </a:cubicBezTo>
                <a:cubicBezTo>
                  <a:pt x="2667762" y="1516122"/>
                  <a:pt x="2670905" y="1516408"/>
                  <a:pt x="2674620" y="1517837"/>
                </a:cubicBezTo>
                <a:close/>
                <a:moveTo>
                  <a:pt x="2474404" y="2001230"/>
                </a:moveTo>
                <a:cubicBezTo>
                  <a:pt x="2473071" y="2011136"/>
                  <a:pt x="2462022" y="2000278"/>
                  <a:pt x="2455926" y="1999992"/>
                </a:cubicBezTo>
                <a:cubicBezTo>
                  <a:pt x="2461927" y="1994372"/>
                  <a:pt x="2463260" y="1999611"/>
                  <a:pt x="2474404" y="2001230"/>
                </a:cubicBezTo>
                <a:close/>
                <a:moveTo>
                  <a:pt x="2457831" y="1987038"/>
                </a:moveTo>
                <a:cubicBezTo>
                  <a:pt x="2454688" y="1993134"/>
                  <a:pt x="2448592" y="1992944"/>
                  <a:pt x="2442401" y="1992372"/>
                </a:cubicBezTo>
                <a:cubicBezTo>
                  <a:pt x="2445068" y="1990848"/>
                  <a:pt x="2446877" y="1987800"/>
                  <a:pt x="2448306" y="1983514"/>
                </a:cubicBezTo>
                <a:lnTo>
                  <a:pt x="2457831" y="1987038"/>
                </a:lnTo>
                <a:close/>
                <a:moveTo>
                  <a:pt x="2390585" y="1992658"/>
                </a:moveTo>
                <a:cubicBezTo>
                  <a:pt x="2389061" y="1994658"/>
                  <a:pt x="2378583" y="1997516"/>
                  <a:pt x="2380012" y="1991610"/>
                </a:cubicBezTo>
                <a:cubicBezTo>
                  <a:pt x="2377631" y="1990848"/>
                  <a:pt x="2377059" y="1993896"/>
                  <a:pt x="2375821" y="1995515"/>
                </a:cubicBezTo>
                <a:cubicBezTo>
                  <a:pt x="2369630" y="1990848"/>
                  <a:pt x="2374487" y="1990943"/>
                  <a:pt x="2377059" y="1984943"/>
                </a:cubicBezTo>
                <a:cubicBezTo>
                  <a:pt x="2385060" y="1985990"/>
                  <a:pt x="2382584" y="1991801"/>
                  <a:pt x="2390585" y="1992658"/>
                </a:cubicBezTo>
                <a:close/>
                <a:moveTo>
                  <a:pt x="2367629" y="1981418"/>
                </a:moveTo>
                <a:cubicBezTo>
                  <a:pt x="2365343" y="1983038"/>
                  <a:pt x="2363153" y="1984657"/>
                  <a:pt x="2365820" y="1986181"/>
                </a:cubicBezTo>
                <a:cubicBezTo>
                  <a:pt x="2364200" y="1991610"/>
                  <a:pt x="2357057" y="1984085"/>
                  <a:pt x="2353056" y="1983990"/>
                </a:cubicBezTo>
                <a:cubicBezTo>
                  <a:pt x="2356866" y="1980656"/>
                  <a:pt x="2360676" y="1977418"/>
                  <a:pt x="2367629" y="1981418"/>
                </a:cubicBezTo>
                <a:close/>
                <a:moveTo>
                  <a:pt x="2302574" y="1981037"/>
                </a:moveTo>
                <a:cubicBezTo>
                  <a:pt x="2297240" y="1988467"/>
                  <a:pt x="2293239" y="1976751"/>
                  <a:pt x="2284095" y="1979418"/>
                </a:cubicBezTo>
                <a:cubicBezTo>
                  <a:pt x="2285810" y="1969607"/>
                  <a:pt x="2296478" y="1980752"/>
                  <a:pt x="2302574" y="1981037"/>
                </a:cubicBezTo>
                <a:close/>
                <a:moveTo>
                  <a:pt x="2263521" y="2059714"/>
                </a:moveTo>
                <a:cubicBezTo>
                  <a:pt x="2255234" y="2053427"/>
                  <a:pt x="2247043" y="2047046"/>
                  <a:pt x="2254282" y="2033996"/>
                </a:cubicBezTo>
                <a:cubicBezTo>
                  <a:pt x="2256282" y="2043045"/>
                  <a:pt x="2266093" y="2048665"/>
                  <a:pt x="2263521" y="2059714"/>
                </a:cubicBezTo>
                <a:close/>
                <a:moveTo>
                  <a:pt x="2286000" y="1988467"/>
                </a:moveTo>
                <a:cubicBezTo>
                  <a:pt x="2281047" y="1990848"/>
                  <a:pt x="2266950" y="1990086"/>
                  <a:pt x="2279809" y="1997135"/>
                </a:cubicBezTo>
                <a:cubicBezTo>
                  <a:pt x="2272475" y="2006088"/>
                  <a:pt x="2264188" y="1992372"/>
                  <a:pt x="2255139" y="1990277"/>
                </a:cubicBezTo>
                <a:cubicBezTo>
                  <a:pt x="2266283" y="1985324"/>
                  <a:pt x="2270760" y="1987514"/>
                  <a:pt x="2286000" y="1988467"/>
                </a:cubicBezTo>
                <a:close/>
                <a:moveTo>
                  <a:pt x="2695004" y="933002"/>
                </a:moveTo>
                <a:cubicBezTo>
                  <a:pt x="2689765" y="936526"/>
                  <a:pt x="2694527" y="938240"/>
                  <a:pt x="2689289" y="941765"/>
                </a:cubicBezTo>
                <a:cubicBezTo>
                  <a:pt x="2679287" y="931763"/>
                  <a:pt x="2676239" y="930430"/>
                  <a:pt x="2664904" y="926334"/>
                </a:cubicBezTo>
                <a:cubicBezTo>
                  <a:pt x="2672334" y="919571"/>
                  <a:pt x="2684907" y="930430"/>
                  <a:pt x="2695004" y="933002"/>
                </a:cubicBezTo>
                <a:close/>
                <a:moveTo>
                  <a:pt x="2248472" y="2034568"/>
                </a:moveTo>
                <a:cubicBezTo>
                  <a:pt x="2247138" y="2045998"/>
                  <a:pt x="2224945" y="2037044"/>
                  <a:pt x="2231898" y="2027900"/>
                </a:cubicBezTo>
                <a:cubicBezTo>
                  <a:pt x="2239518" y="2033330"/>
                  <a:pt x="2245424" y="2027138"/>
                  <a:pt x="2248472" y="2034568"/>
                </a:cubicBezTo>
                <a:close/>
                <a:moveTo>
                  <a:pt x="2266569" y="1975322"/>
                </a:moveTo>
                <a:cubicBezTo>
                  <a:pt x="2263521" y="1982561"/>
                  <a:pt x="2249043" y="1974751"/>
                  <a:pt x="2246948" y="1970084"/>
                </a:cubicBezTo>
                <a:cubicBezTo>
                  <a:pt x="2254568" y="1968179"/>
                  <a:pt x="2255806" y="1973989"/>
                  <a:pt x="2266569" y="1975322"/>
                </a:cubicBezTo>
                <a:close/>
                <a:moveTo>
                  <a:pt x="2662142" y="922429"/>
                </a:moveTo>
                <a:cubicBezTo>
                  <a:pt x="2660237" y="931859"/>
                  <a:pt x="2650427" y="922715"/>
                  <a:pt x="2649855" y="920238"/>
                </a:cubicBezTo>
                <a:cubicBezTo>
                  <a:pt x="2653379" y="916238"/>
                  <a:pt x="2660809" y="917095"/>
                  <a:pt x="2662142" y="922429"/>
                </a:cubicBezTo>
                <a:close/>
                <a:moveTo>
                  <a:pt x="2219611" y="1983990"/>
                </a:moveTo>
                <a:cubicBezTo>
                  <a:pt x="2217230" y="1991229"/>
                  <a:pt x="2207895" y="1988943"/>
                  <a:pt x="2205990" y="1983990"/>
                </a:cubicBezTo>
                <a:cubicBezTo>
                  <a:pt x="2209419" y="1981228"/>
                  <a:pt x="2213896" y="1981228"/>
                  <a:pt x="2219611" y="1983990"/>
                </a:cubicBezTo>
                <a:close/>
                <a:moveTo>
                  <a:pt x="2164937" y="1983800"/>
                </a:moveTo>
                <a:cubicBezTo>
                  <a:pt x="2149793" y="1975894"/>
                  <a:pt x="2133124" y="1980561"/>
                  <a:pt x="2123408" y="1971893"/>
                </a:cubicBezTo>
                <a:cubicBezTo>
                  <a:pt x="2124837" y="1963892"/>
                  <a:pt x="2130362" y="1966655"/>
                  <a:pt x="2131790" y="1958654"/>
                </a:cubicBezTo>
                <a:cubicBezTo>
                  <a:pt x="2133505" y="1964464"/>
                  <a:pt x="2147697" y="1965035"/>
                  <a:pt x="2141601" y="1974084"/>
                </a:cubicBezTo>
                <a:cubicBezTo>
                  <a:pt x="2148364" y="1967036"/>
                  <a:pt x="2156841" y="1979799"/>
                  <a:pt x="2164937" y="1983800"/>
                </a:cubicBezTo>
                <a:close/>
                <a:moveTo>
                  <a:pt x="2161223" y="1979418"/>
                </a:moveTo>
                <a:cubicBezTo>
                  <a:pt x="2158937" y="1973798"/>
                  <a:pt x="2165223" y="1964750"/>
                  <a:pt x="2173224" y="1970465"/>
                </a:cubicBezTo>
                <a:cubicBezTo>
                  <a:pt x="2160270" y="1981704"/>
                  <a:pt x="2184178" y="1973417"/>
                  <a:pt x="2179987" y="1987133"/>
                </a:cubicBezTo>
                <a:cubicBezTo>
                  <a:pt x="2171224" y="1981228"/>
                  <a:pt x="2172081" y="1983514"/>
                  <a:pt x="2161223" y="1979418"/>
                </a:cubicBezTo>
                <a:close/>
                <a:moveTo>
                  <a:pt x="2116550" y="2013708"/>
                </a:moveTo>
                <a:cubicBezTo>
                  <a:pt x="2107406" y="2017899"/>
                  <a:pt x="2106644" y="2011898"/>
                  <a:pt x="2100263" y="2006755"/>
                </a:cubicBezTo>
                <a:cubicBezTo>
                  <a:pt x="2109502" y="2002469"/>
                  <a:pt x="2110169" y="2008565"/>
                  <a:pt x="2116550" y="2013708"/>
                </a:cubicBezTo>
                <a:close/>
                <a:moveTo>
                  <a:pt x="2491073" y="812891"/>
                </a:moveTo>
                <a:cubicBezTo>
                  <a:pt x="2489835" y="816892"/>
                  <a:pt x="2487454" y="816130"/>
                  <a:pt x="2486025" y="819083"/>
                </a:cubicBezTo>
                <a:cubicBezTo>
                  <a:pt x="2479739" y="816892"/>
                  <a:pt x="2479929" y="811367"/>
                  <a:pt x="2472023" y="810034"/>
                </a:cubicBezTo>
                <a:cubicBezTo>
                  <a:pt x="2476214" y="802985"/>
                  <a:pt x="2488883" y="807272"/>
                  <a:pt x="2491073" y="812891"/>
                </a:cubicBezTo>
                <a:close/>
                <a:moveTo>
                  <a:pt x="1972056" y="1893979"/>
                </a:moveTo>
                <a:cubicBezTo>
                  <a:pt x="1963007" y="1899599"/>
                  <a:pt x="1958340" y="1886359"/>
                  <a:pt x="1949672" y="1895122"/>
                </a:cubicBezTo>
                <a:cubicBezTo>
                  <a:pt x="1938814" y="1888169"/>
                  <a:pt x="1936814" y="1881120"/>
                  <a:pt x="1924812" y="1883787"/>
                </a:cubicBezTo>
                <a:lnTo>
                  <a:pt x="1930241" y="1872071"/>
                </a:lnTo>
                <a:cubicBezTo>
                  <a:pt x="1941100" y="1880834"/>
                  <a:pt x="1959959" y="1882454"/>
                  <a:pt x="1972056" y="1893979"/>
                </a:cubicBezTo>
                <a:close/>
                <a:moveTo>
                  <a:pt x="2458022" y="800795"/>
                </a:moveTo>
                <a:cubicBezTo>
                  <a:pt x="2452973" y="794032"/>
                  <a:pt x="2448687" y="797080"/>
                  <a:pt x="2444020" y="791555"/>
                </a:cubicBezTo>
                <a:cubicBezTo>
                  <a:pt x="2448306" y="784316"/>
                  <a:pt x="2463070" y="792889"/>
                  <a:pt x="2458022" y="800795"/>
                </a:cubicBezTo>
                <a:close/>
                <a:moveTo>
                  <a:pt x="1924717" y="1878072"/>
                </a:moveTo>
                <a:cubicBezTo>
                  <a:pt x="1911953" y="1886359"/>
                  <a:pt x="1894523" y="1876929"/>
                  <a:pt x="1890236" y="1864642"/>
                </a:cubicBezTo>
                <a:cubicBezTo>
                  <a:pt x="1876520" y="1871500"/>
                  <a:pt x="1864424" y="1875691"/>
                  <a:pt x="1852422" y="1858165"/>
                </a:cubicBezTo>
                <a:cubicBezTo>
                  <a:pt x="1861280" y="1854260"/>
                  <a:pt x="1872901" y="1870166"/>
                  <a:pt x="1884617" y="1853402"/>
                </a:cubicBezTo>
                <a:cubicBezTo>
                  <a:pt x="1901381" y="1865975"/>
                  <a:pt x="1918240" y="1869309"/>
                  <a:pt x="1924717" y="1878072"/>
                </a:cubicBezTo>
                <a:close/>
                <a:moveTo>
                  <a:pt x="1934337" y="1845687"/>
                </a:moveTo>
                <a:cubicBezTo>
                  <a:pt x="1931194" y="1852450"/>
                  <a:pt x="1919192" y="1845306"/>
                  <a:pt x="1917764" y="1840639"/>
                </a:cubicBezTo>
                <a:cubicBezTo>
                  <a:pt x="1922145" y="1834924"/>
                  <a:pt x="1928146" y="1834352"/>
                  <a:pt x="1935480" y="1837591"/>
                </a:cubicBezTo>
                <a:cubicBezTo>
                  <a:pt x="1933670" y="1840829"/>
                  <a:pt x="1931956" y="1844068"/>
                  <a:pt x="1934337" y="1845687"/>
                </a:cubicBezTo>
                <a:close/>
                <a:moveTo>
                  <a:pt x="1916621" y="1831590"/>
                </a:moveTo>
                <a:cubicBezTo>
                  <a:pt x="1911096" y="1839401"/>
                  <a:pt x="1908048" y="1826923"/>
                  <a:pt x="1897761" y="1825494"/>
                </a:cubicBezTo>
                <a:cubicBezTo>
                  <a:pt x="1900047" y="1821398"/>
                  <a:pt x="1897380" y="1819303"/>
                  <a:pt x="1899952" y="1815112"/>
                </a:cubicBezTo>
                <a:cubicBezTo>
                  <a:pt x="1906238" y="1820351"/>
                  <a:pt x="1913096" y="1825304"/>
                  <a:pt x="1916621" y="1831590"/>
                </a:cubicBezTo>
                <a:close/>
                <a:moveTo>
                  <a:pt x="2421160" y="718403"/>
                </a:moveTo>
                <a:cubicBezTo>
                  <a:pt x="2415159" y="720689"/>
                  <a:pt x="2410587" y="718499"/>
                  <a:pt x="2406968" y="714593"/>
                </a:cubicBezTo>
                <a:cubicBezTo>
                  <a:pt x="2413159" y="706402"/>
                  <a:pt x="2413540" y="717260"/>
                  <a:pt x="2421160" y="718403"/>
                </a:cubicBezTo>
                <a:close/>
                <a:moveTo>
                  <a:pt x="1863662" y="1886264"/>
                </a:moveTo>
                <a:cubicBezTo>
                  <a:pt x="1860899" y="1891217"/>
                  <a:pt x="1853660" y="1882739"/>
                  <a:pt x="1849088" y="1882263"/>
                </a:cubicBezTo>
                <a:cubicBezTo>
                  <a:pt x="1856327" y="1879501"/>
                  <a:pt x="1850898" y="1877024"/>
                  <a:pt x="1844612" y="1874453"/>
                </a:cubicBezTo>
                <a:cubicBezTo>
                  <a:pt x="1851755" y="1866356"/>
                  <a:pt x="1857661" y="1882263"/>
                  <a:pt x="1863662" y="1886264"/>
                </a:cubicBezTo>
                <a:close/>
                <a:moveTo>
                  <a:pt x="1868996" y="1846068"/>
                </a:moveTo>
                <a:lnTo>
                  <a:pt x="1865662" y="1853021"/>
                </a:lnTo>
                <a:lnTo>
                  <a:pt x="1854518" y="1847783"/>
                </a:lnTo>
                <a:cubicBezTo>
                  <a:pt x="1857089" y="1840448"/>
                  <a:pt x="1864138" y="1846449"/>
                  <a:pt x="1868996" y="1846068"/>
                </a:cubicBezTo>
                <a:close/>
                <a:moveTo>
                  <a:pt x="2406587" y="705830"/>
                </a:moveTo>
                <a:cubicBezTo>
                  <a:pt x="2402872" y="709069"/>
                  <a:pt x="2398300" y="708212"/>
                  <a:pt x="2393061" y="705259"/>
                </a:cubicBezTo>
                <a:cubicBezTo>
                  <a:pt x="2396776" y="700211"/>
                  <a:pt x="2404967" y="698972"/>
                  <a:pt x="2406587" y="705830"/>
                </a:cubicBezTo>
                <a:close/>
                <a:moveTo>
                  <a:pt x="2384203" y="738025"/>
                </a:moveTo>
                <a:cubicBezTo>
                  <a:pt x="2381917" y="742311"/>
                  <a:pt x="2378107" y="732881"/>
                  <a:pt x="2375916" y="731262"/>
                </a:cubicBezTo>
                <a:cubicBezTo>
                  <a:pt x="2382488" y="722975"/>
                  <a:pt x="2384012" y="733167"/>
                  <a:pt x="2384203" y="738025"/>
                </a:cubicBezTo>
                <a:close/>
                <a:moveTo>
                  <a:pt x="2364581" y="740216"/>
                </a:moveTo>
                <a:cubicBezTo>
                  <a:pt x="2361533" y="746026"/>
                  <a:pt x="2356009" y="741740"/>
                  <a:pt x="2350961" y="739358"/>
                </a:cubicBezTo>
                <a:cubicBezTo>
                  <a:pt x="2354104" y="731643"/>
                  <a:pt x="2363343" y="734977"/>
                  <a:pt x="2364581" y="740216"/>
                </a:cubicBezTo>
                <a:close/>
                <a:moveTo>
                  <a:pt x="2349151" y="724118"/>
                </a:moveTo>
                <a:cubicBezTo>
                  <a:pt x="2351056" y="725642"/>
                  <a:pt x="2349056" y="726976"/>
                  <a:pt x="2348008" y="726404"/>
                </a:cubicBezTo>
                <a:cubicBezTo>
                  <a:pt x="2344484" y="732215"/>
                  <a:pt x="2354390" y="731834"/>
                  <a:pt x="2349151" y="738406"/>
                </a:cubicBezTo>
                <a:cubicBezTo>
                  <a:pt x="2345055" y="735263"/>
                  <a:pt x="2342960" y="740692"/>
                  <a:pt x="2338578" y="736120"/>
                </a:cubicBezTo>
                <a:cubicBezTo>
                  <a:pt x="2338769" y="733643"/>
                  <a:pt x="2338959" y="731262"/>
                  <a:pt x="2337054" y="729643"/>
                </a:cubicBezTo>
                <a:cubicBezTo>
                  <a:pt x="2340197" y="723833"/>
                  <a:pt x="2346008" y="729929"/>
                  <a:pt x="2349151" y="724118"/>
                </a:cubicBezTo>
                <a:close/>
                <a:moveTo>
                  <a:pt x="1783366" y="1853688"/>
                </a:moveTo>
                <a:cubicBezTo>
                  <a:pt x="1784318" y="1850831"/>
                  <a:pt x="1780318" y="1849783"/>
                  <a:pt x="1777841" y="1848164"/>
                </a:cubicBezTo>
                <a:cubicBezTo>
                  <a:pt x="1777841" y="1842830"/>
                  <a:pt x="1788224" y="1843687"/>
                  <a:pt x="1782318" y="1838924"/>
                </a:cubicBezTo>
                <a:cubicBezTo>
                  <a:pt x="1786223" y="1836353"/>
                  <a:pt x="1787557" y="1850735"/>
                  <a:pt x="1787747" y="1855879"/>
                </a:cubicBezTo>
                <a:cubicBezTo>
                  <a:pt x="1779556" y="1852831"/>
                  <a:pt x="1779270" y="1859594"/>
                  <a:pt x="1773365" y="1851688"/>
                </a:cubicBezTo>
                <a:cubicBezTo>
                  <a:pt x="1775651" y="1848926"/>
                  <a:pt x="1779937" y="1852545"/>
                  <a:pt x="1783366" y="1853688"/>
                </a:cubicBezTo>
                <a:close/>
                <a:moveTo>
                  <a:pt x="2359057" y="665921"/>
                </a:moveTo>
                <a:cubicBezTo>
                  <a:pt x="2355723" y="673731"/>
                  <a:pt x="2343626" y="671255"/>
                  <a:pt x="2349722" y="661349"/>
                </a:cubicBezTo>
                <a:cubicBezTo>
                  <a:pt x="2353532" y="659634"/>
                  <a:pt x="2358009" y="661825"/>
                  <a:pt x="2359057" y="665921"/>
                </a:cubicBezTo>
                <a:close/>
                <a:moveTo>
                  <a:pt x="2333244" y="713546"/>
                </a:moveTo>
                <a:cubicBezTo>
                  <a:pt x="2330577" y="721261"/>
                  <a:pt x="2325148" y="717165"/>
                  <a:pt x="2321909" y="722309"/>
                </a:cubicBezTo>
                <a:cubicBezTo>
                  <a:pt x="2320100" y="719546"/>
                  <a:pt x="2320862" y="715641"/>
                  <a:pt x="2322671" y="711260"/>
                </a:cubicBezTo>
                <a:cubicBezTo>
                  <a:pt x="2325815" y="710402"/>
                  <a:pt x="2329244" y="710688"/>
                  <a:pt x="2333244" y="713546"/>
                </a:cubicBezTo>
                <a:close/>
                <a:moveTo>
                  <a:pt x="1754981" y="1816922"/>
                </a:moveTo>
                <a:cubicBezTo>
                  <a:pt x="1752886" y="1818255"/>
                  <a:pt x="1750790" y="1819589"/>
                  <a:pt x="1749362" y="1822732"/>
                </a:cubicBezTo>
                <a:cubicBezTo>
                  <a:pt x="1747266" y="1820636"/>
                  <a:pt x="1745837" y="1815874"/>
                  <a:pt x="1749457" y="1817017"/>
                </a:cubicBezTo>
                <a:cubicBezTo>
                  <a:pt x="1749171" y="1813969"/>
                  <a:pt x="1745647" y="1812159"/>
                  <a:pt x="1748504" y="1807873"/>
                </a:cubicBezTo>
                <a:cubicBezTo>
                  <a:pt x="1749743" y="1810254"/>
                  <a:pt x="1751076" y="1812635"/>
                  <a:pt x="1752886" y="1810064"/>
                </a:cubicBezTo>
                <a:cubicBezTo>
                  <a:pt x="1754981" y="1811873"/>
                  <a:pt x="1752124" y="1815398"/>
                  <a:pt x="1754981" y="1816922"/>
                </a:cubicBezTo>
                <a:close/>
                <a:moveTo>
                  <a:pt x="1735074" y="1818541"/>
                </a:moveTo>
                <a:cubicBezTo>
                  <a:pt x="1738122" y="1808921"/>
                  <a:pt x="1737931" y="1808159"/>
                  <a:pt x="1745266" y="1803396"/>
                </a:cubicBezTo>
                <a:cubicBezTo>
                  <a:pt x="1746218" y="1809873"/>
                  <a:pt x="1744313" y="1822827"/>
                  <a:pt x="1735074" y="1818541"/>
                </a:cubicBezTo>
                <a:close/>
                <a:moveTo>
                  <a:pt x="2296954" y="664301"/>
                </a:moveTo>
                <a:cubicBezTo>
                  <a:pt x="2295335" y="666873"/>
                  <a:pt x="2295335" y="668588"/>
                  <a:pt x="2296573" y="669826"/>
                </a:cubicBezTo>
                <a:cubicBezTo>
                  <a:pt x="2290001" y="672493"/>
                  <a:pt x="2295525" y="663254"/>
                  <a:pt x="2285333" y="664301"/>
                </a:cubicBezTo>
                <a:cubicBezTo>
                  <a:pt x="2288000" y="660777"/>
                  <a:pt x="2286000" y="659253"/>
                  <a:pt x="2283905" y="657920"/>
                </a:cubicBezTo>
                <a:cubicBezTo>
                  <a:pt x="2290382" y="654014"/>
                  <a:pt x="2287334" y="668111"/>
                  <a:pt x="2296954" y="664301"/>
                </a:cubicBezTo>
                <a:close/>
                <a:moveTo>
                  <a:pt x="1736789" y="1721957"/>
                </a:moveTo>
                <a:cubicBezTo>
                  <a:pt x="1714786" y="1724910"/>
                  <a:pt x="1677638" y="1700431"/>
                  <a:pt x="1659922" y="1697478"/>
                </a:cubicBezTo>
                <a:cubicBezTo>
                  <a:pt x="1673638" y="1686334"/>
                  <a:pt x="1713357" y="1712909"/>
                  <a:pt x="1736789" y="1721957"/>
                </a:cubicBezTo>
                <a:close/>
                <a:moveTo>
                  <a:pt x="1704880" y="1726148"/>
                </a:moveTo>
                <a:lnTo>
                  <a:pt x="1701356" y="1733102"/>
                </a:lnTo>
                <a:cubicBezTo>
                  <a:pt x="1695926" y="1730720"/>
                  <a:pt x="1690783" y="1728149"/>
                  <a:pt x="1689640" y="1724243"/>
                </a:cubicBezTo>
                <a:cubicBezTo>
                  <a:pt x="1692878" y="1718433"/>
                  <a:pt x="1699165" y="1723291"/>
                  <a:pt x="1704880" y="1726148"/>
                </a:cubicBezTo>
                <a:close/>
                <a:moveTo>
                  <a:pt x="1686401" y="1725386"/>
                </a:moveTo>
                <a:cubicBezTo>
                  <a:pt x="1685258" y="1727672"/>
                  <a:pt x="1684115" y="1729958"/>
                  <a:pt x="1682877" y="1732244"/>
                </a:cubicBezTo>
                <a:cubicBezTo>
                  <a:pt x="1679258" y="1729196"/>
                  <a:pt x="1674019" y="1726720"/>
                  <a:pt x="1677734" y="1721005"/>
                </a:cubicBezTo>
                <a:lnTo>
                  <a:pt x="1686401" y="1725386"/>
                </a:lnTo>
                <a:close/>
                <a:moveTo>
                  <a:pt x="1656969" y="1756628"/>
                </a:moveTo>
                <a:cubicBezTo>
                  <a:pt x="1655255" y="1759010"/>
                  <a:pt x="1654112" y="1756819"/>
                  <a:pt x="1654778" y="1755485"/>
                </a:cubicBezTo>
                <a:cubicBezTo>
                  <a:pt x="1641920" y="1762153"/>
                  <a:pt x="1656207" y="1748532"/>
                  <a:pt x="1648492" y="1746532"/>
                </a:cubicBezTo>
                <a:cubicBezTo>
                  <a:pt x="1650778" y="1743770"/>
                  <a:pt x="1654874" y="1747389"/>
                  <a:pt x="1658302" y="1748627"/>
                </a:cubicBezTo>
                <a:cubicBezTo>
                  <a:pt x="1656493" y="1751771"/>
                  <a:pt x="1654588" y="1754914"/>
                  <a:pt x="1656969" y="1756628"/>
                </a:cubicBezTo>
                <a:close/>
                <a:moveTo>
                  <a:pt x="1640491" y="1687667"/>
                </a:moveTo>
                <a:cubicBezTo>
                  <a:pt x="1636014" y="1695383"/>
                  <a:pt x="1626489" y="1685762"/>
                  <a:pt x="1619726" y="1685762"/>
                </a:cubicBezTo>
                <a:cubicBezTo>
                  <a:pt x="1628013" y="1676714"/>
                  <a:pt x="1631347" y="1688620"/>
                  <a:pt x="1640491" y="1687667"/>
                </a:cubicBezTo>
                <a:close/>
                <a:moveTo>
                  <a:pt x="2152460" y="488279"/>
                </a:moveTo>
                <a:cubicBezTo>
                  <a:pt x="2147411" y="490184"/>
                  <a:pt x="2137029" y="488756"/>
                  <a:pt x="2134743" y="482374"/>
                </a:cubicBezTo>
                <a:cubicBezTo>
                  <a:pt x="2138363" y="477611"/>
                  <a:pt x="2146840" y="487136"/>
                  <a:pt x="2152460" y="488279"/>
                </a:cubicBezTo>
                <a:close/>
                <a:moveTo>
                  <a:pt x="1411605" y="1530029"/>
                </a:moveTo>
                <a:cubicBezTo>
                  <a:pt x="1407986" y="1518980"/>
                  <a:pt x="1409700" y="1511836"/>
                  <a:pt x="1414748" y="1508883"/>
                </a:cubicBezTo>
                <a:cubicBezTo>
                  <a:pt x="1417320" y="1507454"/>
                  <a:pt x="1420654" y="1506978"/>
                  <a:pt x="1424654" y="1507740"/>
                </a:cubicBezTo>
                <a:cubicBezTo>
                  <a:pt x="1428655" y="1508597"/>
                  <a:pt x="1433131" y="1510598"/>
                  <a:pt x="1437989" y="1513646"/>
                </a:cubicBezTo>
                <a:cubicBezTo>
                  <a:pt x="1437989" y="1509455"/>
                  <a:pt x="1433798" y="1507645"/>
                  <a:pt x="1431131" y="1504883"/>
                </a:cubicBezTo>
                <a:cubicBezTo>
                  <a:pt x="1433513" y="1497072"/>
                  <a:pt x="1440085" y="1506788"/>
                  <a:pt x="1443228" y="1501835"/>
                </a:cubicBezTo>
                <a:cubicBezTo>
                  <a:pt x="1445324" y="1503644"/>
                  <a:pt x="1442085" y="1508407"/>
                  <a:pt x="1440847" y="1512026"/>
                </a:cubicBezTo>
                <a:cubicBezTo>
                  <a:pt x="1459230" y="1517456"/>
                  <a:pt x="1461040" y="1516979"/>
                  <a:pt x="1480471" y="1524314"/>
                </a:cubicBezTo>
                <a:cubicBezTo>
                  <a:pt x="1478756" y="1534315"/>
                  <a:pt x="1489520" y="1528409"/>
                  <a:pt x="1488662" y="1539268"/>
                </a:cubicBezTo>
                <a:cubicBezTo>
                  <a:pt x="1494473" y="1539363"/>
                  <a:pt x="1485614" y="1531648"/>
                  <a:pt x="1493044" y="1529933"/>
                </a:cubicBezTo>
                <a:cubicBezTo>
                  <a:pt x="1504760" y="1537458"/>
                  <a:pt x="1500473" y="1543268"/>
                  <a:pt x="1515904" y="1545840"/>
                </a:cubicBezTo>
                <a:cubicBezTo>
                  <a:pt x="1519333" y="1539363"/>
                  <a:pt x="1502855" y="1543459"/>
                  <a:pt x="1510284" y="1534886"/>
                </a:cubicBezTo>
                <a:cubicBezTo>
                  <a:pt x="1516761" y="1542316"/>
                  <a:pt x="1524286" y="1543173"/>
                  <a:pt x="1532954" y="1542221"/>
                </a:cubicBezTo>
                <a:cubicBezTo>
                  <a:pt x="1530953" y="1547840"/>
                  <a:pt x="1528381" y="1550984"/>
                  <a:pt x="1525619" y="1552984"/>
                </a:cubicBezTo>
                <a:cubicBezTo>
                  <a:pt x="1530001" y="1555746"/>
                  <a:pt x="1533049" y="1552603"/>
                  <a:pt x="1535430" y="1546221"/>
                </a:cubicBezTo>
                <a:cubicBezTo>
                  <a:pt x="1545717" y="1548221"/>
                  <a:pt x="1544384" y="1555937"/>
                  <a:pt x="1545241" y="1562509"/>
                </a:cubicBezTo>
                <a:cubicBezTo>
                  <a:pt x="1527429" y="1574510"/>
                  <a:pt x="1503902" y="1542506"/>
                  <a:pt x="1486186" y="1549364"/>
                </a:cubicBezTo>
                <a:cubicBezTo>
                  <a:pt x="1467707" y="1533934"/>
                  <a:pt x="1447895" y="1526885"/>
                  <a:pt x="1427131" y="1514217"/>
                </a:cubicBezTo>
                <a:cubicBezTo>
                  <a:pt x="1425512" y="1518694"/>
                  <a:pt x="1432560" y="1518408"/>
                  <a:pt x="1432179" y="1522123"/>
                </a:cubicBezTo>
                <a:cubicBezTo>
                  <a:pt x="1428655" y="1529362"/>
                  <a:pt x="1419320" y="1521742"/>
                  <a:pt x="1422559" y="1514979"/>
                </a:cubicBezTo>
                <a:cubicBezTo>
                  <a:pt x="1415320" y="1517741"/>
                  <a:pt x="1414177" y="1519646"/>
                  <a:pt x="1411605" y="1530029"/>
                </a:cubicBezTo>
                <a:close/>
                <a:moveTo>
                  <a:pt x="2093500" y="390362"/>
                </a:moveTo>
                <a:cubicBezTo>
                  <a:pt x="2089309" y="394744"/>
                  <a:pt x="2078260" y="392744"/>
                  <a:pt x="2076450" y="388172"/>
                </a:cubicBezTo>
                <a:cubicBezTo>
                  <a:pt x="2080641" y="385124"/>
                  <a:pt x="2086642" y="386552"/>
                  <a:pt x="2093500" y="390362"/>
                </a:cubicBezTo>
                <a:close/>
                <a:moveTo>
                  <a:pt x="2093786" y="370646"/>
                </a:moveTo>
                <a:cubicBezTo>
                  <a:pt x="2091500" y="380552"/>
                  <a:pt x="2077688" y="374170"/>
                  <a:pt x="2083880" y="366074"/>
                </a:cubicBezTo>
                <a:cubicBezTo>
                  <a:pt x="2087118" y="367598"/>
                  <a:pt x="2090452" y="369122"/>
                  <a:pt x="2093786" y="370646"/>
                </a:cubicBezTo>
                <a:close/>
                <a:moveTo>
                  <a:pt x="2012537" y="542762"/>
                </a:moveTo>
                <a:cubicBezTo>
                  <a:pt x="2006060" y="544953"/>
                  <a:pt x="1983962" y="536190"/>
                  <a:pt x="1994345" y="525903"/>
                </a:cubicBezTo>
                <a:cubicBezTo>
                  <a:pt x="1998917" y="535714"/>
                  <a:pt x="2005108" y="537333"/>
                  <a:pt x="2012537" y="542762"/>
                </a:cubicBezTo>
                <a:close/>
                <a:moveTo>
                  <a:pt x="2074069" y="387029"/>
                </a:moveTo>
                <a:cubicBezTo>
                  <a:pt x="2055209" y="391410"/>
                  <a:pt x="2038445" y="369217"/>
                  <a:pt x="2023586" y="366645"/>
                </a:cubicBezTo>
                <a:cubicBezTo>
                  <a:pt x="2029206" y="365597"/>
                  <a:pt x="2033778" y="362073"/>
                  <a:pt x="2037398" y="355977"/>
                </a:cubicBezTo>
                <a:cubicBezTo>
                  <a:pt x="2049780" y="362168"/>
                  <a:pt x="2054924" y="375122"/>
                  <a:pt x="2067401" y="375408"/>
                </a:cubicBezTo>
                <a:cubicBezTo>
                  <a:pt x="2067973" y="379885"/>
                  <a:pt x="2065115" y="385409"/>
                  <a:pt x="2074069" y="387029"/>
                </a:cubicBezTo>
                <a:close/>
                <a:moveTo>
                  <a:pt x="1525524" y="1516503"/>
                </a:moveTo>
                <a:cubicBezTo>
                  <a:pt x="1521714" y="1521170"/>
                  <a:pt x="1514951" y="1512884"/>
                  <a:pt x="1509998" y="1512407"/>
                </a:cubicBezTo>
                <a:cubicBezTo>
                  <a:pt x="1518666" y="1502406"/>
                  <a:pt x="1518476" y="1512407"/>
                  <a:pt x="1525524" y="1516503"/>
                </a:cubicBezTo>
                <a:close/>
                <a:moveTo>
                  <a:pt x="2012061" y="468944"/>
                </a:moveTo>
                <a:cubicBezTo>
                  <a:pt x="2009204" y="470182"/>
                  <a:pt x="2007013" y="473039"/>
                  <a:pt x="2005298" y="477230"/>
                </a:cubicBezTo>
                <a:cubicBezTo>
                  <a:pt x="1997012" y="475516"/>
                  <a:pt x="2003584" y="468658"/>
                  <a:pt x="1995392" y="467039"/>
                </a:cubicBezTo>
                <a:cubicBezTo>
                  <a:pt x="1998440" y="461133"/>
                  <a:pt x="2005679" y="466086"/>
                  <a:pt x="2012061" y="468944"/>
                </a:cubicBezTo>
                <a:close/>
                <a:moveTo>
                  <a:pt x="1995106" y="486660"/>
                </a:moveTo>
                <a:lnTo>
                  <a:pt x="1991868" y="493613"/>
                </a:lnTo>
                <a:cubicBezTo>
                  <a:pt x="1977581" y="493709"/>
                  <a:pt x="1974818" y="483707"/>
                  <a:pt x="1962722" y="474659"/>
                </a:cubicBezTo>
                <a:cubicBezTo>
                  <a:pt x="1975199" y="473420"/>
                  <a:pt x="1981295" y="485993"/>
                  <a:pt x="1995106" y="486660"/>
                </a:cubicBezTo>
                <a:close/>
                <a:moveTo>
                  <a:pt x="1961674" y="477040"/>
                </a:moveTo>
                <a:cubicBezTo>
                  <a:pt x="1938242" y="474849"/>
                  <a:pt x="1928527" y="453704"/>
                  <a:pt x="1901476" y="449703"/>
                </a:cubicBezTo>
                <a:cubicBezTo>
                  <a:pt x="1906429" y="444941"/>
                  <a:pt x="1904524" y="445036"/>
                  <a:pt x="1910144" y="436654"/>
                </a:cubicBezTo>
                <a:cubicBezTo>
                  <a:pt x="1918145" y="449322"/>
                  <a:pt x="1939100" y="464562"/>
                  <a:pt x="1947767" y="456561"/>
                </a:cubicBezTo>
                <a:cubicBezTo>
                  <a:pt x="1951768" y="459133"/>
                  <a:pt x="1951482" y="463133"/>
                  <a:pt x="1948434" y="468182"/>
                </a:cubicBezTo>
                <a:cubicBezTo>
                  <a:pt x="1956340" y="469325"/>
                  <a:pt x="1952720" y="465896"/>
                  <a:pt x="1955006" y="459895"/>
                </a:cubicBezTo>
                <a:cubicBezTo>
                  <a:pt x="1961483" y="464086"/>
                  <a:pt x="1956054" y="472468"/>
                  <a:pt x="1961674" y="477040"/>
                </a:cubicBezTo>
                <a:close/>
                <a:moveTo>
                  <a:pt x="1497330" y="1478403"/>
                </a:moveTo>
                <a:cubicBezTo>
                  <a:pt x="1492663" y="1488976"/>
                  <a:pt x="1492282" y="1474879"/>
                  <a:pt x="1485329" y="1475831"/>
                </a:cubicBezTo>
                <a:cubicBezTo>
                  <a:pt x="1490567" y="1471164"/>
                  <a:pt x="1493520" y="1474498"/>
                  <a:pt x="1497330" y="1478403"/>
                </a:cubicBezTo>
                <a:close/>
                <a:moveTo>
                  <a:pt x="1508951" y="1404584"/>
                </a:moveTo>
                <a:cubicBezTo>
                  <a:pt x="1496282" y="1405156"/>
                  <a:pt x="1482566" y="1399536"/>
                  <a:pt x="1469517" y="1393440"/>
                </a:cubicBezTo>
                <a:cubicBezTo>
                  <a:pt x="1456468" y="1387439"/>
                  <a:pt x="1443990" y="1380010"/>
                  <a:pt x="1433798" y="1375247"/>
                </a:cubicBezTo>
                <a:cubicBezTo>
                  <a:pt x="1428179" y="1375724"/>
                  <a:pt x="1430846" y="1386392"/>
                  <a:pt x="1435322" y="1386963"/>
                </a:cubicBezTo>
                <a:cubicBezTo>
                  <a:pt x="1430655" y="1392869"/>
                  <a:pt x="1427798" y="1383058"/>
                  <a:pt x="1424273" y="1382486"/>
                </a:cubicBezTo>
                <a:cubicBezTo>
                  <a:pt x="1425797" y="1378105"/>
                  <a:pt x="1428655" y="1378391"/>
                  <a:pt x="1430084" y="1373723"/>
                </a:cubicBezTo>
                <a:cubicBezTo>
                  <a:pt x="1431512" y="1368104"/>
                  <a:pt x="1421416" y="1369056"/>
                  <a:pt x="1418177" y="1366008"/>
                </a:cubicBezTo>
                <a:cubicBezTo>
                  <a:pt x="1435608" y="1359722"/>
                  <a:pt x="1448943" y="1363627"/>
                  <a:pt x="1462754" y="1370771"/>
                </a:cubicBezTo>
                <a:cubicBezTo>
                  <a:pt x="1469612" y="1374390"/>
                  <a:pt x="1476661" y="1378676"/>
                  <a:pt x="1484376" y="1383344"/>
                </a:cubicBezTo>
                <a:cubicBezTo>
                  <a:pt x="1492091" y="1388106"/>
                  <a:pt x="1500473" y="1392869"/>
                  <a:pt x="1510284" y="1396679"/>
                </a:cubicBezTo>
                <a:cubicBezTo>
                  <a:pt x="1508570" y="1399917"/>
                  <a:pt x="1506950" y="1403156"/>
                  <a:pt x="1508951" y="1404584"/>
                </a:cubicBezTo>
                <a:close/>
                <a:moveTo>
                  <a:pt x="1443800" y="1538887"/>
                </a:moveTo>
                <a:cubicBezTo>
                  <a:pt x="1440275" y="1542030"/>
                  <a:pt x="1435132" y="1538030"/>
                  <a:pt x="1431036" y="1538792"/>
                </a:cubicBezTo>
                <a:cubicBezTo>
                  <a:pt x="1433131" y="1534696"/>
                  <a:pt x="1431131" y="1532886"/>
                  <a:pt x="1433513" y="1528600"/>
                </a:cubicBezTo>
                <a:cubicBezTo>
                  <a:pt x="1441609" y="1529457"/>
                  <a:pt x="1435703" y="1538030"/>
                  <a:pt x="1443800" y="1538887"/>
                </a:cubicBezTo>
                <a:close/>
                <a:moveTo>
                  <a:pt x="1901571" y="435797"/>
                </a:moveTo>
                <a:cubicBezTo>
                  <a:pt x="1897380" y="444845"/>
                  <a:pt x="1886998" y="439892"/>
                  <a:pt x="1877663" y="436940"/>
                </a:cubicBezTo>
                <a:cubicBezTo>
                  <a:pt x="1879187" y="432558"/>
                  <a:pt x="1882807" y="433225"/>
                  <a:pt x="1884140" y="428558"/>
                </a:cubicBezTo>
                <a:cubicBezTo>
                  <a:pt x="1887379" y="436273"/>
                  <a:pt x="1894237" y="431796"/>
                  <a:pt x="1901571" y="435797"/>
                </a:cubicBezTo>
                <a:close/>
                <a:moveTo>
                  <a:pt x="1416177" y="1495834"/>
                </a:moveTo>
                <a:cubicBezTo>
                  <a:pt x="1413224" y="1501168"/>
                  <a:pt x="1409510" y="1503549"/>
                  <a:pt x="1407224" y="1511645"/>
                </a:cubicBezTo>
                <a:cubicBezTo>
                  <a:pt x="1398175" y="1505930"/>
                  <a:pt x="1396270" y="1498977"/>
                  <a:pt x="1387507" y="1489738"/>
                </a:cubicBezTo>
                <a:cubicBezTo>
                  <a:pt x="1397889" y="1481832"/>
                  <a:pt x="1403699" y="1495262"/>
                  <a:pt x="1416177" y="1495834"/>
                </a:cubicBezTo>
                <a:close/>
                <a:moveTo>
                  <a:pt x="1343406" y="1516122"/>
                </a:moveTo>
                <a:cubicBezTo>
                  <a:pt x="1346359" y="1517265"/>
                  <a:pt x="1349216" y="1518503"/>
                  <a:pt x="1352169" y="1519742"/>
                </a:cubicBezTo>
                <a:cubicBezTo>
                  <a:pt x="1344263" y="1518694"/>
                  <a:pt x="1335881" y="1517075"/>
                  <a:pt x="1327309" y="1514979"/>
                </a:cubicBezTo>
                <a:cubicBezTo>
                  <a:pt x="1318736" y="1512884"/>
                  <a:pt x="1309878" y="1509931"/>
                  <a:pt x="1301115" y="1507264"/>
                </a:cubicBezTo>
                <a:cubicBezTo>
                  <a:pt x="1283684" y="1501454"/>
                  <a:pt x="1266444" y="1493072"/>
                  <a:pt x="1251395" y="1481356"/>
                </a:cubicBezTo>
                <a:cubicBezTo>
                  <a:pt x="1249299" y="1481261"/>
                  <a:pt x="1248442" y="1485737"/>
                  <a:pt x="1246156" y="1484975"/>
                </a:cubicBezTo>
                <a:cubicBezTo>
                  <a:pt x="1242441" y="1482689"/>
                  <a:pt x="1240060" y="1479451"/>
                  <a:pt x="1237583" y="1476308"/>
                </a:cubicBezTo>
                <a:cubicBezTo>
                  <a:pt x="1240727" y="1468973"/>
                  <a:pt x="1247680" y="1475450"/>
                  <a:pt x="1253204" y="1476593"/>
                </a:cubicBezTo>
                <a:cubicBezTo>
                  <a:pt x="1254633" y="1473164"/>
                  <a:pt x="1255967" y="1469831"/>
                  <a:pt x="1254157" y="1468688"/>
                </a:cubicBezTo>
                <a:cubicBezTo>
                  <a:pt x="1263587" y="1469354"/>
                  <a:pt x="1275302" y="1474117"/>
                  <a:pt x="1288447" y="1478117"/>
                </a:cubicBezTo>
                <a:cubicBezTo>
                  <a:pt x="1295019" y="1480118"/>
                  <a:pt x="1302068" y="1481927"/>
                  <a:pt x="1309306" y="1482975"/>
                </a:cubicBezTo>
                <a:cubicBezTo>
                  <a:pt x="1312926" y="1483547"/>
                  <a:pt x="1316641" y="1483832"/>
                  <a:pt x="1320451" y="1483928"/>
                </a:cubicBezTo>
                <a:cubicBezTo>
                  <a:pt x="1324261" y="1484118"/>
                  <a:pt x="1328166" y="1484213"/>
                  <a:pt x="1332071" y="1483832"/>
                </a:cubicBezTo>
                <a:cubicBezTo>
                  <a:pt x="1336739" y="1488785"/>
                  <a:pt x="1340930" y="1494024"/>
                  <a:pt x="1341311" y="1501549"/>
                </a:cubicBezTo>
                <a:cubicBezTo>
                  <a:pt x="1347311" y="1501644"/>
                  <a:pt x="1343406" y="1493453"/>
                  <a:pt x="1346168" y="1489643"/>
                </a:cubicBezTo>
                <a:cubicBezTo>
                  <a:pt x="1351407" y="1489643"/>
                  <a:pt x="1350455" y="1502216"/>
                  <a:pt x="1355789" y="1496405"/>
                </a:cubicBezTo>
                <a:cubicBezTo>
                  <a:pt x="1360075" y="1500596"/>
                  <a:pt x="1356360" y="1500787"/>
                  <a:pt x="1353598" y="1506597"/>
                </a:cubicBezTo>
                <a:cubicBezTo>
                  <a:pt x="1363980" y="1506692"/>
                  <a:pt x="1371695" y="1506407"/>
                  <a:pt x="1376744" y="1510502"/>
                </a:cubicBezTo>
                <a:cubicBezTo>
                  <a:pt x="1381887" y="1503263"/>
                  <a:pt x="1372838" y="1504597"/>
                  <a:pt x="1369886" y="1502216"/>
                </a:cubicBezTo>
                <a:cubicBezTo>
                  <a:pt x="1378934" y="1496120"/>
                  <a:pt x="1390079" y="1504502"/>
                  <a:pt x="1392841" y="1511550"/>
                </a:cubicBezTo>
                <a:cubicBezTo>
                  <a:pt x="1390269" y="1521075"/>
                  <a:pt x="1377982" y="1523742"/>
                  <a:pt x="1387507" y="1528790"/>
                </a:cubicBezTo>
                <a:cubicBezTo>
                  <a:pt x="1376267" y="1533934"/>
                  <a:pt x="1363027" y="1509550"/>
                  <a:pt x="1354931" y="1518313"/>
                </a:cubicBezTo>
                <a:cubicBezTo>
                  <a:pt x="1365790" y="1529457"/>
                  <a:pt x="1393031" y="1530791"/>
                  <a:pt x="1393603" y="1547936"/>
                </a:cubicBezTo>
                <a:cubicBezTo>
                  <a:pt x="1370552" y="1550698"/>
                  <a:pt x="1360837" y="1530600"/>
                  <a:pt x="1339501" y="1525933"/>
                </a:cubicBezTo>
                <a:lnTo>
                  <a:pt x="1343406" y="1516122"/>
                </a:lnTo>
                <a:close/>
                <a:moveTo>
                  <a:pt x="1431322" y="1446494"/>
                </a:moveTo>
                <a:cubicBezTo>
                  <a:pt x="1428464" y="1452781"/>
                  <a:pt x="1422273" y="1456115"/>
                  <a:pt x="1421035" y="1450685"/>
                </a:cubicBezTo>
                <a:cubicBezTo>
                  <a:pt x="1423130" y="1444113"/>
                  <a:pt x="1427417" y="1446113"/>
                  <a:pt x="1431322" y="1446494"/>
                </a:cubicBezTo>
                <a:close/>
                <a:moveTo>
                  <a:pt x="1407128" y="1453257"/>
                </a:moveTo>
                <a:cubicBezTo>
                  <a:pt x="1408271" y="1451543"/>
                  <a:pt x="1409986" y="1451638"/>
                  <a:pt x="1410938" y="1449257"/>
                </a:cubicBezTo>
                <a:cubicBezTo>
                  <a:pt x="1388078" y="1439636"/>
                  <a:pt x="1384173" y="1441922"/>
                  <a:pt x="1362932" y="1437922"/>
                </a:cubicBezTo>
                <a:cubicBezTo>
                  <a:pt x="1365695" y="1410299"/>
                  <a:pt x="1405319" y="1433445"/>
                  <a:pt x="1416939" y="1435064"/>
                </a:cubicBezTo>
                <a:cubicBezTo>
                  <a:pt x="1421987" y="1444494"/>
                  <a:pt x="1419225" y="1454686"/>
                  <a:pt x="1407128" y="1453257"/>
                </a:cubicBezTo>
                <a:close/>
                <a:moveTo>
                  <a:pt x="1381411" y="1484404"/>
                </a:moveTo>
                <a:cubicBezTo>
                  <a:pt x="1377887" y="1489452"/>
                  <a:pt x="1372838" y="1488309"/>
                  <a:pt x="1369314" y="1493357"/>
                </a:cubicBezTo>
                <a:cubicBezTo>
                  <a:pt x="1369886" y="1485261"/>
                  <a:pt x="1354265" y="1486976"/>
                  <a:pt x="1357313" y="1477260"/>
                </a:cubicBezTo>
                <a:cubicBezTo>
                  <a:pt x="1362170" y="1487547"/>
                  <a:pt x="1374458" y="1475546"/>
                  <a:pt x="1381411" y="1484404"/>
                </a:cubicBezTo>
                <a:close/>
                <a:moveTo>
                  <a:pt x="1354265" y="1354483"/>
                </a:moveTo>
                <a:cubicBezTo>
                  <a:pt x="1355122" y="1352102"/>
                  <a:pt x="1352741" y="1351816"/>
                  <a:pt x="1351502" y="1350768"/>
                </a:cubicBezTo>
                <a:cubicBezTo>
                  <a:pt x="1353217" y="1347434"/>
                  <a:pt x="1357313" y="1351911"/>
                  <a:pt x="1358932" y="1348006"/>
                </a:cubicBezTo>
                <a:cubicBezTo>
                  <a:pt x="1359122" y="1341815"/>
                  <a:pt x="1347692" y="1342862"/>
                  <a:pt x="1343216" y="1339529"/>
                </a:cubicBezTo>
                <a:cubicBezTo>
                  <a:pt x="1355312" y="1331242"/>
                  <a:pt x="1372934" y="1341529"/>
                  <a:pt x="1382173" y="1337338"/>
                </a:cubicBezTo>
                <a:cubicBezTo>
                  <a:pt x="1383030" y="1343624"/>
                  <a:pt x="1378268" y="1350863"/>
                  <a:pt x="1376458" y="1351721"/>
                </a:cubicBezTo>
                <a:cubicBezTo>
                  <a:pt x="1374934" y="1360484"/>
                  <a:pt x="1380458" y="1353721"/>
                  <a:pt x="1381982" y="1359531"/>
                </a:cubicBezTo>
                <a:cubicBezTo>
                  <a:pt x="1388364" y="1358579"/>
                  <a:pt x="1378172" y="1352197"/>
                  <a:pt x="1383030" y="1346006"/>
                </a:cubicBezTo>
                <a:cubicBezTo>
                  <a:pt x="1397413" y="1351721"/>
                  <a:pt x="1399223" y="1356102"/>
                  <a:pt x="1409033" y="1351149"/>
                </a:cubicBezTo>
                <a:cubicBezTo>
                  <a:pt x="1413510" y="1357150"/>
                  <a:pt x="1407128" y="1354959"/>
                  <a:pt x="1419225" y="1358102"/>
                </a:cubicBezTo>
                <a:cubicBezTo>
                  <a:pt x="1413320" y="1374962"/>
                  <a:pt x="1405890" y="1356674"/>
                  <a:pt x="1398651" y="1360769"/>
                </a:cubicBezTo>
                <a:cubicBezTo>
                  <a:pt x="1400747" y="1373342"/>
                  <a:pt x="1426369" y="1361817"/>
                  <a:pt x="1419701" y="1377819"/>
                </a:cubicBezTo>
                <a:cubicBezTo>
                  <a:pt x="1408748" y="1371818"/>
                  <a:pt x="1394174" y="1370199"/>
                  <a:pt x="1380173" y="1366675"/>
                </a:cubicBezTo>
                <a:cubicBezTo>
                  <a:pt x="1373124" y="1364770"/>
                  <a:pt x="1366266" y="1362674"/>
                  <a:pt x="1359980" y="1359531"/>
                </a:cubicBezTo>
                <a:cubicBezTo>
                  <a:pt x="1353693" y="1356293"/>
                  <a:pt x="1347978" y="1351721"/>
                  <a:pt x="1343311" y="1345053"/>
                </a:cubicBezTo>
                <a:cubicBezTo>
                  <a:pt x="1349026" y="1341624"/>
                  <a:pt x="1346835" y="1353435"/>
                  <a:pt x="1354265" y="1354483"/>
                </a:cubicBezTo>
                <a:close/>
                <a:moveTo>
                  <a:pt x="1364171" y="1460687"/>
                </a:moveTo>
                <a:cubicBezTo>
                  <a:pt x="1370171" y="1463925"/>
                  <a:pt x="1356074" y="1467735"/>
                  <a:pt x="1362075" y="1470974"/>
                </a:cubicBezTo>
                <a:cubicBezTo>
                  <a:pt x="1357313" y="1477546"/>
                  <a:pt x="1356551" y="1467449"/>
                  <a:pt x="1355884" y="1465735"/>
                </a:cubicBezTo>
                <a:cubicBezTo>
                  <a:pt x="1357598" y="1459925"/>
                  <a:pt x="1362075" y="1465068"/>
                  <a:pt x="1364171" y="1460687"/>
                </a:cubicBezTo>
                <a:close/>
                <a:moveTo>
                  <a:pt x="1353122" y="1467354"/>
                </a:moveTo>
                <a:cubicBezTo>
                  <a:pt x="1345406" y="1467640"/>
                  <a:pt x="1334452" y="1463354"/>
                  <a:pt x="1327023" y="1458686"/>
                </a:cubicBezTo>
                <a:cubicBezTo>
                  <a:pt x="1319594" y="1454114"/>
                  <a:pt x="1315498" y="1448209"/>
                  <a:pt x="1321499" y="1443827"/>
                </a:cubicBezTo>
                <a:cubicBezTo>
                  <a:pt x="1323975" y="1450495"/>
                  <a:pt x="1329214" y="1452209"/>
                  <a:pt x="1335215" y="1454400"/>
                </a:cubicBezTo>
                <a:cubicBezTo>
                  <a:pt x="1341120" y="1456781"/>
                  <a:pt x="1347883" y="1459353"/>
                  <a:pt x="1353122" y="1467354"/>
                </a:cubicBezTo>
                <a:close/>
                <a:moveTo>
                  <a:pt x="1398270" y="1263710"/>
                </a:moveTo>
                <a:cubicBezTo>
                  <a:pt x="1400937" y="1265710"/>
                  <a:pt x="1394936" y="1267329"/>
                  <a:pt x="1398270" y="1269234"/>
                </a:cubicBezTo>
                <a:cubicBezTo>
                  <a:pt x="1390269" y="1278664"/>
                  <a:pt x="1381887" y="1263805"/>
                  <a:pt x="1375410" y="1260852"/>
                </a:cubicBezTo>
                <a:cubicBezTo>
                  <a:pt x="1382554" y="1249232"/>
                  <a:pt x="1391507" y="1269901"/>
                  <a:pt x="1398270" y="1263710"/>
                </a:cubicBezTo>
                <a:close/>
                <a:moveTo>
                  <a:pt x="1379125" y="1256756"/>
                </a:moveTo>
                <a:lnTo>
                  <a:pt x="1369600" y="1253232"/>
                </a:lnTo>
                <a:cubicBezTo>
                  <a:pt x="1371600" y="1251518"/>
                  <a:pt x="1373505" y="1249803"/>
                  <a:pt x="1371410" y="1248470"/>
                </a:cubicBezTo>
                <a:cubicBezTo>
                  <a:pt x="1373124" y="1245136"/>
                  <a:pt x="1377410" y="1249708"/>
                  <a:pt x="1379030" y="1245707"/>
                </a:cubicBezTo>
                <a:cubicBezTo>
                  <a:pt x="1382173" y="1247612"/>
                  <a:pt x="1381792" y="1251518"/>
                  <a:pt x="1379125" y="1256756"/>
                </a:cubicBezTo>
                <a:close/>
                <a:moveTo>
                  <a:pt x="1312355" y="1451447"/>
                </a:moveTo>
                <a:cubicBezTo>
                  <a:pt x="1298258" y="1453448"/>
                  <a:pt x="1274921" y="1437350"/>
                  <a:pt x="1252442" y="1434969"/>
                </a:cubicBezTo>
                <a:cubicBezTo>
                  <a:pt x="1271492" y="1420682"/>
                  <a:pt x="1286827" y="1441637"/>
                  <a:pt x="1307211" y="1444018"/>
                </a:cubicBezTo>
                <a:cubicBezTo>
                  <a:pt x="1302639" y="1450685"/>
                  <a:pt x="1309402" y="1449828"/>
                  <a:pt x="1312355" y="1451447"/>
                </a:cubicBezTo>
                <a:close/>
                <a:moveTo>
                  <a:pt x="1327976" y="1218752"/>
                </a:moveTo>
                <a:cubicBezTo>
                  <a:pt x="1326547" y="1215704"/>
                  <a:pt x="1322165" y="1215132"/>
                  <a:pt x="1318165" y="1213894"/>
                </a:cubicBezTo>
                <a:cubicBezTo>
                  <a:pt x="1314260" y="1212751"/>
                  <a:pt x="1310735" y="1210941"/>
                  <a:pt x="1311212" y="1204940"/>
                </a:cubicBezTo>
                <a:cubicBezTo>
                  <a:pt x="1306354" y="1205607"/>
                  <a:pt x="1302449" y="1209131"/>
                  <a:pt x="1296067" y="1205417"/>
                </a:cubicBezTo>
                <a:cubicBezTo>
                  <a:pt x="1296734" y="1199987"/>
                  <a:pt x="1293209" y="1195796"/>
                  <a:pt x="1298258" y="1192653"/>
                </a:cubicBezTo>
                <a:cubicBezTo>
                  <a:pt x="1303020" y="1193320"/>
                  <a:pt x="1298067" y="1200368"/>
                  <a:pt x="1301591" y="1201797"/>
                </a:cubicBezTo>
                <a:cubicBezTo>
                  <a:pt x="1306354" y="1202464"/>
                  <a:pt x="1308354" y="1196654"/>
                  <a:pt x="1304068" y="1194463"/>
                </a:cubicBezTo>
                <a:cubicBezTo>
                  <a:pt x="1325309" y="1196177"/>
                  <a:pt x="1335119" y="1199321"/>
                  <a:pt x="1350455" y="1210655"/>
                </a:cubicBezTo>
                <a:cubicBezTo>
                  <a:pt x="1345311" y="1211227"/>
                  <a:pt x="1337786" y="1217704"/>
                  <a:pt x="1335215" y="1210560"/>
                </a:cubicBezTo>
                <a:cubicBezTo>
                  <a:pt x="1329690" y="1225514"/>
                  <a:pt x="1341787" y="1220276"/>
                  <a:pt x="1347788" y="1217990"/>
                </a:cubicBezTo>
                <a:cubicBezTo>
                  <a:pt x="1347216" y="1221133"/>
                  <a:pt x="1351598" y="1230372"/>
                  <a:pt x="1348073" y="1229039"/>
                </a:cubicBezTo>
                <a:cubicBezTo>
                  <a:pt x="1345502" y="1236754"/>
                  <a:pt x="1338453" y="1225705"/>
                  <a:pt x="1331024" y="1228277"/>
                </a:cubicBezTo>
                <a:cubicBezTo>
                  <a:pt x="1333691" y="1237230"/>
                  <a:pt x="1353502" y="1234944"/>
                  <a:pt x="1355027" y="1239897"/>
                </a:cubicBezTo>
                <a:cubicBezTo>
                  <a:pt x="1355979" y="1233611"/>
                  <a:pt x="1355693" y="1226086"/>
                  <a:pt x="1363313" y="1229229"/>
                </a:cubicBezTo>
                <a:cubicBezTo>
                  <a:pt x="1355979" y="1245612"/>
                  <a:pt x="1364361" y="1252184"/>
                  <a:pt x="1374267" y="1257899"/>
                </a:cubicBezTo>
                <a:cubicBezTo>
                  <a:pt x="1371981" y="1259519"/>
                  <a:pt x="1370171" y="1262567"/>
                  <a:pt x="1368743" y="1266853"/>
                </a:cubicBezTo>
                <a:cubicBezTo>
                  <a:pt x="1351217" y="1251137"/>
                  <a:pt x="1302639" y="1250851"/>
                  <a:pt x="1276826" y="1237230"/>
                </a:cubicBezTo>
                <a:cubicBezTo>
                  <a:pt x="1278065" y="1232753"/>
                  <a:pt x="1280922" y="1232849"/>
                  <a:pt x="1282065" y="1228086"/>
                </a:cubicBezTo>
                <a:cubicBezTo>
                  <a:pt x="1275588" y="1227324"/>
                  <a:pt x="1272254" y="1235230"/>
                  <a:pt x="1265492" y="1233611"/>
                </a:cubicBezTo>
                <a:lnTo>
                  <a:pt x="1268730" y="1223800"/>
                </a:lnTo>
                <a:cubicBezTo>
                  <a:pt x="1265396" y="1222371"/>
                  <a:pt x="1263682" y="1225514"/>
                  <a:pt x="1260348" y="1223800"/>
                </a:cubicBezTo>
                <a:cubicBezTo>
                  <a:pt x="1255586" y="1223800"/>
                  <a:pt x="1261396" y="1228372"/>
                  <a:pt x="1256062" y="1230563"/>
                </a:cubicBezTo>
                <a:lnTo>
                  <a:pt x="1246632" y="1227515"/>
                </a:lnTo>
                <a:cubicBezTo>
                  <a:pt x="1247870" y="1224752"/>
                  <a:pt x="1247585" y="1223038"/>
                  <a:pt x="1246346" y="1221990"/>
                </a:cubicBezTo>
                <a:cubicBezTo>
                  <a:pt x="1251585" y="1217990"/>
                  <a:pt x="1255681" y="1210751"/>
                  <a:pt x="1263587" y="1214084"/>
                </a:cubicBezTo>
                <a:cubicBezTo>
                  <a:pt x="1262825" y="1211417"/>
                  <a:pt x="1263301" y="1207893"/>
                  <a:pt x="1264920" y="1203702"/>
                </a:cubicBezTo>
                <a:cubicBezTo>
                  <a:pt x="1267777" y="1209989"/>
                  <a:pt x="1277207" y="1202654"/>
                  <a:pt x="1279398" y="1211132"/>
                </a:cubicBezTo>
                <a:cubicBezTo>
                  <a:pt x="1282541" y="1210370"/>
                  <a:pt x="1284732" y="1207036"/>
                  <a:pt x="1286542" y="1202559"/>
                </a:cubicBezTo>
                <a:cubicBezTo>
                  <a:pt x="1293971" y="1206560"/>
                  <a:pt x="1299877" y="1209608"/>
                  <a:pt x="1306068" y="1212179"/>
                </a:cubicBezTo>
                <a:cubicBezTo>
                  <a:pt x="1312355" y="1214465"/>
                  <a:pt x="1319022" y="1216370"/>
                  <a:pt x="1327976" y="1218752"/>
                </a:cubicBezTo>
                <a:close/>
                <a:moveTo>
                  <a:pt x="1236726" y="1451162"/>
                </a:moveTo>
                <a:cubicBezTo>
                  <a:pt x="1237964" y="1442875"/>
                  <a:pt x="1242155" y="1444685"/>
                  <a:pt x="1244537" y="1440303"/>
                </a:cubicBezTo>
                <a:cubicBezTo>
                  <a:pt x="1253395" y="1446875"/>
                  <a:pt x="1256443" y="1445923"/>
                  <a:pt x="1266444" y="1451066"/>
                </a:cubicBezTo>
                <a:cubicBezTo>
                  <a:pt x="1260824" y="1435826"/>
                  <a:pt x="1291495" y="1451257"/>
                  <a:pt x="1290923" y="1460020"/>
                </a:cubicBezTo>
                <a:cubicBezTo>
                  <a:pt x="1270540" y="1464211"/>
                  <a:pt x="1252728" y="1443256"/>
                  <a:pt x="1236726" y="1451162"/>
                </a:cubicBezTo>
                <a:close/>
                <a:moveTo>
                  <a:pt x="1240250" y="1463449"/>
                </a:moveTo>
                <a:cubicBezTo>
                  <a:pt x="1237774" y="1468973"/>
                  <a:pt x="1232154" y="1462020"/>
                  <a:pt x="1231583" y="1460306"/>
                </a:cubicBezTo>
                <a:cubicBezTo>
                  <a:pt x="1235964" y="1452209"/>
                  <a:pt x="1238631" y="1459639"/>
                  <a:pt x="1240250" y="1463449"/>
                </a:cubicBezTo>
                <a:close/>
                <a:moveTo>
                  <a:pt x="1237583" y="1437731"/>
                </a:moveTo>
                <a:cubicBezTo>
                  <a:pt x="1235583" y="1447066"/>
                  <a:pt x="1231011" y="1447447"/>
                  <a:pt x="1225487" y="1444685"/>
                </a:cubicBezTo>
                <a:cubicBezTo>
                  <a:pt x="1226534" y="1437636"/>
                  <a:pt x="1230630" y="1440875"/>
                  <a:pt x="1232345" y="1436112"/>
                </a:cubicBezTo>
                <a:cubicBezTo>
                  <a:pt x="1221010" y="1424682"/>
                  <a:pt x="1204341" y="1427540"/>
                  <a:pt x="1205103" y="1408585"/>
                </a:cubicBezTo>
                <a:cubicBezTo>
                  <a:pt x="1215962" y="1416300"/>
                  <a:pt x="1222629" y="1411919"/>
                  <a:pt x="1233869" y="1409633"/>
                </a:cubicBezTo>
                <a:cubicBezTo>
                  <a:pt x="1235393" y="1412776"/>
                  <a:pt x="1235012" y="1417253"/>
                  <a:pt x="1238345" y="1419158"/>
                </a:cubicBezTo>
                <a:cubicBezTo>
                  <a:pt x="1233773" y="1424015"/>
                  <a:pt x="1232821" y="1421539"/>
                  <a:pt x="1228725" y="1418872"/>
                </a:cubicBezTo>
                <a:cubicBezTo>
                  <a:pt x="1227011" y="1428492"/>
                  <a:pt x="1230059" y="1434683"/>
                  <a:pt x="1237583" y="1437731"/>
                </a:cubicBezTo>
                <a:close/>
                <a:moveTo>
                  <a:pt x="1181386" y="1422491"/>
                </a:moveTo>
                <a:cubicBezTo>
                  <a:pt x="1178243" y="1427635"/>
                  <a:pt x="1169956" y="1421444"/>
                  <a:pt x="1174337" y="1414776"/>
                </a:cubicBezTo>
                <a:cubicBezTo>
                  <a:pt x="1176528" y="1413347"/>
                  <a:pt x="1179100" y="1413443"/>
                  <a:pt x="1182053" y="1414586"/>
                </a:cubicBezTo>
                <a:cubicBezTo>
                  <a:pt x="1180719" y="1418110"/>
                  <a:pt x="1179481" y="1421444"/>
                  <a:pt x="1181386" y="1422491"/>
                </a:cubicBezTo>
                <a:close/>
                <a:moveTo>
                  <a:pt x="1525048" y="120614"/>
                </a:moveTo>
                <a:cubicBezTo>
                  <a:pt x="1514951" y="128711"/>
                  <a:pt x="1510760" y="114137"/>
                  <a:pt x="1499426" y="110613"/>
                </a:cubicBezTo>
                <a:cubicBezTo>
                  <a:pt x="1500092" y="103279"/>
                  <a:pt x="1514856" y="117090"/>
                  <a:pt x="1515427" y="109851"/>
                </a:cubicBezTo>
                <a:cubicBezTo>
                  <a:pt x="1523333" y="111375"/>
                  <a:pt x="1515047" y="120138"/>
                  <a:pt x="1525048" y="120614"/>
                </a:cubicBezTo>
                <a:close/>
                <a:moveTo>
                  <a:pt x="1423797" y="124139"/>
                </a:moveTo>
                <a:cubicBezTo>
                  <a:pt x="1405604" y="123567"/>
                  <a:pt x="1391126" y="109851"/>
                  <a:pt x="1371314" y="116804"/>
                </a:cubicBezTo>
                <a:cubicBezTo>
                  <a:pt x="1360551" y="114804"/>
                  <a:pt x="1368076" y="103660"/>
                  <a:pt x="1355503" y="102517"/>
                </a:cubicBezTo>
                <a:cubicBezTo>
                  <a:pt x="1353693" y="97183"/>
                  <a:pt x="1366456" y="96230"/>
                  <a:pt x="1357789" y="92420"/>
                </a:cubicBezTo>
                <a:cubicBezTo>
                  <a:pt x="1374648" y="89563"/>
                  <a:pt x="1384745" y="92230"/>
                  <a:pt x="1402080" y="94992"/>
                </a:cubicBezTo>
                <a:cubicBezTo>
                  <a:pt x="1405223" y="99278"/>
                  <a:pt x="1403699" y="105184"/>
                  <a:pt x="1399032" y="107470"/>
                </a:cubicBezTo>
                <a:cubicBezTo>
                  <a:pt x="1407890" y="112899"/>
                  <a:pt x="1418939" y="117090"/>
                  <a:pt x="1423797" y="124139"/>
                </a:cubicBezTo>
                <a:close/>
                <a:moveTo>
                  <a:pt x="1074420" y="1328765"/>
                </a:moveTo>
                <a:cubicBezTo>
                  <a:pt x="1072801" y="1334195"/>
                  <a:pt x="1066895" y="1328194"/>
                  <a:pt x="1063562" y="1328956"/>
                </a:cubicBezTo>
                <a:cubicBezTo>
                  <a:pt x="1065181" y="1322098"/>
                  <a:pt x="1073087" y="1324860"/>
                  <a:pt x="1074420" y="1328765"/>
                </a:cubicBezTo>
                <a:close/>
                <a:moveTo>
                  <a:pt x="1055846" y="1374676"/>
                </a:moveTo>
                <a:cubicBezTo>
                  <a:pt x="1053751" y="1380105"/>
                  <a:pt x="1047369" y="1373819"/>
                  <a:pt x="1043559" y="1374581"/>
                </a:cubicBezTo>
                <a:cubicBezTo>
                  <a:pt x="1047750" y="1360484"/>
                  <a:pt x="1049084" y="1375152"/>
                  <a:pt x="1055846" y="1374676"/>
                </a:cubicBezTo>
                <a:close/>
                <a:moveTo>
                  <a:pt x="999363" y="1331051"/>
                </a:moveTo>
                <a:cubicBezTo>
                  <a:pt x="1003268" y="1336290"/>
                  <a:pt x="993743" y="1339624"/>
                  <a:pt x="989648" y="1337147"/>
                </a:cubicBezTo>
                <a:cubicBezTo>
                  <a:pt x="990505" y="1324479"/>
                  <a:pt x="998506" y="1334957"/>
                  <a:pt x="999363" y="1331051"/>
                </a:cubicBezTo>
                <a:close/>
                <a:moveTo>
                  <a:pt x="1121855" y="203672"/>
                </a:moveTo>
                <a:cubicBezTo>
                  <a:pt x="1111377" y="205768"/>
                  <a:pt x="1097375" y="203482"/>
                  <a:pt x="1101566" y="213769"/>
                </a:cubicBezTo>
                <a:cubicBezTo>
                  <a:pt x="1078230" y="213483"/>
                  <a:pt x="1073563" y="181098"/>
                  <a:pt x="1094327" y="173764"/>
                </a:cubicBezTo>
                <a:cubicBezTo>
                  <a:pt x="1105853" y="182432"/>
                  <a:pt x="1124331" y="186718"/>
                  <a:pt x="1121855" y="203672"/>
                </a:cubicBezTo>
                <a:close/>
                <a:moveTo>
                  <a:pt x="919829" y="1046444"/>
                </a:moveTo>
                <a:cubicBezTo>
                  <a:pt x="919829" y="1054541"/>
                  <a:pt x="914876" y="1054350"/>
                  <a:pt x="909447" y="1053398"/>
                </a:cubicBezTo>
                <a:cubicBezTo>
                  <a:pt x="910209" y="1048826"/>
                  <a:pt x="907637" y="1047778"/>
                  <a:pt x="908590" y="1043015"/>
                </a:cubicBezTo>
                <a:cubicBezTo>
                  <a:pt x="913352" y="1043015"/>
                  <a:pt x="917829" y="1043301"/>
                  <a:pt x="919829" y="1046444"/>
                </a:cubicBezTo>
                <a:close/>
                <a:moveTo>
                  <a:pt x="790575" y="201672"/>
                </a:moveTo>
                <a:cubicBezTo>
                  <a:pt x="793433" y="213959"/>
                  <a:pt x="777812" y="212531"/>
                  <a:pt x="770763" y="217484"/>
                </a:cubicBezTo>
                <a:cubicBezTo>
                  <a:pt x="769715" y="237867"/>
                  <a:pt x="782669" y="243106"/>
                  <a:pt x="768382" y="256155"/>
                </a:cubicBezTo>
                <a:cubicBezTo>
                  <a:pt x="756095" y="257584"/>
                  <a:pt x="752856" y="251393"/>
                  <a:pt x="745236" y="248916"/>
                </a:cubicBezTo>
                <a:cubicBezTo>
                  <a:pt x="741331" y="226913"/>
                  <a:pt x="742855" y="226818"/>
                  <a:pt x="750380" y="207578"/>
                </a:cubicBezTo>
                <a:cubicBezTo>
                  <a:pt x="759333" y="204815"/>
                  <a:pt x="776764" y="208340"/>
                  <a:pt x="773716" y="196814"/>
                </a:cubicBezTo>
                <a:cubicBezTo>
                  <a:pt x="778097" y="199291"/>
                  <a:pt x="786098" y="199100"/>
                  <a:pt x="790575" y="201672"/>
                </a:cubicBezTo>
                <a:close/>
                <a:moveTo>
                  <a:pt x="777526" y="711355"/>
                </a:moveTo>
                <a:cubicBezTo>
                  <a:pt x="776573" y="717070"/>
                  <a:pt x="764572" y="713641"/>
                  <a:pt x="762857" y="711736"/>
                </a:cubicBezTo>
                <a:cubicBezTo>
                  <a:pt x="764381" y="708212"/>
                  <a:pt x="768001" y="706783"/>
                  <a:pt x="772573" y="706307"/>
                </a:cubicBezTo>
                <a:cubicBezTo>
                  <a:pt x="771716" y="710688"/>
                  <a:pt x="774573" y="711069"/>
                  <a:pt x="777526" y="711355"/>
                </a:cubicBezTo>
                <a:close/>
                <a:moveTo>
                  <a:pt x="727996" y="233771"/>
                </a:moveTo>
                <a:cubicBezTo>
                  <a:pt x="722090" y="234248"/>
                  <a:pt x="720852" y="230819"/>
                  <a:pt x="714661" y="231581"/>
                </a:cubicBezTo>
                <a:cubicBezTo>
                  <a:pt x="711518" y="224437"/>
                  <a:pt x="718947" y="224818"/>
                  <a:pt x="717328" y="218627"/>
                </a:cubicBezTo>
                <a:cubicBezTo>
                  <a:pt x="721709" y="223008"/>
                  <a:pt x="728853" y="225104"/>
                  <a:pt x="727996" y="233771"/>
                </a:cubicBezTo>
                <a:close/>
                <a:moveTo>
                  <a:pt x="752951" y="1074924"/>
                </a:moveTo>
                <a:cubicBezTo>
                  <a:pt x="754475" y="1084544"/>
                  <a:pt x="739807" y="1081496"/>
                  <a:pt x="742093" y="1072638"/>
                </a:cubicBezTo>
                <a:cubicBezTo>
                  <a:pt x="745617" y="1067018"/>
                  <a:pt x="749237" y="1073114"/>
                  <a:pt x="752951" y="1074924"/>
                </a:cubicBezTo>
                <a:close/>
                <a:moveTo>
                  <a:pt x="677132" y="1040253"/>
                </a:moveTo>
                <a:lnTo>
                  <a:pt x="673608" y="1040729"/>
                </a:lnTo>
                <a:cubicBezTo>
                  <a:pt x="672941" y="1032347"/>
                  <a:pt x="667893" y="1029109"/>
                  <a:pt x="675608" y="1027394"/>
                </a:cubicBezTo>
                <a:cubicBezTo>
                  <a:pt x="675513" y="1035776"/>
                  <a:pt x="679799" y="1034824"/>
                  <a:pt x="677132" y="1040253"/>
                </a:cubicBezTo>
                <a:close/>
              </a:path>
            </a:pathLst>
          </a:custGeom>
          <a:solidFill>
            <a:srgbClr val="D69A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>
              <a:latin typeface="UTM Seagull" panose="0204060305050602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EAE0F9-090B-4DE1-A514-DDB6003A0909}"/>
              </a:ext>
            </a:extLst>
          </p:cNvPr>
          <p:cNvGrpSpPr/>
          <p:nvPr/>
        </p:nvGrpSpPr>
        <p:grpSpPr>
          <a:xfrm>
            <a:off x="-314146" y="-1013480"/>
            <a:ext cx="2237236" cy="2221022"/>
            <a:chOff x="-3337489" y="3363341"/>
            <a:chExt cx="975471" cy="999159"/>
          </a:xfrm>
        </p:grpSpPr>
        <p:sp>
          <p:nvSpPr>
            <p:cNvPr id="36" name="Freeform: Shape 11">
              <a:extLst>
                <a:ext uri="{FF2B5EF4-FFF2-40B4-BE49-F238E27FC236}">
                  <a16:creationId xmlns:a16="http://schemas.microsoft.com/office/drawing/2014/main" id="{75A7D251-9AD6-48CA-ABCE-7FB9D5A38C26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>
                <a:latin typeface="UTM Seagull" panose="02040603050506020204" pitchFamily="18" charset="0"/>
              </a:endParaRPr>
            </a:p>
          </p:txBody>
        </p:sp>
        <p:sp>
          <p:nvSpPr>
            <p:cNvPr id="37" name="Freeform: Shape 12">
              <a:extLst>
                <a:ext uri="{FF2B5EF4-FFF2-40B4-BE49-F238E27FC236}">
                  <a16:creationId xmlns:a16="http://schemas.microsoft.com/office/drawing/2014/main" id="{071F4B0C-C652-44C9-A1DD-755318EB4098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>
                <a:latin typeface="UTM Seagull" panose="0204060305050602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B542A6-4B6C-499B-8A5B-36BD880B59FE}"/>
              </a:ext>
            </a:extLst>
          </p:cNvPr>
          <p:cNvGrpSpPr/>
          <p:nvPr/>
        </p:nvGrpSpPr>
        <p:grpSpPr>
          <a:xfrm>
            <a:off x="-98621" y="2195815"/>
            <a:ext cx="1146133" cy="1111135"/>
            <a:chOff x="-3337489" y="3363341"/>
            <a:chExt cx="975471" cy="999159"/>
          </a:xfrm>
        </p:grpSpPr>
        <p:sp>
          <p:nvSpPr>
            <p:cNvPr id="39" name="Freeform: Shape 14">
              <a:extLst>
                <a:ext uri="{FF2B5EF4-FFF2-40B4-BE49-F238E27FC236}">
                  <a16:creationId xmlns:a16="http://schemas.microsoft.com/office/drawing/2014/main" id="{94DA4B11-22F1-4AF8-A30A-336C6B9FDCF9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>
                <a:latin typeface="UTM Seagull" panose="02040603050506020204" pitchFamily="18" charset="0"/>
              </a:endParaRPr>
            </a:p>
          </p:txBody>
        </p:sp>
        <p:sp>
          <p:nvSpPr>
            <p:cNvPr id="40" name="Freeform: Shape 15">
              <a:extLst>
                <a:ext uri="{FF2B5EF4-FFF2-40B4-BE49-F238E27FC236}">
                  <a16:creationId xmlns:a16="http://schemas.microsoft.com/office/drawing/2014/main" id="{CE27B2AD-561F-4239-B08C-787CEB8170DB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>
                <a:latin typeface="UTM Seagull" panose="02040603050506020204" pitchFamily="18" charset="0"/>
              </a:endParaRPr>
            </a:p>
          </p:txBody>
        </p:sp>
      </p:grpSp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1787937" y="4537120"/>
            <a:ext cx="14033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800">
              <a:latin typeface="UTM Seagull" panose="02040603050506020204" pitchFamily="18" charset="0"/>
              <a:cs typeface="Arial" charset="0"/>
            </a:endParaRPr>
          </a:p>
        </p:txBody>
      </p:sp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1876278" y="96778"/>
            <a:ext cx="698293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solidFill>
                  <a:schemeClr val="accent2">
                    <a:lumMod val="75000"/>
                  </a:schemeClr>
                </a:solidFill>
                <a:latin typeface="UTM Seagull" panose="02040603050506020204" pitchFamily="18" charset="0"/>
              </a:rPr>
              <a:t>2. Viết theo mẫu:</a:t>
            </a:r>
            <a:endParaRPr lang="en-US" altLang="en-US" sz="5000" b="1" dirty="0">
              <a:solidFill>
                <a:schemeClr val="accent2">
                  <a:lumMod val="75000"/>
                </a:schemeClr>
              </a:solidFill>
              <a:latin typeface="UTM Seagull" panose="02040603050506020204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66866" y="1055077"/>
          <a:ext cx="10184309" cy="56201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51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UTM Seagull" panose="02040603050506020204" pitchFamily="18" charset="0"/>
                        </a:rPr>
                        <a:t>Phân số 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UTM Seagull" panose="02040603050506020204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UTM Seagull" panose="02040603050506020204" pitchFamily="18" charset="0"/>
                        </a:rPr>
                        <a:t>Tử số 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UTM Seagull" panose="02040603050506020204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UTM Seagull" panose="02040603050506020204" pitchFamily="18" charset="0"/>
                        </a:rPr>
                        <a:t>Mẫu số</a:t>
                      </a:r>
                      <a:endParaRPr kumimoji="0" lang="en-US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UTM Seagull" panose="02040603050506020204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UTM Seagull" panose="02040603050506020204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UTM Seagull" panose="02040603050506020204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UTM Seagull" panose="02040603050506020204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UTM Seagull" panose="02040603050506020204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UTM Seagull" panose="02040603050506020204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UTM Seagull" panose="02040603050506020204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2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UTM Seagull" panose="02040603050506020204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UTM Seagull" panose="02040603050506020204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UTM Seagull" panose="02040603050506020204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Object 260"/>
          <p:cNvGraphicFramePr>
            <a:graphicFrameLocks noChangeAspect="1"/>
          </p:cNvGraphicFramePr>
          <p:nvPr/>
        </p:nvGraphicFramePr>
        <p:xfrm>
          <a:off x="2343379" y="2116235"/>
          <a:ext cx="775422" cy="1132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7" name="Object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379" y="2116235"/>
                        <a:ext cx="775422" cy="1132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3"/>
          <p:cNvGraphicFramePr>
            <a:graphicFrameLocks noChangeAspect="1"/>
          </p:cNvGraphicFramePr>
          <p:nvPr/>
        </p:nvGraphicFramePr>
        <p:xfrm>
          <a:off x="2409834" y="5392358"/>
          <a:ext cx="498494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03040" imgH="393480" progId="Equation.3">
                  <p:embed/>
                </p:oleObj>
              </mc:Choice>
              <mc:Fallback>
                <p:oleObj name="Equation" r:id="rId5" imgW="203040" imgH="393480" progId="Equation.3">
                  <p:embed/>
                  <p:pic>
                    <p:nvPicPr>
                      <p:cNvPr id="10" name="Object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34" y="5392358"/>
                        <a:ext cx="498494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64"/>
          <p:cNvGraphicFramePr>
            <a:graphicFrameLocks noChangeAspect="1"/>
          </p:cNvGraphicFramePr>
          <p:nvPr/>
        </p:nvGraphicFramePr>
        <p:xfrm>
          <a:off x="2490154" y="3747150"/>
          <a:ext cx="381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52280" imgH="393480" progId="Equation.3">
                  <p:embed/>
                </p:oleObj>
              </mc:Choice>
              <mc:Fallback>
                <p:oleObj name="Equation" r:id="rId7" imgW="152280" imgH="393480" progId="Equation.3">
                  <p:embed/>
                  <p:pic>
                    <p:nvPicPr>
                      <p:cNvPr id="11" name="Object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154" y="3747150"/>
                        <a:ext cx="381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66"/>
          <p:cNvSpPr txBox="1">
            <a:spLocks noChangeArrowheads="1"/>
          </p:cNvSpPr>
          <p:nvPr/>
        </p:nvSpPr>
        <p:spPr bwMode="auto">
          <a:xfrm>
            <a:off x="8940972" y="2301200"/>
            <a:ext cx="66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7030A0"/>
                </a:solidFill>
                <a:latin typeface="UTM Seagull" panose="02040603050506020204" pitchFamily="18" charset="0"/>
              </a:rPr>
              <a:t>5</a:t>
            </a:r>
            <a:endParaRPr lang="en-US" altLang="en-US" sz="4800" b="1" dirty="0">
              <a:solidFill>
                <a:srgbClr val="7030A0"/>
              </a:solidFill>
              <a:latin typeface="UTM Seagull" panose="02040603050506020204" pitchFamily="18" charset="0"/>
              <a:cs typeface="Arial" charset="0"/>
            </a:endParaRPr>
          </a:p>
        </p:txBody>
      </p:sp>
      <p:sp>
        <p:nvSpPr>
          <p:cNvPr id="14" name="Text Box 267"/>
          <p:cNvSpPr txBox="1">
            <a:spLocks noChangeArrowheads="1"/>
          </p:cNvSpPr>
          <p:nvPr/>
        </p:nvSpPr>
        <p:spPr bwMode="auto">
          <a:xfrm>
            <a:off x="5694459" y="2301200"/>
            <a:ext cx="495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7030A0"/>
                </a:solidFill>
                <a:latin typeface="UTM Seagull" panose="02040603050506020204" pitchFamily="18" charset="0"/>
              </a:rPr>
              <a:t>4</a:t>
            </a:r>
            <a:endParaRPr lang="en-US" altLang="en-US" sz="4800" b="1" dirty="0">
              <a:solidFill>
                <a:srgbClr val="7030A0"/>
              </a:solidFill>
              <a:latin typeface="UTM Seagull" panose="02040603050506020204" pitchFamily="18" charset="0"/>
              <a:cs typeface="Arial" charset="0"/>
            </a:endParaRPr>
          </a:p>
        </p:txBody>
      </p:sp>
      <p:sp>
        <p:nvSpPr>
          <p:cNvPr id="15" name="Text Box 268"/>
          <p:cNvSpPr txBox="1">
            <a:spLocks noChangeArrowheads="1"/>
          </p:cNvSpPr>
          <p:nvPr/>
        </p:nvSpPr>
        <p:spPr bwMode="auto">
          <a:xfrm>
            <a:off x="5793129" y="3991511"/>
            <a:ext cx="495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UTM Seagull" panose="02040603050506020204" pitchFamily="18" charset="0"/>
              </a:rPr>
              <a:t>7</a:t>
            </a:r>
            <a:endParaRPr lang="en-US" altLang="en-US" sz="4800" b="1" dirty="0">
              <a:solidFill>
                <a:srgbClr val="0000FF"/>
              </a:solidFill>
              <a:latin typeface="UTM Seagull" panose="02040603050506020204" pitchFamily="18" charset="0"/>
              <a:cs typeface="Arial" charset="0"/>
            </a:endParaRPr>
          </a:p>
        </p:txBody>
      </p:sp>
      <p:sp>
        <p:nvSpPr>
          <p:cNvPr id="16" name="Text Box 269"/>
          <p:cNvSpPr txBox="1">
            <a:spLocks noChangeArrowheads="1"/>
          </p:cNvSpPr>
          <p:nvPr/>
        </p:nvSpPr>
        <p:spPr bwMode="auto">
          <a:xfrm>
            <a:off x="5793129" y="5445089"/>
            <a:ext cx="495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UTM Seagull" panose="02040603050506020204" pitchFamily="18" charset="0"/>
              </a:rPr>
              <a:t>8</a:t>
            </a:r>
            <a:endParaRPr lang="en-US" altLang="en-US" sz="4800" b="1" dirty="0">
              <a:solidFill>
                <a:srgbClr val="0000FF"/>
              </a:solidFill>
              <a:latin typeface="UTM Seagull" panose="02040603050506020204" pitchFamily="18" charset="0"/>
              <a:cs typeface="Arial" charset="0"/>
            </a:endParaRPr>
          </a:p>
        </p:txBody>
      </p:sp>
      <p:sp>
        <p:nvSpPr>
          <p:cNvPr id="17" name="Text Box 270"/>
          <p:cNvSpPr txBox="1">
            <a:spLocks noChangeArrowheads="1"/>
          </p:cNvSpPr>
          <p:nvPr/>
        </p:nvSpPr>
        <p:spPr bwMode="auto">
          <a:xfrm>
            <a:off x="8896051" y="4020369"/>
            <a:ext cx="66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UTM Seagull" panose="02040603050506020204" pitchFamily="18" charset="0"/>
              </a:rPr>
              <a:t>9</a:t>
            </a:r>
            <a:endParaRPr lang="en-US" altLang="en-US" sz="4800" b="1" dirty="0">
              <a:solidFill>
                <a:srgbClr val="0000FF"/>
              </a:solidFill>
              <a:latin typeface="UTM Seagull" panose="02040603050506020204" pitchFamily="18" charset="0"/>
              <a:cs typeface="Arial" charset="0"/>
            </a:endParaRPr>
          </a:p>
        </p:txBody>
      </p:sp>
      <p:sp>
        <p:nvSpPr>
          <p:cNvPr id="18" name="Text Box 271"/>
          <p:cNvSpPr txBox="1">
            <a:spLocks noChangeArrowheads="1"/>
          </p:cNvSpPr>
          <p:nvPr/>
        </p:nvSpPr>
        <p:spPr bwMode="auto">
          <a:xfrm>
            <a:off x="8651720" y="5494073"/>
            <a:ext cx="1567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UTM Seagull" panose="02040603050506020204" pitchFamily="18" charset="0"/>
              </a:rPr>
              <a:t>13</a:t>
            </a:r>
            <a:endParaRPr lang="en-US" altLang="en-US" sz="4800" b="1" dirty="0">
              <a:solidFill>
                <a:srgbClr val="0000FF"/>
              </a:solidFill>
              <a:latin typeface="UTM Seagull" panose="0204060305050602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42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1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7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8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78193" y="4260680"/>
                <a:ext cx="4220367" cy="615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/>
                <a:r>
                  <a:rPr lang="en-US" sz="2400" dirty="0">
                    <a:solidFill>
                      <a:srgbClr val="222222"/>
                    </a:solidFill>
                    <a:latin typeface="Open Sans" panose="020B0606030504020204" pitchFamily="34" charset="0"/>
                  </a:rPr>
                  <a:t>Phân số   </a:t>
                </a:r>
                <a:r>
                  <a:rPr lang="en-US" sz="2400" dirty="0">
                    <a:solidFill>
                      <a:srgbClr val="222222"/>
                    </a:solidFill>
                    <a:latin typeface="KaTeX_Main"/>
                  </a:rP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222222"/>
                    </a:solidFill>
                    <a:latin typeface="Open Sans" panose="020B0606030504020204" pitchFamily="34" charset="0"/>
                  </a:rPr>
                  <a:t>  tử số là:</a:t>
                </a:r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193" y="4260680"/>
                <a:ext cx="4220367" cy="615040"/>
              </a:xfrm>
              <a:prstGeom prst="rect">
                <a:avLst/>
              </a:prstGeom>
              <a:blipFill>
                <a:blip r:embed="rId15"/>
                <a:stretch>
                  <a:fillRect l="-2165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9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15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639984" y="5861436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31218" y="4343400"/>
                <a:ext cx="2975495" cy="61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  ​mẫu số là:</a:t>
                </a:r>
                <a:endParaRPr lang="en-US" sz="2667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218" y="4343400"/>
                <a:ext cx="2975495" cy="616194"/>
              </a:xfrm>
              <a:prstGeom prst="rect">
                <a:avLst/>
              </a:prstGeom>
              <a:blipFill>
                <a:blip r:embed="rId8"/>
                <a:stretch>
                  <a:fillRect l="-3074" r="-204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9025" y="1843616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51"/>
              <p:cNvSpPr>
                <a:spLocks noChangeArrowheads="1"/>
              </p:cNvSpPr>
              <p:nvPr/>
            </p:nvSpPr>
            <p:spPr bwMode="auto">
              <a:xfrm>
                <a:off x="6807201" y="5892800"/>
                <a:ext cx="2707217" cy="8890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cmpd="thinThick">
                <a:solidFill>
                  <a:srgbClr val="008000"/>
                </a:solidFill>
                <a:prstDash val="solid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1219170">
                  <a:spcBef>
                    <a:spcPct val="0"/>
                  </a:spcBef>
                  <a:buNone/>
                </a:pPr>
                <a:r>
                  <a:rPr lang="en-US" altLang="en-US" sz="4000" dirty="0">
                    <a:solidFill>
                      <a:prstClr val="black"/>
                    </a:solidFill>
                    <a:latin typeface="Arial" charset="0"/>
                  </a:rPr>
                  <a:t>B</a:t>
                </a:r>
                <a:r>
                  <a:rPr lang="en-US" altLang="en-US" sz="4133" dirty="0">
                    <a:solidFill>
                      <a:prstClr val="black"/>
                    </a:solidFill>
                    <a:latin typeface="Arial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altLang="en-US" sz="24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2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7201" y="5892800"/>
                <a:ext cx="2707217" cy="889000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6278" t="-6081" b="-16216"/>
                </a:stretch>
              </a:blipFill>
              <a:ln cmpd="thinThick">
                <a:solidFill>
                  <a:srgbClr val="00800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utoShape 51"/>
              <p:cNvSpPr>
                <a:spLocks noChangeArrowheads="1"/>
              </p:cNvSpPr>
              <p:nvPr/>
            </p:nvSpPr>
            <p:spPr bwMode="auto">
              <a:xfrm>
                <a:off x="3251201" y="5892800"/>
                <a:ext cx="2707217" cy="8890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cmpd="thinThick">
                <a:solidFill>
                  <a:srgbClr val="008000"/>
                </a:solidFill>
                <a:prstDash val="solid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1219170">
                  <a:spcBef>
                    <a:spcPct val="0"/>
                  </a:spcBef>
                  <a:buNone/>
                </a:pPr>
                <a:r>
                  <a:rPr lang="en-US" altLang="en-US" sz="4000" dirty="0">
                    <a:solidFill>
                      <a:prstClr val="black"/>
                    </a:solidFill>
                    <a:latin typeface="Arial" charset="0"/>
                  </a:rPr>
                  <a:t>A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Arial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altLang="en-US" sz="24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5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1201" y="5892800"/>
                <a:ext cx="2707217" cy="88900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 t="-4730" b="-14189"/>
                </a:stretch>
              </a:blipFill>
              <a:ln cmpd="thinThick">
                <a:solidFill>
                  <a:srgbClr val="00800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10758" y="4047992"/>
            <a:ext cx="5230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Phân số chỉ số phần được tô màu là: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2" name="Picture 2" descr="https://quizizz.com/media/resource/gs/quizizz-media/quizzes/c5e59ecb-1849-47c5-9c02-2962c14664e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560" y="4464975"/>
            <a:ext cx="1362640" cy="136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4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Tử số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Mẫu số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1903" y="3922448"/>
            <a:ext cx="458306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phân số, phần trên dấu gạch ngang là gì?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4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lip nghệ thuật Hàng đồ họa Véc tơ minh Họa xây Dựng - ánh yếu tố thiết kế  png tải về - Miễn phí trong suốt Giao Thông png Tải v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Clip Art Restaurant Vector Graphics Illustration Building, PNG,  2022x1350px, Restaurant, Art, Bar, Building, Dinner Download Fre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34" y1="45521" x2="4634" y2="45521"/>
                        <a14:foregroundMark x1="7317" y1="38574" x2="4756" y2="60146"/>
                        <a14:foregroundMark x1="4634" y1="79525" x2="4634" y2="79525"/>
                        <a14:foregroundMark x1="82439" y1="47166" x2="82439" y2="47166"/>
                        <a14:foregroundMark x1="74756" y1="33455" x2="74756" y2="33455"/>
                        <a14:foregroundMark x1="65244" y1="69653" x2="65244" y2="69653"/>
                        <a14:foregroundMark x1="67195" y1="61974" x2="67195" y2="61974"/>
                        <a14:foregroundMark x1="43902" y1="65082" x2="43902" y2="65082"/>
                        <a14:foregroundMark x1="88049" y1="58318" x2="88049" y2="58318"/>
                        <a14:foregroundMark x1="96463" y1="58684" x2="96463" y2="58684"/>
                        <a14:foregroundMark x1="90366" y1="60512" x2="90366" y2="60512"/>
                        <a14:foregroundMark x1="96463" y1="60146" x2="96463" y2="60146"/>
                        <a14:foregroundMark x1="95488" y1="56673" x2="95488" y2="56673"/>
                        <a14:foregroundMark x1="96463" y1="55941" x2="96463" y2="55941"/>
                        <a14:foregroundMark x1="97317" y1="56856" x2="97317" y2="56856"/>
                        <a14:foregroundMark x1="62805" y1="87751" x2="62805" y2="87751"/>
                        <a14:foregroundMark x1="44634" y1="87203" x2="52561" y2="97806"/>
                        <a14:foregroundMark x1="37317" y1="83729" x2="39024" y2="94881"/>
                        <a14:foregroundMark x1="29390" y1="84644" x2="29756" y2="93419"/>
                        <a14:foregroundMark x1="25122" y1="85375" x2="25122" y2="85375"/>
                        <a14:foregroundMark x1="26951" y1="85375" x2="20366" y2="85375"/>
                        <a14:foregroundMark x1="27317" y1="93419" x2="21951" y2="93601"/>
                        <a14:foregroundMark x1="55854" y1="89397" x2="66463" y2="93601"/>
                        <a14:foregroundMark x1="90732" y1="52468" x2="95854" y2="52468"/>
                        <a14:foregroundMark x1="96951" y1="51371" x2="99634" y2="51188"/>
                        <a14:foregroundMark x1="4512" y1="79707" x2="4512" y2="79707"/>
                        <a14:backgroundMark x1="22805" y1="90128" x2="26585" y2="90859"/>
                        <a14:backgroundMark x1="27073" y1="90676" x2="27073" y2="90676"/>
                        <a14:backgroundMark x1="25610" y1="96527" x2="25610" y2="96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42"/>
          <a:stretch/>
        </p:blipFill>
        <p:spPr bwMode="auto">
          <a:xfrm>
            <a:off x="1141327" y="612739"/>
            <a:ext cx="10622577" cy="51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9543">
            <a:off x="1872535" y="3378365"/>
            <a:ext cx="378344" cy="378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4" b="100000" l="0" r="100000">
                        <a14:foregroundMark x1="57500" y1="39894" x2="57167" y2="53723"/>
                        <a14:foregroundMark x1="51500" y1="42908" x2="55333" y2="42908"/>
                        <a14:foregroundMark x1="32000" y1="24823" x2="8000" y2="29255"/>
                        <a14:foregroundMark x1="35833" y1="21986" x2="13167" y2="21631"/>
                        <a14:foregroundMark x1="42167" y1="26418" x2="27667" y2="37589"/>
                        <a14:foregroundMark x1="43500" y1="29965" x2="42667" y2="34929"/>
                        <a14:foregroundMark x1="43500" y1="28191" x2="43500" y2="29965"/>
                        <a14:foregroundMark x1="44000" y1="27305" x2="36500" y2="22518"/>
                        <a14:foregroundMark x1="18167" y1="20922" x2="8333" y2="25177"/>
                        <a14:foregroundMark x1="6667" y1="26950" x2="4833" y2="31206"/>
                        <a14:foregroundMark x1="31500" y1="21809" x2="20333" y2="24823"/>
                        <a14:foregroundMark x1="15667" y1="20922" x2="19333" y2="20035"/>
                        <a14:foregroundMark x1="11667" y1="23936" x2="5167" y2="26773"/>
                        <a14:foregroundMark x1="9000" y1="23582" x2="6000" y2="25887"/>
                        <a14:foregroundMark x1="42167" y1="22872" x2="42167" y2="22872"/>
                        <a14:foregroundMark x1="27167" y1="20390" x2="26667" y2="20390"/>
                        <a14:foregroundMark x1="19333" y1="20567" x2="19333" y2="20567"/>
                        <a14:foregroundMark x1="27667" y1="26950" x2="27667" y2="26950"/>
                        <a14:foregroundMark x1="85833" y1="51950" x2="85833" y2="51950"/>
                        <a14:foregroundMark x1="92167" y1="50532" x2="92167" y2="50532"/>
                        <a14:foregroundMark x1="95167" y1="53723" x2="95167" y2="53723"/>
                        <a14:foregroundMark x1="84167" y1="51596" x2="84167" y2="51596"/>
                        <a14:foregroundMark x1="84500" y1="50887" x2="84500" y2="50887"/>
                        <a14:foregroundMark x1="83667" y1="50887" x2="83667" y2="50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4456" y="1599580"/>
            <a:ext cx="5714286" cy="53714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96337" y="4878128"/>
            <a:ext cx="8683232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PHÂN</a:t>
            </a:r>
            <a:r>
              <a:rPr lang="en-US" sz="130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 </a:t>
            </a:r>
            <a:r>
              <a:rPr lang="en-US" sz="130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SỐ</a:t>
            </a:r>
          </a:p>
        </p:txBody>
      </p:sp>
    </p:spTree>
    <p:extLst>
      <p:ext uri="{BB962C8B-B14F-4D97-AF65-F5344CB8AC3E}">
        <p14:creationId xmlns:p14="http://schemas.microsoft.com/office/powerpoint/2010/main" val="36360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D196302-CFE6-4B32-8B4A-522835A1BA2F}"/>
              </a:ext>
            </a:extLst>
          </p:cNvPr>
          <p:cNvGrpSpPr/>
          <p:nvPr/>
        </p:nvGrpSpPr>
        <p:grpSpPr>
          <a:xfrm>
            <a:off x="-1071202" y="-649669"/>
            <a:ext cx="13739221" cy="2370021"/>
            <a:chOff x="-1080122" y="-718474"/>
            <a:chExt cx="13739221" cy="23700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EFC11AA-9FD5-48AB-BEEC-FB50D5FBCB71}"/>
                </a:ext>
              </a:extLst>
            </p:cNvPr>
            <p:cNvSpPr/>
            <p:nvPr/>
          </p:nvSpPr>
          <p:spPr>
            <a:xfrm>
              <a:off x="0" y="-33700"/>
              <a:ext cx="12192000" cy="739895"/>
            </a:xfrm>
            <a:prstGeom prst="rect">
              <a:avLst/>
            </a:prstGeom>
            <a:solidFill>
              <a:srgbClr val="F7D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BA19F07-9A8A-4E50-87EA-F9CC260AE30B}"/>
                </a:ext>
              </a:extLst>
            </p:cNvPr>
            <p:cNvGrpSpPr/>
            <p:nvPr/>
          </p:nvGrpSpPr>
          <p:grpSpPr>
            <a:xfrm>
              <a:off x="-1080122" y="-718474"/>
              <a:ext cx="13739221" cy="2370021"/>
              <a:chOff x="-1080122" y="-718474"/>
              <a:chExt cx="13739221" cy="2370021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D16D1A3-0F8C-4543-AEB1-73728FFE43D7}"/>
                  </a:ext>
                </a:extLst>
              </p:cNvPr>
              <p:cNvGrpSpPr/>
              <p:nvPr/>
            </p:nvGrpSpPr>
            <p:grpSpPr>
              <a:xfrm>
                <a:off x="102261" y="-428711"/>
                <a:ext cx="1172125" cy="1120150"/>
                <a:chOff x="-3337489" y="3363341"/>
                <a:chExt cx="975471" cy="999159"/>
              </a:xfrm>
            </p:grpSpPr>
            <p:sp>
              <p:nvSpPr>
                <p:cNvPr id="89" name="Freeform: Shape 314">
                  <a:extLst>
                    <a:ext uri="{FF2B5EF4-FFF2-40B4-BE49-F238E27FC236}">
                      <a16:creationId xmlns:a16="http://schemas.microsoft.com/office/drawing/2014/main" id="{75D7A9CB-83E8-45E1-8CB3-1C729F4F0499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0" name="Freeform: Shape 315">
                  <a:extLst>
                    <a:ext uri="{FF2B5EF4-FFF2-40B4-BE49-F238E27FC236}">
                      <a16:creationId xmlns:a16="http://schemas.microsoft.com/office/drawing/2014/main" id="{9C5BD9B9-6796-48DD-BA36-9D2EBE98AEB2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0022CD4-AE16-49B9-AF51-D5D21DFC3B01}"/>
                  </a:ext>
                </a:extLst>
              </p:cNvPr>
              <p:cNvGrpSpPr/>
              <p:nvPr/>
            </p:nvGrpSpPr>
            <p:grpSpPr>
              <a:xfrm>
                <a:off x="4898388" y="55055"/>
                <a:ext cx="1172125" cy="1120150"/>
                <a:chOff x="-3337489" y="3363342"/>
                <a:chExt cx="975471" cy="999159"/>
              </a:xfrm>
            </p:grpSpPr>
            <p:sp>
              <p:nvSpPr>
                <p:cNvPr id="87" name="Freeform: Shape 317">
                  <a:extLst>
                    <a:ext uri="{FF2B5EF4-FFF2-40B4-BE49-F238E27FC236}">
                      <a16:creationId xmlns:a16="http://schemas.microsoft.com/office/drawing/2014/main" id="{103E0F75-A5E4-4D86-AC49-88511E3800E1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" name="Freeform: Shape 318">
                  <a:extLst>
                    <a:ext uri="{FF2B5EF4-FFF2-40B4-BE49-F238E27FC236}">
                      <a16:creationId xmlns:a16="http://schemas.microsoft.com/office/drawing/2014/main" id="{B6A85850-FF59-4BA6-8983-56A55D196B3D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6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D03B342-99EE-436E-9AE6-B37A62CC70B6}"/>
                  </a:ext>
                </a:extLst>
              </p:cNvPr>
              <p:cNvGrpSpPr/>
              <p:nvPr/>
            </p:nvGrpSpPr>
            <p:grpSpPr>
              <a:xfrm>
                <a:off x="7974952" y="132645"/>
                <a:ext cx="1172125" cy="1120150"/>
                <a:chOff x="-3337489" y="3363341"/>
                <a:chExt cx="975471" cy="999159"/>
              </a:xfrm>
            </p:grpSpPr>
            <p:sp>
              <p:nvSpPr>
                <p:cNvPr id="85" name="Freeform: Shape 320">
                  <a:extLst>
                    <a:ext uri="{FF2B5EF4-FFF2-40B4-BE49-F238E27FC236}">
                      <a16:creationId xmlns:a16="http://schemas.microsoft.com/office/drawing/2014/main" id="{A25831BC-4299-4E2A-AAB7-D333A244E6C7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6" name="Freeform: Shape 321">
                  <a:extLst>
                    <a:ext uri="{FF2B5EF4-FFF2-40B4-BE49-F238E27FC236}">
                      <a16:creationId xmlns:a16="http://schemas.microsoft.com/office/drawing/2014/main" id="{B5E7147A-0FD5-440C-A63C-6B7BB09763F3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32B8E5F-27B7-489E-9440-6705BD4E148F}"/>
                  </a:ext>
                </a:extLst>
              </p:cNvPr>
              <p:cNvGrpSpPr/>
              <p:nvPr/>
            </p:nvGrpSpPr>
            <p:grpSpPr>
              <a:xfrm>
                <a:off x="8704325" y="-344450"/>
                <a:ext cx="805210" cy="739895"/>
                <a:chOff x="-3337489" y="3363341"/>
                <a:chExt cx="975471" cy="999159"/>
              </a:xfrm>
            </p:grpSpPr>
            <p:sp>
              <p:nvSpPr>
                <p:cNvPr id="83" name="Freeform: Shape 323">
                  <a:extLst>
                    <a:ext uri="{FF2B5EF4-FFF2-40B4-BE49-F238E27FC236}">
                      <a16:creationId xmlns:a16="http://schemas.microsoft.com/office/drawing/2014/main" id="{E18505C3-9480-464E-9006-502D573B6257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4" name="Freeform: Shape 324">
                  <a:extLst>
                    <a:ext uri="{FF2B5EF4-FFF2-40B4-BE49-F238E27FC236}">
                      <a16:creationId xmlns:a16="http://schemas.microsoft.com/office/drawing/2014/main" id="{E2712BA4-A141-4B1D-B927-C7D0D6563A2D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4748AF6-E57A-49E5-9239-1ABE187D1F85}"/>
                  </a:ext>
                </a:extLst>
              </p:cNvPr>
              <p:cNvGrpSpPr/>
              <p:nvPr/>
            </p:nvGrpSpPr>
            <p:grpSpPr>
              <a:xfrm>
                <a:off x="5590039" y="-367657"/>
                <a:ext cx="805210" cy="739895"/>
                <a:chOff x="-3337489" y="3363341"/>
                <a:chExt cx="975471" cy="999159"/>
              </a:xfrm>
            </p:grpSpPr>
            <p:sp>
              <p:nvSpPr>
                <p:cNvPr id="81" name="Freeform: Shape 326">
                  <a:extLst>
                    <a:ext uri="{FF2B5EF4-FFF2-40B4-BE49-F238E27FC236}">
                      <a16:creationId xmlns:a16="http://schemas.microsoft.com/office/drawing/2014/main" id="{CFBF327D-BEDC-48E1-907A-2B2058F86DA2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2" name="Freeform: Shape 327">
                  <a:extLst>
                    <a:ext uri="{FF2B5EF4-FFF2-40B4-BE49-F238E27FC236}">
                      <a16:creationId xmlns:a16="http://schemas.microsoft.com/office/drawing/2014/main" id="{C218AB89-816B-4359-84A3-C70A533FFA90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AF08F132-BDAA-42F1-AA7F-C8B55655723D}"/>
                  </a:ext>
                </a:extLst>
              </p:cNvPr>
              <p:cNvGrpSpPr/>
              <p:nvPr/>
            </p:nvGrpSpPr>
            <p:grpSpPr>
              <a:xfrm>
                <a:off x="973800" y="223372"/>
                <a:ext cx="805210" cy="739895"/>
                <a:chOff x="-3337489" y="3363341"/>
                <a:chExt cx="975471" cy="999159"/>
              </a:xfrm>
            </p:grpSpPr>
            <p:sp>
              <p:nvSpPr>
                <p:cNvPr id="79" name="Freeform: Shape 329">
                  <a:extLst>
                    <a:ext uri="{FF2B5EF4-FFF2-40B4-BE49-F238E27FC236}">
                      <a16:creationId xmlns:a16="http://schemas.microsoft.com/office/drawing/2014/main" id="{99B55E35-DE44-49A6-81FC-0EF14BF6F6D9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0" name="Freeform: Shape 330">
                  <a:extLst>
                    <a:ext uri="{FF2B5EF4-FFF2-40B4-BE49-F238E27FC236}">
                      <a16:creationId xmlns:a16="http://schemas.microsoft.com/office/drawing/2014/main" id="{6083652C-B941-4C5A-B2DB-869D2A13D5A5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48363D4-A5CE-4272-885D-15E0A7A0107A}"/>
                  </a:ext>
                </a:extLst>
              </p:cNvPr>
              <p:cNvGrpSpPr/>
              <p:nvPr/>
            </p:nvGrpSpPr>
            <p:grpSpPr>
              <a:xfrm>
                <a:off x="-1080122" y="45533"/>
                <a:ext cx="1780109" cy="1606014"/>
                <a:chOff x="-3337489" y="3363341"/>
                <a:chExt cx="975471" cy="999159"/>
              </a:xfrm>
            </p:grpSpPr>
            <p:sp>
              <p:nvSpPr>
                <p:cNvPr id="77" name="Freeform: Shape 332">
                  <a:extLst>
                    <a:ext uri="{FF2B5EF4-FFF2-40B4-BE49-F238E27FC236}">
                      <a16:creationId xmlns:a16="http://schemas.microsoft.com/office/drawing/2014/main" id="{17C908CE-AF26-434B-8543-49F4E0FD64D2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8" name="Freeform: Shape 333">
                  <a:extLst>
                    <a:ext uri="{FF2B5EF4-FFF2-40B4-BE49-F238E27FC236}">
                      <a16:creationId xmlns:a16="http://schemas.microsoft.com/office/drawing/2014/main" id="{3FA7726A-0DA6-42F3-874B-125091F3ACCA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224A3E4-64E6-40D6-9826-A01A0BF392C5}"/>
                  </a:ext>
                </a:extLst>
              </p:cNvPr>
              <p:cNvGrpSpPr/>
              <p:nvPr/>
            </p:nvGrpSpPr>
            <p:grpSpPr>
              <a:xfrm>
                <a:off x="6145178" y="-366912"/>
                <a:ext cx="1780109" cy="1606014"/>
                <a:chOff x="-3337489" y="3363341"/>
                <a:chExt cx="975471" cy="999159"/>
              </a:xfrm>
            </p:grpSpPr>
            <p:sp>
              <p:nvSpPr>
                <p:cNvPr id="75" name="Freeform: Shape 335">
                  <a:extLst>
                    <a:ext uri="{FF2B5EF4-FFF2-40B4-BE49-F238E27FC236}">
                      <a16:creationId xmlns:a16="http://schemas.microsoft.com/office/drawing/2014/main" id="{153FC891-3643-432C-AD55-5D9E2C32EFFC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6" name="Freeform: Shape 336">
                  <a:extLst>
                    <a:ext uri="{FF2B5EF4-FFF2-40B4-BE49-F238E27FC236}">
                      <a16:creationId xmlns:a16="http://schemas.microsoft.com/office/drawing/2014/main" id="{84D82B0D-E36E-4A44-8184-8BB5701A29F7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0B6ADAD-536C-4134-92C3-97B50A94686A}"/>
                  </a:ext>
                </a:extLst>
              </p:cNvPr>
              <p:cNvGrpSpPr/>
              <p:nvPr/>
            </p:nvGrpSpPr>
            <p:grpSpPr>
              <a:xfrm>
                <a:off x="1464455" y="-718474"/>
                <a:ext cx="1780109" cy="1606014"/>
                <a:chOff x="-3337489" y="3363341"/>
                <a:chExt cx="975471" cy="999159"/>
              </a:xfrm>
            </p:grpSpPr>
            <p:sp>
              <p:nvSpPr>
                <p:cNvPr id="73" name="Freeform: Shape 338">
                  <a:extLst>
                    <a:ext uri="{FF2B5EF4-FFF2-40B4-BE49-F238E27FC236}">
                      <a16:creationId xmlns:a16="http://schemas.microsoft.com/office/drawing/2014/main" id="{265688FE-F8E0-4F84-9B86-59F71AE6F511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4" name="Freeform: Shape 339">
                  <a:extLst>
                    <a:ext uri="{FF2B5EF4-FFF2-40B4-BE49-F238E27FC236}">
                      <a16:creationId xmlns:a16="http://schemas.microsoft.com/office/drawing/2014/main" id="{7746947A-65EE-450B-A77B-3EBBC57FD9C8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A778DBD-A552-45B9-9B2F-18B45494087F}"/>
                  </a:ext>
                </a:extLst>
              </p:cNvPr>
              <p:cNvGrpSpPr/>
              <p:nvPr/>
            </p:nvGrpSpPr>
            <p:grpSpPr>
              <a:xfrm>
                <a:off x="9181639" y="-306922"/>
                <a:ext cx="1780109" cy="1606014"/>
                <a:chOff x="-3337489" y="3363341"/>
                <a:chExt cx="975471" cy="999159"/>
              </a:xfrm>
            </p:grpSpPr>
            <p:sp>
              <p:nvSpPr>
                <p:cNvPr id="71" name="Freeform: Shape 341">
                  <a:extLst>
                    <a:ext uri="{FF2B5EF4-FFF2-40B4-BE49-F238E27FC236}">
                      <a16:creationId xmlns:a16="http://schemas.microsoft.com/office/drawing/2014/main" id="{C4BC5D29-3A57-44E4-9DF5-D86970DE4BA9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2" name="Freeform: Shape 342">
                  <a:extLst>
                    <a:ext uri="{FF2B5EF4-FFF2-40B4-BE49-F238E27FC236}">
                      <a16:creationId xmlns:a16="http://schemas.microsoft.com/office/drawing/2014/main" id="{EC3EC6F1-17D8-4E4F-B29E-584EA62887C6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07DE216-1184-42C1-89A3-64D25B7D6746}"/>
                  </a:ext>
                </a:extLst>
              </p:cNvPr>
              <p:cNvGrpSpPr/>
              <p:nvPr/>
            </p:nvGrpSpPr>
            <p:grpSpPr>
              <a:xfrm>
                <a:off x="10805845" y="45533"/>
                <a:ext cx="1780109" cy="1606014"/>
                <a:chOff x="-3337489" y="3363341"/>
                <a:chExt cx="975471" cy="999159"/>
              </a:xfrm>
            </p:grpSpPr>
            <p:sp>
              <p:nvSpPr>
                <p:cNvPr id="69" name="Freeform: Shape 344">
                  <a:extLst>
                    <a:ext uri="{FF2B5EF4-FFF2-40B4-BE49-F238E27FC236}">
                      <a16:creationId xmlns:a16="http://schemas.microsoft.com/office/drawing/2014/main" id="{5CCAD667-DC26-4E09-92B0-22EE737BB850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" name="Freeform: Shape 345">
                  <a:extLst>
                    <a:ext uri="{FF2B5EF4-FFF2-40B4-BE49-F238E27FC236}">
                      <a16:creationId xmlns:a16="http://schemas.microsoft.com/office/drawing/2014/main" id="{5C91D986-9833-4763-8D0E-14A8589BC4E8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4E95CF5-CFC0-45E8-9823-6BC79E0A3905}"/>
                  </a:ext>
                </a:extLst>
              </p:cNvPr>
              <p:cNvGrpSpPr/>
              <p:nvPr/>
            </p:nvGrpSpPr>
            <p:grpSpPr>
              <a:xfrm>
                <a:off x="3200564" y="-556171"/>
                <a:ext cx="805210" cy="739895"/>
                <a:chOff x="-3337489" y="3363341"/>
                <a:chExt cx="975471" cy="999159"/>
              </a:xfrm>
            </p:grpSpPr>
            <p:sp>
              <p:nvSpPr>
                <p:cNvPr id="67" name="Freeform: Shape 347">
                  <a:extLst>
                    <a:ext uri="{FF2B5EF4-FFF2-40B4-BE49-F238E27FC236}">
                      <a16:creationId xmlns:a16="http://schemas.microsoft.com/office/drawing/2014/main" id="{1EBE61D0-8C94-4A6F-B471-757F55AF8413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8" name="Freeform: Shape 348">
                  <a:extLst>
                    <a:ext uri="{FF2B5EF4-FFF2-40B4-BE49-F238E27FC236}">
                      <a16:creationId xmlns:a16="http://schemas.microsoft.com/office/drawing/2014/main" id="{CBC20DEB-E5F1-4333-A639-A6EB6A157723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4BC4910A-9F18-4FBE-9C2E-9945DDD212D8}"/>
                  </a:ext>
                </a:extLst>
              </p:cNvPr>
              <p:cNvGrpSpPr/>
              <p:nvPr/>
            </p:nvGrpSpPr>
            <p:grpSpPr>
              <a:xfrm>
                <a:off x="7592358" y="-403648"/>
                <a:ext cx="805210" cy="739895"/>
                <a:chOff x="-3337489" y="3363341"/>
                <a:chExt cx="975471" cy="999159"/>
              </a:xfrm>
            </p:grpSpPr>
            <p:sp>
              <p:nvSpPr>
                <p:cNvPr id="65" name="Freeform: Shape 350">
                  <a:extLst>
                    <a:ext uri="{FF2B5EF4-FFF2-40B4-BE49-F238E27FC236}">
                      <a16:creationId xmlns:a16="http://schemas.microsoft.com/office/drawing/2014/main" id="{8C89F322-58CB-4053-8868-E59256CDE6F9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6" name="Freeform: Shape 351">
                  <a:extLst>
                    <a:ext uri="{FF2B5EF4-FFF2-40B4-BE49-F238E27FC236}">
                      <a16:creationId xmlns:a16="http://schemas.microsoft.com/office/drawing/2014/main" id="{18C2B593-133E-4FE6-AE28-D9BD8EDDF675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BE5AFF70-BCFC-46D3-BF5B-BBD47A94DBFF}"/>
                  </a:ext>
                </a:extLst>
              </p:cNvPr>
              <p:cNvGrpSpPr/>
              <p:nvPr/>
            </p:nvGrpSpPr>
            <p:grpSpPr>
              <a:xfrm>
                <a:off x="2956648" y="175202"/>
                <a:ext cx="805210" cy="739895"/>
                <a:chOff x="-3337489" y="3363341"/>
                <a:chExt cx="975471" cy="999159"/>
              </a:xfrm>
            </p:grpSpPr>
            <p:sp>
              <p:nvSpPr>
                <p:cNvPr id="63" name="Freeform: Shape 353">
                  <a:extLst>
                    <a:ext uri="{FF2B5EF4-FFF2-40B4-BE49-F238E27FC236}">
                      <a16:creationId xmlns:a16="http://schemas.microsoft.com/office/drawing/2014/main" id="{5BCEEC9B-C7FF-4683-85A7-7E3AA0502D78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4" name="Freeform: Shape 354">
                  <a:extLst>
                    <a:ext uri="{FF2B5EF4-FFF2-40B4-BE49-F238E27FC236}">
                      <a16:creationId xmlns:a16="http://schemas.microsoft.com/office/drawing/2014/main" id="{A9C3FE0F-2A68-4968-A535-AC034BAA5963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5B4826F-5AF6-4B9F-9996-D3C9AA135714}"/>
                  </a:ext>
                </a:extLst>
              </p:cNvPr>
              <p:cNvGrpSpPr/>
              <p:nvPr/>
            </p:nvGrpSpPr>
            <p:grpSpPr>
              <a:xfrm>
                <a:off x="2447543" y="619755"/>
                <a:ext cx="805210" cy="739895"/>
                <a:chOff x="-3337489" y="3363341"/>
                <a:chExt cx="975471" cy="999159"/>
              </a:xfrm>
            </p:grpSpPr>
            <p:sp>
              <p:nvSpPr>
                <p:cNvPr id="61" name="Freeform: Shape 356">
                  <a:extLst>
                    <a:ext uri="{FF2B5EF4-FFF2-40B4-BE49-F238E27FC236}">
                      <a16:creationId xmlns:a16="http://schemas.microsoft.com/office/drawing/2014/main" id="{13B39815-7D13-4219-99F2-8622F6ED0A5D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2" name="Freeform: Shape 357">
                  <a:extLst>
                    <a:ext uri="{FF2B5EF4-FFF2-40B4-BE49-F238E27FC236}">
                      <a16:creationId xmlns:a16="http://schemas.microsoft.com/office/drawing/2014/main" id="{F806E4F5-6965-43C5-8B43-41D937068DDC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2E0B7AFC-BDCA-460D-9602-5304B0A1B5CB}"/>
                  </a:ext>
                </a:extLst>
              </p:cNvPr>
              <p:cNvGrpSpPr/>
              <p:nvPr/>
            </p:nvGrpSpPr>
            <p:grpSpPr>
              <a:xfrm>
                <a:off x="11853889" y="-421086"/>
                <a:ext cx="805210" cy="739895"/>
                <a:chOff x="-3337489" y="3363341"/>
                <a:chExt cx="975471" cy="999159"/>
              </a:xfrm>
            </p:grpSpPr>
            <p:sp>
              <p:nvSpPr>
                <p:cNvPr id="59" name="Freeform: Shape 359">
                  <a:extLst>
                    <a:ext uri="{FF2B5EF4-FFF2-40B4-BE49-F238E27FC236}">
                      <a16:creationId xmlns:a16="http://schemas.microsoft.com/office/drawing/2014/main" id="{860904CD-2F87-442C-B9FF-0EF271E85360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" name="Freeform: Shape 360">
                  <a:extLst>
                    <a:ext uri="{FF2B5EF4-FFF2-40B4-BE49-F238E27FC236}">
                      <a16:creationId xmlns:a16="http://schemas.microsoft.com/office/drawing/2014/main" id="{BE6D64C3-0667-40B0-844D-006CC15609A8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2027594-CD08-4931-98A4-91350E28672F}"/>
                  </a:ext>
                </a:extLst>
              </p:cNvPr>
              <p:cNvGrpSpPr/>
              <p:nvPr/>
            </p:nvGrpSpPr>
            <p:grpSpPr>
              <a:xfrm>
                <a:off x="3738591" y="-249229"/>
                <a:ext cx="1172125" cy="1120150"/>
                <a:chOff x="-3337489" y="3363341"/>
                <a:chExt cx="975471" cy="999159"/>
              </a:xfrm>
            </p:grpSpPr>
            <p:sp>
              <p:nvSpPr>
                <p:cNvPr id="57" name="Freeform: Shape 362">
                  <a:extLst>
                    <a:ext uri="{FF2B5EF4-FFF2-40B4-BE49-F238E27FC236}">
                      <a16:creationId xmlns:a16="http://schemas.microsoft.com/office/drawing/2014/main" id="{E77D4F13-230A-4201-A787-65F781E3169D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" name="Freeform: Shape 363">
                  <a:extLst>
                    <a:ext uri="{FF2B5EF4-FFF2-40B4-BE49-F238E27FC236}">
                      <a16:creationId xmlns:a16="http://schemas.microsoft.com/office/drawing/2014/main" id="{4B82BC8B-62A4-490C-8DEB-ADE762E3F74F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6A8B536-8841-49EE-B508-B68932D7995F}"/>
                  </a:ext>
                </a:extLst>
              </p:cNvPr>
              <p:cNvGrpSpPr/>
              <p:nvPr/>
            </p:nvGrpSpPr>
            <p:grpSpPr>
              <a:xfrm>
                <a:off x="4685097" y="-473887"/>
                <a:ext cx="805210" cy="739895"/>
                <a:chOff x="-3337489" y="3363341"/>
                <a:chExt cx="975471" cy="999159"/>
              </a:xfrm>
            </p:grpSpPr>
            <p:sp>
              <p:nvSpPr>
                <p:cNvPr id="55" name="Freeform: Shape 365">
                  <a:extLst>
                    <a:ext uri="{FF2B5EF4-FFF2-40B4-BE49-F238E27FC236}">
                      <a16:creationId xmlns:a16="http://schemas.microsoft.com/office/drawing/2014/main" id="{28CB327D-E4D5-4FC8-AE09-0AF1F9D3B27E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" name="Freeform: Shape 366">
                  <a:extLst>
                    <a:ext uri="{FF2B5EF4-FFF2-40B4-BE49-F238E27FC236}">
                      <a16:creationId xmlns:a16="http://schemas.microsoft.com/office/drawing/2014/main" id="{A61E9596-D718-4F45-8D87-D28F95C05440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0F520022-788D-4E56-BBB6-0CC46BDF841E}"/>
                  </a:ext>
                </a:extLst>
              </p:cNvPr>
              <p:cNvGrpSpPr/>
              <p:nvPr/>
            </p:nvGrpSpPr>
            <p:grpSpPr>
              <a:xfrm>
                <a:off x="10702134" y="-386155"/>
                <a:ext cx="805210" cy="739895"/>
                <a:chOff x="-3337489" y="3363341"/>
                <a:chExt cx="975471" cy="999159"/>
              </a:xfrm>
            </p:grpSpPr>
            <p:sp>
              <p:nvSpPr>
                <p:cNvPr id="53" name="Freeform: Shape 371">
                  <a:extLst>
                    <a:ext uri="{FF2B5EF4-FFF2-40B4-BE49-F238E27FC236}">
                      <a16:creationId xmlns:a16="http://schemas.microsoft.com/office/drawing/2014/main" id="{9D4CF72F-3C66-4C33-9C1D-9E9CDA9737BF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" name="Freeform: Shape 372">
                  <a:extLst>
                    <a:ext uri="{FF2B5EF4-FFF2-40B4-BE49-F238E27FC236}">
                      <a16:creationId xmlns:a16="http://schemas.microsoft.com/office/drawing/2014/main" id="{E0D2D6F3-C747-40EE-BDDB-8A186564D0A1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47" t="51570"/>
          <a:stretch/>
        </p:blipFill>
        <p:spPr>
          <a:xfrm>
            <a:off x="3311590" y="3397664"/>
            <a:ext cx="2945882" cy="2827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28" b="47164"/>
          <a:stretch/>
        </p:blipFill>
        <p:spPr>
          <a:xfrm>
            <a:off x="3301246" y="450219"/>
            <a:ext cx="2945882" cy="3019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51981" b="48571"/>
          <a:stretch/>
        </p:blipFill>
        <p:spPr>
          <a:xfrm>
            <a:off x="522499" y="448908"/>
            <a:ext cx="2778747" cy="2938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10" y="7106028"/>
            <a:ext cx="5760152" cy="5760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215" r="51574"/>
          <a:stretch/>
        </p:blipFill>
        <p:spPr>
          <a:xfrm>
            <a:off x="544417" y="3387725"/>
            <a:ext cx="2767173" cy="2827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36850" y="4786242"/>
                <a:ext cx="5878302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Ta viết :</a:t>
                </a:r>
                <a:r>
                  <a:rPr lang="en-US" sz="3200" dirty="0">
                    <a:solidFill>
                      <a:srgbClr val="BC293A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BC293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BC293A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BC293A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50" y="4786242"/>
                <a:ext cx="5878302" cy="788742"/>
              </a:xfrm>
              <a:prstGeom prst="rect">
                <a:avLst/>
              </a:prstGeom>
              <a:blipFill>
                <a:blip r:embed="rId4"/>
                <a:stretch>
                  <a:fillRect l="-2591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595933" y="1954584"/>
            <a:ext cx="1974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Lấy 3 phần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69361" y="1149330"/>
            <a:ext cx="6026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Chia bánh thành 4 phần bằng nhau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95933" y="2753235"/>
            <a:ext cx="1282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Ta nói: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6850" y="3885688"/>
            <a:ext cx="5018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Đã lấy ba phần tư chiếc bánh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4985" y="5757775"/>
            <a:ext cx="5878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Đọc là: </a:t>
            </a:r>
            <a:r>
              <a:rPr lang="en-US" sz="3200" dirty="0">
                <a:solidFill>
                  <a:srgbClr val="BC293A"/>
                </a:solidFill>
              </a:rPr>
              <a:t>Ba phần tư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0088" y1="14798" x2="80088" y2="1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19558" y="-1757476"/>
            <a:ext cx="2455759" cy="24231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0088" y1="14798" x2="80088" y2="1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8644" y="-2423160"/>
            <a:ext cx="2455759" cy="242316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2402F94-9414-4AAF-B9F8-07D38D0AE1A9}"/>
              </a:ext>
            </a:extLst>
          </p:cNvPr>
          <p:cNvGrpSpPr/>
          <p:nvPr/>
        </p:nvGrpSpPr>
        <p:grpSpPr>
          <a:xfrm>
            <a:off x="10126512" y="4844794"/>
            <a:ext cx="2237236" cy="2221022"/>
            <a:chOff x="-3337489" y="3363341"/>
            <a:chExt cx="975471" cy="999159"/>
          </a:xfrm>
        </p:grpSpPr>
        <p:sp>
          <p:nvSpPr>
            <p:cNvPr id="20" name="Freeform: Shape 298">
              <a:extLst>
                <a:ext uri="{FF2B5EF4-FFF2-40B4-BE49-F238E27FC236}">
                  <a16:creationId xmlns:a16="http://schemas.microsoft.com/office/drawing/2014/main" id="{E4019C94-617F-42B5-BF0A-85994CB09A47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99">
              <a:extLst>
                <a:ext uri="{FF2B5EF4-FFF2-40B4-BE49-F238E27FC236}">
                  <a16:creationId xmlns:a16="http://schemas.microsoft.com/office/drawing/2014/main" id="{67061F20-A9BA-4875-B1AD-F29824A5EDEF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7EB8DF-AED9-41E3-9520-D004AADA0E40}"/>
              </a:ext>
            </a:extLst>
          </p:cNvPr>
          <p:cNvGrpSpPr/>
          <p:nvPr/>
        </p:nvGrpSpPr>
        <p:grpSpPr>
          <a:xfrm>
            <a:off x="11521886" y="1691530"/>
            <a:ext cx="1146133" cy="1111135"/>
            <a:chOff x="-3337489" y="3363341"/>
            <a:chExt cx="975471" cy="999159"/>
          </a:xfrm>
        </p:grpSpPr>
        <p:sp>
          <p:nvSpPr>
            <p:cNvPr id="23" name="Freeform: Shape 301">
              <a:extLst>
                <a:ext uri="{FF2B5EF4-FFF2-40B4-BE49-F238E27FC236}">
                  <a16:creationId xmlns:a16="http://schemas.microsoft.com/office/drawing/2014/main" id="{3394412F-BDB8-4F55-92E5-36190D7B882D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02">
              <a:extLst>
                <a:ext uri="{FF2B5EF4-FFF2-40B4-BE49-F238E27FC236}">
                  <a16:creationId xmlns:a16="http://schemas.microsoft.com/office/drawing/2014/main" id="{F7D168CF-DF30-40EA-8A03-63ABFEC9DA34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AA3035-C4BA-48E6-A339-C48813B90F3E}"/>
              </a:ext>
            </a:extLst>
          </p:cNvPr>
          <p:cNvGrpSpPr/>
          <p:nvPr/>
        </p:nvGrpSpPr>
        <p:grpSpPr>
          <a:xfrm>
            <a:off x="11589256" y="4184275"/>
            <a:ext cx="870299" cy="885930"/>
            <a:chOff x="-3337489" y="3363341"/>
            <a:chExt cx="975471" cy="999159"/>
          </a:xfrm>
        </p:grpSpPr>
        <p:sp>
          <p:nvSpPr>
            <p:cNvPr id="26" name="Freeform: Shape 308">
              <a:extLst>
                <a:ext uri="{FF2B5EF4-FFF2-40B4-BE49-F238E27FC236}">
                  <a16:creationId xmlns:a16="http://schemas.microsoft.com/office/drawing/2014/main" id="{7598CE4E-8322-4E4B-A62F-6D7603A92253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309">
              <a:extLst>
                <a:ext uri="{FF2B5EF4-FFF2-40B4-BE49-F238E27FC236}">
                  <a16:creationId xmlns:a16="http://schemas.microsoft.com/office/drawing/2014/main" id="{AEA7BCD2-8ECA-4140-9B0C-8856716D7594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031A1F-2AA3-4B3C-9A91-4A7185861B7C}"/>
              </a:ext>
            </a:extLst>
          </p:cNvPr>
          <p:cNvGrpSpPr/>
          <p:nvPr/>
        </p:nvGrpSpPr>
        <p:grpSpPr>
          <a:xfrm>
            <a:off x="12118293" y="3606030"/>
            <a:ext cx="870299" cy="885930"/>
            <a:chOff x="-3337489" y="3363341"/>
            <a:chExt cx="975471" cy="999159"/>
          </a:xfrm>
        </p:grpSpPr>
        <p:sp>
          <p:nvSpPr>
            <p:cNvPr id="29" name="Freeform: Shape 311">
              <a:extLst>
                <a:ext uri="{FF2B5EF4-FFF2-40B4-BE49-F238E27FC236}">
                  <a16:creationId xmlns:a16="http://schemas.microsoft.com/office/drawing/2014/main" id="{640519B2-900F-4479-911D-76140321E15F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312">
              <a:extLst>
                <a:ext uri="{FF2B5EF4-FFF2-40B4-BE49-F238E27FC236}">
                  <a16:creationId xmlns:a16="http://schemas.microsoft.com/office/drawing/2014/main" id="{4A7622E8-623B-4C39-9889-6AB372D0BD97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2593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00404 0.9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4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21 0.38866 L 0.64844 0.39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4609 -0.09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03971 -0.09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0.04427 0.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25 0.093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0.35508 0.4821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1">
            <a:extLst>
              <a:ext uri="{FF2B5EF4-FFF2-40B4-BE49-F238E27FC236}">
                <a16:creationId xmlns:a16="http://schemas.microsoft.com/office/drawing/2014/main" id="{DAF73802-4B16-41B6-BE55-720664C39F36}"/>
              </a:ext>
            </a:extLst>
          </p:cNvPr>
          <p:cNvSpPr/>
          <p:nvPr/>
        </p:nvSpPr>
        <p:spPr>
          <a:xfrm rot="964667" flipH="1" flipV="1">
            <a:off x="-3983318" y="4587333"/>
            <a:ext cx="9285504" cy="6523994"/>
          </a:xfrm>
          <a:custGeom>
            <a:avLst/>
            <a:gdLst>
              <a:gd name="connsiteX0" fmla="*/ 3950779 w 4228242"/>
              <a:gd name="connsiteY0" fmla="*/ 1141980 h 2262602"/>
              <a:gd name="connsiteX1" fmla="*/ 3947827 w 4228242"/>
              <a:gd name="connsiteY1" fmla="*/ 1143314 h 2262602"/>
              <a:gd name="connsiteX2" fmla="*/ 3947255 w 4228242"/>
              <a:gd name="connsiteY2" fmla="*/ 1143504 h 2262602"/>
              <a:gd name="connsiteX3" fmla="*/ 3948017 w 4228242"/>
              <a:gd name="connsiteY3" fmla="*/ 1143314 h 2262602"/>
              <a:gd name="connsiteX4" fmla="*/ 3948684 w 4228242"/>
              <a:gd name="connsiteY4" fmla="*/ 1143123 h 2262602"/>
              <a:gd name="connsiteX5" fmla="*/ 3951351 w 4228242"/>
              <a:gd name="connsiteY5" fmla="*/ 1142361 h 2262602"/>
              <a:gd name="connsiteX6" fmla="*/ 3954113 w 4228242"/>
              <a:gd name="connsiteY6" fmla="*/ 1141694 h 2262602"/>
              <a:gd name="connsiteX7" fmla="*/ 3956399 w 4228242"/>
              <a:gd name="connsiteY7" fmla="*/ 1141218 h 2262602"/>
              <a:gd name="connsiteX8" fmla="*/ 3959257 w 4228242"/>
              <a:gd name="connsiteY8" fmla="*/ 1140647 h 2262602"/>
              <a:gd name="connsiteX9" fmla="*/ 3961352 w 4228242"/>
              <a:gd name="connsiteY9" fmla="*/ 1140266 h 2262602"/>
              <a:gd name="connsiteX10" fmla="*/ 3963448 w 4228242"/>
              <a:gd name="connsiteY10" fmla="*/ 1139980 h 2262602"/>
              <a:gd name="connsiteX11" fmla="*/ 3964305 w 4228242"/>
              <a:gd name="connsiteY11" fmla="*/ 1139885 h 2262602"/>
              <a:gd name="connsiteX12" fmla="*/ 3963353 w 4228242"/>
              <a:gd name="connsiteY12" fmla="*/ 1139885 h 2262602"/>
              <a:gd name="connsiteX13" fmla="*/ 3960876 w 4228242"/>
              <a:gd name="connsiteY13" fmla="*/ 1139789 h 2262602"/>
              <a:gd name="connsiteX14" fmla="*/ 3956304 w 4228242"/>
              <a:gd name="connsiteY14" fmla="*/ 1139313 h 2262602"/>
              <a:gd name="connsiteX15" fmla="*/ 3957447 w 4228242"/>
              <a:gd name="connsiteY15" fmla="*/ 1139408 h 2262602"/>
              <a:gd name="connsiteX16" fmla="*/ 3961257 w 4228242"/>
              <a:gd name="connsiteY16" fmla="*/ 1139789 h 2262602"/>
              <a:gd name="connsiteX17" fmla="*/ 3963543 w 4228242"/>
              <a:gd name="connsiteY17" fmla="*/ 1139885 h 2262602"/>
              <a:gd name="connsiteX18" fmla="*/ 3962591 w 4228242"/>
              <a:gd name="connsiteY18" fmla="*/ 1139885 h 2262602"/>
              <a:gd name="connsiteX19" fmla="*/ 3960304 w 4228242"/>
              <a:gd name="connsiteY19" fmla="*/ 1139789 h 2262602"/>
              <a:gd name="connsiteX20" fmla="*/ 3957637 w 4228242"/>
              <a:gd name="connsiteY20" fmla="*/ 1139504 h 2262602"/>
              <a:gd name="connsiteX21" fmla="*/ 3954780 w 4228242"/>
              <a:gd name="connsiteY21" fmla="*/ 1139123 h 2262602"/>
              <a:gd name="connsiteX22" fmla="*/ 3956399 w 4228242"/>
              <a:gd name="connsiteY22" fmla="*/ 1139313 h 2262602"/>
              <a:gd name="connsiteX23" fmla="*/ 3952970 w 4228242"/>
              <a:gd name="connsiteY23" fmla="*/ 1138837 h 2262602"/>
              <a:gd name="connsiteX24" fmla="*/ 3952208 w 4228242"/>
              <a:gd name="connsiteY24" fmla="*/ 1138742 h 2262602"/>
              <a:gd name="connsiteX25" fmla="*/ 3949351 w 4228242"/>
              <a:gd name="connsiteY25" fmla="*/ 1138265 h 2262602"/>
              <a:gd name="connsiteX26" fmla="*/ 3939921 w 4228242"/>
              <a:gd name="connsiteY26" fmla="*/ 1136075 h 2262602"/>
              <a:gd name="connsiteX27" fmla="*/ 3934016 w 4228242"/>
              <a:gd name="connsiteY27" fmla="*/ 1134455 h 2262602"/>
              <a:gd name="connsiteX28" fmla="*/ 3928872 w 4228242"/>
              <a:gd name="connsiteY28" fmla="*/ 1132741 h 2262602"/>
              <a:gd name="connsiteX29" fmla="*/ 3920014 w 4228242"/>
              <a:gd name="connsiteY29" fmla="*/ 1129407 h 2262602"/>
              <a:gd name="connsiteX30" fmla="*/ 3914585 w 4228242"/>
              <a:gd name="connsiteY30" fmla="*/ 1127216 h 2262602"/>
              <a:gd name="connsiteX31" fmla="*/ 3912394 w 4228242"/>
              <a:gd name="connsiteY31" fmla="*/ 1126264 h 2262602"/>
              <a:gd name="connsiteX32" fmla="*/ 3912584 w 4228242"/>
              <a:gd name="connsiteY32" fmla="*/ 1126359 h 2262602"/>
              <a:gd name="connsiteX33" fmla="*/ 3909917 w 4228242"/>
              <a:gd name="connsiteY33" fmla="*/ 1125407 h 2262602"/>
              <a:gd name="connsiteX34" fmla="*/ 3896011 w 4228242"/>
              <a:gd name="connsiteY34" fmla="*/ 1118168 h 2262602"/>
              <a:gd name="connsiteX35" fmla="*/ 3891344 w 4228242"/>
              <a:gd name="connsiteY35" fmla="*/ 1117501 h 2262602"/>
              <a:gd name="connsiteX36" fmla="*/ 3897440 w 4228242"/>
              <a:gd name="connsiteY36" fmla="*/ 1122549 h 2262602"/>
              <a:gd name="connsiteX37" fmla="*/ 3892296 w 4228242"/>
              <a:gd name="connsiteY37" fmla="*/ 1120454 h 2262602"/>
              <a:gd name="connsiteX38" fmla="*/ 3893153 w 4228242"/>
              <a:gd name="connsiteY38" fmla="*/ 1123597 h 2262602"/>
              <a:gd name="connsiteX39" fmla="*/ 3894773 w 4228242"/>
              <a:gd name="connsiteY39" fmla="*/ 1128359 h 2262602"/>
              <a:gd name="connsiteX40" fmla="*/ 3892391 w 4228242"/>
              <a:gd name="connsiteY40" fmla="*/ 1130074 h 2262602"/>
              <a:gd name="connsiteX41" fmla="*/ 3886486 w 4228242"/>
              <a:gd name="connsiteY41" fmla="*/ 1121120 h 2262602"/>
              <a:gd name="connsiteX42" fmla="*/ 3886200 w 4228242"/>
              <a:gd name="connsiteY42" fmla="*/ 1125692 h 2262602"/>
              <a:gd name="connsiteX43" fmla="*/ 3880961 w 4228242"/>
              <a:gd name="connsiteY43" fmla="*/ 1125502 h 2262602"/>
              <a:gd name="connsiteX44" fmla="*/ 3870103 w 4228242"/>
              <a:gd name="connsiteY44" fmla="*/ 1123978 h 2262602"/>
              <a:gd name="connsiteX45" fmla="*/ 3864959 w 4228242"/>
              <a:gd name="connsiteY45" fmla="*/ 1114834 h 2262602"/>
              <a:gd name="connsiteX46" fmla="*/ 3860673 w 4228242"/>
              <a:gd name="connsiteY46" fmla="*/ 1118739 h 2262602"/>
              <a:gd name="connsiteX47" fmla="*/ 3854387 w 4228242"/>
              <a:gd name="connsiteY47" fmla="*/ 1110643 h 2262602"/>
              <a:gd name="connsiteX48" fmla="*/ 3850291 w 4228242"/>
              <a:gd name="connsiteY48" fmla="*/ 1112738 h 2262602"/>
              <a:gd name="connsiteX49" fmla="*/ 3841337 w 4228242"/>
              <a:gd name="connsiteY49" fmla="*/ 1107785 h 2262602"/>
              <a:gd name="connsiteX50" fmla="*/ 3846576 w 4228242"/>
              <a:gd name="connsiteY50" fmla="*/ 1116644 h 2262602"/>
              <a:gd name="connsiteX51" fmla="*/ 3844195 w 4228242"/>
              <a:gd name="connsiteY51" fmla="*/ 1118358 h 2262602"/>
              <a:gd name="connsiteX52" fmla="*/ 3838766 w 4228242"/>
              <a:gd name="connsiteY52" fmla="*/ 1109595 h 2262602"/>
              <a:gd name="connsiteX53" fmla="*/ 3836766 w 4228242"/>
              <a:gd name="connsiteY53" fmla="*/ 1112738 h 2262602"/>
              <a:gd name="connsiteX54" fmla="*/ 3836099 w 4228242"/>
              <a:gd name="connsiteY54" fmla="*/ 1113310 h 2262602"/>
              <a:gd name="connsiteX55" fmla="*/ 3835908 w 4228242"/>
              <a:gd name="connsiteY55" fmla="*/ 1113405 h 2262602"/>
              <a:gd name="connsiteX56" fmla="*/ 3835908 w 4228242"/>
              <a:gd name="connsiteY56" fmla="*/ 1113405 h 2262602"/>
              <a:gd name="connsiteX57" fmla="*/ 3835908 w 4228242"/>
              <a:gd name="connsiteY57" fmla="*/ 1113405 h 2262602"/>
              <a:gd name="connsiteX58" fmla="*/ 3841528 w 4228242"/>
              <a:gd name="connsiteY58" fmla="*/ 1110643 h 2262602"/>
              <a:gd name="connsiteX59" fmla="*/ 3841528 w 4228242"/>
              <a:gd name="connsiteY59" fmla="*/ 1110643 h 2262602"/>
              <a:gd name="connsiteX60" fmla="*/ 3841528 w 4228242"/>
              <a:gd name="connsiteY60" fmla="*/ 1110643 h 2262602"/>
              <a:gd name="connsiteX61" fmla="*/ 3841433 w 4228242"/>
              <a:gd name="connsiteY61" fmla="*/ 1110738 h 2262602"/>
              <a:gd name="connsiteX62" fmla="*/ 3840956 w 4228242"/>
              <a:gd name="connsiteY62" fmla="*/ 1110929 h 2262602"/>
              <a:gd name="connsiteX63" fmla="*/ 3839147 w 4228242"/>
              <a:gd name="connsiteY63" fmla="*/ 1111786 h 2262602"/>
              <a:gd name="connsiteX64" fmla="*/ 3832003 w 4228242"/>
              <a:gd name="connsiteY64" fmla="*/ 1115405 h 2262602"/>
              <a:gd name="connsiteX65" fmla="*/ 3808000 w 4228242"/>
              <a:gd name="connsiteY65" fmla="*/ 1134455 h 2262602"/>
              <a:gd name="connsiteX66" fmla="*/ 3805428 w 4228242"/>
              <a:gd name="connsiteY66" fmla="*/ 1130360 h 2262602"/>
              <a:gd name="connsiteX67" fmla="*/ 3801333 w 4228242"/>
              <a:gd name="connsiteY67" fmla="*/ 1134932 h 2262602"/>
              <a:gd name="connsiteX68" fmla="*/ 3799046 w 4228242"/>
              <a:gd name="connsiteY68" fmla="*/ 1130360 h 2262602"/>
              <a:gd name="connsiteX69" fmla="*/ 3781806 w 4228242"/>
              <a:gd name="connsiteY69" fmla="*/ 1134836 h 2262602"/>
              <a:gd name="connsiteX70" fmla="*/ 3777520 w 4228242"/>
              <a:gd name="connsiteY70" fmla="*/ 1137503 h 2262602"/>
              <a:gd name="connsiteX71" fmla="*/ 3772853 w 4228242"/>
              <a:gd name="connsiteY71" fmla="*/ 1140551 h 2262602"/>
              <a:gd name="connsiteX72" fmla="*/ 3762470 w 4228242"/>
              <a:gd name="connsiteY72" fmla="*/ 1147314 h 2262602"/>
              <a:gd name="connsiteX73" fmla="*/ 3729037 w 4228242"/>
              <a:gd name="connsiteY73" fmla="*/ 1159030 h 2262602"/>
              <a:gd name="connsiteX74" fmla="*/ 3720656 w 4228242"/>
              <a:gd name="connsiteY74" fmla="*/ 1170841 h 2262602"/>
              <a:gd name="connsiteX75" fmla="*/ 3719894 w 4228242"/>
              <a:gd name="connsiteY75" fmla="*/ 1160078 h 2262602"/>
              <a:gd name="connsiteX76" fmla="*/ 3612547 w 4228242"/>
              <a:gd name="connsiteY76" fmla="*/ 1193796 h 2262602"/>
              <a:gd name="connsiteX77" fmla="*/ 3615881 w 4228242"/>
              <a:gd name="connsiteY77" fmla="*/ 1195606 h 2262602"/>
              <a:gd name="connsiteX78" fmla="*/ 3573494 w 4228242"/>
              <a:gd name="connsiteY78" fmla="*/ 1199511 h 2262602"/>
              <a:gd name="connsiteX79" fmla="*/ 3525108 w 4228242"/>
              <a:gd name="connsiteY79" fmla="*/ 1204083 h 2262602"/>
              <a:gd name="connsiteX80" fmla="*/ 3530251 w 4228242"/>
              <a:gd name="connsiteY80" fmla="*/ 1211322 h 2262602"/>
              <a:gd name="connsiteX81" fmla="*/ 3506058 w 4228242"/>
              <a:gd name="connsiteY81" fmla="*/ 1199797 h 2262602"/>
              <a:gd name="connsiteX82" fmla="*/ 3478054 w 4228242"/>
              <a:gd name="connsiteY82" fmla="*/ 1200749 h 2262602"/>
              <a:gd name="connsiteX83" fmla="*/ 3468338 w 4228242"/>
              <a:gd name="connsiteY83" fmla="*/ 1192177 h 2262602"/>
              <a:gd name="connsiteX84" fmla="*/ 3460242 w 4228242"/>
              <a:gd name="connsiteY84" fmla="*/ 1201702 h 2262602"/>
              <a:gd name="connsiteX85" fmla="*/ 3469100 w 4228242"/>
              <a:gd name="connsiteY85" fmla="*/ 1196273 h 2262602"/>
              <a:gd name="connsiteX86" fmla="*/ 3475387 w 4228242"/>
              <a:gd name="connsiteY86" fmla="*/ 1206083 h 2262602"/>
              <a:gd name="connsiteX87" fmla="*/ 3458242 w 4228242"/>
              <a:gd name="connsiteY87" fmla="*/ 1206845 h 2262602"/>
              <a:gd name="connsiteX88" fmla="*/ 3455670 w 4228242"/>
              <a:gd name="connsiteY88" fmla="*/ 1199225 h 2262602"/>
              <a:gd name="connsiteX89" fmla="*/ 3429000 w 4228242"/>
              <a:gd name="connsiteY89" fmla="*/ 1199606 h 2262602"/>
              <a:gd name="connsiteX90" fmla="*/ 3403759 w 4228242"/>
              <a:gd name="connsiteY90" fmla="*/ 1197320 h 2262602"/>
              <a:gd name="connsiteX91" fmla="*/ 3386519 w 4228242"/>
              <a:gd name="connsiteY91" fmla="*/ 1183795 h 2262602"/>
              <a:gd name="connsiteX92" fmla="*/ 3373279 w 4228242"/>
              <a:gd name="connsiteY92" fmla="*/ 1178366 h 2262602"/>
              <a:gd name="connsiteX93" fmla="*/ 3353276 w 4228242"/>
              <a:gd name="connsiteY93" fmla="*/ 1172460 h 2262602"/>
              <a:gd name="connsiteX94" fmla="*/ 3384899 w 4228242"/>
              <a:gd name="connsiteY94" fmla="*/ 1166078 h 2262602"/>
              <a:gd name="connsiteX95" fmla="*/ 3374327 w 4228242"/>
              <a:gd name="connsiteY95" fmla="*/ 1160459 h 2262602"/>
              <a:gd name="connsiteX96" fmla="*/ 3354229 w 4228242"/>
              <a:gd name="connsiteY96" fmla="*/ 1159697 h 2262602"/>
              <a:gd name="connsiteX97" fmla="*/ 3346323 w 4228242"/>
              <a:gd name="connsiteY97" fmla="*/ 1159030 h 2262602"/>
              <a:gd name="connsiteX98" fmla="*/ 3348704 w 4228242"/>
              <a:gd name="connsiteY98" fmla="*/ 1169603 h 2262602"/>
              <a:gd name="connsiteX99" fmla="*/ 3315748 w 4228242"/>
              <a:gd name="connsiteY99" fmla="*/ 1159220 h 2262602"/>
              <a:gd name="connsiteX100" fmla="*/ 3322701 w 4228242"/>
              <a:gd name="connsiteY100" fmla="*/ 1154553 h 2262602"/>
              <a:gd name="connsiteX101" fmla="*/ 3309842 w 4228242"/>
              <a:gd name="connsiteY101" fmla="*/ 1151886 h 2262602"/>
              <a:gd name="connsiteX102" fmla="*/ 3301079 w 4228242"/>
              <a:gd name="connsiteY102" fmla="*/ 1157696 h 2262602"/>
              <a:gd name="connsiteX103" fmla="*/ 3312224 w 4228242"/>
              <a:gd name="connsiteY103" fmla="*/ 1161506 h 2262602"/>
              <a:gd name="connsiteX104" fmla="*/ 3284982 w 4228242"/>
              <a:gd name="connsiteY104" fmla="*/ 1153220 h 2262602"/>
              <a:gd name="connsiteX105" fmla="*/ 3291840 w 4228242"/>
              <a:gd name="connsiteY105" fmla="*/ 1151410 h 2262602"/>
              <a:gd name="connsiteX106" fmla="*/ 3276410 w 4228242"/>
              <a:gd name="connsiteY106" fmla="*/ 1154744 h 2262602"/>
              <a:gd name="connsiteX107" fmla="*/ 3232499 w 4228242"/>
              <a:gd name="connsiteY107" fmla="*/ 1130360 h 2262602"/>
              <a:gd name="connsiteX108" fmla="*/ 3210973 w 4228242"/>
              <a:gd name="connsiteY108" fmla="*/ 1134836 h 2262602"/>
              <a:gd name="connsiteX109" fmla="*/ 3210687 w 4228242"/>
              <a:gd name="connsiteY109" fmla="*/ 1126931 h 2262602"/>
              <a:gd name="connsiteX110" fmla="*/ 3217641 w 4228242"/>
              <a:gd name="connsiteY110" fmla="*/ 1117691 h 2262602"/>
              <a:gd name="connsiteX111" fmla="*/ 3186875 w 4228242"/>
              <a:gd name="connsiteY111" fmla="*/ 1104166 h 2262602"/>
              <a:gd name="connsiteX112" fmla="*/ 3160681 w 4228242"/>
              <a:gd name="connsiteY112" fmla="*/ 1093974 h 2262602"/>
              <a:gd name="connsiteX113" fmla="*/ 3189542 w 4228242"/>
              <a:gd name="connsiteY113" fmla="*/ 1099403 h 2262602"/>
              <a:gd name="connsiteX114" fmla="*/ 3223355 w 4228242"/>
              <a:gd name="connsiteY114" fmla="*/ 1095212 h 2262602"/>
              <a:gd name="connsiteX115" fmla="*/ 3228594 w 4228242"/>
              <a:gd name="connsiteY115" fmla="*/ 1103785 h 2262602"/>
              <a:gd name="connsiteX116" fmla="*/ 3242691 w 4228242"/>
              <a:gd name="connsiteY116" fmla="*/ 1090355 h 2262602"/>
              <a:gd name="connsiteX117" fmla="*/ 3252883 w 4228242"/>
              <a:gd name="connsiteY117" fmla="*/ 1099689 h 2262602"/>
              <a:gd name="connsiteX118" fmla="*/ 3260598 w 4228242"/>
              <a:gd name="connsiteY118" fmla="*/ 1093117 h 2262602"/>
              <a:gd name="connsiteX119" fmla="*/ 3270409 w 4228242"/>
              <a:gd name="connsiteY119" fmla="*/ 1105023 h 2262602"/>
              <a:gd name="connsiteX120" fmla="*/ 3299270 w 4228242"/>
              <a:gd name="connsiteY120" fmla="*/ 1100451 h 2262602"/>
              <a:gd name="connsiteX121" fmla="*/ 3327178 w 4228242"/>
              <a:gd name="connsiteY121" fmla="*/ 1104737 h 2262602"/>
              <a:gd name="connsiteX122" fmla="*/ 3354324 w 4228242"/>
              <a:gd name="connsiteY122" fmla="*/ 1110929 h 2262602"/>
              <a:gd name="connsiteX123" fmla="*/ 3380137 w 4228242"/>
              <a:gd name="connsiteY123" fmla="*/ 1111881 h 2262602"/>
              <a:gd name="connsiteX124" fmla="*/ 3360229 w 4228242"/>
              <a:gd name="connsiteY124" fmla="*/ 1100832 h 2262602"/>
              <a:gd name="connsiteX125" fmla="*/ 3368993 w 4228242"/>
              <a:gd name="connsiteY125" fmla="*/ 1101118 h 2262602"/>
              <a:gd name="connsiteX126" fmla="*/ 3360611 w 4228242"/>
              <a:gd name="connsiteY126" fmla="*/ 1095689 h 2262602"/>
              <a:gd name="connsiteX127" fmla="*/ 3376327 w 4228242"/>
              <a:gd name="connsiteY127" fmla="*/ 1101404 h 2262602"/>
              <a:gd name="connsiteX128" fmla="*/ 3376994 w 4228242"/>
              <a:gd name="connsiteY128" fmla="*/ 1091117 h 2262602"/>
              <a:gd name="connsiteX129" fmla="*/ 3365945 w 4228242"/>
              <a:gd name="connsiteY129" fmla="*/ 1083020 h 2262602"/>
              <a:gd name="connsiteX130" fmla="*/ 3366611 w 4228242"/>
              <a:gd name="connsiteY130" fmla="*/ 1093307 h 2262602"/>
              <a:gd name="connsiteX131" fmla="*/ 3361373 w 4228242"/>
              <a:gd name="connsiteY131" fmla="*/ 1085402 h 2262602"/>
              <a:gd name="connsiteX132" fmla="*/ 3322511 w 4228242"/>
              <a:gd name="connsiteY132" fmla="*/ 1094831 h 2262602"/>
              <a:gd name="connsiteX133" fmla="*/ 3280029 w 4228242"/>
              <a:gd name="connsiteY133" fmla="*/ 1093117 h 2262602"/>
              <a:gd name="connsiteX134" fmla="*/ 3273743 w 4228242"/>
              <a:gd name="connsiteY134" fmla="*/ 1092450 h 2262602"/>
              <a:gd name="connsiteX135" fmla="*/ 3264884 w 4228242"/>
              <a:gd name="connsiteY135" fmla="*/ 1075496 h 2262602"/>
              <a:gd name="connsiteX136" fmla="*/ 3227737 w 4228242"/>
              <a:gd name="connsiteY136" fmla="*/ 1080353 h 2262602"/>
              <a:gd name="connsiteX137" fmla="*/ 3182874 w 4228242"/>
              <a:gd name="connsiteY137" fmla="*/ 1072162 h 2262602"/>
              <a:gd name="connsiteX138" fmla="*/ 3183446 w 4228242"/>
              <a:gd name="connsiteY138" fmla="*/ 1077496 h 2262602"/>
              <a:gd name="connsiteX139" fmla="*/ 3170587 w 4228242"/>
              <a:gd name="connsiteY139" fmla="*/ 1072543 h 2262602"/>
              <a:gd name="connsiteX140" fmla="*/ 3178397 w 4228242"/>
              <a:gd name="connsiteY140" fmla="*/ 1076639 h 2262602"/>
              <a:gd name="connsiteX141" fmla="*/ 3131344 w 4228242"/>
              <a:gd name="connsiteY141" fmla="*/ 1056160 h 2262602"/>
              <a:gd name="connsiteX142" fmla="*/ 3119342 w 4228242"/>
              <a:gd name="connsiteY142" fmla="*/ 1061494 h 2262602"/>
              <a:gd name="connsiteX143" fmla="*/ 3099721 w 4228242"/>
              <a:gd name="connsiteY143" fmla="*/ 1051397 h 2262602"/>
              <a:gd name="connsiteX144" fmla="*/ 3084957 w 4228242"/>
              <a:gd name="connsiteY144" fmla="*/ 1058351 h 2262602"/>
              <a:gd name="connsiteX145" fmla="*/ 3119152 w 4228242"/>
              <a:gd name="connsiteY145" fmla="*/ 1077210 h 2262602"/>
              <a:gd name="connsiteX146" fmla="*/ 3111437 w 4228242"/>
              <a:gd name="connsiteY146" fmla="*/ 1093974 h 2262602"/>
              <a:gd name="connsiteX147" fmla="*/ 3072670 w 4228242"/>
              <a:gd name="connsiteY147" fmla="*/ 1076543 h 2262602"/>
              <a:gd name="connsiteX148" fmla="*/ 3077813 w 4228242"/>
              <a:gd name="connsiteY148" fmla="*/ 1085687 h 2262602"/>
              <a:gd name="connsiteX149" fmla="*/ 3058287 w 4228242"/>
              <a:gd name="connsiteY149" fmla="*/ 1080925 h 2262602"/>
              <a:gd name="connsiteX150" fmla="*/ 3070670 w 4228242"/>
              <a:gd name="connsiteY150" fmla="*/ 1083973 h 2262602"/>
              <a:gd name="connsiteX151" fmla="*/ 3061145 w 4228242"/>
              <a:gd name="connsiteY151" fmla="*/ 1063113 h 2262602"/>
              <a:gd name="connsiteX152" fmla="*/ 3061335 w 4228242"/>
              <a:gd name="connsiteY152" fmla="*/ 1076448 h 2262602"/>
              <a:gd name="connsiteX153" fmla="*/ 3057144 w 4228242"/>
              <a:gd name="connsiteY153" fmla="*/ 1078067 h 2262602"/>
              <a:gd name="connsiteX154" fmla="*/ 3046286 w 4228242"/>
              <a:gd name="connsiteY154" fmla="*/ 1061970 h 2262602"/>
              <a:gd name="connsiteX155" fmla="*/ 3012281 w 4228242"/>
              <a:gd name="connsiteY155" fmla="*/ 1039110 h 2262602"/>
              <a:gd name="connsiteX156" fmla="*/ 2948750 w 4228242"/>
              <a:gd name="connsiteY156" fmla="*/ 1028347 h 2262602"/>
              <a:gd name="connsiteX157" fmla="*/ 2950083 w 4228242"/>
              <a:gd name="connsiteY157" fmla="*/ 1017965 h 2262602"/>
              <a:gd name="connsiteX158" fmla="*/ 2937891 w 4228242"/>
              <a:gd name="connsiteY158" fmla="*/ 1025013 h 2262602"/>
              <a:gd name="connsiteX159" fmla="*/ 2933986 w 4228242"/>
              <a:gd name="connsiteY159" fmla="*/ 1018441 h 2262602"/>
              <a:gd name="connsiteX160" fmla="*/ 2939987 w 4228242"/>
              <a:gd name="connsiteY160" fmla="*/ 1012250 h 2262602"/>
              <a:gd name="connsiteX161" fmla="*/ 2931795 w 4228242"/>
              <a:gd name="connsiteY161" fmla="*/ 1007011 h 2262602"/>
              <a:gd name="connsiteX162" fmla="*/ 2931414 w 4228242"/>
              <a:gd name="connsiteY162" fmla="*/ 1020346 h 2262602"/>
              <a:gd name="connsiteX163" fmla="*/ 2920746 w 4228242"/>
              <a:gd name="connsiteY163" fmla="*/ 1022441 h 2262602"/>
              <a:gd name="connsiteX164" fmla="*/ 2890361 w 4228242"/>
              <a:gd name="connsiteY164" fmla="*/ 1009583 h 2262602"/>
              <a:gd name="connsiteX165" fmla="*/ 2895505 w 4228242"/>
              <a:gd name="connsiteY165" fmla="*/ 1000439 h 2262602"/>
              <a:gd name="connsiteX166" fmla="*/ 2878455 w 4228242"/>
              <a:gd name="connsiteY166" fmla="*/ 1008344 h 2262602"/>
              <a:gd name="connsiteX167" fmla="*/ 2884646 w 4228242"/>
              <a:gd name="connsiteY167" fmla="*/ 1002248 h 2262602"/>
              <a:gd name="connsiteX168" fmla="*/ 2848737 w 4228242"/>
              <a:gd name="connsiteY168" fmla="*/ 987485 h 2262602"/>
              <a:gd name="connsiteX169" fmla="*/ 2848833 w 4228242"/>
              <a:gd name="connsiteY169" fmla="*/ 993009 h 2262602"/>
              <a:gd name="connsiteX170" fmla="*/ 2765298 w 4228242"/>
              <a:gd name="connsiteY170" fmla="*/ 962815 h 2262602"/>
              <a:gd name="connsiteX171" fmla="*/ 2767108 w 4228242"/>
              <a:gd name="connsiteY171" fmla="*/ 958052 h 2262602"/>
              <a:gd name="connsiteX172" fmla="*/ 2701766 w 4228242"/>
              <a:gd name="connsiteY172" fmla="*/ 933097 h 2262602"/>
              <a:gd name="connsiteX173" fmla="*/ 2699004 w 4228242"/>
              <a:gd name="connsiteY173" fmla="*/ 929192 h 2262602"/>
              <a:gd name="connsiteX174" fmla="*/ 2705576 w 4228242"/>
              <a:gd name="connsiteY174" fmla="*/ 929001 h 2262602"/>
              <a:gd name="connsiteX175" fmla="*/ 2679287 w 4228242"/>
              <a:gd name="connsiteY175" fmla="*/ 923953 h 2262602"/>
              <a:gd name="connsiteX176" fmla="*/ 2677573 w 4228242"/>
              <a:gd name="connsiteY176" fmla="*/ 912142 h 2262602"/>
              <a:gd name="connsiteX177" fmla="*/ 2641092 w 4228242"/>
              <a:gd name="connsiteY177" fmla="*/ 894521 h 2262602"/>
              <a:gd name="connsiteX178" fmla="*/ 2650617 w 4228242"/>
              <a:gd name="connsiteY178" fmla="*/ 887282 h 2262602"/>
              <a:gd name="connsiteX179" fmla="*/ 2567750 w 4228242"/>
              <a:gd name="connsiteY179" fmla="*/ 863564 h 2262602"/>
              <a:gd name="connsiteX180" fmla="*/ 2578418 w 4228242"/>
              <a:gd name="connsiteY180" fmla="*/ 859659 h 2262602"/>
              <a:gd name="connsiteX181" fmla="*/ 2538794 w 4228242"/>
              <a:gd name="connsiteY181" fmla="*/ 845657 h 2262602"/>
              <a:gd name="connsiteX182" fmla="*/ 2495264 w 4228242"/>
              <a:gd name="connsiteY182" fmla="*/ 828893 h 2262602"/>
              <a:gd name="connsiteX183" fmla="*/ 2492026 w 4228242"/>
              <a:gd name="connsiteY183" fmla="*/ 816130 h 2262602"/>
              <a:gd name="connsiteX184" fmla="*/ 2554796 w 4228242"/>
              <a:gd name="connsiteY184" fmla="*/ 827274 h 2262602"/>
              <a:gd name="connsiteX185" fmla="*/ 2558129 w 4228242"/>
              <a:gd name="connsiteY185" fmla="*/ 814701 h 2262602"/>
              <a:gd name="connsiteX186" fmla="*/ 2505742 w 4228242"/>
              <a:gd name="connsiteY186" fmla="*/ 810986 h 2262602"/>
              <a:gd name="connsiteX187" fmla="*/ 2506218 w 4228242"/>
              <a:gd name="connsiteY187" fmla="*/ 799937 h 2262602"/>
              <a:gd name="connsiteX188" fmla="*/ 2439353 w 4228242"/>
              <a:gd name="connsiteY188" fmla="*/ 772410 h 2262602"/>
              <a:gd name="connsiteX189" fmla="*/ 2408873 w 4228242"/>
              <a:gd name="connsiteY189" fmla="*/ 763838 h 2262602"/>
              <a:gd name="connsiteX190" fmla="*/ 2424970 w 4228242"/>
              <a:gd name="connsiteY190" fmla="*/ 754313 h 2262602"/>
              <a:gd name="connsiteX191" fmla="*/ 2422398 w 4228242"/>
              <a:gd name="connsiteY191" fmla="*/ 764504 h 2262602"/>
              <a:gd name="connsiteX192" fmla="*/ 2459831 w 4228242"/>
              <a:gd name="connsiteY192" fmla="*/ 767838 h 2262602"/>
              <a:gd name="connsiteX193" fmla="*/ 2464213 w 4228242"/>
              <a:gd name="connsiteY193" fmla="*/ 758504 h 2262602"/>
              <a:gd name="connsiteX194" fmla="*/ 2438400 w 4228242"/>
              <a:gd name="connsiteY194" fmla="*/ 754884 h 2262602"/>
              <a:gd name="connsiteX195" fmla="*/ 2427161 w 4228242"/>
              <a:gd name="connsiteY195" fmla="*/ 749645 h 2262602"/>
              <a:gd name="connsiteX196" fmla="*/ 2405634 w 4228242"/>
              <a:gd name="connsiteY196" fmla="*/ 722499 h 2262602"/>
              <a:gd name="connsiteX197" fmla="*/ 2453164 w 4228242"/>
              <a:gd name="connsiteY197" fmla="*/ 733453 h 2262602"/>
              <a:gd name="connsiteX198" fmla="*/ 2432876 w 4228242"/>
              <a:gd name="connsiteY198" fmla="*/ 718308 h 2262602"/>
              <a:gd name="connsiteX199" fmla="*/ 2438019 w 4228242"/>
              <a:gd name="connsiteY199" fmla="*/ 712212 h 2262602"/>
              <a:gd name="connsiteX200" fmla="*/ 2379345 w 4228242"/>
              <a:gd name="connsiteY200" fmla="*/ 667445 h 2262602"/>
              <a:gd name="connsiteX201" fmla="*/ 2374106 w 4228242"/>
              <a:gd name="connsiteY201" fmla="*/ 673445 h 2262602"/>
              <a:gd name="connsiteX202" fmla="*/ 2329529 w 4228242"/>
              <a:gd name="connsiteY202" fmla="*/ 646109 h 2262602"/>
              <a:gd name="connsiteX203" fmla="*/ 2330958 w 4228242"/>
              <a:gd name="connsiteY203" fmla="*/ 652490 h 2262602"/>
              <a:gd name="connsiteX204" fmla="*/ 2315718 w 4228242"/>
              <a:gd name="connsiteY204" fmla="*/ 636488 h 2262602"/>
              <a:gd name="connsiteX205" fmla="*/ 2303621 w 4228242"/>
              <a:gd name="connsiteY205" fmla="*/ 642013 h 2262602"/>
              <a:gd name="connsiteX206" fmla="*/ 2297906 w 4228242"/>
              <a:gd name="connsiteY206" fmla="*/ 616295 h 2262602"/>
              <a:gd name="connsiteX207" fmla="*/ 2282190 w 4228242"/>
              <a:gd name="connsiteY207" fmla="*/ 605532 h 2262602"/>
              <a:gd name="connsiteX208" fmla="*/ 2259521 w 4228242"/>
              <a:gd name="connsiteY208" fmla="*/ 585434 h 2262602"/>
              <a:gd name="connsiteX209" fmla="*/ 2242471 w 4228242"/>
              <a:gd name="connsiteY209" fmla="*/ 591245 h 2262602"/>
              <a:gd name="connsiteX210" fmla="*/ 2219420 w 4228242"/>
              <a:gd name="connsiteY210" fmla="*/ 631440 h 2262602"/>
              <a:gd name="connsiteX211" fmla="*/ 2236661 w 4228242"/>
              <a:gd name="connsiteY211" fmla="*/ 648776 h 2262602"/>
              <a:gd name="connsiteX212" fmla="*/ 2257425 w 4228242"/>
              <a:gd name="connsiteY212" fmla="*/ 659253 h 2262602"/>
              <a:gd name="connsiteX213" fmla="*/ 2307146 w 4228242"/>
              <a:gd name="connsiteY213" fmla="*/ 686685 h 2262602"/>
              <a:gd name="connsiteX214" fmla="*/ 2310860 w 4228242"/>
              <a:gd name="connsiteY214" fmla="*/ 702782 h 2262602"/>
              <a:gd name="connsiteX215" fmla="*/ 2289715 w 4228242"/>
              <a:gd name="connsiteY215" fmla="*/ 698210 h 2262602"/>
              <a:gd name="connsiteX216" fmla="*/ 2292858 w 4228242"/>
              <a:gd name="connsiteY216" fmla="*/ 682589 h 2262602"/>
              <a:gd name="connsiteX217" fmla="*/ 2277809 w 4228242"/>
              <a:gd name="connsiteY217" fmla="*/ 675255 h 2262602"/>
              <a:gd name="connsiteX218" fmla="*/ 2282571 w 4228242"/>
              <a:gd name="connsiteY218" fmla="*/ 689066 h 2262602"/>
              <a:gd name="connsiteX219" fmla="*/ 2255330 w 4228242"/>
              <a:gd name="connsiteY219" fmla="*/ 687066 h 2262602"/>
              <a:gd name="connsiteX220" fmla="*/ 2232374 w 4228242"/>
              <a:gd name="connsiteY220" fmla="*/ 666778 h 2262602"/>
              <a:gd name="connsiteX221" fmla="*/ 2238185 w 4228242"/>
              <a:gd name="connsiteY221" fmla="*/ 655348 h 2262602"/>
              <a:gd name="connsiteX222" fmla="*/ 2188464 w 4228242"/>
              <a:gd name="connsiteY222" fmla="*/ 627344 h 2262602"/>
              <a:gd name="connsiteX223" fmla="*/ 2173510 w 4228242"/>
              <a:gd name="connsiteY223" fmla="*/ 625154 h 2262602"/>
              <a:gd name="connsiteX224" fmla="*/ 2170748 w 4228242"/>
              <a:gd name="connsiteY224" fmla="*/ 620963 h 2262602"/>
              <a:gd name="connsiteX225" fmla="*/ 2167319 w 4228242"/>
              <a:gd name="connsiteY225" fmla="*/ 616772 h 2262602"/>
              <a:gd name="connsiteX226" fmla="*/ 2159984 w 4228242"/>
              <a:gd name="connsiteY226" fmla="*/ 612962 h 2262602"/>
              <a:gd name="connsiteX227" fmla="*/ 2163413 w 4228242"/>
              <a:gd name="connsiteY227" fmla="*/ 623249 h 2262602"/>
              <a:gd name="connsiteX228" fmla="*/ 2148459 w 4228242"/>
              <a:gd name="connsiteY228" fmla="*/ 618581 h 2262602"/>
              <a:gd name="connsiteX229" fmla="*/ 2140458 w 4228242"/>
              <a:gd name="connsiteY229" fmla="*/ 600198 h 2262602"/>
              <a:gd name="connsiteX230" fmla="*/ 2135791 w 4228242"/>
              <a:gd name="connsiteY230" fmla="*/ 609342 h 2262602"/>
              <a:gd name="connsiteX231" fmla="*/ 2093119 w 4228242"/>
              <a:gd name="connsiteY231" fmla="*/ 590959 h 2262602"/>
              <a:gd name="connsiteX232" fmla="*/ 2086070 w 4228242"/>
              <a:gd name="connsiteY232" fmla="*/ 570194 h 2262602"/>
              <a:gd name="connsiteX233" fmla="*/ 2079212 w 4228242"/>
              <a:gd name="connsiteY233" fmla="*/ 578291 h 2262602"/>
              <a:gd name="connsiteX234" fmla="*/ 2090738 w 4228242"/>
              <a:gd name="connsiteY234" fmla="*/ 584006 h 2262602"/>
              <a:gd name="connsiteX235" fmla="*/ 2053876 w 4228242"/>
              <a:gd name="connsiteY235" fmla="*/ 571433 h 2262602"/>
              <a:gd name="connsiteX236" fmla="*/ 2051399 w 4228242"/>
              <a:gd name="connsiteY236" fmla="*/ 558764 h 2262602"/>
              <a:gd name="connsiteX237" fmla="*/ 2057305 w 4228242"/>
              <a:gd name="connsiteY237" fmla="*/ 570290 h 2262602"/>
              <a:gd name="connsiteX238" fmla="*/ 2079117 w 4228242"/>
              <a:gd name="connsiteY238" fmla="*/ 566765 h 2262602"/>
              <a:gd name="connsiteX239" fmla="*/ 2053495 w 4228242"/>
              <a:gd name="connsiteY239" fmla="*/ 542477 h 2262602"/>
              <a:gd name="connsiteX240" fmla="*/ 2000345 w 4228242"/>
              <a:gd name="connsiteY240" fmla="*/ 489041 h 2262602"/>
              <a:gd name="connsiteX241" fmla="*/ 2008442 w 4228242"/>
              <a:gd name="connsiteY241" fmla="*/ 484184 h 2262602"/>
              <a:gd name="connsiteX242" fmla="*/ 1987772 w 4228242"/>
              <a:gd name="connsiteY242" fmla="*/ 471896 h 2262602"/>
              <a:gd name="connsiteX243" fmla="*/ 2021300 w 4228242"/>
              <a:gd name="connsiteY243" fmla="*/ 481612 h 2262602"/>
              <a:gd name="connsiteX244" fmla="*/ 2013776 w 4228242"/>
              <a:gd name="connsiteY244" fmla="*/ 472563 h 2262602"/>
              <a:gd name="connsiteX245" fmla="*/ 2037683 w 4228242"/>
              <a:gd name="connsiteY245" fmla="*/ 477897 h 2262602"/>
              <a:gd name="connsiteX246" fmla="*/ 2051590 w 4228242"/>
              <a:gd name="connsiteY246" fmla="*/ 467229 h 2262602"/>
              <a:gd name="connsiteX247" fmla="*/ 2036540 w 4228242"/>
              <a:gd name="connsiteY247" fmla="*/ 448941 h 2262602"/>
              <a:gd name="connsiteX248" fmla="*/ 2075402 w 4228242"/>
              <a:gd name="connsiteY248" fmla="*/ 472754 h 2262602"/>
              <a:gd name="connsiteX249" fmla="*/ 2062353 w 4228242"/>
              <a:gd name="connsiteY249" fmla="*/ 469325 h 2262602"/>
              <a:gd name="connsiteX250" fmla="*/ 2063877 w 4228242"/>
              <a:gd name="connsiteY250" fmla="*/ 478564 h 2262602"/>
              <a:gd name="connsiteX251" fmla="*/ 2094071 w 4228242"/>
              <a:gd name="connsiteY251" fmla="*/ 476278 h 2262602"/>
              <a:gd name="connsiteX252" fmla="*/ 2104835 w 4228242"/>
              <a:gd name="connsiteY252" fmla="*/ 490280 h 2262602"/>
              <a:gd name="connsiteX253" fmla="*/ 2118741 w 4228242"/>
              <a:gd name="connsiteY253" fmla="*/ 485708 h 2262602"/>
              <a:gd name="connsiteX254" fmla="*/ 2183606 w 4228242"/>
              <a:gd name="connsiteY254" fmla="*/ 538190 h 2262602"/>
              <a:gd name="connsiteX255" fmla="*/ 2178844 w 4228242"/>
              <a:gd name="connsiteY255" fmla="*/ 524379 h 2262602"/>
              <a:gd name="connsiteX256" fmla="*/ 2184749 w 4228242"/>
              <a:gd name="connsiteY256" fmla="*/ 524474 h 2262602"/>
              <a:gd name="connsiteX257" fmla="*/ 2204752 w 4228242"/>
              <a:gd name="connsiteY257" fmla="*/ 548858 h 2262602"/>
              <a:gd name="connsiteX258" fmla="*/ 2211229 w 4228242"/>
              <a:gd name="connsiteY258" fmla="*/ 551621 h 2262602"/>
              <a:gd name="connsiteX259" fmla="*/ 2214753 w 4228242"/>
              <a:gd name="connsiteY259" fmla="*/ 553049 h 2262602"/>
              <a:gd name="connsiteX260" fmla="*/ 2219230 w 4228242"/>
              <a:gd name="connsiteY260" fmla="*/ 559050 h 2262602"/>
              <a:gd name="connsiteX261" fmla="*/ 2233327 w 4228242"/>
              <a:gd name="connsiteY261" fmla="*/ 554669 h 2262602"/>
              <a:gd name="connsiteX262" fmla="*/ 2223040 w 4228242"/>
              <a:gd name="connsiteY262" fmla="*/ 560955 h 2262602"/>
              <a:gd name="connsiteX263" fmla="*/ 2271141 w 4228242"/>
              <a:gd name="connsiteY263" fmla="*/ 591054 h 2262602"/>
              <a:gd name="connsiteX264" fmla="*/ 2318671 w 4228242"/>
              <a:gd name="connsiteY264" fmla="*/ 603151 h 2262602"/>
              <a:gd name="connsiteX265" fmla="*/ 2358962 w 4228242"/>
              <a:gd name="connsiteY265" fmla="*/ 620105 h 2262602"/>
              <a:gd name="connsiteX266" fmla="*/ 2360390 w 4228242"/>
              <a:gd name="connsiteY266" fmla="*/ 626582 h 2262602"/>
              <a:gd name="connsiteX267" fmla="*/ 2351342 w 4228242"/>
              <a:gd name="connsiteY267" fmla="*/ 630773 h 2262602"/>
              <a:gd name="connsiteX268" fmla="*/ 2371439 w 4228242"/>
              <a:gd name="connsiteY268" fmla="*/ 646299 h 2262602"/>
              <a:gd name="connsiteX269" fmla="*/ 2359343 w 4228242"/>
              <a:gd name="connsiteY269" fmla="*/ 614676 h 2262602"/>
              <a:gd name="connsiteX270" fmla="*/ 2380964 w 4228242"/>
              <a:gd name="connsiteY270" fmla="*/ 622296 h 2262602"/>
              <a:gd name="connsiteX271" fmla="*/ 2360200 w 4228242"/>
              <a:gd name="connsiteY271" fmla="*/ 603627 h 2262602"/>
              <a:gd name="connsiteX272" fmla="*/ 2353056 w 4228242"/>
              <a:gd name="connsiteY272" fmla="*/ 608675 h 2262602"/>
              <a:gd name="connsiteX273" fmla="*/ 2349056 w 4228242"/>
              <a:gd name="connsiteY273" fmla="*/ 598103 h 2262602"/>
              <a:gd name="connsiteX274" fmla="*/ 2314194 w 4228242"/>
              <a:gd name="connsiteY274" fmla="*/ 575243 h 2262602"/>
              <a:gd name="connsiteX275" fmla="*/ 2328767 w 4228242"/>
              <a:gd name="connsiteY275" fmla="*/ 574004 h 2262602"/>
              <a:gd name="connsiteX276" fmla="*/ 2243233 w 4228242"/>
              <a:gd name="connsiteY276" fmla="*/ 530856 h 2262602"/>
              <a:gd name="connsiteX277" fmla="*/ 2247424 w 4228242"/>
              <a:gd name="connsiteY277" fmla="*/ 527237 h 2262602"/>
              <a:gd name="connsiteX278" fmla="*/ 2227707 w 4228242"/>
              <a:gd name="connsiteY278" fmla="*/ 519140 h 2262602"/>
              <a:gd name="connsiteX279" fmla="*/ 2221992 w 4228242"/>
              <a:gd name="connsiteY279" fmla="*/ 516283 h 2262602"/>
              <a:gd name="connsiteX280" fmla="*/ 2215325 w 4228242"/>
              <a:gd name="connsiteY280" fmla="*/ 513711 h 2262602"/>
              <a:gd name="connsiteX281" fmla="*/ 2199989 w 4228242"/>
              <a:gd name="connsiteY281" fmla="*/ 511997 h 2262602"/>
              <a:gd name="connsiteX282" fmla="*/ 2208276 w 4228242"/>
              <a:gd name="connsiteY282" fmla="*/ 507520 h 2262602"/>
              <a:gd name="connsiteX283" fmla="*/ 2177606 w 4228242"/>
              <a:gd name="connsiteY283" fmla="*/ 503710 h 2262602"/>
              <a:gd name="connsiteX284" fmla="*/ 2175129 w 4228242"/>
              <a:gd name="connsiteY284" fmla="*/ 485231 h 2262602"/>
              <a:gd name="connsiteX285" fmla="*/ 2164556 w 4228242"/>
              <a:gd name="connsiteY285" fmla="*/ 488565 h 2262602"/>
              <a:gd name="connsiteX286" fmla="*/ 2165699 w 4228242"/>
              <a:gd name="connsiteY286" fmla="*/ 480469 h 2262602"/>
              <a:gd name="connsiteX287" fmla="*/ 2125599 w 4228242"/>
              <a:gd name="connsiteY287" fmla="*/ 471992 h 2262602"/>
              <a:gd name="connsiteX288" fmla="*/ 2135981 w 4228242"/>
              <a:gd name="connsiteY288" fmla="*/ 462752 h 2262602"/>
              <a:gd name="connsiteX289" fmla="*/ 2069973 w 4228242"/>
              <a:gd name="connsiteY289" fmla="*/ 421985 h 2262602"/>
              <a:gd name="connsiteX290" fmla="*/ 2059115 w 4228242"/>
              <a:gd name="connsiteY290" fmla="*/ 419795 h 2262602"/>
              <a:gd name="connsiteX291" fmla="*/ 2057210 w 4228242"/>
              <a:gd name="connsiteY291" fmla="*/ 430177 h 2262602"/>
              <a:gd name="connsiteX292" fmla="*/ 2038445 w 4228242"/>
              <a:gd name="connsiteY292" fmla="*/ 413032 h 2262602"/>
              <a:gd name="connsiteX293" fmla="*/ 2049113 w 4228242"/>
              <a:gd name="connsiteY293" fmla="*/ 409412 h 2262602"/>
              <a:gd name="connsiteX294" fmla="*/ 2020062 w 4228242"/>
              <a:gd name="connsiteY294" fmla="*/ 381885 h 2262602"/>
              <a:gd name="connsiteX295" fmla="*/ 2067973 w 4228242"/>
              <a:gd name="connsiteY295" fmla="*/ 401602 h 2262602"/>
              <a:gd name="connsiteX296" fmla="*/ 2095691 w 4228242"/>
              <a:gd name="connsiteY296" fmla="*/ 414365 h 2262602"/>
              <a:gd name="connsiteX297" fmla="*/ 2124551 w 4228242"/>
              <a:gd name="connsiteY297" fmla="*/ 419604 h 2262602"/>
              <a:gd name="connsiteX298" fmla="*/ 2109121 w 4228242"/>
              <a:gd name="connsiteY298" fmla="*/ 414842 h 2262602"/>
              <a:gd name="connsiteX299" fmla="*/ 2098072 w 4228242"/>
              <a:gd name="connsiteY299" fmla="*/ 400840 h 2262602"/>
              <a:gd name="connsiteX300" fmla="*/ 2136267 w 4228242"/>
              <a:gd name="connsiteY300" fmla="*/ 413984 h 2262602"/>
              <a:gd name="connsiteX301" fmla="*/ 2133695 w 4228242"/>
              <a:gd name="connsiteY301" fmla="*/ 406936 h 2262602"/>
              <a:gd name="connsiteX302" fmla="*/ 2139601 w 4228242"/>
              <a:gd name="connsiteY302" fmla="*/ 407031 h 2262602"/>
              <a:gd name="connsiteX303" fmla="*/ 2183797 w 4228242"/>
              <a:gd name="connsiteY303" fmla="*/ 426176 h 2262602"/>
              <a:gd name="connsiteX304" fmla="*/ 2209133 w 4228242"/>
              <a:gd name="connsiteY304" fmla="*/ 453227 h 2262602"/>
              <a:gd name="connsiteX305" fmla="*/ 2190750 w 4228242"/>
              <a:gd name="connsiteY305" fmla="*/ 418175 h 2262602"/>
              <a:gd name="connsiteX306" fmla="*/ 2202656 w 4228242"/>
              <a:gd name="connsiteY306" fmla="*/ 418366 h 2262602"/>
              <a:gd name="connsiteX307" fmla="*/ 2158460 w 4228242"/>
              <a:gd name="connsiteY307" fmla="*/ 404936 h 2262602"/>
              <a:gd name="connsiteX308" fmla="*/ 2164652 w 4228242"/>
              <a:gd name="connsiteY308" fmla="*/ 416651 h 2262602"/>
              <a:gd name="connsiteX309" fmla="*/ 2147697 w 4228242"/>
              <a:gd name="connsiteY309" fmla="*/ 402459 h 2262602"/>
              <a:gd name="connsiteX310" fmla="*/ 2146268 w 4228242"/>
              <a:gd name="connsiteY310" fmla="*/ 393125 h 2262602"/>
              <a:gd name="connsiteX311" fmla="*/ 2136934 w 4228242"/>
              <a:gd name="connsiteY311" fmla="*/ 399983 h 2262602"/>
              <a:gd name="connsiteX312" fmla="*/ 2128457 w 4228242"/>
              <a:gd name="connsiteY312" fmla="*/ 392934 h 2262602"/>
              <a:gd name="connsiteX313" fmla="*/ 2130552 w 4228242"/>
              <a:gd name="connsiteY313" fmla="*/ 382457 h 2262602"/>
              <a:gd name="connsiteX314" fmla="*/ 2111502 w 4228242"/>
              <a:gd name="connsiteY314" fmla="*/ 378742 h 2262602"/>
              <a:gd name="connsiteX315" fmla="*/ 2002536 w 4228242"/>
              <a:gd name="connsiteY315" fmla="*/ 334355 h 2262602"/>
              <a:gd name="connsiteX316" fmla="*/ 2006060 w 4228242"/>
              <a:gd name="connsiteY316" fmla="*/ 333117 h 2262602"/>
              <a:gd name="connsiteX317" fmla="*/ 1982057 w 4228242"/>
              <a:gd name="connsiteY317" fmla="*/ 333498 h 2262602"/>
              <a:gd name="connsiteX318" fmla="*/ 1965674 w 4228242"/>
              <a:gd name="connsiteY318" fmla="*/ 323211 h 2262602"/>
              <a:gd name="connsiteX319" fmla="*/ 1976056 w 4228242"/>
              <a:gd name="connsiteY319" fmla="*/ 333593 h 2262602"/>
              <a:gd name="connsiteX320" fmla="*/ 1969103 w 4228242"/>
              <a:gd name="connsiteY320" fmla="*/ 336070 h 2262602"/>
              <a:gd name="connsiteX321" fmla="*/ 1954054 w 4228242"/>
              <a:gd name="connsiteY321" fmla="*/ 329402 h 2262602"/>
              <a:gd name="connsiteX322" fmla="*/ 1949387 w 4228242"/>
              <a:gd name="connsiteY322" fmla="*/ 319115 h 2262602"/>
              <a:gd name="connsiteX323" fmla="*/ 1908905 w 4228242"/>
              <a:gd name="connsiteY323" fmla="*/ 307685 h 2262602"/>
              <a:gd name="connsiteX324" fmla="*/ 1914430 w 4228242"/>
              <a:gd name="connsiteY324" fmla="*/ 301685 h 2262602"/>
              <a:gd name="connsiteX325" fmla="*/ 1897475 w 4228242"/>
              <a:gd name="connsiteY325" fmla="*/ 291779 h 2262602"/>
              <a:gd name="connsiteX326" fmla="*/ 1920431 w 4228242"/>
              <a:gd name="connsiteY326" fmla="*/ 287397 h 2262602"/>
              <a:gd name="connsiteX327" fmla="*/ 1882045 w 4228242"/>
              <a:gd name="connsiteY327" fmla="*/ 285302 h 2262602"/>
              <a:gd name="connsiteX328" fmla="*/ 1894904 w 4228242"/>
              <a:gd name="connsiteY328" fmla="*/ 290636 h 2262602"/>
              <a:gd name="connsiteX329" fmla="*/ 1870424 w 4228242"/>
              <a:gd name="connsiteY329" fmla="*/ 291588 h 2262602"/>
              <a:gd name="connsiteX330" fmla="*/ 1864709 w 4228242"/>
              <a:gd name="connsiteY330" fmla="*/ 283682 h 2262602"/>
              <a:gd name="connsiteX331" fmla="*/ 1863662 w 4228242"/>
              <a:gd name="connsiteY331" fmla="*/ 263775 h 2262602"/>
              <a:gd name="connsiteX332" fmla="*/ 1862138 w 4228242"/>
              <a:gd name="connsiteY332" fmla="*/ 282635 h 2262602"/>
              <a:gd name="connsiteX333" fmla="*/ 1852517 w 4228242"/>
              <a:gd name="connsiteY333" fmla="*/ 284159 h 2262602"/>
              <a:gd name="connsiteX334" fmla="*/ 1830610 w 4228242"/>
              <a:gd name="connsiteY334" fmla="*/ 263966 h 2262602"/>
              <a:gd name="connsiteX335" fmla="*/ 1854327 w 4228242"/>
              <a:gd name="connsiteY335" fmla="*/ 257108 h 2262602"/>
              <a:gd name="connsiteX336" fmla="*/ 1822037 w 4228242"/>
              <a:gd name="connsiteY336" fmla="*/ 255012 h 2262602"/>
              <a:gd name="connsiteX337" fmla="*/ 1823085 w 4228242"/>
              <a:gd name="connsiteY337" fmla="*/ 244439 h 2262602"/>
              <a:gd name="connsiteX338" fmla="*/ 1746218 w 4228242"/>
              <a:gd name="connsiteY338" fmla="*/ 229390 h 2262602"/>
              <a:gd name="connsiteX339" fmla="*/ 1756029 w 4228242"/>
              <a:gd name="connsiteY339" fmla="*/ 235772 h 2262602"/>
              <a:gd name="connsiteX340" fmla="*/ 1746218 w 4228242"/>
              <a:gd name="connsiteY340" fmla="*/ 237677 h 2262602"/>
              <a:gd name="connsiteX341" fmla="*/ 1743456 w 4228242"/>
              <a:gd name="connsiteY341" fmla="*/ 220151 h 2262602"/>
              <a:gd name="connsiteX342" fmla="*/ 1690878 w 4228242"/>
              <a:gd name="connsiteY342" fmla="*/ 206149 h 2262602"/>
              <a:gd name="connsiteX343" fmla="*/ 1680401 w 4228242"/>
              <a:gd name="connsiteY343" fmla="*/ 191671 h 2262602"/>
              <a:gd name="connsiteX344" fmla="*/ 1684306 w 4228242"/>
              <a:gd name="connsiteY344" fmla="*/ 198434 h 2262602"/>
              <a:gd name="connsiteX345" fmla="*/ 1644491 w 4228242"/>
              <a:gd name="connsiteY345" fmla="*/ 187861 h 2262602"/>
              <a:gd name="connsiteX346" fmla="*/ 1616107 w 4228242"/>
              <a:gd name="connsiteY346" fmla="*/ 151475 h 2262602"/>
              <a:gd name="connsiteX347" fmla="*/ 1610963 w 4228242"/>
              <a:gd name="connsiteY347" fmla="*/ 157952 h 2262602"/>
              <a:gd name="connsiteX348" fmla="*/ 1530572 w 4228242"/>
              <a:gd name="connsiteY348" fmla="*/ 114137 h 2262602"/>
              <a:gd name="connsiteX349" fmla="*/ 1527524 w 4228242"/>
              <a:gd name="connsiteY349" fmla="*/ 102612 h 2262602"/>
              <a:gd name="connsiteX350" fmla="*/ 1482090 w 4228242"/>
              <a:gd name="connsiteY350" fmla="*/ 95087 h 2262602"/>
              <a:gd name="connsiteX351" fmla="*/ 1479423 w 4228242"/>
              <a:gd name="connsiteY351" fmla="*/ 104993 h 2262602"/>
              <a:gd name="connsiteX352" fmla="*/ 1469041 w 4228242"/>
              <a:gd name="connsiteY352" fmla="*/ 96707 h 2262602"/>
              <a:gd name="connsiteX353" fmla="*/ 1464183 w 4228242"/>
              <a:gd name="connsiteY353" fmla="*/ 79276 h 2262602"/>
              <a:gd name="connsiteX354" fmla="*/ 1455706 w 4228242"/>
              <a:gd name="connsiteY354" fmla="*/ 87563 h 2262602"/>
              <a:gd name="connsiteX355" fmla="*/ 1439323 w 4228242"/>
              <a:gd name="connsiteY355" fmla="*/ 77657 h 2262602"/>
              <a:gd name="connsiteX356" fmla="*/ 1450086 w 4228242"/>
              <a:gd name="connsiteY356" fmla="*/ 72704 h 2262602"/>
              <a:gd name="connsiteX357" fmla="*/ 1449038 w 4228242"/>
              <a:gd name="connsiteY357" fmla="*/ 64417 h 2262602"/>
              <a:gd name="connsiteX358" fmla="*/ 1427131 w 4228242"/>
              <a:gd name="connsiteY358" fmla="*/ 48224 h 2262602"/>
              <a:gd name="connsiteX359" fmla="*/ 1420368 w 4228242"/>
              <a:gd name="connsiteY359" fmla="*/ 75656 h 2262602"/>
              <a:gd name="connsiteX360" fmla="*/ 1428179 w 4228242"/>
              <a:gd name="connsiteY360" fmla="*/ 96135 h 2262602"/>
              <a:gd name="connsiteX361" fmla="*/ 1355598 w 4228242"/>
              <a:gd name="connsiteY361" fmla="*/ 72323 h 2262602"/>
              <a:gd name="connsiteX362" fmla="*/ 1289685 w 4228242"/>
              <a:gd name="connsiteY362" fmla="*/ 35080 h 2262602"/>
              <a:gd name="connsiteX363" fmla="*/ 1290923 w 4228242"/>
              <a:gd name="connsiteY363" fmla="*/ 11744 h 2262602"/>
              <a:gd name="connsiteX364" fmla="*/ 1234726 w 4228242"/>
              <a:gd name="connsiteY364" fmla="*/ 18411 h 2262602"/>
              <a:gd name="connsiteX365" fmla="*/ 1200436 w 4228242"/>
              <a:gd name="connsiteY365" fmla="*/ 3933 h 2262602"/>
              <a:gd name="connsiteX366" fmla="*/ 1182910 w 4228242"/>
              <a:gd name="connsiteY366" fmla="*/ 123 h 2262602"/>
              <a:gd name="connsiteX367" fmla="*/ 1165193 w 4228242"/>
              <a:gd name="connsiteY367" fmla="*/ 1933 h 2262602"/>
              <a:gd name="connsiteX368" fmla="*/ 1163955 w 4228242"/>
              <a:gd name="connsiteY368" fmla="*/ 32984 h 2262602"/>
              <a:gd name="connsiteX369" fmla="*/ 1118045 w 4228242"/>
              <a:gd name="connsiteY369" fmla="*/ 47272 h 2262602"/>
              <a:gd name="connsiteX370" fmla="*/ 1068038 w 4228242"/>
              <a:gd name="connsiteY370" fmla="*/ 45653 h 2262602"/>
              <a:gd name="connsiteX371" fmla="*/ 1062038 w 4228242"/>
              <a:gd name="connsiteY371" fmla="*/ 39652 h 2262602"/>
              <a:gd name="connsiteX372" fmla="*/ 1063943 w 4228242"/>
              <a:gd name="connsiteY372" fmla="*/ 52892 h 2262602"/>
              <a:gd name="connsiteX373" fmla="*/ 1037177 w 4228242"/>
              <a:gd name="connsiteY373" fmla="*/ 62988 h 2262602"/>
              <a:gd name="connsiteX374" fmla="*/ 1011460 w 4228242"/>
              <a:gd name="connsiteY374" fmla="*/ 68227 h 2262602"/>
              <a:gd name="connsiteX375" fmla="*/ 1005650 w 4228242"/>
              <a:gd name="connsiteY375" fmla="*/ 96135 h 2262602"/>
              <a:gd name="connsiteX376" fmla="*/ 995648 w 4228242"/>
              <a:gd name="connsiteY376" fmla="*/ 95278 h 2262602"/>
              <a:gd name="connsiteX377" fmla="*/ 988790 w 4228242"/>
              <a:gd name="connsiteY377" fmla="*/ 97278 h 2262602"/>
              <a:gd name="connsiteX378" fmla="*/ 969359 w 4228242"/>
              <a:gd name="connsiteY378" fmla="*/ 87848 h 2262602"/>
              <a:gd name="connsiteX379" fmla="*/ 990886 w 4228242"/>
              <a:gd name="connsiteY379" fmla="*/ 112994 h 2262602"/>
              <a:gd name="connsiteX380" fmla="*/ 1010126 w 4228242"/>
              <a:gd name="connsiteY380" fmla="*/ 122519 h 2262602"/>
              <a:gd name="connsiteX381" fmla="*/ 996029 w 4228242"/>
              <a:gd name="connsiteY381" fmla="*/ 131568 h 2262602"/>
              <a:gd name="connsiteX382" fmla="*/ 1008031 w 4228242"/>
              <a:gd name="connsiteY382" fmla="*/ 145570 h 2262602"/>
              <a:gd name="connsiteX383" fmla="*/ 939546 w 4228242"/>
              <a:gd name="connsiteY383" fmla="*/ 137093 h 2262602"/>
              <a:gd name="connsiteX384" fmla="*/ 899065 w 4228242"/>
              <a:gd name="connsiteY384" fmla="*/ 142617 h 2262602"/>
              <a:gd name="connsiteX385" fmla="*/ 919925 w 4228242"/>
              <a:gd name="connsiteY385" fmla="*/ 130616 h 2262602"/>
              <a:gd name="connsiteX386" fmla="*/ 879062 w 4228242"/>
              <a:gd name="connsiteY386" fmla="*/ 131568 h 2262602"/>
              <a:gd name="connsiteX387" fmla="*/ 931640 w 4228242"/>
              <a:gd name="connsiteY387" fmla="*/ 114995 h 2262602"/>
              <a:gd name="connsiteX388" fmla="*/ 990410 w 4228242"/>
              <a:gd name="connsiteY388" fmla="*/ 118138 h 2262602"/>
              <a:gd name="connsiteX389" fmla="*/ 942785 w 4228242"/>
              <a:gd name="connsiteY389" fmla="*/ 108613 h 2262602"/>
              <a:gd name="connsiteX390" fmla="*/ 928592 w 4228242"/>
              <a:gd name="connsiteY390" fmla="*/ 109851 h 2262602"/>
              <a:gd name="connsiteX391" fmla="*/ 913924 w 4228242"/>
              <a:gd name="connsiteY391" fmla="*/ 112328 h 2262602"/>
              <a:gd name="connsiteX392" fmla="*/ 886206 w 4228242"/>
              <a:gd name="connsiteY392" fmla="*/ 118900 h 2262602"/>
              <a:gd name="connsiteX393" fmla="*/ 821341 w 4228242"/>
              <a:gd name="connsiteY393" fmla="*/ 121948 h 2262602"/>
              <a:gd name="connsiteX394" fmla="*/ 803910 w 4228242"/>
              <a:gd name="connsiteY394" fmla="*/ 111661 h 2262602"/>
              <a:gd name="connsiteX395" fmla="*/ 718757 w 4228242"/>
              <a:gd name="connsiteY395" fmla="*/ 108232 h 2262602"/>
              <a:gd name="connsiteX396" fmla="*/ 708565 w 4228242"/>
              <a:gd name="connsiteY396" fmla="*/ 116233 h 2262602"/>
              <a:gd name="connsiteX397" fmla="*/ 696849 w 4228242"/>
              <a:gd name="connsiteY397" fmla="*/ 104041 h 2262602"/>
              <a:gd name="connsiteX398" fmla="*/ 724662 w 4228242"/>
              <a:gd name="connsiteY398" fmla="*/ 87372 h 2262602"/>
              <a:gd name="connsiteX399" fmla="*/ 755714 w 4228242"/>
              <a:gd name="connsiteY399" fmla="*/ 73180 h 2262602"/>
              <a:gd name="connsiteX400" fmla="*/ 817912 w 4228242"/>
              <a:gd name="connsiteY400" fmla="*/ 44700 h 2262602"/>
              <a:gd name="connsiteX401" fmla="*/ 792004 w 4228242"/>
              <a:gd name="connsiteY401" fmla="*/ 21840 h 2262602"/>
              <a:gd name="connsiteX402" fmla="*/ 738854 w 4228242"/>
              <a:gd name="connsiteY402" fmla="*/ 32032 h 2262602"/>
              <a:gd name="connsiteX403" fmla="*/ 696278 w 4228242"/>
              <a:gd name="connsiteY403" fmla="*/ 54320 h 2262602"/>
              <a:gd name="connsiteX404" fmla="*/ 599313 w 4228242"/>
              <a:gd name="connsiteY404" fmla="*/ 90992 h 2262602"/>
              <a:gd name="connsiteX405" fmla="*/ 602266 w 4228242"/>
              <a:gd name="connsiteY405" fmla="*/ 147665 h 2262602"/>
              <a:gd name="connsiteX406" fmla="*/ 587883 w 4228242"/>
              <a:gd name="connsiteY406" fmla="*/ 152047 h 2262602"/>
              <a:gd name="connsiteX407" fmla="*/ 586835 w 4228242"/>
              <a:gd name="connsiteY407" fmla="*/ 201386 h 2262602"/>
              <a:gd name="connsiteX408" fmla="*/ 598170 w 4228242"/>
              <a:gd name="connsiteY408" fmla="*/ 205101 h 2262602"/>
              <a:gd name="connsiteX409" fmla="*/ 585883 w 4228242"/>
              <a:gd name="connsiteY409" fmla="*/ 222246 h 2262602"/>
              <a:gd name="connsiteX410" fmla="*/ 600647 w 4228242"/>
              <a:gd name="connsiteY410" fmla="*/ 225485 h 2262602"/>
              <a:gd name="connsiteX411" fmla="*/ 635127 w 4228242"/>
              <a:gd name="connsiteY411" fmla="*/ 294255 h 2262602"/>
              <a:gd name="connsiteX412" fmla="*/ 678180 w 4228242"/>
              <a:gd name="connsiteY412" fmla="*/ 365883 h 2262602"/>
              <a:gd name="connsiteX413" fmla="*/ 739616 w 4228242"/>
              <a:gd name="connsiteY413" fmla="*/ 411413 h 2262602"/>
              <a:gd name="connsiteX414" fmla="*/ 746855 w 4228242"/>
              <a:gd name="connsiteY414" fmla="*/ 444750 h 2262602"/>
              <a:gd name="connsiteX415" fmla="*/ 758762 w 4228242"/>
              <a:gd name="connsiteY415" fmla="*/ 449608 h 2262602"/>
              <a:gd name="connsiteX416" fmla="*/ 747236 w 4228242"/>
              <a:gd name="connsiteY416" fmla="*/ 455037 h 2262602"/>
              <a:gd name="connsiteX417" fmla="*/ 753523 w 4228242"/>
              <a:gd name="connsiteY417" fmla="*/ 467801 h 2262602"/>
              <a:gd name="connsiteX418" fmla="*/ 791623 w 4228242"/>
              <a:gd name="connsiteY418" fmla="*/ 526189 h 2262602"/>
              <a:gd name="connsiteX419" fmla="*/ 747808 w 4228242"/>
              <a:gd name="connsiteY419" fmla="*/ 520379 h 2262602"/>
              <a:gd name="connsiteX420" fmla="*/ 707326 w 4228242"/>
              <a:gd name="connsiteY420" fmla="*/ 518664 h 2262602"/>
              <a:gd name="connsiteX421" fmla="*/ 676942 w 4228242"/>
              <a:gd name="connsiteY421" fmla="*/ 497804 h 2262602"/>
              <a:gd name="connsiteX422" fmla="*/ 693515 w 4228242"/>
              <a:gd name="connsiteY422" fmla="*/ 486184 h 2262602"/>
              <a:gd name="connsiteX423" fmla="*/ 660749 w 4228242"/>
              <a:gd name="connsiteY423" fmla="*/ 475516 h 2262602"/>
              <a:gd name="connsiteX424" fmla="*/ 621125 w 4228242"/>
              <a:gd name="connsiteY424" fmla="*/ 472087 h 2262602"/>
              <a:gd name="connsiteX425" fmla="*/ 551498 w 4228242"/>
              <a:gd name="connsiteY425" fmla="*/ 458276 h 2262602"/>
              <a:gd name="connsiteX426" fmla="*/ 555879 w 4228242"/>
              <a:gd name="connsiteY426" fmla="*/ 447227 h 2262602"/>
              <a:gd name="connsiteX427" fmla="*/ 501968 w 4228242"/>
              <a:gd name="connsiteY427" fmla="*/ 456847 h 2262602"/>
              <a:gd name="connsiteX428" fmla="*/ 473297 w 4228242"/>
              <a:gd name="connsiteY428" fmla="*/ 458561 h 2262602"/>
              <a:gd name="connsiteX429" fmla="*/ 445199 w 4228242"/>
              <a:gd name="connsiteY429" fmla="*/ 459514 h 2262602"/>
              <a:gd name="connsiteX430" fmla="*/ 391382 w 4228242"/>
              <a:gd name="connsiteY430" fmla="*/ 445703 h 2262602"/>
              <a:gd name="connsiteX431" fmla="*/ 343662 w 4228242"/>
              <a:gd name="connsiteY431" fmla="*/ 432177 h 2262602"/>
              <a:gd name="connsiteX432" fmla="*/ 299180 w 4228242"/>
              <a:gd name="connsiteY432" fmla="*/ 430653 h 2262602"/>
              <a:gd name="connsiteX433" fmla="*/ 299371 w 4228242"/>
              <a:gd name="connsiteY433" fmla="*/ 389791 h 2262602"/>
              <a:gd name="connsiteX434" fmla="*/ 239649 w 4228242"/>
              <a:gd name="connsiteY434" fmla="*/ 387314 h 2262602"/>
              <a:gd name="connsiteX435" fmla="*/ 209264 w 4228242"/>
              <a:gd name="connsiteY435" fmla="*/ 410555 h 2262602"/>
              <a:gd name="connsiteX436" fmla="*/ 218980 w 4228242"/>
              <a:gd name="connsiteY436" fmla="*/ 395506 h 2262602"/>
              <a:gd name="connsiteX437" fmla="*/ 180308 w 4228242"/>
              <a:gd name="connsiteY437" fmla="*/ 364359 h 2262602"/>
              <a:gd name="connsiteX438" fmla="*/ 144875 w 4228242"/>
              <a:gd name="connsiteY438" fmla="*/ 371979 h 2262602"/>
              <a:gd name="connsiteX439" fmla="*/ 162782 w 4228242"/>
              <a:gd name="connsiteY439" fmla="*/ 363788 h 2262602"/>
              <a:gd name="connsiteX440" fmla="*/ 136779 w 4228242"/>
              <a:gd name="connsiteY440" fmla="*/ 364359 h 2262602"/>
              <a:gd name="connsiteX441" fmla="*/ 115253 w 4228242"/>
              <a:gd name="connsiteY441" fmla="*/ 374456 h 2262602"/>
              <a:gd name="connsiteX442" fmla="*/ 117539 w 4228242"/>
              <a:gd name="connsiteY442" fmla="*/ 396363 h 2262602"/>
              <a:gd name="connsiteX443" fmla="*/ 49530 w 4228242"/>
              <a:gd name="connsiteY443" fmla="*/ 409603 h 2262602"/>
              <a:gd name="connsiteX444" fmla="*/ 0 w 4228242"/>
              <a:gd name="connsiteY444" fmla="*/ 435511 h 2262602"/>
              <a:gd name="connsiteX445" fmla="*/ 26099 w 4228242"/>
              <a:gd name="connsiteY445" fmla="*/ 422843 h 2262602"/>
              <a:gd name="connsiteX446" fmla="*/ 52578 w 4228242"/>
              <a:gd name="connsiteY446" fmla="*/ 425129 h 2262602"/>
              <a:gd name="connsiteX447" fmla="*/ 80010 w 4228242"/>
              <a:gd name="connsiteY447" fmla="*/ 425891 h 2262602"/>
              <a:gd name="connsiteX448" fmla="*/ 136303 w 4228242"/>
              <a:gd name="connsiteY448" fmla="*/ 424367 h 2262602"/>
              <a:gd name="connsiteX449" fmla="*/ 137541 w 4228242"/>
              <a:gd name="connsiteY449" fmla="*/ 435320 h 2262602"/>
              <a:gd name="connsiteX450" fmla="*/ 164973 w 4228242"/>
              <a:gd name="connsiteY450" fmla="*/ 413794 h 2262602"/>
              <a:gd name="connsiteX451" fmla="*/ 192405 w 4228242"/>
              <a:gd name="connsiteY451" fmla="*/ 409793 h 2262602"/>
              <a:gd name="connsiteX452" fmla="*/ 211074 w 4228242"/>
              <a:gd name="connsiteY452" fmla="*/ 423986 h 2262602"/>
              <a:gd name="connsiteX453" fmla="*/ 210598 w 4228242"/>
              <a:gd name="connsiteY453" fmla="*/ 441035 h 2262602"/>
              <a:gd name="connsiteX454" fmla="*/ 199358 w 4228242"/>
              <a:gd name="connsiteY454" fmla="*/ 451799 h 2262602"/>
              <a:gd name="connsiteX455" fmla="*/ 146971 w 4228242"/>
              <a:gd name="connsiteY455" fmla="*/ 465705 h 2262602"/>
              <a:gd name="connsiteX456" fmla="*/ 89345 w 4228242"/>
              <a:gd name="connsiteY456" fmla="*/ 489994 h 2262602"/>
              <a:gd name="connsiteX457" fmla="*/ 173069 w 4228242"/>
              <a:gd name="connsiteY457" fmla="*/ 480945 h 2262602"/>
              <a:gd name="connsiteX458" fmla="*/ 218885 w 4228242"/>
              <a:gd name="connsiteY458" fmla="*/ 510758 h 2262602"/>
              <a:gd name="connsiteX459" fmla="*/ 229457 w 4228242"/>
              <a:gd name="connsiteY459" fmla="*/ 500376 h 2262602"/>
              <a:gd name="connsiteX460" fmla="*/ 266129 w 4228242"/>
              <a:gd name="connsiteY460" fmla="*/ 524284 h 2262602"/>
              <a:gd name="connsiteX461" fmla="*/ 291084 w 4228242"/>
              <a:gd name="connsiteY461" fmla="*/ 558098 h 2262602"/>
              <a:gd name="connsiteX462" fmla="*/ 259652 w 4228242"/>
              <a:gd name="connsiteY462" fmla="*/ 585911 h 2262602"/>
              <a:gd name="connsiteX463" fmla="*/ 228410 w 4228242"/>
              <a:gd name="connsiteY463" fmla="*/ 614200 h 2262602"/>
              <a:gd name="connsiteX464" fmla="*/ 224790 w 4228242"/>
              <a:gd name="connsiteY464" fmla="*/ 642203 h 2262602"/>
              <a:gd name="connsiteX465" fmla="*/ 237839 w 4228242"/>
              <a:gd name="connsiteY465" fmla="*/ 646966 h 2262602"/>
              <a:gd name="connsiteX466" fmla="*/ 230029 w 4228242"/>
              <a:gd name="connsiteY466" fmla="*/ 665635 h 2262602"/>
              <a:gd name="connsiteX467" fmla="*/ 253460 w 4228242"/>
              <a:gd name="connsiteY467" fmla="*/ 686018 h 2262602"/>
              <a:gd name="connsiteX468" fmla="*/ 280035 w 4228242"/>
              <a:gd name="connsiteY468" fmla="*/ 698020 h 2262602"/>
              <a:gd name="connsiteX469" fmla="*/ 244031 w 4228242"/>
              <a:gd name="connsiteY469" fmla="*/ 722690 h 2262602"/>
              <a:gd name="connsiteX470" fmla="*/ 226981 w 4228242"/>
              <a:gd name="connsiteY470" fmla="*/ 735453 h 2262602"/>
              <a:gd name="connsiteX471" fmla="*/ 215837 w 4228242"/>
              <a:gd name="connsiteY471" fmla="*/ 750122 h 2262602"/>
              <a:gd name="connsiteX472" fmla="*/ 233934 w 4228242"/>
              <a:gd name="connsiteY472" fmla="*/ 769267 h 2262602"/>
              <a:gd name="connsiteX473" fmla="*/ 280416 w 4228242"/>
              <a:gd name="connsiteY473" fmla="*/ 784602 h 2262602"/>
              <a:gd name="connsiteX474" fmla="*/ 291656 w 4228242"/>
              <a:gd name="connsiteY474" fmla="*/ 747645 h 2262602"/>
              <a:gd name="connsiteX475" fmla="*/ 308229 w 4228242"/>
              <a:gd name="connsiteY475" fmla="*/ 710593 h 2262602"/>
              <a:gd name="connsiteX476" fmla="*/ 439198 w 4228242"/>
              <a:gd name="connsiteY476" fmla="*/ 707164 h 2262602"/>
              <a:gd name="connsiteX477" fmla="*/ 431768 w 4228242"/>
              <a:gd name="connsiteY477" fmla="*/ 701449 h 2262602"/>
              <a:gd name="connsiteX478" fmla="*/ 458819 w 4228242"/>
              <a:gd name="connsiteY478" fmla="*/ 698210 h 2262602"/>
              <a:gd name="connsiteX479" fmla="*/ 471392 w 4228242"/>
              <a:gd name="connsiteY479" fmla="*/ 684209 h 2262602"/>
              <a:gd name="connsiteX480" fmla="*/ 460820 w 4228242"/>
              <a:gd name="connsiteY480" fmla="*/ 676398 h 2262602"/>
              <a:gd name="connsiteX481" fmla="*/ 511397 w 4228242"/>
              <a:gd name="connsiteY481" fmla="*/ 655919 h 2262602"/>
              <a:gd name="connsiteX482" fmla="*/ 562356 w 4228242"/>
              <a:gd name="connsiteY482" fmla="*/ 634583 h 2262602"/>
              <a:gd name="connsiteX483" fmla="*/ 563690 w 4228242"/>
              <a:gd name="connsiteY483" fmla="*/ 626487 h 2262602"/>
              <a:gd name="connsiteX484" fmla="*/ 603218 w 4228242"/>
              <a:gd name="connsiteY484" fmla="*/ 619629 h 2262602"/>
              <a:gd name="connsiteX485" fmla="*/ 638461 w 4228242"/>
              <a:gd name="connsiteY485" fmla="*/ 610580 h 2262602"/>
              <a:gd name="connsiteX486" fmla="*/ 672751 w 4228242"/>
              <a:gd name="connsiteY486" fmla="*/ 601532 h 2262602"/>
              <a:gd name="connsiteX487" fmla="*/ 709613 w 4228242"/>
              <a:gd name="connsiteY487" fmla="*/ 593626 h 2262602"/>
              <a:gd name="connsiteX488" fmla="*/ 711803 w 4228242"/>
              <a:gd name="connsiteY488" fmla="*/ 585720 h 2262602"/>
              <a:gd name="connsiteX489" fmla="*/ 744284 w 4228242"/>
              <a:gd name="connsiteY489" fmla="*/ 589340 h 2262602"/>
              <a:gd name="connsiteX490" fmla="*/ 741426 w 4228242"/>
              <a:gd name="connsiteY490" fmla="*/ 584291 h 2262602"/>
              <a:gd name="connsiteX491" fmla="*/ 806101 w 4228242"/>
              <a:gd name="connsiteY491" fmla="*/ 584291 h 2262602"/>
              <a:gd name="connsiteX492" fmla="*/ 844582 w 4228242"/>
              <a:gd name="connsiteY492" fmla="*/ 612295 h 2262602"/>
              <a:gd name="connsiteX493" fmla="*/ 836771 w 4228242"/>
              <a:gd name="connsiteY493" fmla="*/ 614676 h 2262602"/>
              <a:gd name="connsiteX494" fmla="*/ 849059 w 4228242"/>
              <a:gd name="connsiteY494" fmla="*/ 638203 h 2262602"/>
              <a:gd name="connsiteX495" fmla="*/ 863537 w 4228242"/>
              <a:gd name="connsiteY495" fmla="*/ 659253 h 2262602"/>
              <a:gd name="connsiteX496" fmla="*/ 865632 w 4228242"/>
              <a:gd name="connsiteY496" fmla="*/ 669635 h 2262602"/>
              <a:gd name="connsiteX497" fmla="*/ 875728 w 4228242"/>
              <a:gd name="connsiteY497" fmla="*/ 667349 h 2262602"/>
              <a:gd name="connsiteX498" fmla="*/ 877824 w 4228242"/>
              <a:gd name="connsiteY498" fmla="*/ 675160 h 2262602"/>
              <a:gd name="connsiteX499" fmla="*/ 870109 w 4228242"/>
              <a:gd name="connsiteY499" fmla="*/ 680113 h 2262602"/>
              <a:gd name="connsiteX500" fmla="*/ 879062 w 4228242"/>
              <a:gd name="connsiteY500" fmla="*/ 698401 h 2262602"/>
              <a:gd name="connsiteX501" fmla="*/ 899446 w 4228242"/>
              <a:gd name="connsiteY501" fmla="*/ 686876 h 2262602"/>
              <a:gd name="connsiteX502" fmla="*/ 898208 w 4228242"/>
              <a:gd name="connsiteY502" fmla="*/ 704878 h 2262602"/>
              <a:gd name="connsiteX503" fmla="*/ 888492 w 4228242"/>
              <a:gd name="connsiteY503" fmla="*/ 704116 h 2262602"/>
              <a:gd name="connsiteX504" fmla="*/ 894874 w 4228242"/>
              <a:gd name="connsiteY504" fmla="*/ 717546 h 2262602"/>
              <a:gd name="connsiteX505" fmla="*/ 904685 w 4228242"/>
              <a:gd name="connsiteY505" fmla="*/ 715736 h 2262602"/>
              <a:gd name="connsiteX506" fmla="*/ 910876 w 4228242"/>
              <a:gd name="connsiteY506" fmla="*/ 729167 h 2262602"/>
              <a:gd name="connsiteX507" fmla="*/ 865251 w 4228242"/>
              <a:gd name="connsiteY507" fmla="*/ 728881 h 2262602"/>
              <a:gd name="connsiteX508" fmla="*/ 824865 w 4228242"/>
              <a:gd name="connsiteY508" fmla="*/ 699353 h 2262602"/>
              <a:gd name="connsiteX509" fmla="*/ 832295 w 4228242"/>
              <a:gd name="connsiteY509" fmla="*/ 694400 h 2262602"/>
              <a:gd name="connsiteX510" fmla="*/ 822674 w 4228242"/>
              <a:gd name="connsiteY510" fmla="*/ 681256 h 2262602"/>
              <a:gd name="connsiteX511" fmla="*/ 806101 w 4228242"/>
              <a:gd name="connsiteY511" fmla="*/ 676208 h 2262602"/>
              <a:gd name="connsiteX512" fmla="*/ 793528 w 4228242"/>
              <a:gd name="connsiteY512" fmla="*/ 662777 h 2262602"/>
              <a:gd name="connsiteX513" fmla="*/ 761714 w 4228242"/>
              <a:gd name="connsiteY513" fmla="*/ 640584 h 2262602"/>
              <a:gd name="connsiteX514" fmla="*/ 736378 w 4228242"/>
              <a:gd name="connsiteY514" fmla="*/ 651538 h 2262602"/>
              <a:gd name="connsiteX515" fmla="*/ 718852 w 4228242"/>
              <a:gd name="connsiteY515" fmla="*/ 660110 h 2262602"/>
              <a:gd name="connsiteX516" fmla="*/ 709136 w 4228242"/>
              <a:gd name="connsiteY516" fmla="*/ 707354 h 2262602"/>
              <a:gd name="connsiteX517" fmla="*/ 699421 w 4228242"/>
              <a:gd name="connsiteY517" fmla="*/ 710688 h 2262602"/>
              <a:gd name="connsiteX518" fmla="*/ 709803 w 4228242"/>
              <a:gd name="connsiteY518" fmla="*/ 717641 h 2262602"/>
              <a:gd name="connsiteX519" fmla="*/ 700183 w 4228242"/>
              <a:gd name="connsiteY519" fmla="*/ 720975 h 2262602"/>
              <a:gd name="connsiteX520" fmla="*/ 718185 w 4228242"/>
              <a:gd name="connsiteY520" fmla="*/ 744692 h 2262602"/>
              <a:gd name="connsiteX521" fmla="*/ 731044 w 4228242"/>
              <a:gd name="connsiteY521" fmla="*/ 751550 h 2262602"/>
              <a:gd name="connsiteX522" fmla="*/ 741140 w 4228242"/>
              <a:gd name="connsiteY522" fmla="*/ 762028 h 2262602"/>
              <a:gd name="connsiteX523" fmla="*/ 716661 w 4228242"/>
              <a:gd name="connsiteY523" fmla="*/ 766219 h 2262602"/>
              <a:gd name="connsiteX524" fmla="*/ 695801 w 4228242"/>
              <a:gd name="connsiteY524" fmla="*/ 760123 h 2262602"/>
              <a:gd name="connsiteX525" fmla="*/ 654558 w 4228242"/>
              <a:gd name="connsiteY525" fmla="*/ 753455 h 2262602"/>
              <a:gd name="connsiteX526" fmla="*/ 653415 w 4228242"/>
              <a:gd name="connsiteY526" fmla="*/ 743264 h 2262602"/>
              <a:gd name="connsiteX527" fmla="*/ 605123 w 4228242"/>
              <a:gd name="connsiteY527" fmla="*/ 778601 h 2262602"/>
              <a:gd name="connsiteX528" fmla="*/ 563213 w 4228242"/>
              <a:gd name="connsiteY528" fmla="*/ 820797 h 2262602"/>
              <a:gd name="connsiteX529" fmla="*/ 550926 w 4228242"/>
              <a:gd name="connsiteY529" fmla="*/ 838990 h 2262602"/>
              <a:gd name="connsiteX530" fmla="*/ 542639 w 4228242"/>
              <a:gd name="connsiteY530" fmla="*/ 868422 h 2262602"/>
              <a:gd name="connsiteX531" fmla="*/ 559213 w 4228242"/>
              <a:gd name="connsiteY531" fmla="*/ 903379 h 2262602"/>
              <a:gd name="connsiteX532" fmla="*/ 584073 w 4228242"/>
              <a:gd name="connsiteY532" fmla="*/ 929477 h 2262602"/>
              <a:gd name="connsiteX533" fmla="*/ 583692 w 4228242"/>
              <a:gd name="connsiteY533" fmla="*/ 937383 h 2262602"/>
              <a:gd name="connsiteX534" fmla="*/ 575786 w 4228242"/>
              <a:gd name="connsiteY534" fmla="*/ 939002 h 2262602"/>
              <a:gd name="connsiteX535" fmla="*/ 583311 w 4228242"/>
              <a:gd name="connsiteY535" fmla="*/ 963767 h 2262602"/>
              <a:gd name="connsiteX536" fmla="*/ 631603 w 4228242"/>
              <a:gd name="connsiteY536" fmla="*/ 980150 h 2262602"/>
              <a:gd name="connsiteX537" fmla="*/ 626840 w 4228242"/>
              <a:gd name="connsiteY537" fmla="*/ 986342 h 2262602"/>
              <a:gd name="connsiteX538" fmla="*/ 632270 w 4228242"/>
              <a:gd name="connsiteY538" fmla="*/ 993962 h 2262602"/>
              <a:gd name="connsiteX539" fmla="*/ 638651 w 4228242"/>
              <a:gd name="connsiteY539" fmla="*/ 999962 h 2262602"/>
              <a:gd name="connsiteX540" fmla="*/ 607790 w 4228242"/>
              <a:gd name="connsiteY540" fmla="*/ 977198 h 2262602"/>
              <a:gd name="connsiteX541" fmla="*/ 608362 w 4228242"/>
              <a:gd name="connsiteY541" fmla="*/ 990247 h 2262602"/>
              <a:gd name="connsiteX542" fmla="*/ 615315 w 4228242"/>
              <a:gd name="connsiteY542" fmla="*/ 986246 h 2262602"/>
              <a:gd name="connsiteX543" fmla="*/ 621792 w 4228242"/>
              <a:gd name="connsiteY543" fmla="*/ 1000629 h 2262602"/>
              <a:gd name="connsiteX544" fmla="*/ 637603 w 4228242"/>
              <a:gd name="connsiteY544" fmla="*/ 1005392 h 2262602"/>
              <a:gd name="connsiteX545" fmla="*/ 650176 w 4228242"/>
              <a:gd name="connsiteY545" fmla="*/ 1001010 h 2262602"/>
              <a:gd name="connsiteX546" fmla="*/ 646176 w 4228242"/>
              <a:gd name="connsiteY546" fmla="*/ 1011964 h 2262602"/>
              <a:gd name="connsiteX547" fmla="*/ 676751 w 4228242"/>
              <a:gd name="connsiteY547" fmla="*/ 1017869 h 2262602"/>
              <a:gd name="connsiteX548" fmla="*/ 668465 w 4228242"/>
              <a:gd name="connsiteY548" fmla="*/ 1039872 h 2262602"/>
              <a:gd name="connsiteX549" fmla="*/ 674751 w 4228242"/>
              <a:gd name="connsiteY549" fmla="*/ 1046730 h 2262602"/>
              <a:gd name="connsiteX550" fmla="*/ 690182 w 4228242"/>
              <a:gd name="connsiteY550" fmla="*/ 1051588 h 2262602"/>
              <a:gd name="connsiteX551" fmla="*/ 704088 w 4228242"/>
              <a:gd name="connsiteY551" fmla="*/ 1061494 h 2262602"/>
              <a:gd name="connsiteX552" fmla="*/ 735901 w 4228242"/>
              <a:gd name="connsiteY552" fmla="*/ 1076639 h 2262602"/>
              <a:gd name="connsiteX553" fmla="*/ 697040 w 4228242"/>
              <a:gd name="connsiteY553" fmla="*/ 1090355 h 2262602"/>
              <a:gd name="connsiteX554" fmla="*/ 693039 w 4228242"/>
              <a:gd name="connsiteY554" fmla="*/ 1116739 h 2262602"/>
              <a:gd name="connsiteX555" fmla="*/ 722757 w 4228242"/>
              <a:gd name="connsiteY555" fmla="*/ 1120454 h 2262602"/>
              <a:gd name="connsiteX556" fmla="*/ 753142 w 4228242"/>
              <a:gd name="connsiteY556" fmla="*/ 1114358 h 2262602"/>
              <a:gd name="connsiteX557" fmla="*/ 779145 w 4228242"/>
              <a:gd name="connsiteY557" fmla="*/ 1116072 h 2262602"/>
              <a:gd name="connsiteX558" fmla="*/ 795623 w 4228242"/>
              <a:gd name="connsiteY558" fmla="*/ 1110548 h 2262602"/>
              <a:gd name="connsiteX559" fmla="*/ 812006 w 4228242"/>
              <a:gd name="connsiteY559" fmla="*/ 1110738 h 2262602"/>
              <a:gd name="connsiteX560" fmla="*/ 844772 w 4228242"/>
              <a:gd name="connsiteY560" fmla="*/ 1096070 h 2262602"/>
              <a:gd name="connsiteX561" fmla="*/ 854393 w 4228242"/>
              <a:gd name="connsiteY561" fmla="*/ 1096355 h 2262602"/>
              <a:gd name="connsiteX562" fmla="*/ 864394 w 4228242"/>
              <a:gd name="connsiteY562" fmla="*/ 1096546 h 2262602"/>
              <a:gd name="connsiteX563" fmla="*/ 885349 w 4228242"/>
              <a:gd name="connsiteY563" fmla="*/ 1095784 h 2262602"/>
              <a:gd name="connsiteX564" fmla="*/ 907828 w 4228242"/>
              <a:gd name="connsiteY564" fmla="*/ 1094546 h 2262602"/>
              <a:gd name="connsiteX565" fmla="*/ 919639 w 4228242"/>
              <a:gd name="connsiteY565" fmla="*/ 1094260 h 2262602"/>
              <a:gd name="connsiteX566" fmla="*/ 932117 w 4228242"/>
              <a:gd name="connsiteY566" fmla="*/ 1095212 h 2262602"/>
              <a:gd name="connsiteX567" fmla="*/ 932688 w 4228242"/>
              <a:gd name="connsiteY567" fmla="*/ 1105690 h 2262602"/>
              <a:gd name="connsiteX568" fmla="*/ 975836 w 4228242"/>
              <a:gd name="connsiteY568" fmla="*/ 1098356 h 2262602"/>
              <a:gd name="connsiteX569" fmla="*/ 930212 w 4228242"/>
              <a:gd name="connsiteY569" fmla="*/ 1087688 h 2262602"/>
              <a:gd name="connsiteX570" fmla="*/ 907828 w 4228242"/>
              <a:gd name="connsiteY570" fmla="*/ 1083306 h 2262602"/>
              <a:gd name="connsiteX571" fmla="*/ 884682 w 4228242"/>
              <a:gd name="connsiteY571" fmla="*/ 1080639 h 2262602"/>
              <a:gd name="connsiteX572" fmla="*/ 881634 w 4228242"/>
              <a:gd name="connsiteY572" fmla="*/ 1072638 h 2262602"/>
              <a:gd name="connsiteX573" fmla="*/ 926401 w 4228242"/>
              <a:gd name="connsiteY573" fmla="*/ 1063304 h 2262602"/>
              <a:gd name="connsiteX574" fmla="*/ 943070 w 4228242"/>
              <a:gd name="connsiteY574" fmla="*/ 1070733 h 2262602"/>
              <a:gd name="connsiteX575" fmla="*/ 976027 w 4228242"/>
              <a:gd name="connsiteY575" fmla="*/ 1072448 h 2262602"/>
              <a:gd name="connsiteX576" fmla="*/ 983361 w 4228242"/>
              <a:gd name="connsiteY576" fmla="*/ 1063018 h 2262602"/>
              <a:gd name="connsiteX577" fmla="*/ 977932 w 4228242"/>
              <a:gd name="connsiteY577" fmla="*/ 1046730 h 2262602"/>
              <a:gd name="connsiteX578" fmla="*/ 998696 w 4228242"/>
              <a:gd name="connsiteY578" fmla="*/ 1039491 h 2262602"/>
              <a:gd name="connsiteX579" fmla="*/ 1022509 w 4228242"/>
              <a:gd name="connsiteY579" fmla="*/ 1045778 h 2262602"/>
              <a:gd name="connsiteX580" fmla="*/ 1021175 w 4228242"/>
              <a:gd name="connsiteY580" fmla="*/ 1053398 h 2262602"/>
              <a:gd name="connsiteX581" fmla="*/ 1037939 w 4228242"/>
              <a:gd name="connsiteY581" fmla="*/ 1061684 h 2262602"/>
              <a:gd name="connsiteX582" fmla="*/ 1028605 w 4228242"/>
              <a:gd name="connsiteY582" fmla="*/ 1057398 h 2262602"/>
              <a:gd name="connsiteX583" fmla="*/ 1031176 w 4228242"/>
              <a:gd name="connsiteY583" fmla="*/ 1076162 h 2262602"/>
              <a:gd name="connsiteX584" fmla="*/ 1013936 w 4228242"/>
              <a:gd name="connsiteY584" fmla="*/ 1093974 h 2262602"/>
              <a:gd name="connsiteX585" fmla="*/ 1020699 w 4228242"/>
              <a:gd name="connsiteY585" fmla="*/ 1100451 h 2262602"/>
              <a:gd name="connsiteX586" fmla="*/ 1010793 w 4228242"/>
              <a:gd name="connsiteY586" fmla="*/ 1111691 h 2262602"/>
              <a:gd name="connsiteX587" fmla="*/ 1034606 w 4228242"/>
              <a:gd name="connsiteY587" fmla="*/ 1121216 h 2262602"/>
              <a:gd name="connsiteX588" fmla="*/ 1051370 w 4228242"/>
              <a:gd name="connsiteY588" fmla="*/ 1116358 h 2262602"/>
              <a:gd name="connsiteX589" fmla="*/ 1036987 w 4228242"/>
              <a:gd name="connsiteY589" fmla="*/ 1119025 h 2262602"/>
              <a:gd name="connsiteX590" fmla="*/ 1028795 w 4228242"/>
              <a:gd name="connsiteY590" fmla="*/ 1130645 h 2262602"/>
              <a:gd name="connsiteX591" fmla="*/ 1067657 w 4228242"/>
              <a:gd name="connsiteY591" fmla="*/ 1132646 h 2262602"/>
              <a:gd name="connsiteX592" fmla="*/ 1034320 w 4228242"/>
              <a:gd name="connsiteY592" fmla="*/ 1142171 h 2262602"/>
              <a:gd name="connsiteX593" fmla="*/ 1054894 w 4228242"/>
              <a:gd name="connsiteY593" fmla="*/ 1182557 h 2262602"/>
              <a:gd name="connsiteX594" fmla="*/ 1106234 w 4228242"/>
              <a:gd name="connsiteY594" fmla="*/ 1197035 h 2262602"/>
              <a:gd name="connsiteX595" fmla="*/ 1088803 w 4228242"/>
              <a:gd name="connsiteY595" fmla="*/ 1179890 h 2262602"/>
              <a:gd name="connsiteX596" fmla="*/ 1103090 w 4228242"/>
              <a:gd name="connsiteY596" fmla="*/ 1177889 h 2262602"/>
              <a:gd name="connsiteX597" fmla="*/ 1089851 w 4228242"/>
              <a:gd name="connsiteY597" fmla="*/ 1166936 h 2262602"/>
              <a:gd name="connsiteX598" fmla="*/ 1094804 w 4228242"/>
              <a:gd name="connsiteY598" fmla="*/ 1162840 h 2262602"/>
              <a:gd name="connsiteX599" fmla="*/ 1105662 w 4228242"/>
              <a:gd name="connsiteY599" fmla="*/ 1183795 h 2262602"/>
              <a:gd name="connsiteX600" fmla="*/ 1111853 w 4228242"/>
              <a:gd name="connsiteY600" fmla="*/ 1182557 h 2262602"/>
              <a:gd name="connsiteX601" fmla="*/ 1111187 w 4228242"/>
              <a:gd name="connsiteY601" fmla="*/ 1169222 h 2262602"/>
              <a:gd name="connsiteX602" fmla="*/ 1097185 w 4228242"/>
              <a:gd name="connsiteY602" fmla="*/ 1152839 h 2262602"/>
              <a:gd name="connsiteX603" fmla="*/ 1137095 w 4228242"/>
              <a:gd name="connsiteY603" fmla="*/ 1146171 h 2262602"/>
              <a:gd name="connsiteX604" fmla="*/ 1143286 w 4228242"/>
              <a:gd name="connsiteY604" fmla="*/ 1154458 h 2262602"/>
              <a:gd name="connsiteX605" fmla="*/ 1153001 w 4228242"/>
              <a:gd name="connsiteY605" fmla="*/ 1155601 h 2262602"/>
              <a:gd name="connsiteX606" fmla="*/ 1151192 w 4228242"/>
              <a:gd name="connsiteY606" fmla="*/ 1147028 h 2262602"/>
              <a:gd name="connsiteX607" fmla="*/ 1216914 w 4228242"/>
              <a:gd name="connsiteY607" fmla="*/ 1178556 h 2262602"/>
              <a:gd name="connsiteX608" fmla="*/ 1195578 w 4228242"/>
              <a:gd name="connsiteY608" fmla="*/ 1180652 h 2262602"/>
              <a:gd name="connsiteX609" fmla="*/ 1203389 w 4228242"/>
              <a:gd name="connsiteY609" fmla="*/ 1196082 h 2262602"/>
              <a:gd name="connsiteX610" fmla="*/ 1186910 w 4228242"/>
              <a:gd name="connsiteY610" fmla="*/ 1210274 h 2262602"/>
              <a:gd name="connsiteX611" fmla="*/ 1157383 w 4228242"/>
              <a:gd name="connsiteY611" fmla="*/ 1207417 h 2262602"/>
              <a:gd name="connsiteX612" fmla="*/ 1175480 w 4228242"/>
              <a:gd name="connsiteY612" fmla="*/ 1215037 h 2262602"/>
              <a:gd name="connsiteX613" fmla="*/ 1175957 w 4228242"/>
              <a:gd name="connsiteY613" fmla="*/ 1220561 h 2262602"/>
              <a:gd name="connsiteX614" fmla="*/ 1161288 w 4228242"/>
              <a:gd name="connsiteY614" fmla="*/ 1264567 h 2262602"/>
              <a:gd name="connsiteX615" fmla="*/ 1133285 w 4228242"/>
              <a:gd name="connsiteY615" fmla="*/ 1260090 h 2262602"/>
              <a:gd name="connsiteX616" fmla="*/ 1108805 w 4228242"/>
              <a:gd name="connsiteY616" fmla="*/ 1248470 h 2262602"/>
              <a:gd name="connsiteX617" fmla="*/ 1056704 w 4228242"/>
              <a:gd name="connsiteY617" fmla="*/ 1235897 h 2262602"/>
              <a:gd name="connsiteX618" fmla="*/ 1037653 w 4228242"/>
              <a:gd name="connsiteY618" fmla="*/ 1222657 h 2262602"/>
              <a:gd name="connsiteX619" fmla="*/ 1012889 w 4228242"/>
              <a:gd name="connsiteY619" fmla="*/ 1214275 h 2262602"/>
              <a:gd name="connsiteX620" fmla="*/ 1013555 w 4228242"/>
              <a:gd name="connsiteY620" fmla="*/ 1201321 h 2262602"/>
              <a:gd name="connsiteX621" fmla="*/ 973931 w 4228242"/>
              <a:gd name="connsiteY621" fmla="*/ 1183795 h 2262602"/>
              <a:gd name="connsiteX622" fmla="*/ 952214 w 4228242"/>
              <a:gd name="connsiteY622" fmla="*/ 1183700 h 2262602"/>
              <a:gd name="connsiteX623" fmla="*/ 953357 w 4228242"/>
              <a:gd name="connsiteY623" fmla="*/ 1176080 h 2262602"/>
              <a:gd name="connsiteX624" fmla="*/ 915067 w 4228242"/>
              <a:gd name="connsiteY624" fmla="*/ 1163316 h 2262602"/>
              <a:gd name="connsiteX625" fmla="*/ 920687 w 4228242"/>
              <a:gd name="connsiteY625" fmla="*/ 1177032 h 2262602"/>
              <a:gd name="connsiteX626" fmla="*/ 921925 w 4228242"/>
              <a:gd name="connsiteY626" fmla="*/ 1166745 h 2262602"/>
              <a:gd name="connsiteX627" fmla="*/ 938117 w 4228242"/>
              <a:gd name="connsiteY627" fmla="*/ 1194844 h 2262602"/>
              <a:gd name="connsiteX628" fmla="*/ 971455 w 4228242"/>
              <a:gd name="connsiteY628" fmla="*/ 1199035 h 2262602"/>
              <a:gd name="connsiteX629" fmla="*/ 978218 w 4228242"/>
              <a:gd name="connsiteY629" fmla="*/ 1213227 h 2262602"/>
              <a:gd name="connsiteX630" fmla="*/ 982218 w 4228242"/>
              <a:gd name="connsiteY630" fmla="*/ 1200845 h 2262602"/>
              <a:gd name="connsiteX631" fmla="*/ 1008983 w 4228242"/>
              <a:gd name="connsiteY631" fmla="*/ 1216180 h 2262602"/>
              <a:gd name="connsiteX632" fmla="*/ 997363 w 4228242"/>
              <a:gd name="connsiteY632" fmla="*/ 1219323 h 2262602"/>
              <a:gd name="connsiteX633" fmla="*/ 994601 w 4228242"/>
              <a:gd name="connsiteY633" fmla="*/ 1234563 h 2262602"/>
              <a:gd name="connsiteX634" fmla="*/ 1008317 w 4228242"/>
              <a:gd name="connsiteY634" fmla="*/ 1229134 h 2262602"/>
              <a:gd name="connsiteX635" fmla="*/ 1031653 w 4228242"/>
              <a:gd name="connsiteY635" fmla="*/ 1248851 h 2262602"/>
              <a:gd name="connsiteX636" fmla="*/ 1038511 w 4228242"/>
              <a:gd name="connsiteY636" fmla="*/ 1242278 h 2262602"/>
              <a:gd name="connsiteX637" fmla="*/ 1036892 w 4228242"/>
              <a:gd name="connsiteY637" fmla="*/ 1249803 h 2262602"/>
              <a:gd name="connsiteX638" fmla="*/ 1087184 w 4228242"/>
              <a:gd name="connsiteY638" fmla="*/ 1257423 h 2262602"/>
              <a:gd name="connsiteX639" fmla="*/ 1111187 w 4228242"/>
              <a:gd name="connsiteY639" fmla="*/ 1261709 h 2262602"/>
              <a:gd name="connsiteX640" fmla="*/ 1134237 w 4228242"/>
              <a:gd name="connsiteY640" fmla="*/ 1270472 h 2262602"/>
              <a:gd name="connsiteX641" fmla="*/ 1171194 w 4228242"/>
              <a:gd name="connsiteY641" fmla="*/ 1291332 h 2262602"/>
              <a:gd name="connsiteX642" fmla="*/ 1226725 w 4228242"/>
              <a:gd name="connsiteY642" fmla="*/ 1316097 h 2262602"/>
              <a:gd name="connsiteX643" fmla="*/ 1256633 w 4228242"/>
              <a:gd name="connsiteY643" fmla="*/ 1325622 h 2262602"/>
              <a:gd name="connsiteX644" fmla="*/ 1286351 w 4228242"/>
              <a:gd name="connsiteY644" fmla="*/ 1338671 h 2262602"/>
              <a:gd name="connsiteX645" fmla="*/ 1332167 w 4228242"/>
              <a:gd name="connsiteY645" fmla="*/ 1350006 h 2262602"/>
              <a:gd name="connsiteX646" fmla="*/ 1340453 w 4228242"/>
              <a:gd name="connsiteY646" fmla="*/ 1350292 h 2262602"/>
              <a:gd name="connsiteX647" fmla="*/ 1313974 w 4228242"/>
              <a:gd name="connsiteY647" fmla="*/ 1359722 h 2262602"/>
              <a:gd name="connsiteX648" fmla="*/ 1304068 w 4228242"/>
              <a:gd name="connsiteY648" fmla="*/ 1380772 h 2262602"/>
              <a:gd name="connsiteX649" fmla="*/ 1273874 w 4228242"/>
              <a:gd name="connsiteY649" fmla="*/ 1376390 h 2262602"/>
              <a:gd name="connsiteX650" fmla="*/ 1259967 w 4228242"/>
              <a:gd name="connsiteY650" fmla="*/ 1374009 h 2262602"/>
              <a:gd name="connsiteX651" fmla="*/ 1245775 w 4228242"/>
              <a:gd name="connsiteY651" fmla="*/ 1373723 h 2262602"/>
              <a:gd name="connsiteX652" fmla="*/ 1237583 w 4228242"/>
              <a:gd name="connsiteY652" fmla="*/ 1363055 h 2262602"/>
              <a:gd name="connsiteX653" fmla="*/ 1213390 w 4228242"/>
              <a:gd name="connsiteY653" fmla="*/ 1352578 h 2262602"/>
              <a:gd name="connsiteX654" fmla="*/ 1195197 w 4228242"/>
              <a:gd name="connsiteY654" fmla="*/ 1360198 h 2262602"/>
              <a:gd name="connsiteX655" fmla="*/ 1182243 w 4228242"/>
              <a:gd name="connsiteY655" fmla="*/ 1345148 h 2262602"/>
              <a:gd name="connsiteX656" fmla="*/ 1170051 w 4228242"/>
              <a:gd name="connsiteY656" fmla="*/ 1346863 h 2262602"/>
              <a:gd name="connsiteX657" fmla="*/ 1173290 w 4228242"/>
              <a:gd name="connsiteY657" fmla="*/ 1342386 h 2262602"/>
              <a:gd name="connsiteX658" fmla="*/ 1158716 w 4228242"/>
              <a:gd name="connsiteY658" fmla="*/ 1346482 h 2262602"/>
              <a:gd name="connsiteX659" fmla="*/ 1159193 w 4228242"/>
              <a:gd name="connsiteY659" fmla="*/ 1338576 h 2262602"/>
              <a:gd name="connsiteX660" fmla="*/ 1135190 w 4228242"/>
              <a:gd name="connsiteY660" fmla="*/ 1342672 h 2262602"/>
              <a:gd name="connsiteX661" fmla="*/ 1136999 w 4228242"/>
              <a:gd name="connsiteY661" fmla="*/ 1329813 h 2262602"/>
              <a:gd name="connsiteX662" fmla="*/ 1122998 w 4228242"/>
              <a:gd name="connsiteY662" fmla="*/ 1339243 h 2262602"/>
              <a:gd name="connsiteX663" fmla="*/ 1108805 w 4228242"/>
              <a:gd name="connsiteY663" fmla="*/ 1322003 h 2262602"/>
              <a:gd name="connsiteX664" fmla="*/ 1097471 w 4228242"/>
              <a:gd name="connsiteY664" fmla="*/ 1322669 h 2262602"/>
              <a:gd name="connsiteX665" fmla="*/ 1084802 w 4228242"/>
              <a:gd name="connsiteY665" fmla="*/ 1323336 h 2262602"/>
              <a:gd name="connsiteX666" fmla="*/ 1062895 w 4228242"/>
              <a:gd name="connsiteY666" fmla="*/ 1321622 h 2262602"/>
              <a:gd name="connsiteX667" fmla="*/ 1062800 w 4228242"/>
              <a:gd name="connsiteY667" fmla="*/ 1329527 h 2262602"/>
              <a:gd name="connsiteX668" fmla="*/ 1037749 w 4228242"/>
              <a:gd name="connsiteY668" fmla="*/ 1329146 h 2262602"/>
              <a:gd name="connsiteX669" fmla="*/ 1040606 w 4228242"/>
              <a:gd name="connsiteY669" fmla="*/ 1324479 h 2262602"/>
              <a:gd name="connsiteX670" fmla="*/ 993458 w 4228242"/>
              <a:gd name="connsiteY670" fmla="*/ 1315240 h 2262602"/>
              <a:gd name="connsiteX671" fmla="*/ 986504 w 4228242"/>
              <a:gd name="connsiteY671" fmla="*/ 1324384 h 2262602"/>
              <a:gd name="connsiteX672" fmla="*/ 977741 w 4228242"/>
              <a:gd name="connsiteY672" fmla="*/ 1325432 h 2262602"/>
              <a:gd name="connsiteX673" fmla="*/ 972979 w 4228242"/>
              <a:gd name="connsiteY673" fmla="*/ 1314097 h 2262602"/>
              <a:gd name="connsiteX674" fmla="*/ 961263 w 4228242"/>
              <a:gd name="connsiteY674" fmla="*/ 1322384 h 2262602"/>
              <a:gd name="connsiteX675" fmla="*/ 959644 w 4228242"/>
              <a:gd name="connsiteY675" fmla="*/ 1311620 h 2262602"/>
              <a:gd name="connsiteX676" fmla="*/ 965930 w 4228242"/>
              <a:gd name="connsiteY676" fmla="*/ 1304953 h 2262602"/>
              <a:gd name="connsiteX677" fmla="*/ 950976 w 4228242"/>
              <a:gd name="connsiteY677" fmla="*/ 1323146 h 2262602"/>
              <a:gd name="connsiteX678" fmla="*/ 964406 w 4228242"/>
              <a:gd name="connsiteY678" fmla="*/ 1333433 h 2262602"/>
              <a:gd name="connsiteX679" fmla="*/ 988886 w 4228242"/>
              <a:gd name="connsiteY679" fmla="*/ 1337814 h 2262602"/>
              <a:gd name="connsiteX680" fmla="*/ 984599 w 4228242"/>
              <a:gd name="connsiteY680" fmla="*/ 1342291 h 2262602"/>
              <a:gd name="connsiteX681" fmla="*/ 984409 w 4228242"/>
              <a:gd name="connsiteY681" fmla="*/ 1334480 h 2262602"/>
              <a:gd name="connsiteX682" fmla="*/ 950786 w 4228242"/>
              <a:gd name="connsiteY682" fmla="*/ 1333623 h 2262602"/>
              <a:gd name="connsiteX683" fmla="*/ 944690 w 4228242"/>
              <a:gd name="connsiteY683" fmla="*/ 1350959 h 2262602"/>
              <a:gd name="connsiteX684" fmla="*/ 981647 w 4228242"/>
              <a:gd name="connsiteY684" fmla="*/ 1357531 h 2262602"/>
              <a:gd name="connsiteX685" fmla="*/ 990124 w 4228242"/>
              <a:gd name="connsiteY685" fmla="*/ 1348577 h 2262602"/>
              <a:gd name="connsiteX686" fmla="*/ 1003173 w 4228242"/>
              <a:gd name="connsiteY686" fmla="*/ 1358674 h 2262602"/>
              <a:gd name="connsiteX687" fmla="*/ 1003078 w 4228242"/>
              <a:gd name="connsiteY687" fmla="*/ 1350863 h 2262602"/>
              <a:gd name="connsiteX688" fmla="*/ 1013460 w 4228242"/>
              <a:gd name="connsiteY688" fmla="*/ 1360960 h 2262602"/>
              <a:gd name="connsiteX689" fmla="*/ 1027271 w 4228242"/>
              <a:gd name="connsiteY689" fmla="*/ 1366389 h 2262602"/>
              <a:gd name="connsiteX690" fmla="*/ 1012317 w 4228242"/>
              <a:gd name="connsiteY690" fmla="*/ 1370866 h 2262602"/>
              <a:gd name="connsiteX691" fmla="*/ 1029462 w 4228242"/>
              <a:gd name="connsiteY691" fmla="*/ 1372199 h 2262602"/>
              <a:gd name="connsiteX692" fmla="*/ 1027748 w 4228242"/>
              <a:gd name="connsiteY692" fmla="*/ 1379724 h 2262602"/>
              <a:gd name="connsiteX693" fmla="*/ 1055846 w 4228242"/>
              <a:gd name="connsiteY693" fmla="*/ 1386011 h 2262602"/>
              <a:gd name="connsiteX694" fmla="*/ 1087469 w 4228242"/>
              <a:gd name="connsiteY694" fmla="*/ 1393631 h 2262602"/>
              <a:gd name="connsiteX695" fmla="*/ 1087184 w 4228242"/>
              <a:gd name="connsiteY695" fmla="*/ 1401536 h 2262602"/>
              <a:gd name="connsiteX696" fmla="*/ 1140238 w 4228242"/>
              <a:gd name="connsiteY696" fmla="*/ 1413443 h 2262602"/>
              <a:gd name="connsiteX697" fmla="*/ 1126236 w 4228242"/>
              <a:gd name="connsiteY697" fmla="*/ 1417634 h 2262602"/>
              <a:gd name="connsiteX698" fmla="*/ 1140619 w 4228242"/>
              <a:gd name="connsiteY698" fmla="*/ 1424206 h 2262602"/>
              <a:gd name="connsiteX699" fmla="*/ 1139095 w 4228242"/>
              <a:gd name="connsiteY699" fmla="*/ 1429159 h 2262602"/>
              <a:gd name="connsiteX700" fmla="*/ 1160621 w 4228242"/>
              <a:gd name="connsiteY700" fmla="*/ 1419443 h 2262602"/>
              <a:gd name="connsiteX701" fmla="*/ 1182338 w 4228242"/>
              <a:gd name="connsiteY701" fmla="*/ 1434588 h 2262602"/>
              <a:gd name="connsiteX702" fmla="*/ 1201960 w 4228242"/>
              <a:gd name="connsiteY702" fmla="*/ 1432778 h 2262602"/>
              <a:gd name="connsiteX703" fmla="*/ 1221010 w 4228242"/>
              <a:gd name="connsiteY703" fmla="*/ 1444208 h 2262602"/>
              <a:gd name="connsiteX704" fmla="*/ 1208151 w 4228242"/>
              <a:gd name="connsiteY704" fmla="*/ 1448209 h 2262602"/>
              <a:gd name="connsiteX705" fmla="*/ 1210818 w 4228242"/>
              <a:gd name="connsiteY705" fmla="*/ 1462592 h 2262602"/>
              <a:gd name="connsiteX706" fmla="*/ 1222820 w 4228242"/>
              <a:gd name="connsiteY706" fmla="*/ 1471736 h 2262602"/>
              <a:gd name="connsiteX707" fmla="*/ 1216819 w 4228242"/>
              <a:gd name="connsiteY707" fmla="*/ 1456400 h 2262602"/>
              <a:gd name="connsiteX708" fmla="*/ 1222820 w 4228242"/>
              <a:gd name="connsiteY708" fmla="*/ 1455543 h 2262602"/>
              <a:gd name="connsiteX709" fmla="*/ 1231487 w 4228242"/>
              <a:gd name="connsiteY709" fmla="*/ 1463830 h 2262602"/>
              <a:gd name="connsiteX710" fmla="*/ 1229773 w 4228242"/>
              <a:gd name="connsiteY710" fmla="*/ 1474117 h 2262602"/>
              <a:gd name="connsiteX711" fmla="*/ 1166717 w 4228242"/>
              <a:gd name="connsiteY711" fmla="*/ 1453829 h 2262602"/>
              <a:gd name="connsiteX712" fmla="*/ 1143191 w 4228242"/>
              <a:gd name="connsiteY712" fmla="*/ 1446494 h 2262602"/>
              <a:gd name="connsiteX713" fmla="*/ 1118235 w 4228242"/>
              <a:gd name="connsiteY713" fmla="*/ 1444780 h 2262602"/>
              <a:gd name="connsiteX714" fmla="*/ 1115473 w 4228242"/>
              <a:gd name="connsiteY714" fmla="*/ 1436017 h 2262602"/>
              <a:gd name="connsiteX715" fmla="*/ 1085279 w 4228242"/>
              <a:gd name="connsiteY715" fmla="*/ 1423158 h 2262602"/>
              <a:gd name="connsiteX716" fmla="*/ 1070991 w 4228242"/>
              <a:gd name="connsiteY716" fmla="*/ 1416395 h 2262602"/>
              <a:gd name="connsiteX717" fmla="*/ 1055942 w 4228242"/>
              <a:gd name="connsiteY717" fmla="*/ 1420301 h 2262602"/>
              <a:gd name="connsiteX718" fmla="*/ 1065943 w 4228242"/>
              <a:gd name="connsiteY718" fmla="*/ 1427730 h 2262602"/>
              <a:gd name="connsiteX719" fmla="*/ 1045845 w 4228242"/>
              <a:gd name="connsiteY719" fmla="*/ 1412776 h 2262602"/>
              <a:gd name="connsiteX720" fmla="*/ 1032320 w 4228242"/>
              <a:gd name="connsiteY720" fmla="*/ 1412395 h 2262602"/>
              <a:gd name="connsiteX721" fmla="*/ 1038606 w 4228242"/>
              <a:gd name="connsiteY721" fmla="*/ 1421729 h 2262602"/>
              <a:gd name="connsiteX722" fmla="*/ 1011269 w 4228242"/>
              <a:gd name="connsiteY722" fmla="*/ 1407632 h 2262602"/>
              <a:gd name="connsiteX723" fmla="*/ 1000506 w 4228242"/>
              <a:gd name="connsiteY723" fmla="*/ 1405442 h 2262602"/>
              <a:gd name="connsiteX724" fmla="*/ 990695 w 4228242"/>
              <a:gd name="connsiteY724" fmla="*/ 1404108 h 2262602"/>
              <a:gd name="connsiteX725" fmla="*/ 972788 w 4228242"/>
              <a:gd name="connsiteY725" fmla="*/ 1400870 h 2262602"/>
              <a:gd name="connsiteX726" fmla="*/ 944023 w 4228242"/>
              <a:gd name="connsiteY726" fmla="*/ 1384772 h 2262602"/>
              <a:gd name="connsiteX727" fmla="*/ 938689 w 4228242"/>
              <a:gd name="connsiteY727" fmla="*/ 1378772 h 2262602"/>
              <a:gd name="connsiteX728" fmla="*/ 935069 w 4228242"/>
              <a:gd name="connsiteY728" fmla="*/ 1391249 h 2262602"/>
              <a:gd name="connsiteX729" fmla="*/ 931640 w 4228242"/>
              <a:gd name="connsiteY729" fmla="*/ 1393440 h 2262602"/>
              <a:gd name="connsiteX730" fmla="*/ 923830 w 4228242"/>
              <a:gd name="connsiteY730" fmla="*/ 1384772 h 2262602"/>
              <a:gd name="connsiteX731" fmla="*/ 908114 w 4228242"/>
              <a:gd name="connsiteY731" fmla="*/ 1388011 h 2262602"/>
              <a:gd name="connsiteX732" fmla="*/ 891159 w 4228242"/>
              <a:gd name="connsiteY732" fmla="*/ 1378010 h 2262602"/>
              <a:gd name="connsiteX733" fmla="*/ 872490 w 4228242"/>
              <a:gd name="connsiteY733" fmla="*/ 1373533 h 2262602"/>
              <a:gd name="connsiteX734" fmla="*/ 853154 w 4228242"/>
              <a:gd name="connsiteY734" fmla="*/ 1368485 h 2262602"/>
              <a:gd name="connsiteX735" fmla="*/ 834676 w 4228242"/>
              <a:gd name="connsiteY735" fmla="*/ 1364103 h 2262602"/>
              <a:gd name="connsiteX736" fmla="*/ 819531 w 4228242"/>
              <a:gd name="connsiteY736" fmla="*/ 1363341 h 2262602"/>
              <a:gd name="connsiteX737" fmla="*/ 835057 w 4228242"/>
              <a:gd name="connsiteY737" fmla="*/ 1368199 h 2262602"/>
              <a:gd name="connsiteX738" fmla="*/ 849154 w 4228242"/>
              <a:gd name="connsiteY738" fmla="*/ 1377438 h 2262602"/>
              <a:gd name="connsiteX739" fmla="*/ 877253 w 4228242"/>
              <a:gd name="connsiteY739" fmla="*/ 1377724 h 2262602"/>
              <a:gd name="connsiteX740" fmla="*/ 884492 w 4228242"/>
              <a:gd name="connsiteY740" fmla="*/ 1379915 h 2262602"/>
              <a:gd name="connsiteX741" fmla="*/ 892016 w 4228242"/>
              <a:gd name="connsiteY741" fmla="*/ 1382582 h 2262602"/>
              <a:gd name="connsiteX742" fmla="*/ 906971 w 4228242"/>
              <a:gd name="connsiteY742" fmla="*/ 1385439 h 2262602"/>
              <a:gd name="connsiteX743" fmla="*/ 908209 w 4228242"/>
              <a:gd name="connsiteY743" fmla="*/ 1398584 h 2262602"/>
              <a:gd name="connsiteX744" fmla="*/ 899827 w 4228242"/>
              <a:gd name="connsiteY744" fmla="*/ 1405346 h 2262602"/>
              <a:gd name="connsiteX745" fmla="*/ 929926 w 4228242"/>
              <a:gd name="connsiteY745" fmla="*/ 1414205 h 2262602"/>
              <a:gd name="connsiteX746" fmla="*/ 939260 w 4228242"/>
              <a:gd name="connsiteY746" fmla="*/ 1412871 h 2262602"/>
              <a:gd name="connsiteX747" fmla="*/ 978694 w 4228242"/>
              <a:gd name="connsiteY747" fmla="*/ 1406870 h 2262602"/>
              <a:gd name="connsiteX748" fmla="*/ 968407 w 4228242"/>
              <a:gd name="connsiteY748" fmla="*/ 1410299 h 2262602"/>
              <a:gd name="connsiteX749" fmla="*/ 976217 w 4228242"/>
              <a:gd name="connsiteY749" fmla="*/ 1419539 h 2262602"/>
              <a:gd name="connsiteX750" fmla="*/ 966502 w 4228242"/>
              <a:gd name="connsiteY750" fmla="*/ 1420491 h 2262602"/>
              <a:gd name="connsiteX751" fmla="*/ 975741 w 4228242"/>
              <a:gd name="connsiteY751" fmla="*/ 1437731 h 2262602"/>
              <a:gd name="connsiteX752" fmla="*/ 982409 w 4228242"/>
              <a:gd name="connsiteY752" fmla="*/ 1428397 h 2262602"/>
              <a:gd name="connsiteX753" fmla="*/ 984980 w 4228242"/>
              <a:gd name="connsiteY753" fmla="*/ 1431445 h 2262602"/>
              <a:gd name="connsiteX754" fmla="*/ 976789 w 4228242"/>
              <a:gd name="connsiteY754" fmla="*/ 1448304 h 2262602"/>
              <a:gd name="connsiteX755" fmla="*/ 985933 w 4228242"/>
              <a:gd name="connsiteY755" fmla="*/ 1442018 h 2262602"/>
              <a:gd name="connsiteX756" fmla="*/ 982790 w 4228242"/>
              <a:gd name="connsiteY756" fmla="*/ 1457067 h 2262602"/>
              <a:gd name="connsiteX757" fmla="*/ 998506 w 4228242"/>
              <a:gd name="connsiteY757" fmla="*/ 1465544 h 2262602"/>
              <a:gd name="connsiteX758" fmla="*/ 996506 w 4228242"/>
              <a:gd name="connsiteY758" fmla="*/ 1459829 h 2262602"/>
              <a:gd name="connsiteX759" fmla="*/ 1004316 w 4228242"/>
              <a:gd name="connsiteY759" fmla="*/ 1461639 h 2262602"/>
              <a:gd name="connsiteX760" fmla="*/ 999077 w 4228242"/>
              <a:gd name="connsiteY760" fmla="*/ 1463068 h 2262602"/>
              <a:gd name="connsiteX761" fmla="*/ 1024128 w 4228242"/>
              <a:gd name="connsiteY761" fmla="*/ 1481927 h 2262602"/>
              <a:gd name="connsiteX762" fmla="*/ 1028128 w 4228242"/>
              <a:gd name="connsiteY762" fmla="*/ 1472307 h 2262602"/>
              <a:gd name="connsiteX763" fmla="*/ 1039654 w 4228242"/>
              <a:gd name="connsiteY763" fmla="*/ 1485356 h 2262602"/>
              <a:gd name="connsiteX764" fmla="*/ 1044416 w 4228242"/>
              <a:gd name="connsiteY764" fmla="*/ 1473260 h 2262602"/>
              <a:gd name="connsiteX765" fmla="*/ 1053941 w 4228242"/>
              <a:gd name="connsiteY765" fmla="*/ 1475165 h 2262602"/>
              <a:gd name="connsiteX766" fmla="*/ 1056608 w 4228242"/>
              <a:gd name="connsiteY766" fmla="*/ 1484023 h 2262602"/>
              <a:gd name="connsiteX767" fmla="*/ 1047369 w 4228242"/>
              <a:gd name="connsiteY767" fmla="*/ 1487071 h 2262602"/>
              <a:gd name="connsiteX768" fmla="*/ 1069181 w 4228242"/>
              <a:gd name="connsiteY768" fmla="*/ 1482213 h 2262602"/>
              <a:gd name="connsiteX769" fmla="*/ 1069943 w 4228242"/>
              <a:gd name="connsiteY769" fmla="*/ 1498406 h 2262602"/>
              <a:gd name="connsiteX770" fmla="*/ 1075849 w 4228242"/>
              <a:gd name="connsiteY770" fmla="*/ 1489357 h 2262602"/>
              <a:gd name="connsiteX771" fmla="*/ 1085660 w 4228242"/>
              <a:gd name="connsiteY771" fmla="*/ 1497358 h 2262602"/>
              <a:gd name="connsiteX772" fmla="*/ 1102614 w 4228242"/>
              <a:gd name="connsiteY772" fmla="*/ 1504597 h 2262602"/>
              <a:gd name="connsiteX773" fmla="*/ 1107186 w 4228242"/>
              <a:gd name="connsiteY773" fmla="*/ 1495167 h 2262602"/>
              <a:gd name="connsiteX774" fmla="*/ 1125760 w 4228242"/>
              <a:gd name="connsiteY774" fmla="*/ 1504025 h 2262602"/>
              <a:gd name="connsiteX775" fmla="*/ 1144905 w 4228242"/>
              <a:gd name="connsiteY775" fmla="*/ 1509836 h 2262602"/>
              <a:gd name="connsiteX776" fmla="*/ 1181100 w 4228242"/>
              <a:gd name="connsiteY776" fmla="*/ 1523266 h 2262602"/>
              <a:gd name="connsiteX777" fmla="*/ 1183577 w 4228242"/>
              <a:gd name="connsiteY777" fmla="*/ 1515932 h 2262602"/>
              <a:gd name="connsiteX778" fmla="*/ 1207675 w 4228242"/>
              <a:gd name="connsiteY778" fmla="*/ 1520789 h 2262602"/>
              <a:gd name="connsiteX779" fmla="*/ 1203389 w 4228242"/>
              <a:gd name="connsiteY779" fmla="*/ 1527552 h 2262602"/>
              <a:gd name="connsiteX780" fmla="*/ 1223486 w 4228242"/>
              <a:gd name="connsiteY780" fmla="*/ 1540316 h 2262602"/>
              <a:gd name="connsiteX781" fmla="*/ 1202246 w 4228242"/>
              <a:gd name="connsiteY781" fmla="*/ 1551746 h 2262602"/>
              <a:gd name="connsiteX782" fmla="*/ 1238631 w 4228242"/>
              <a:gd name="connsiteY782" fmla="*/ 1545935 h 2262602"/>
              <a:gd name="connsiteX783" fmla="*/ 1242251 w 4228242"/>
              <a:gd name="connsiteY783" fmla="*/ 1536315 h 2262602"/>
              <a:gd name="connsiteX784" fmla="*/ 1253300 w 4228242"/>
              <a:gd name="connsiteY784" fmla="*/ 1537649 h 2262602"/>
              <a:gd name="connsiteX785" fmla="*/ 1257205 w 4228242"/>
              <a:gd name="connsiteY785" fmla="*/ 1552793 h 2262602"/>
              <a:gd name="connsiteX786" fmla="*/ 1277588 w 4228242"/>
              <a:gd name="connsiteY786" fmla="*/ 1558413 h 2262602"/>
              <a:gd name="connsiteX787" fmla="*/ 1299020 w 4228242"/>
              <a:gd name="connsiteY787" fmla="*/ 1559937 h 2262602"/>
              <a:gd name="connsiteX788" fmla="*/ 1390364 w 4228242"/>
              <a:gd name="connsiteY788" fmla="*/ 1591655 h 2262602"/>
              <a:gd name="connsiteX789" fmla="*/ 1393793 w 4228242"/>
              <a:gd name="connsiteY789" fmla="*/ 1607372 h 2262602"/>
              <a:gd name="connsiteX790" fmla="*/ 1418368 w 4228242"/>
              <a:gd name="connsiteY790" fmla="*/ 1612896 h 2262602"/>
              <a:gd name="connsiteX791" fmla="*/ 1417034 w 4228242"/>
              <a:gd name="connsiteY791" fmla="*/ 1606610 h 2262602"/>
              <a:gd name="connsiteX792" fmla="*/ 1430274 w 4228242"/>
              <a:gd name="connsiteY792" fmla="*/ 1609753 h 2262602"/>
              <a:gd name="connsiteX793" fmla="*/ 1430560 w 4228242"/>
              <a:gd name="connsiteY793" fmla="*/ 1618325 h 2262602"/>
              <a:gd name="connsiteX794" fmla="*/ 1457135 w 4228242"/>
              <a:gd name="connsiteY794" fmla="*/ 1633089 h 2262602"/>
              <a:gd name="connsiteX795" fmla="*/ 1456944 w 4228242"/>
              <a:gd name="connsiteY795" fmla="*/ 1624517 h 2262602"/>
              <a:gd name="connsiteX796" fmla="*/ 1473327 w 4228242"/>
              <a:gd name="connsiteY796" fmla="*/ 1643186 h 2262602"/>
              <a:gd name="connsiteX797" fmla="*/ 1465802 w 4228242"/>
              <a:gd name="connsiteY797" fmla="*/ 1636994 h 2262602"/>
              <a:gd name="connsiteX798" fmla="*/ 1465993 w 4228242"/>
              <a:gd name="connsiteY798" fmla="*/ 1645472 h 2262602"/>
              <a:gd name="connsiteX799" fmla="*/ 1484471 w 4228242"/>
              <a:gd name="connsiteY799" fmla="*/ 1645281 h 2262602"/>
              <a:gd name="connsiteX800" fmla="*/ 1501521 w 4228242"/>
              <a:gd name="connsiteY800" fmla="*/ 1650996 h 2262602"/>
              <a:gd name="connsiteX801" fmla="*/ 1526667 w 4228242"/>
              <a:gd name="connsiteY801" fmla="*/ 1666141 h 2262602"/>
              <a:gd name="connsiteX802" fmla="*/ 1538859 w 4228242"/>
              <a:gd name="connsiteY802" fmla="*/ 1663474 h 2262602"/>
              <a:gd name="connsiteX803" fmla="*/ 1554575 w 4228242"/>
              <a:gd name="connsiteY803" fmla="*/ 1679762 h 2262602"/>
              <a:gd name="connsiteX804" fmla="*/ 1561529 w 4228242"/>
              <a:gd name="connsiteY804" fmla="*/ 1683191 h 2262602"/>
              <a:gd name="connsiteX805" fmla="*/ 1583627 w 4228242"/>
              <a:gd name="connsiteY805" fmla="*/ 1699669 h 2262602"/>
              <a:gd name="connsiteX806" fmla="*/ 1571339 w 4228242"/>
              <a:gd name="connsiteY806" fmla="*/ 1702241 h 2262602"/>
              <a:gd name="connsiteX807" fmla="*/ 1585246 w 4228242"/>
              <a:gd name="connsiteY807" fmla="*/ 1709099 h 2262602"/>
              <a:gd name="connsiteX808" fmla="*/ 1602486 w 4228242"/>
              <a:gd name="connsiteY808" fmla="*/ 1712051 h 2262602"/>
              <a:gd name="connsiteX809" fmla="*/ 1589151 w 4228242"/>
              <a:gd name="connsiteY809" fmla="*/ 1710527 h 2262602"/>
              <a:gd name="connsiteX810" fmla="*/ 1585913 w 4228242"/>
              <a:gd name="connsiteY810" fmla="*/ 1710432 h 2262602"/>
              <a:gd name="connsiteX811" fmla="*/ 1583246 w 4228242"/>
              <a:gd name="connsiteY811" fmla="*/ 1711004 h 2262602"/>
              <a:gd name="connsiteX812" fmla="*/ 1578197 w 4228242"/>
              <a:gd name="connsiteY812" fmla="*/ 1714242 h 2262602"/>
              <a:gd name="connsiteX813" fmla="*/ 1583436 w 4228242"/>
              <a:gd name="connsiteY813" fmla="*/ 1714814 h 2262602"/>
              <a:gd name="connsiteX814" fmla="*/ 1590485 w 4228242"/>
              <a:gd name="connsiteY814" fmla="*/ 1716147 h 2262602"/>
              <a:gd name="connsiteX815" fmla="*/ 1604105 w 4228242"/>
              <a:gd name="connsiteY815" fmla="*/ 1720243 h 2262602"/>
              <a:gd name="connsiteX816" fmla="*/ 1610392 w 4228242"/>
              <a:gd name="connsiteY816" fmla="*/ 1739198 h 2262602"/>
              <a:gd name="connsiteX817" fmla="*/ 1614678 w 4228242"/>
              <a:gd name="connsiteY817" fmla="*/ 1741388 h 2262602"/>
              <a:gd name="connsiteX818" fmla="*/ 1593437 w 4228242"/>
              <a:gd name="connsiteY818" fmla="*/ 1750818 h 2262602"/>
              <a:gd name="connsiteX819" fmla="*/ 1677448 w 4228242"/>
              <a:gd name="connsiteY819" fmla="*/ 1773297 h 2262602"/>
              <a:gd name="connsiteX820" fmla="*/ 1670685 w 4228242"/>
              <a:gd name="connsiteY820" fmla="*/ 1781393 h 2262602"/>
              <a:gd name="connsiteX821" fmla="*/ 1688211 w 4228242"/>
              <a:gd name="connsiteY821" fmla="*/ 1784537 h 2262602"/>
              <a:gd name="connsiteX822" fmla="*/ 1685735 w 4228242"/>
              <a:gd name="connsiteY822" fmla="*/ 1794824 h 2262602"/>
              <a:gd name="connsiteX823" fmla="*/ 1703356 w 4228242"/>
              <a:gd name="connsiteY823" fmla="*/ 1797872 h 2262602"/>
              <a:gd name="connsiteX824" fmla="*/ 1693831 w 4228242"/>
              <a:gd name="connsiteY824" fmla="*/ 1778726 h 2262602"/>
              <a:gd name="connsiteX825" fmla="*/ 1726597 w 4228242"/>
              <a:gd name="connsiteY825" fmla="*/ 1800634 h 2262602"/>
              <a:gd name="connsiteX826" fmla="*/ 1708880 w 4228242"/>
              <a:gd name="connsiteY826" fmla="*/ 1797681 h 2262602"/>
              <a:gd name="connsiteX827" fmla="*/ 1710785 w 4228242"/>
              <a:gd name="connsiteY827" fmla="*/ 1815779 h 2262602"/>
              <a:gd name="connsiteX828" fmla="*/ 1717548 w 4228242"/>
              <a:gd name="connsiteY828" fmla="*/ 1807682 h 2262602"/>
              <a:gd name="connsiteX829" fmla="*/ 1750314 w 4228242"/>
              <a:gd name="connsiteY829" fmla="*/ 1841020 h 2262602"/>
              <a:gd name="connsiteX830" fmla="*/ 1752695 w 4228242"/>
              <a:gd name="connsiteY830" fmla="*/ 1825018 h 2262602"/>
              <a:gd name="connsiteX831" fmla="*/ 1764792 w 4228242"/>
              <a:gd name="connsiteY831" fmla="*/ 1833781 h 2262602"/>
              <a:gd name="connsiteX832" fmla="*/ 1755839 w 4228242"/>
              <a:gd name="connsiteY832" fmla="*/ 1846544 h 2262602"/>
              <a:gd name="connsiteX833" fmla="*/ 1768031 w 4228242"/>
              <a:gd name="connsiteY833" fmla="*/ 1843973 h 2262602"/>
              <a:gd name="connsiteX834" fmla="*/ 1775651 w 4228242"/>
              <a:gd name="connsiteY834" fmla="*/ 1861975 h 2262602"/>
              <a:gd name="connsiteX835" fmla="*/ 1784509 w 4228242"/>
              <a:gd name="connsiteY835" fmla="*/ 1871976 h 2262602"/>
              <a:gd name="connsiteX836" fmla="*/ 1807845 w 4228242"/>
              <a:gd name="connsiteY836" fmla="*/ 1868928 h 2262602"/>
              <a:gd name="connsiteX837" fmla="*/ 1803368 w 4228242"/>
              <a:gd name="connsiteY837" fmla="*/ 1878167 h 2262602"/>
              <a:gd name="connsiteX838" fmla="*/ 1817942 w 4228242"/>
              <a:gd name="connsiteY838" fmla="*/ 1887883 h 2262602"/>
              <a:gd name="connsiteX839" fmla="*/ 1831372 w 4228242"/>
              <a:gd name="connsiteY839" fmla="*/ 1882835 h 2262602"/>
              <a:gd name="connsiteX840" fmla="*/ 1830324 w 4228242"/>
              <a:gd name="connsiteY840" fmla="*/ 1890836 h 2262602"/>
              <a:gd name="connsiteX841" fmla="*/ 1882807 w 4228242"/>
              <a:gd name="connsiteY841" fmla="*/ 1895693 h 2262602"/>
              <a:gd name="connsiteX842" fmla="*/ 1905095 w 4228242"/>
              <a:gd name="connsiteY842" fmla="*/ 1900551 h 2262602"/>
              <a:gd name="connsiteX843" fmla="*/ 1909477 w 4228242"/>
              <a:gd name="connsiteY843" fmla="*/ 1891217 h 2262602"/>
              <a:gd name="connsiteX844" fmla="*/ 1928622 w 4228242"/>
              <a:gd name="connsiteY844" fmla="*/ 1902932 h 2262602"/>
              <a:gd name="connsiteX845" fmla="*/ 1918716 w 4228242"/>
              <a:gd name="connsiteY845" fmla="*/ 1912553 h 2262602"/>
              <a:gd name="connsiteX846" fmla="*/ 1933385 w 4228242"/>
              <a:gd name="connsiteY846" fmla="*/ 1916363 h 2262602"/>
              <a:gd name="connsiteX847" fmla="*/ 1929765 w 4228242"/>
              <a:gd name="connsiteY847" fmla="*/ 1906266 h 2262602"/>
              <a:gd name="connsiteX848" fmla="*/ 1944434 w 4228242"/>
              <a:gd name="connsiteY848" fmla="*/ 1910076 h 2262602"/>
              <a:gd name="connsiteX849" fmla="*/ 1941195 w 4228242"/>
              <a:gd name="connsiteY849" fmla="*/ 1917125 h 2262602"/>
              <a:gd name="connsiteX850" fmla="*/ 2001012 w 4228242"/>
              <a:gd name="connsiteY850" fmla="*/ 1930079 h 2262602"/>
              <a:gd name="connsiteX851" fmla="*/ 2006918 w 4228242"/>
              <a:gd name="connsiteY851" fmla="*/ 1941223 h 2262602"/>
              <a:gd name="connsiteX852" fmla="*/ 2007775 w 4228242"/>
              <a:gd name="connsiteY852" fmla="*/ 1933127 h 2262602"/>
              <a:gd name="connsiteX853" fmla="*/ 2025968 w 4228242"/>
              <a:gd name="connsiteY853" fmla="*/ 1941318 h 2262602"/>
              <a:gd name="connsiteX854" fmla="*/ 2044541 w 4228242"/>
              <a:gd name="connsiteY854" fmla="*/ 1955129 h 2262602"/>
              <a:gd name="connsiteX855" fmla="*/ 2047685 w 4228242"/>
              <a:gd name="connsiteY855" fmla="*/ 1948081 h 2262602"/>
              <a:gd name="connsiteX856" fmla="*/ 2049209 w 4228242"/>
              <a:gd name="connsiteY856" fmla="*/ 1957130 h 2262602"/>
              <a:gd name="connsiteX857" fmla="*/ 2063877 w 4228242"/>
              <a:gd name="connsiteY857" fmla="*/ 1955034 h 2262602"/>
              <a:gd name="connsiteX858" fmla="*/ 2076736 w 4228242"/>
              <a:gd name="connsiteY858" fmla="*/ 1963321 h 2262602"/>
              <a:gd name="connsiteX859" fmla="*/ 2073116 w 4228242"/>
              <a:gd name="connsiteY859" fmla="*/ 1958939 h 2262602"/>
              <a:gd name="connsiteX860" fmla="*/ 2093881 w 4228242"/>
              <a:gd name="connsiteY860" fmla="*/ 1967893 h 2262602"/>
              <a:gd name="connsiteX861" fmla="*/ 2082641 w 4228242"/>
              <a:gd name="connsiteY861" fmla="*/ 1968655 h 2262602"/>
              <a:gd name="connsiteX862" fmla="*/ 2103120 w 4228242"/>
              <a:gd name="connsiteY862" fmla="*/ 1971893 h 2262602"/>
              <a:gd name="connsiteX863" fmla="*/ 2125504 w 4228242"/>
              <a:gd name="connsiteY863" fmla="*/ 1989896 h 2262602"/>
              <a:gd name="connsiteX864" fmla="*/ 2082832 w 4228242"/>
              <a:gd name="connsiteY864" fmla="*/ 1974370 h 2262602"/>
              <a:gd name="connsiteX865" fmla="*/ 2060258 w 4228242"/>
              <a:gd name="connsiteY865" fmla="*/ 1975799 h 2262602"/>
              <a:gd name="connsiteX866" fmla="*/ 2051495 w 4228242"/>
              <a:gd name="connsiteY866" fmla="*/ 1983228 h 2262602"/>
              <a:gd name="connsiteX867" fmla="*/ 2062829 w 4228242"/>
              <a:gd name="connsiteY867" fmla="*/ 1982561 h 2262602"/>
              <a:gd name="connsiteX868" fmla="*/ 2066735 w 4228242"/>
              <a:gd name="connsiteY868" fmla="*/ 1992658 h 2262602"/>
              <a:gd name="connsiteX869" fmla="*/ 2058734 w 4228242"/>
              <a:gd name="connsiteY869" fmla="*/ 1991991 h 2262602"/>
              <a:gd name="connsiteX870" fmla="*/ 2071973 w 4228242"/>
              <a:gd name="connsiteY870" fmla="*/ 2006088 h 2262602"/>
              <a:gd name="connsiteX871" fmla="*/ 2119503 w 4228242"/>
              <a:gd name="connsiteY871" fmla="*/ 2023805 h 2262602"/>
              <a:gd name="connsiteX872" fmla="*/ 2128171 w 4228242"/>
              <a:gd name="connsiteY872" fmla="*/ 2016375 h 2262602"/>
              <a:gd name="connsiteX873" fmla="*/ 2212848 w 4228242"/>
              <a:gd name="connsiteY873" fmla="*/ 2045522 h 2262602"/>
              <a:gd name="connsiteX874" fmla="*/ 2225707 w 4228242"/>
              <a:gd name="connsiteY874" fmla="*/ 2034092 h 2262602"/>
              <a:gd name="connsiteX875" fmla="*/ 2222278 w 4228242"/>
              <a:gd name="connsiteY875" fmla="*/ 2049427 h 2262602"/>
              <a:gd name="connsiteX876" fmla="*/ 2281333 w 4228242"/>
              <a:gd name="connsiteY876" fmla="*/ 2075335 h 2262602"/>
              <a:gd name="connsiteX877" fmla="*/ 2345627 w 4228242"/>
              <a:gd name="connsiteY877" fmla="*/ 2080764 h 2262602"/>
              <a:gd name="connsiteX878" fmla="*/ 2316099 w 4228242"/>
              <a:gd name="connsiteY878" fmla="*/ 2063905 h 2262602"/>
              <a:gd name="connsiteX879" fmla="*/ 2348103 w 4228242"/>
              <a:gd name="connsiteY879" fmla="*/ 2081621 h 2262602"/>
              <a:gd name="connsiteX880" fmla="*/ 2379345 w 4228242"/>
              <a:gd name="connsiteY880" fmla="*/ 2087527 h 2262602"/>
              <a:gd name="connsiteX881" fmla="*/ 2422493 w 4228242"/>
              <a:gd name="connsiteY881" fmla="*/ 2114197 h 2262602"/>
              <a:gd name="connsiteX882" fmla="*/ 2431447 w 4228242"/>
              <a:gd name="connsiteY882" fmla="*/ 2120198 h 2262602"/>
              <a:gd name="connsiteX883" fmla="*/ 2540127 w 4228242"/>
              <a:gd name="connsiteY883" fmla="*/ 2146201 h 2262602"/>
              <a:gd name="connsiteX884" fmla="*/ 2542889 w 4228242"/>
              <a:gd name="connsiteY884" fmla="*/ 2155155 h 2262602"/>
              <a:gd name="connsiteX885" fmla="*/ 2554510 w 4228242"/>
              <a:gd name="connsiteY885" fmla="*/ 2145344 h 2262602"/>
              <a:gd name="connsiteX886" fmla="*/ 2554700 w 4228242"/>
              <a:gd name="connsiteY886" fmla="*/ 2153535 h 2262602"/>
              <a:gd name="connsiteX887" fmla="*/ 2568321 w 4228242"/>
              <a:gd name="connsiteY887" fmla="*/ 2155059 h 2262602"/>
              <a:gd name="connsiteX888" fmla="*/ 2573179 w 4228242"/>
              <a:gd name="connsiteY888" fmla="*/ 2148487 h 2262602"/>
              <a:gd name="connsiteX889" fmla="*/ 2581847 w 4228242"/>
              <a:gd name="connsiteY889" fmla="*/ 2156583 h 2262602"/>
              <a:gd name="connsiteX890" fmla="*/ 2574417 w 4228242"/>
              <a:gd name="connsiteY890" fmla="*/ 2162298 h 2262602"/>
              <a:gd name="connsiteX891" fmla="*/ 2599849 w 4228242"/>
              <a:gd name="connsiteY891" fmla="*/ 2162108 h 2262602"/>
              <a:gd name="connsiteX892" fmla="*/ 2592610 w 4228242"/>
              <a:gd name="connsiteY892" fmla="*/ 2149059 h 2262602"/>
              <a:gd name="connsiteX893" fmla="*/ 2640711 w 4228242"/>
              <a:gd name="connsiteY893" fmla="*/ 2145820 h 2262602"/>
              <a:gd name="connsiteX894" fmla="*/ 2689003 w 4228242"/>
              <a:gd name="connsiteY894" fmla="*/ 2152297 h 2262602"/>
              <a:gd name="connsiteX895" fmla="*/ 2736342 w 4228242"/>
              <a:gd name="connsiteY895" fmla="*/ 2163727 h 2262602"/>
              <a:gd name="connsiteX896" fmla="*/ 2783300 w 4228242"/>
              <a:gd name="connsiteY896" fmla="*/ 2173823 h 2262602"/>
              <a:gd name="connsiteX897" fmla="*/ 2773394 w 4228242"/>
              <a:gd name="connsiteY897" fmla="*/ 2179253 h 2262602"/>
              <a:gd name="connsiteX898" fmla="*/ 2824734 w 4228242"/>
              <a:gd name="connsiteY898" fmla="*/ 2189730 h 2262602"/>
              <a:gd name="connsiteX899" fmla="*/ 2844070 w 4228242"/>
              <a:gd name="connsiteY899" fmla="*/ 2180967 h 2262602"/>
              <a:gd name="connsiteX900" fmla="*/ 2892076 w 4228242"/>
              <a:gd name="connsiteY900" fmla="*/ 2197064 h 2262602"/>
              <a:gd name="connsiteX901" fmla="*/ 2912841 w 4228242"/>
              <a:gd name="connsiteY901" fmla="*/ 2193826 h 2262602"/>
              <a:gd name="connsiteX902" fmla="*/ 2920556 w 4228242"/>
              <a:gd name="connsiteY902" fmla="*/ 2198112 h 2262602"/>
              <a:gd name="connsiteX903" fmla="*/ 2937605 w 4228242"/>
              <a:gd name="connsiteY903" fmla="*/ 2214590 h 2262602"/>
              <a:gd name="connsiteX904" fmla="*/ 2960561 w 4228242"/>
              <a:gd name="connsiteY904" fmla="*/ 2216496 h 2262602"/>
              <a:gd name="connsiteX905" fmla="*/ 2964847 w 4228242"/>
              <a:gd name="connsiteY905" fmla="*/ 2209447 h 2262602"/>
              <a:gd name="connsiteX906" fmla="*/ 3005042 w 4228242"/>
              <a:gd name="connsiteY906" fmla="*/ 2227640 h 2262602"/>
              <a:gd name="connsiteX907" fmla="*/ 3059430 w 4228242"/>
              <a:gd name="connsiteY907" fmla="*/ 2239070 h 2262602"/>
              <a:gd name="connsiteX908" fmla="*/ 3094863 w 4228242"/>
              <a:gd name="connsiteY908" fmla="*/ 2239451 h 2262602"/>
              <a:gd name="connsiteX909" fmla="*/ 3132487 w 4228242"/>
              <a:gd name="connsiteY909" fmla="*/ 2226116 h 2262602"/>
              <a:gd name="connsiteX910" fmla="*/ 3125343 w 4228242"/>
              <a:gd name="connsiteY910" fmla="*/ 2235641 h 2262602"/>
              <a:gd name="connsiteX911" fmla="*/ 3203639 w 4228242"/>
              <a:gd name="connsiteY911" fmla="*/ 2241260 h 2262602"/>
              <a:gd name="connsiteX912" fmla="*/ 3293459 w 4228242"/>
              <a:gd name="connsiteY912" fmla="*/ 2251643 h 2262602"/>
              <a:gd name="connsiteX913" fmla="*/ 3300032 w 4228242"/>
              <a:gd name="connsiteY913" fmla="*/ 2244309 h 2262602"/>
              <a:gd name="connsiteX914" fmla="*/ 3342799 w 4228242"/>
              <a:gd name="connsiteY914" fmla="*/ 2249928 h 2262602"/>
              <a:gd name="connsiteX915" fmla="*/ 3370802 w 4228242"/>
              <a:gd name="connsiteY915" fmla="*/ 2262597 h 2262602"/>
              <a:gd name="connsiteX916" fmla="*/ 3383471 w 4228242"/>
              <a:gd name="connsiteY916" fmla="*/ 2249928 h 2262602"/>
              <a:gd name="connsiteX917" fmla="*/ 3465671 w 4228242"/>
              <a:gd name="connsiteY917" fmla="*/ 2254786 h 2262602"/>
              <a:gd name="connsiteX918" fmla="*/ 3519583 w 4228242"/>
              <a:gd name="connsiteY918" fmla="*/ 2242594 h 2262602"/>
              <a:gd name="connsiteX919" fmla="*/ 3510344 w 4228242"/>
              <a:gd name="connsiteY919" fmla="*/ 2250785 h 2262602"/>
              <a:gd name="connsiteX920" fmla="*/ 3581781 w 4228242"/>
              <a:gd name="connsiteY920" fmla="*/ 2251452 h 2262602"/>
              <a:gd name="connsiteX921" fmla="*/ 3599498 w 4228242"/>
              <a:gd name="connsiteY921" fmla="*/ 2231640 h 2262602"/>
              <a:gd name="connsiteX922" fmla="*/ 3571685 w 4228242"/>
              <a:gd name="connsiteY922" fmla="*/ 2231450 h 2262602"/>
              <a:gd name="connsiteX923" fmla="*/ 3550063 w 4228242"/>
              <a:gd name="connsiteY923" fmla="*/ 2220115 h 2262602"/>
              <a:gd name="connsiteX924" fmla="*/ 3575685 w 4228242"/>
              <a:gd name="connsiteY924" fmla="*/ 2220972 h 2262602"/>
              <a:gd name="connsiteX925" fmla="*/ 3534537 w 4228242"/>
              <a:gd name="connsiteY925" fmla="*/ 2217924 h 2262602"/>
              <a:gd name="connsiteX926" fmla="*/ 3489865 w 4228242"/>
              <a:gd name="connsiteY926" fmla="*/ 2225830 h 2262602"/>
              <a:gd name="connsiteX927" fmla="*/ 3492722 w 4228242"/>
              <a:gd name="connsiteY927" fmla="*/ 2218019 h 2262602"/>
              <a:gd name="connsiteX928" fmla="*/ 3455289 w 4228242"/>
              <a:gd name="connsiteY928" fmla="*/ 2224020 h 2262602"/>
              <a:gd name="connsiteX929" fmla="*/ 3360992 w 4228242"/>
              <a:gd name="connsiteY929" fmla="*/ 2221258 h 2262602"/>
              <a:gd name="connsiteX930" fmla="*/ 3314129 w 4228242"/>
              <a:gd name="connsiteY930" fmla="*/ 2221639 h 2262602"/>
              <a:gd name="connsiteX931" fmla="*/ 3271266 w 4228242"/>
              <a:gd name="connsiteY931" fmla="*/ 2211638 h 2262602"/>
              <a:gd name="connsiteX932" fmla="*/ 3192875 w 4228242"/>
              <a:gd name="connsiteY932" fmla="*/ 2217638 h 2262602"/>
              <a:gd name="connsiteX933" fmla="*/ 3232785 w 4228242"/>
              <a:gd name="connsiteY933" fmla="*/ 2205827 h 2262602"/>
              <a:gd name="connsiteX934" fmla="*/ 3191542 w 4228242"/>
              <a:gd name="connsiteY934" fmla="*/ 2203446 h 2262602"/>
              <a:gd name="connsiteX935" fmla="*/ 3169253 w 4228242"/>
              <a:gd name="connsiteY935" fmla="*/ 2189159 h 2262602"/>
              <a:gd name="connsiteX936" fmla="*/ 3161729 w 4228242"/>
              <a:gd name="connsiteY936" fmla="*/ 2203827 h 2262602"/>
              <a:gd name="connsiteX937" fmla="*/ 3150775 w 4228242"/>
              <a:gd name="connsiteY937" fmla="*/ 2197255 h 2262602"/>
              <a:gd name="connsiteX938" fmla="*/ 3119152 w 4228242"/>
              <a:gd name="connsiteY938" fmla="*/ 2201732 h 2262602"/>
              <a:gd name="connsiteX939" fmla="*/ 3097435 w 4228242"/>
              <a:gd name="connsiteY939" fmla="*/ 2197350 h 2262602"/>
              <a:gd name="connsiteX940" fmla="*/ 3081052 w 4228242"/>
              <a:gd name="connsiteY940" fmla="*/ 2193064 h 2262602"/>
              <a:gd name="connsiteX941" fmla="*/ 3083147 w 4228242"/>
              <a:gd name="connsiteY941" fmla="*/ 2198588 h 2262602"/>
              <a:gd name="connsiteX942" fmla="*/ 3049143 w 4228242"/>
              <a:gd name="connsiteY942" fmla="*/ 2193159 h 2262602"/>
              <a:gd name="connsiteX943" fmla="*/ 3061240 w 4228242"/>
              <a:gd name="connsiteY943" fmla="*/ 2189921 h 2262602"/>
              <a:gd name="connsiteX944" fmla="*/ 3037332 w 4228242"/>
              <a:gd name="connsiteY944" fmla="*/ 2193826 h 2262602"/>
              <a:gd name="connsiteX945" fmla="*/ 3047048 w 4228242"/>
              <a:gd name="connsiteY945" fmla="*/ 2187635 h 2262602"/>
              <a:gd name="connsiteX946" fmla="*/ 3002280 w 4228242"/>
              <a:gd name="connsiteY946" fmla="*/ 2180777 h 2262602"/>
              <a:gd name="connsiteX947" fmla="*/ 2960084 w 4228242"/>
              <a:gd name="connsiteY947" fmla="*/ 2174490 h 2262602"/>
              <a:gd name="connsiteX948" fmla="*/ 2963704 w 4228242"/>
              <a:gd name="connsiteY948" fmla="*/ 2185634 h 2262602"/>
              <a:gd name="connsiteX949" fmla="*/ 2950369 w 4228242"/>
              <a:gd name="connsiteY949" fmla="*/ 2180396 h 2262602"/>
              <a:gd name="connsiteX950" fmla="*/ 2957417 w 4228242"/>
              <a:gd name="connsiteY950" fmla="*/ 2173919 h 2262602"/>
              <a:gd name="connsiteX951" fmla="*/ 2925604 w 4228242"/>
              <a:gd name="connsiteY951" fmla="*/ 2167537 h 2262602"/>
              <a:gd name="connsiteX952" fmla="*/ 2893695 w 4228242"/>
              <a:gd name="connsiteY952" fmla="*/ 2161346 h 2262602"/>
              <a:gd name="connsiteX953" fmla="*/ 2860167 w 4228242"/>
              <a:gd name="connsiteY953" fmla="*/ 2154297 h 2262602"/>
              <a:gd name="connsiteX954" fmla="*/ 2824734 w 4228242"/>
              <a:gd name="connsiteY954" fmla="*/ 2144486 h 2262602"/>
              <a:gd name="connsiteX955" fmla="*/ 2771966 w 4228242"/>
              <a:gd name="connsiteY955" fmla="*/ 2131056 h 2262602"/>
              <a:gd name="connsiteX956" fmla="*/ 2695385 w 4228242"/>
              <a:gd name="connsiteY956" fmla="*/ 2115245 h 2262602"/>
              <a:gd name="connsiteX957" fmla="*/ 2576132 w 4228242"/>
              <a:gd name="connsiteY957" fmla="*/ 2087241 h 2262602"/>
              <a:gd name="connsiteX958" fmla="*/ 2573465 w 4228242"/>
              <a:gd name="connsiteY958" fmla="*/ 2078288 h 2262602"/>
              <a:gd name="connsiteX959" fmla="*/ 2567750 w 4228242"/>
              <a:gd name="connsiteY959" fmla="*/ 2087336 h 2262602"/>
              <a:gd name="connsiteX960" fmla="*/ 2547747 w 4228242"/>
              <a:gd name="connsiteY960" fmla="*/ 2064476 h 2262602"/>
              <a:gd name="connsiteX961" fmla="*/ 2533841 w 4228242"/>
              <a:gd name="connsiteY961" fmla="*/ 2073335 h 2262602"/>
              <a:gd name="connsiteX962" fmla="*/ 2548700 w 4228242"/>
              <a:gd name="connsiteY962" fmla="*/ 2078288 h 2262602"/>
              <a:gd name="connsiteX963" fmla="*/ 2534698 w 4228242"/>
              <a:gd name="connsiteY963" fmla="*/ 2079050 h 2262602"/>
              <a:gd name="connsiteX964" fmla="*/ 2518220 w 4228242"/>
              <a:gd name="connsiteY964" fmla="*/ 2062571 h 2262602"/>
              <a:gd name="connsiteX965" fmla="*/ 2527268 w 4228242"/>
              <a:gd name="connsiteY965" fmla="*/ 2060190 h 2262602"/>
              <a:gd name="connsiteX966" fmla="*/ 2486978 w 4228242"/>
              <a:gd name="connsiteY966" fmla="*/ 2049236 h 2262602"/>
              <a:gd name="connsiteX967" fmla="*/ 2511647 w 4228242"/>
              <a:gd name="connsiteY967" fmla="*/ 2065715 h 2262602"/>
              <a:gd name="connsiteX968" fmla="*/ 2482787 w 4228242"/>
              <a:gd name="connsiteY968" fmla="*/ 2061333 h 2262602"/>
              <a:gd name="connsiteX969" fmla="*/ 2486120 w 4228242"/>
              <a:gd name="connsiteY969" fmla="*/ 2051618 h 2262602"/>
              <a:gd name="connsiteX970" fmla="*/ 2465451 w 4228242"/>
              <a:gd name="connsiteY970" fmla="*/ 2041235 h 2262602"/>
              <a:gd name="connsiteX971" fmla="*/ 2441543 w 4228242"/>
              <a:gd name="connsiteY971" fmla="*/ 2030472 h 2262602"/>
              <a:gd name="connsiteX972" fmla="*/ 2447068 w 4228242"/>
              <a:gd name="connsiteY972" fmla="*/ 2037902 h 2262602"/>
              <a:gd name="connsiteX973" fmla="*/ 2436686 w 4228242"/>
              <a:gd name="connsiteY973" fmla="*/ 2028662 h 2262602"/>
              <a:gd name="connsiteX974" fmla="*/ 2394490 w 4228242"/>
              <a:gd name="connsiteY974" fmla="*/ 2024281 h 2262602"/>
              <a:gd name="connsiteX975" fmla="*/ 2390775 w 4228242"/>
              <a:gd name="connsiteY975" fmla="*/ 2011994 h 2262602"/>
              <a:gd name="connsiteX976" fmla="*/ 2356009 w 4228242"/>
              <a:gd name="connsiteY976" fmla="*/ 2009993 h 2262602"/>
              <a:gd name="connsiteX977" fmla="*/ 2370582 w 4228242"/>
              <a:gd name="connsiteY977" fmla="*/ 2007326 h 2262602"/>
              <a:gd name="connsiteX978" fmla="*/ 2322386 w 4228242"/>
              <a:gd name="connsiteY978" fmla="*/ 2005231 h 2262602"/>
              <a:gd name="connsiteX979" fmla="*/ 2318099 w 4228242"/>
              <a:gd name="connsiteY979" fmla="*/ 1995230 h 2262602"/>
              <a:gd name="connsiteX980" fmla="*/ 2286381 w 4228242"/>
              <a:gd name="connsiteY980" fmla="*/ 1999516 h 2262602"/>
              <a:gd name="connsiteX981" fmla="*/ 2294382 w 4228242"/>
              <a:gd name="connsiteY981" fmla="*/ 1986086 h 2262602"/>
              <a:gd name="connsiteX982" fmla="*/ 2309527 w 4228242"/>
              <a:gd name="connsiteY982" fmla="*/ 1989229 h 2262602"/>
              <a:gd name="connsiteX983" fmla="*/ 2322195 w 4228242"/>
              <a:gd name="connsiteY983" fmla="*/ 1977608 h 2262602"/>
              <a:gd name="connsiteX984" fmla="*/ 2321814 w 4228242"/>
              <a:gd name="connsiteY984" fmla="*/ 1985705 h 2262602"/>
              <a:gd name="connsiteX985" fmla="*/ 2380583 w 4228242"/>
              <a:gd name="connsiteY985" fmla="*/ 2002754 h 2262602"/>
              <a:gd name="connsiteX986" fmla="*/ 2377916 w 4228242"/>
              <a:gd name="connsiteY986" fmla="*/ 2009993 h 2262602"/>
              <a:gd name="connsiteX987" fmla="*/ 2387918 w 4228242"/>
              <a:gd name="connsiteY987" fmla="*/ 2005421 h 2262602"/>
              <a:gd name="connsiteX988" fmla="*/ 2402015 w 4228242"/>
              <a:gd name="connsiteY988" fmla="*/ 1996849 h 2262602"/>
              <a:gd name="connsiteX989" fmla="*/ 2401729 w 4228242"/>
              <a:gd name="connsiteY989" fmla="*/ 2004945 h 2262602"/>
              <a:gd name="connsiteX990" fmla="*/ 2428494 w 4228242"/>
              <a:gd name="connsiteY990" fmla="*/ 2006469 h 2262602"/>
              <a:gd name="connsiteX991" fmla="*/ 2430685 w 4228242"/>
              <a:gd name="connsiteY991" fmla="*/ 2015518 h 2262602"/>
              <a:gd name="connsiteX992" fmla="*/ 2434209 w 4228242"/>
              <a:gd name="connsiteY992" fmla="*/ 2005802 h 2262602"/>
              <a:gd name="connsiteX993" fmla="*/ 2475929 w 4228242"/>
              <a:gd name="connsiteY993" fmla="*/ 2018185 h 2262602"/>
              <a:gd name="connsiteX994" fmla="*/ 2484216 w 4228242"/>
              <a:gd name="connsiteY994" fmla="*/ 2010184 h 2262602"/>
              <a:gd name="connsiteX995" fmla="*/ 2509457 w 4228242"/>
              <a:gd name="connsiteY995" fmla="*/ 2032282 h 2262602"/>
              <a:gd name="connsiteX996" fmla="*/ 2563368 w 4228242"/>
              <a:gd name="connsiteY996" fmla="*/ 2042378 h 2262602"/>
              <a:gd name="connsiteX997" fmla="*/ 2579846 w 4228242"/>
              <a:gd name="connsiteY997" fmla="*/ 2050475 h 2262602"/>
              <a:gd name="connsiteX998" fmla="*/ 2576417 w 4228242"/>
              <a:gd name="connsiteY998" fmla="*/ 2043998 h 2262602"/>
              <a:gd name="connsiteX999" fmla="*/ 2635949 w 4228242"/>
              <a:gd name="connsiteY999" fmla="*/ 2070287 h 2262602"/>
              <a:gd name="connsiteX1000" fmla="*/ 2668429 w 4228242"/>
              <a:gd name="connsiteY1000" fmla="*/ 2080859 h 2262602"/>
              <a:gd name="connsiteX1001" fmla="*/ 2699290 w 4228242"/>
              <a:gd name="connsiteY1001" fmla="*/ 2092099 h 2262602"/>
              <a:gd name="connsiteX1002" fmla="*/ 2695575 w 4228242"/>
              <a:gd name="connsiteY1002" fmla="*/ 2085717 h 2262602"/>
              <a:gd name="connsiteX1003" fmla="*/ 2705767 w 4228242"/>
              <a:gd name="connsiteY1003" fmla="*/ 2088670 h 2262602"/>
              <a:gd name="connsiteX1004" fmla="*/ 2701100 w 4228242"/>
              <a:gd name="connsiteY1004" fmla="*/ 2095337 h 2262602"/>
              <a:gd name="connsiteX1005" fmla="*/ 2727960 w 4228242"/>
              <a:gd name="connsiteY1005" fmla="*/ 2108387 h 2262602"/>
              <a:gd name="connsiteX1006" fmla="*/ 2733104 w 4228242"/>
              <a:gd name="connsiteY1006" fmla="*/ 2109815 h 2262602"/>
              <a:gd name="connsiteX1007" fmla="*/ 2743486 w 4228242"/>
              <a:gd name="connsiteY1007" fmla="*/ 2102100 h 2262602"/>
              <a:gd name="connsiteX1008" fmla="*/ 2733866 w 4228242"/>
              <a:gd name="connsiteY1008" fmla="*/ 2096766 h 2262602"/>
              <a:gd name="connsiteX1009" fmla="*/ 2811304 w 4228242"/>
              <a:gd name="connsiteY1009" fmla="*/ 2119912 h 2262602"/>
              <a:gd name="connsiteX1010" fmla="*/ 2814447 w 4228242"/>
              <a:gd name="connsiteY1010" fmla="*/ 2107434 h 2262602"/>
              <a:gd name="connsiteX1011" fmla="*/ 2837879 w 4228242"/>
              <a:gd name="connsiteY1011" fmla="*/ 2113435 h 2262602"/>
              <a:gd name="connsiteX1012" fmla="*/ 2818543 w 4228242"/>
              <a:gd name="connsiteY1012" fmla="*/ 2124389 h 2262602"/>
              <a:gd name="connsiteX1013" fmla="*/ 2858453 w 4228242"/>
              <a:gd name="connsiteY1013" fmla="*/ 2120960 h 2262602"/>
              <a:gd name="connsiteX1014" fmla="*/ 2909411 w 4228242"/>
              <a:gd name="connsiteY1014" fmla="*/ 2106101 h 2262602"/>
              <a:gd name="connsiteX1015" fmla="*/ 2942939 w 4228242"/>
              <a:gd name="connsiteY1015" fmla="*/ 2118769 h 2262602"/>
              <a:gd name="connsiteX1016" fmla="*/ 2905316 w 4228242"/>
              <a:gd name="connsiteY1016" fmla="*/ 2086765 h 2262602"/>
              <a:gd name="connsiteX1017" fmla="*/ 2913793 w 4228242"/>
              <a:gd name="connsiteY1017" fmla="*/ 2086003 h 2262602"/>
              <a:gd name="connsiteX1018" fmla="*/ 2888456 w 4228242"/>
              <a:gd name="connsiteY1018" fmla="*/ 2088194 h 2262602"/>
              <a:gd name="connsiteX1019" fmla="*/ 2901506 w 4228242"/>
              <a:gd name="connsiteY1019" fmla="*/ 2104291 h 2262602"/>
              <a:gd name="connsiteX1020" fmla="*/ 2846642 w 4228242"/>
              <a:gd name="connsiteY1020" fmla="*/ 2089051 h 2262602"/>
              <a:gd name="connsiteX1021" fmla="*/ 2858834 w 4228242"/>
              <a:gd name="connsiteY1021" fmla="*/ 2084098 h 2262602"/>
              <a:gd name="connsiteX1022" fmla="*/ 2874074 w 4228242"/>
              <a:gd name="connsiteY1022" fmla="*/ 2090194 h 2262602"/>
              <a:gd name="connsiteX1023" fmla="*/ 2926461 w 4228242"/>
              <a:gd name="connsiteY1023" fmla="*/ 2091432 h 2262602"/>
              <a:gd name="connsiteX1024" fmla="*/ 2953036 w 4228242"/>
              <a:gd name="connsiteY1024" fmla="*/ 2097147 h 2262602"/>
              <a:gd name="connsiteX1025" fmla="*/ 2960466 w 4228242"/>
              <a:gd name="connsiteY1025" fmla="*/ 2088098 h 2262602"/>
              <a:gd name="connsiteX1026" fmla="*/ 2974372 w 4228242"/>
              <a:gd name="connsiteY1026" fmla="*/ 2088194 h 2262602"/>
              <a:gd name="connsiteX1027" fmla="*/ 2985802 w 4228242"/>
              <a:gd name="connsiteY1027" fmla="*/ 2100862 h 2262602"/>
              <a:gd name="connsiteX1028" fmla="*/ 3013234 w 4228242"/>
              <a:gd name="connsiteY1028" fmla="*/ 2087813 h 2262602"/>
              <a:gd name="connsiteX1029" fmla="*/ 3014091 w 4228242"/>
              <a:gd name="connsiteY1029" fmla="*/ 2098481 h 2262602"/>
              <a:gd name="connsiteX1030" fmla="*/ 3020854 w 4228242"/>
              <a:gd name="connsiteY1030" fmla="*/ 2091908 h 2262602"/>
              <a:gd name="connsiteX1031" fmla="*/ 3022664 w 4228242"/>
              <a:gd name="connsiteY1031" fmla="*/ 2097528 h 2262602"/>
              <a:gd name="connsiteX1032" fmla="*/ 3060859 w 4228242"/>
              <a:gd name="connsiteY1032" fmla="*/ 2104005 h 2262602"/>
              <a:gd name="connsiteX1033" fmla="*/ 3056192 w 4228242"/>
              <a:gd name="connsiteY1033" fmla="*/ 2098005 h 2262602"/>
              <a:gd name="connsiteX1034" fmla="*/ 3084767 w 4228242"/>
              <a:gd name="connsiteY1034" fmla="*/ 2112959 h 2262602"/>
              <a:gd name="connsiteX1035" fmla="*/ 3103626 w 4228242"/>
              <a:gd name="connsiteY1035" fmla="*/ 2118578 h 2262602"/>
              <a:gd name="connsiteX1036" fmla="*/ 3151823 w 4228242"/>
              <a:gd name="connsiteY1036" fmla="*/ 2119817 h 2262602"/>
              <a:gd name="connsiteX1037" fmla="*/ 3180398 w 4228242"/>
              <a:gd name="connsiteY1037" fmla="*/ 2118197 h 2262602"/>
              <a:gd name="connsiteX1038" fmla="*/ 3159252 w 4228242"/>
              <a:gd name="connsiteY1038" fmla="*/ 2105148 h 2262602"/>
              <a:gd name="connsiteX1039" fmla="*/ 3198781 w 4228242"/>
              <a:gd name="connsiteY1039" fmla="*/ 2104767 h 2262602"/>
              <a:gd name="connsiteX1040" fmla="*/ 3208116 w 4228242"/>
              <a:gd name="connsiteY1040" fmla="*/ 2126294 h 2262602"/>
              <a:gd name="connsiteX1041" fmla="*/ 3223546 w 4228242"/>
              <a:gd name="connsiteY1041" fmla="*/ 2114768 h 2262602"/>
              <a:gd name="connsiteX1042" fmla="*/ 3215259 w 4228242"/>
              <a:gd name="connsiteY1042" fmla="*/ 2111435 h 2262602"/>
              <a:gd name="connsiteX1043" fmla="*/ 3245644 w 4228242"/>
              <a:gd name="connsiteY1043" fmla="*/ 2124579 h 2262602"/>
              <a:gd name="connsiteX1044" fmla="*/ 3239072 w 4228242"/>
              <a:gd name="connsiteY1044" fmla="*/ 2134295 h 2262602"/>
              <a:gd name="connsiteX1045" fmla="*/ 3268980 w 4228242"/>
              <a:gd name="connsiteY1045" fmla="*/ 2118864 h 2262602"/>
              <a:gd name="connsiteX1046" fmla="*/ 3248692 w 4228242"/>
              <a:gd name="connsiteY1046" fmla="*/ 2122198 h 2262602"/>
              <a:gd name="connsiteX1047" fmla="*/ 3244310 w 4228242"/>
              <a:gd name="connsiteY1047" fmla="*/ 2106291 h 2262602"/>
              <a:gd name="connsiteX1048" fmla="*/ 3281458 w 4228242"/>
              <a:gd name="connsiteY1048" fmla="*/ 2106767 h 2262602"/>
              <a:gd name="connsiteX1049" fmla="*/ 3274981 w 4228242"/>
              <a:gd name="connsiteY1049" fmla="*/ 2116673 h 2262602"/>
              <a:gd name="connsiteX1050" fmla="*/ 3287173 w 4228242"/>
              <a:gd name="connsiteY1050" fmla="*/ 2107053 h 2262602"/>
              <a:gd name="connsiteX1051" fmla="*/ 3300984 w 4228242"/>
              <a:gd name="connsiteY1051" fmla="*/ 2118102 h 2262602"/>
              <a:gd name="connsiteX1052" fmla="*/ 3376708 w 4228242"/>
              <a:gd name="connsiteY1052" fmla="*/ 2113435 h 2262602"/>
              <a:gd name="connsiteX1053" fmla="*/ 3359372 w 4228242"/>
              <a:gd name="connsiteY1053" fmla="*/ 2105339 h 2262602"/>
              <a:gd name="connsiteX1054" fmla="*/ 3458242 w 4228242"/>
              <a:gd name="connsiteY1054" fmla="*/ 2082574 h 2262602"/>
              <a:gd name="connsiteX1055" fmla="*/ 3452622 w 4228242"/>
              <a:gd name="connsiteY1055" fmla="*/ 2090384 h 2262602"/>
              <a:gd name="connsiteX1056" fmla="*/ 3487293 w 4228242"/>
              <a:gd name="connsiteY1056" fmla="*/ 2079240 h 2262602"/>
              <a:gd name="connsiteX1057" fmla="*/ 3527870 w 4228242"/>
              <a:gd name="connsiteY1057" fmla="*/ 2083050 h 2262602"/>
              <a:gd name="connsiteX1058" fmla="*/ 3577781 w 4228242"/>
              <a:gd name="connsiteY1058" fmla="*/ 2081621 h 2262602"/>
              <a:gd name="connsiteX1059" fmla="*/ 3627311 w 4228242"/>
              <a:gd name="connsiteY1059" fmla="*/ 2079145 h 2262602"/>
              <a:gd name="connsiteX1060" fmla="*/ 3666649 w 4228242"/>
              <a:gd name="connsiteY1060" fmla="*/ 2081336 h 2262602"/>
              <a:gd name="connsiteX1061" fmla="*/ 3702558 w 4228242"/>
              <a:gd name="connsiteY1061" fmla="*/ 2070191 h 2262602"/>
              <a:gd name="connsiteX1062" fmla="*/ 3735800 w 4228242"/>
              <a:gd name="connsiteY1062" fmla="*/ 2072763 h 2262602"/>
              <a:gd name="connsiteX1063" fmla="*/ 3784759 w 4228242"/>
              <a:gd name="connsiteY1063" fmla="*/ 2055142 h 2262602"/>
              <a:gd name="connsiteX1064" fmla="*/ 3786569 w 4228242"/>
              <a:gd name="connsiteY1064" fmla="*/ 2049427 h 2262602"/>
              <a:gd name="connsiteX1065" fmla="*/ 3907441 w 4228242"/>
              <a:gd name="connsiteY1065" fmla="*/ 2012756 h 2262602"/>
              <a:gd name="connsiteX1066" fmla="*/ 3887629 w 4228242"/>
              <a:gd name="connsiteY1066" fmla="*/ 2013041 h 2262602"/>
              <a:gd name="connsiteX1067" fmla="*/ 3871532 w 4228242"/>
              <a:gd name="connsiteY1067" fmla="*/ 2007136 h 2262602"/>
              <a:gd name="connsiteX1068" fmla="*/ 3805809 w 4228242"/>
              <a:gd name="connsiteY1068" fmla="*/ 2013422 h 2262602"/>
              <a:gd name="connsiteX1069" fmla="*/ 3813905 w 4228242"/>
              <a:gd name="connsiteY1069" fmla="*/ 2008946 h 2262602"/>
              <a:gd name="connsiteX1070" fmla="*/ 3807524 w 4228242"/>
              <a:gd name="connsiteY1070" fmla="*/ 2007803 h 2262602"/>
              <a:gd name="connsiteX1071" fmla="*/ 3831336 w 4228242"/>
              <a:gd name="connsiteY1071" fmla="*/ 1993991 h 2262602"/>
              <a:gd name="connsiteX1072" fmla="*/ 3764566 w 4228242"/>
              <a:gd name="connsiteY1072" fmla="*/ 2004278 h 2262602"/>
              <a:gd name="connsiteX1073" fmla="*/ 3808952 w 4228242"/>
              <a:gd name="connsiteY1073" fmla="*/ 1988943 h 2262602"/>
              <a:gd name="connsiteX1074" fmla="*/ 3752279 w 4228242"/>
              <a:gd name="connsiteY1074" fmla="*/ 1988467 h 2262602"/>
              <a:gd name="connsiteX1075" fmla="*/ 3744563 w 4228242"/>
              <a:gd name="connsiteY1075" fmla="*/ 1979418 h 2262602"/>
              <a:gd name="connsiteX1076" fmla="*/ 3772091 w 4228242"/>
              <a:gd name="connsiteY1076" fmla="*/ 1970941 h 2262602"/>
              <a:gd name="connsiteX1077" fmla="*/ 3767614 w 4228242"/>
              <a:gd name="connsiteY1077" fmla="*/ 1964083 h 2262602"/>
              <a:gd name="connsiteX1078" fmla="*/ 3787140 w 4228242"/>
              <a:gd name="connsiteY1078" fmla="*/ 1959606 h 2262602"/>
              <a:gd name="connsiteX1079" fmla="*/ 3786664 w 4228242"/>
              <a:gd name="connsiteY1079" fmla="*/ 1970274 h 2262602"/>
              <a:gd name="connsiteX1080" fmla="*/ 3824478 w 4228242"/>
              <a:gd name="connsiteY1080" fmla="*/ 1955891 h 2262602"/>
              <a:gd name="connsiteX1081" fmla="*/ 3819144 w 4228242"/>
              <a:gd name="connsiteY1081" fmla="*/ 1946652 h 2262602"/>
              <a:gd name="connsiteX1082" fmla="*/ 3834956 w 4228242"/>
              <a:gd name="connsiteY1082" fmla="*/ 1939699 h 2262602"/>
              <a:gd name="connsiteX1083" fmla="*/ 3836956 w 4228242"/>
              <a:gd name="connsiteY1083" fmla="*/ 1947128 h 2262602"/>
              <a:gd name="connsiteX1084" fmla="*/ 3864864 w 4228242"/>
              <a:gd name="connsiteY1084" fmla="*/ 1920839 h 2262602"/>
              <a:gd name="connsiteX1085" fmla="*/ 3909632 w 4228242"/>
              <a:gd name="connsiteY1085" fmla="*/ 1904171 h 2262602"/>
              <a:gd name="connsiteX1086" fmla="*/ 3864674 w 4228242"/>
              <a:gd name="connsiteY1086" fmla="*/ 1910171 h 2262602"/>
              <a:gd name="connsiteX1087" fmla="*/ 3808000 w 4228242"/>
              <a:gd name="connsiteY1087" fmla="*/ 1924268 h 2262602"/>
              <a:gd name="connsiteX1088" fmla="*/ 3761518 w 4228242"/>
              <a:gd name="connsiteY1088" fmla="*/ 1936270 h 2262602"/>
              <a:gd name="connsiteX1089" fmla="*/ 3711607 w 4228242"/>
              <a:gd name="connsiteY1089" fmla="*/ 1943604 h 2262602"/>
              <a:gd name="connsiteX1090" fmla="*/ 3689509 w 4228242"/>
              <a:gd name="connsiteY1090" fmla="*/ 1950938 h 2262602"/>
              <a:gd name="connsiteX1091" fmla="*/ 3669506 w 4228242"/>
              <a:gd name="connsiteY1091" fmla="*/ 1945604 h 2262602"/>
              <a:gd name="connsiteX1092" fmla="*/ 3697415 w 4228242"/>
              <a:gd name="connsiteY1092" fmla="*/ 1943604 h 2262602"/>
              <a:gd name="connsiteX1093" fmla="*/ 3698843 w 4228242"/>
              <a:gd name="connsiteY1093" fmla="*/ 1935508 h 2262602"/>
              <a:gd name="connsiteX1094" fmla="*/ 3902774 w 4228242"/>
              <a:gd name="connsiteY1094" fmla="*/ 1873786 h 2262602"/>
              <a:gd name="connsiteX1095" fmla="*/ 4000500 w 4228242"/>
              <a:gd name="connsiteY1095" fmla="*/ 1823970 h 2262602"/>
              <a:gd name="connsiteX1096" fmla="*/ 4049078 w 4228242"/>
              <a:gd name="connsiteY1096" fmla="*/ 1799872 h 2262602"/>
              <a:gd name="connsiteX1097" fmla="*/ 4074319 w 4228242"/>
              <a:gd name="connsiteY1097" fmla="*/ 1788347 h 2262602"/>
              <a:gd name="connsiteX1098" fmla="*/ 4100608 w 4228242"/>
              <a:gd name="connsiteY1098" fmla="*/ 1777298 h 2262602"/>
              <a:gd name="connsiteX1099" fmla="*/ 4100989 w 4228242"/>
              <a:gd name="connsiteY1099" fmla="*/ 1763963 h 2262602"/>
              <a:gd name="connsiteX1100" fmla="*/ 4106323 w 4228242"/>
              <a:gd name="connsiteY1100" fmla="*/ 1758724 h 2262602"/>
              <a:gd name="connsiteX1101" fmla="*/ 4112609 w 4228242"/>
              <a:gd name="connsiteY1101" fmla="*/ 1754819 h 2262602"/>
              <a:gd name="connsiteX1102" fmla="*/ 4140137 w 4228242"/>
              <a:gd name="connsiteY1102" fmla="*/ 1748913 h 2262602"/>
              <a:gd name="connsiteX1103" fmla="*/ 4148614 w 4228242"/>
              <a:gd name="connsiteY1103" fmla="*/ 1737674 h 2262602"/>
              <a:gd name="connsiteX1104" fmla="*/ 4148804 w 4228242"/>
              <a:gd name="connsiteY1104" fmla="*/ 1737578 h 2262602"/>
              <a:gd name="connsiteX1105" fmla="*/ 4148900 w 4228242"/>
              <a:gd name="connsiteY1105" fmla="*/ 1737578 h 2262602"/>
              <a:gd name="connsiteX1106" fmla="*/ 4148995 w 4228242"/>
              <a:gd name="connsiteY1106" fmla="*/ 1737578 h 2262602"/>
              <a:gd name="connsiteX1107" fmla="*/ 4151852 w 4228242"/>
              <a:gd name="connsiteY1107" fmla="*/ 1736150 h 2262602"/>
              <a:gd name="connsiteX1108" fmla="*/ 4152424 w 4228242"/>
              <a:gd name="connsiteY1108" fmla="*/ 1735959 h 2262602"/>
              <a:gd name="connsiteX1109" fmla="*/ 4153567 w 4228242"/>
              <a:gd name="connsiteY1109" fmla="*/ 1735483 h 2262602"/>
              <a:gd name="connsiteX1110" fmla="*/ 4155662 w 4228242"/>
              <a:gd name="connsiteY1110" fmla="*/ 1734530 h 2262602"/>
              <a:gd name="connsiteX1111" fmla="*/ 4159187 w 4228242"/>
              <a:gd name="connsiteY1111" fmla="*/ 1732435 h 2262602"/>
              <a:gd name="connsiteX1112" fmla="*/ 4161568 w 4228242"/>
              <a:gd name="connsiteY1112" fmla="*/ 1726053 h 2262602"/>
              <a:gd name="connsiteX1113" fmla="*/ 4153472 w 4228242"/>
              <a:gd name="connsiteY1113" fmla="*/ 1727577 h 2262602"/>
              <a:gd name="connsiteX1114" fmla="*/ 4148900 w 4228242"/>
              <a:gd name="connsiteY1114" fmla="*/ 1729577 h 2262602"/>
              <a:gd name="connsiteX1115" fmla="*/ 4145661 w 4228242"/>
              <a:gd name="connsiteY1115" fmla="*/ 1731197 h 2262602"/>
              <a:gd name="connsiteX1116" fmla="*/ 4145280 w 4228242"/>
              <a:gd name="connsiteY1116" fmla="*/ 1731387 h 2262602"/>
              <a:gd name="connsiteX1117" fmla="*/ 4144423 w 4228242"/>
              <a:gd name="connsiteY1117" fmla="*/ 1731768 h 2262602"/>
              <a:gd name="connsiteX1118" fmla="*/ 4142708 w 4228242"/>
              <a:gd name="connsiteY1118" fmla="*/ 1732435 h 2262602"/>
              <a:gd name="connsiteX1119" fmla="*/ 4130897 w 4228242"/>
              <a:gd name="connsiteY1119" fmla="*/ 1730625 h 2262602"/>
              <a:gd name="connsiteX1120" fmla="*/ 4125944 w 4228242"/>
              <a:gd name="connsiteY1120" fmla="*/ 1715861 h 2262602"/>
              <a:gd name="connsiteX1121" fmla="*/ 4134326 w 4228242"/>
              <a:gd name="connsiteY1121" fmla="*/ 1710813 h 2262602"/>
              <a:gd name="connsiteX1122" fmla="*/ 4139089 w 4228242"/>
              <a:gd name="connsiteY1122" fmla="*/ 1708527 h 2262602"/>
              <a:gd name="connsiteX1123" fmla="*/ 4141851 w 4228242"/>
              <a:gd name="connsiteY1123" fmla="*/ 1707289 h 2262602"/>
              <a:gd name="connsiteX1124" fmla="*/ 4147280 w 4228242"/>
              <a:gd name="connsiteY1124" fmla="*/ 1705193 h 2262602"/>
              <a:gd name="connsiteX1125" fmla="*/ 4167283 w 4228242"/>
              <a:gd name="connsiteY1125" fmla="*/ 1699478 h 2262602"/>
              <a:gd name="connsiteX1126" fmla="*/ 4194048 w 4228242"/>
              <a:gd name="connsiteY1126" fmla="*/ 1683476 h 2262602"/>
              <a:gd name="connsiteX1127" fmla="*/ 4165092 w 4228242"/>
              <a:gd name="connsiteY1127" fmla="*/ 1690049 h 2262602"/>
              <a:gd name="connsiteX1128" fmla="*/ 4148042 w 4228242"/>
              <a:gd name="connsiteY1128" fmla="*/ 1692239 h 2262602"/>
              <a:gd name="connsiteX1129" fmla="*/ 4139089 w 4228242"/>
              <a:gd name="connsiteY1129" fmla="*/ 1695002 h 2262602"/>
              <a:gd name="connsiteX1130" fmla="*/ 4134517 w 4228242"/>
              <a:gd name="connsiteY1130" fmla="*/ 1697002 h 2262602"/>
              <a:gd name="connsiteX1131" fmla="*/ 4129945 w 4228242"/>
              <a:gd name="connsiteY1131" fmla="*/ 1699288 h 2262602"/>
              <a:gd name="connsiteX1132" fmla="*/ 4128135 w 4228242"/>
              <a:gd name="connsiteY1132" fmla="*/ 1700240 h 2262602"/>
              <a:gd name="connsiteX1133" fmla="*/ 4122325 w 4228242"/>
              <a:gd name="connsiteY1133" fmla="*/ 1688715 h 2262602"/>
              <a:gd name="connsiteX1134" fmla="*/ 4114038 w 4228242"/>
              <a:gd name="connsiteY1134" fmla="*/ 1707384 h 2262602"/>
              <a:gd name="connsiteX1135" fmla="*/ 4096988 w 4228242"/>
              <a:gd name="connsiteY1135" fmla="*/ 1698716 h 2262602"/>
              <a:gd name="connsiteX1136" fmla="*/ 4107180 w 4228242"/>
              <a:gd name="connsiteY1136" fmla="*/ 1682619 h 2262602"/>
              <a:gd name="connsiteX1137" fmla="*/ 4114419 w 4228242"/>
              <a:gd name="connsiteY1137" fmla="*/ 1675380 h 2262602"/>
              <a:gd name="connsiteX1138" fmla="*/ 4115943 w 4228242"/>
              <a:gd name="connsiteY1138" fmla="*/ 1673475 h 2262602"/>
              <a:gd name="connsiteX1139" fmla="*/ 4116610 w 4228242"/>
              <a:gd name="connsiteY1139" fmla="*/ 1672523 h 2262602"/>
              <a:gd name="connsiteX1140" fmla="*/ 4116896 w 4228242"/>
              <a:gd name="connsiteY1140" fmla="*/ 1672046 h 2262602"/>
              <a:gd name="connsiteX1141" fmla="*/ 4116896 w 4228242"/>
              <a:gd name="connsiteY1141" fmla="*/ 1672046 h 2262602"/>
              <a:gd name="connsiteX1142" fmla="*/ 4118801 w 4228242"/>
              <a:gd name="connsiteY1142" fmla="*/ 1671094 h 2262602"/>
              <a:gd name="connsiteX1143" fmla="*/ 4118801 w 4228242"/>
              <a:gd name="connsiteY1143" fmla="*/ 1671094 h 2262602"/>
              <a:gd name="connsiteX1144" fmla="*/ 4118801 w 4228242"/>
              <a:gd name="connsiteY1144" fmla="*/ 1671094 h 2262602"/>
              <a:gd name="connsiteX1145" fmla="*/ 4118896 w 4228242"/>
              <a:gd name="connsiteY1145" fmla="*/ 1670999 h 2262602"/>
              <a:gd name="connsiteX1146" fmla="*/ 4118991 w 4228242"/>
              <a:gd name="connsiteY1146" fmla="*/ 1670808 h 2262602"/>
              <a:gd name="connsiteX1147" fmla="*/ 4119182 w 4228242"/>
              <a:gd name="connsiteY1147" fmla="*/ 1670522 h 2262602"/>
              <a:gd name="connsiteX1148" fmla="*/ 4121753 w 4228242"/>
              <a:gd name="connsiteY1148" fmla="*/ 1665665 h 2262602"/>
              <a:gd name="connsiteX1149" fmla="*/ 4116896 w 4228242"/>
              <a:gd name="connsiteY1149" fmla="*/ 1660616 h 2262602"/>
              <a:gd name="connsiteX1150" fmla="*/ 4114038 w 4228242"/>
              <a:gd name="connsiteY1150" fmla="*/ 1659473 h 2262602"/>
              <a:gd name="connsiteX1151" fmla="*/ 4113276 w 4228242"/>
              <a:gd name="connsiteY1151" fmla="*/ 1659283 h 2262602"/>
              <a:gd name="connsiteX1152" fmla="*/ 4112895 w 4228242"/>
              <a:gd name="connsiteY1152" fmla="*/ 1659188 h 2262602"/>
              <a:gd name="connsiteX1153" fmla="*/ 4112800 w 4228242"/>
              <a:gd name="connsiteY1153" fmla="*/ 1659188 h 2262602"/>
              <a:gd name="connsiteX1154" fmla="*/ 4112800 w 4228242"/>
              <a:gd name="connsiteY1154" fmla="*/ 1659188 h 2262602"/>
              <a:gd name="connsiteX1155" fmla="*/ 4112800 w 4228242"/>
              <a:gd name="connsiteY1155" fmla="*/ 1659188 h 2262602"/>
              <a:gd name="connsiteX1156" fmla="*/ 4110990 w 4228242"/>
              <a:gd name="connsiteY1156" fmla="*/ 1660045 h 2262602"/>
              <a:gd name="connsiteX1157" fmla="*/ 4110990 w 4228242"/>
              <a:gd name="connsiteY1157" fmla="*/ 1660045 h 2262602"/>
              <a:gd name="connsiteX1158" fmla="*/ 4110990 w 4228242"/>
              <a:gd name="connsiteY1158" fmla="*/ 1660045 h 2262602"/>
              <a:gd name="connsiteX1159" fmla="*/ 4110800 w 4228242"/>
              <a:gd name="connsiteY1159" fmla="*/ 1660045 h 2262602"/>
              <a:gd name="connsiteX1160" fmla="*/ 4109561 w 4228242"/>
              <a:gd name="connsiteY1160" fmla="*/ 1659854 h 2262602"/>
              <a:gd name="connsiteX1161" fmla="*/ 4100322 w 4228242"/>
              <a:gd name="connsiteY1161" fmla="*/ 1665284 h 2262602"/>
              <a:gd name="connsiteX1162" fmla="*/ 4070223 w 4228242"/>
              <a:gd name="connsiteY1162" fmla="*/ 1671570 h 2262602"/>
              <a:gd name="connsiteX1163" fmla="*/ 4062127 w 4228242"/>
              <a:gd name="connsiteY1163" fmla="*/ 1675285 h 2262602"/>
              <a:gd name="connsiteX1164" fmla="*/ 4053459 w 4228242"/>
              <a:gd name="connsiteY1164" fmla="*/ 1679666 h 2262602"/>
              <a:gd name="connsiteX1165" fmla="*/ 4036028 w 4228242"/>
              <a:gd name="connsiteY1165" fmla="*/ 1689572 h 2262602"/>
              <a:gd name="connsiteX1166" fmla="*/ 4018693 w 4228242"/>
              <a:gd name="connsiteY1166" fmla="*/ 1700050 h 2262602"/>
              <a:gd name="connsiteX1167" fmla="*/ 4001929 w 4228242"/>
              <a:gd name="connsiteY1167" fmla="*/ 1709575 h 2262602"/>
              <a:gd name="connsiteX1168" fmla="*/ 3969734 w 4228242"/>
              <a:gd name="connsiteY1168" fmla="*/ 1723196 h 2262602"/>
              <a:gd name="connsiteX1169" fmla="*/ 3958495 w 4228242"/>
              <a:gd name="connsiteY1169" fmla="*/ 1722148 h 2262602"/>
              <a:gd name="connsiteX1170" fmla="*/ 3923443 w 4228242"/>
              <a:gd name="connsiteY1170" fmla="*/ 1743293 h 2262602"/>
              <a:gd name="connsiteX1171" fmla="*/ 3882581 w 4228242"/>
              <a:gd name="connsiteY1171" fmla="*/ 1747865 h 2262602"/>
              <a:gd name="connsiteX1172" fmla="*/ 3839528 w 4228242"/>
              <a:gd name="connsiteY1172" fmla="*/ 1761772 h 2262602"/>
              <a:gd name="connsiteX1173" fmla="*/ 3827241 w 4228242"/>
              <a:gd name="connsiteY1173" fmla="*/ 1773678 h 2262602"/>
              <a:gd name="connsiteX1174" fmla="*/ 3824287 w 4228242"/>
              <a:gd name="connsiteY1174" fmla="*/ 1763772 h 2262602"/>
              <a:gd name="connsiteX1175" fmla="*/ 3839623 w 4228242"/>
              <a:gd name="connsiteY1175" fmla="*/ 1753580 h 2262602"/>
              <a:gd name="connsiteX1176" fmla="*/ 3827145 w 4228242"/>
              <a:gd name="connsiteY1176" fmla="*/ 1746722 h 2262602"/>
              <a:gd name="connsiteX1177" fmla="*/ 3858673 w 4228242"/>
              <a:gd name="connsiteY1177" fmla="*/ 1723291 h 2262602"/>
              <a:gd name="connsiteX1178" fmla="*/ 3845338 w 4228242"/>
              <a:gd name="connsiteY1178" fmla="*/ 1722148 h 2262602"/>
              <a:gd name="connsiteX1179" fmla="*/ 3814667 w 4228242"/>
              <a:gd name="connsiteY1179" fmla="*/ 1766439 h 2262602"/>
              <a:gd name="connsiteX1180" fmla="*/ 3804952 w 4228242"/>
              <a:gd name="connsiteY1180" fmla="*/ 1750437 h 2262602"/>
              <a:gd name="connsiteX1181" fmla="*/ 3771043 w 4228242"/>
              <a:gd name="connsiteY1181" fmla="*/ 1752818 h 2262602"/>
              <a:gd name="connsiteX1182" fmla="*/ 3737610 w 4228242"/>
              <a:gd name="connsiteY1182" fmla="*/ 1757009 h 2262602"/>
              <a:gd name="connsiteX1183" fmla="*/ 3746087 w 4228242"/>
              <a:gd name="connsiteY1183" fmla="*/ 1739198 h 2262602"/>
              <a:gd name="connsiteX1184" fmla="*/ 3745516 w 4228242"/>
              <a:gd name="connsiteY1184" fmla="*/ 1726148 h 2262602"/>
              <a:gd name="connsiteX1185" fmla="*/ 3722846 w 4228242"/>
              <a:gd name="connsiteY1185" fmla="*/ 1738626 h 2262602"/>
              <a:gd name="connsiteX1186" fmla="*/ 3708940 w 4228242"/>
              <a:gd name="connsiteY1186" fmla="*/ 1743198 h 2262602"/>
              <a:gd name="connsiteX1187" fmla="*/ 3695510 w 4228242"/>
              <a:gd name="connsiteY1187" fmla="*/ 1747675 h 2262602"/>
              <a:gd name="connsiteX1188" fmla="*/ 3648266 w 4228242"/>
              <a:gd name="connsiteY1188" fmla="*/ 1747294 h 2262602"/>
              <a:gd name="connsiteX1189" fmla="*/ 3600641 w 4228242"/>
              <a:gd name="connsiteY1189" fmla="*/ 1749866 h 2262602"/>
              <a:gd name="connsiteX1190" fmla="*/ 3552730 w 4228242"/>
              <a:gd name="connsiteY1190" fmla="*/ 1753866 h 2262602"/>
              <a:gd name="connsiteX1191" fmla="*/ 3504629 w 4228242"/>
              <a:gd name="connsiteY1191" fmla="*/ 1758248 h 2262602"/>
              <a:gd name="connsiteX1192" fmla="*/ 3456718 w 4228242"/>
              <a:gd name="connsiteY1192" fmla="*/ 1761772 h 2262602"/>
              <a:gd name="connsiteX1193" fmla="*/ 3409474 w 4228242"/>
              <a:gd name="connsiteY1193" fmla="*/ 1763296 h 2262602"/>
              <a:gd name="connsiteX1194" fmla="*/ 3363659 w 4228242"/>
              <a:gd name="connsiteY1194" fmla="*/ 1761772 h 2262602"/>
              <a:gd name="connsiteX1195" fmla="*/ 3320034 w 4228242"/>
              <a:gd name="connsiteY1195" fmla="*/ 1755581 h 2262602"/>
              <a:gd name="connsiteX1196" fmla="*/ 3269171 w 4228242"/>
              <a:gd name="connsiteY1196" fmla="*/ 1758152 h 2262602"/>
              <a:gd name="connsiteX1197" fmla="*/ 3226594 w 4228242"/>
              <a:gd name="connsiteY1197" fmla="*/ 1757867 h 2262602"/>
              <a:gd name="connsiteX1198" fmla="*/ 3170777 w 4228242"/>
              <a:gd name="connsiteY1198" fmla="*/ 1761296 h 2262602"/>
              <a:gd name="connsiteX1199" fmla="*/ 3115342 w 4228242"/>
              <a:gd name="connsiteY1199" fmla="*/ 1760438 h 2262602"/>
              <a:gd name="connsiteX1200" fmla="*/ 3114294 w 4228242"/>
              <a:gd name="connsiteY1200" fmla="*/ 1752437 h 2262602"/>
              <a:gd name="connsiteX1201" fmla="*/ 3153537 w 4228242"/>
              <a:gd name="connsiteY1201" fmla="*/ 1748246 h 2262602"/>
              <a:gd name="connsiteX1202" fmla="*/ 3159824 w 4228242"/>
              <a:gd name="connsiteY1202" fmla="*/ 1754438 h 2262602"/>
              <a:gd name="connsiteX1203" fmla="*/ 3154775 w 4228242"/>
              <a:gd name="connsiteY1203" fmla="*/ 1756247 h 2262602"/>
              <a:gd name="connsiteX1204" fmla="*/ 3166777 w 4228242"/>
              <a:gd name="connsiteY1204" fmla="*/ 1739864 h 2262602"/>
              <a:gd name="connsiteX1205" fmla="*/ 3178778 w 4228242"/>
              <a:gd name="connsiteY1205" fmla="*/ 1757105 h 2262602"/>
              <a:gd name="connsiteX1206" fmla="*/ 3166586 w 4228242"/>
              <a:gd name="connsiteY1206" fmla="*/ 1758152 h 2262602"/>
              <a:gd name="connsiteX1207" fmla="*/ 3219355 w 4228242"/>
              <a:gd name="connsiteY1207" fmla="*/ 1759581 h 2262602"/>
              <a:gd name="connsiteX1208" fmla="*/ 3183827 w 4228242"/>
              <a:gd name="connsiteY1208" fmla="*/ 1755200 h 2262602"/>
              <a:gd name="connsiteX1209" fmla="*/ 3180874 w 4228242"/>
              <a:gd name="connsiteY1209" fmla="*/ 1741865 h 2262602"/>
              <a:gd name="connsiteX1210" fmla="*/ 3152013 w 4228242"/>
              <a:gd name="connsiteY1210" fmla="*/ 1727291 h 2262602"/>
              <a:gd name="connsiteX1211" fmla="*/ 3197638 w 4228242"/>
              <a:gd name="connsiteY1211" fmla="*/ 1741388 h 2262602"/>
              <a:gd name="connsiteX1212" fmla="*/ 3197924 w 4228242"/>
              <a:gd name="connsiteY1212" fmla="*/ 1738817 h 2262602"/>
              <a:gd name="connsiteX1213" fmla="*/ 3233357 w 4228242"/>
              <a:gd name="connsiteY1213" fmla="*/ 1740626 h 2262602"/>
              <a:gd name="connsiteX1214" fmla="*/ 3254502 w 4228242"/>
              <a:gd name="connsiteY1214" fmla="*/ 1742722 h 2262602"/>
              <a:gd name="connsiteX1215" fmla="*/ 3231833 w 4228242"/>
              <a:gd name="connsiteY1215" fmla="*/ 1732721 h 2262602"/>
              <a:gd name="connsiteX1216" fmla="*/ 3186875 w 4228242"/>
              <a:gd name="connsiteY1216" fmla="*/ 1732340 h 2262602"/>
              <a:gd name="connsiteX1217" fmla="*/ 3209544 w 4228242"/>
              <a:gd name="connsiteY1217" fmla="*/ 1722148 h 2262602"/>
              <a:gd name="connsiteX1218" fmla="*/ 3189923 w 4228242"/>
              <a:gd name="connsiteY1218" fmla="*/ 1727482 h 2262602"/>
              <a:gd name="connsiteX1219" fmla="*/ 3195542 w 4228242"/>
              <a:gd name="connsiteY1219" fmla="*/ 1720433 h 2262602"/>
              <a:gd name="connsiteX1220" fmla="*/ 3174873 w 4228242"/>
              <a:gd name="connsiteY1220" fmla="*/ 1722815 h 2262602"/>
              <a:gd name="connsiteX1221" fmla="*/ 3161252 w 4228242"/>
              <a:gd name="connsiteY1221" fmla="*/ 1713099 h 2262602"/>
              <a:gd name="connsiteX1222" fmla="*/ 3213545 w 4228242"/>
              <a:gd name="connsiteY1222" fmla="*/ 1709670 h 2262602"/>
              <a:gd name="connsiteX1223" fmla="*/ 3215164 w 4228242"/>
              <a:gd name="connsiteY1223" fmla="*/ 1715099 h 2262602"/>
              <a:gd name="connsiteX1224" fmla="*/ 3215831 w 4228242"/>
              <a:gd name="connsiteY1224" fmla="*/ 1709956 h 2262602"/>
              <a:gd name="connsiteX1225" fmla="*/ 3173159 w 4228242"/>
              <a:gd name="connsiteY1225" fmla="*/ 1696716 h 2262602"/>
              <a:gd name="connsiteX1226" fmla="*/ 3200686 w 4228242"/>
              <a:gd name="connsiteY1226" fmla="*/ 1700240 h 2262602"/>
              <a:gd name="connsiteX1227" fmla="*/ 3241167 w 4228242"/>
              <a:gd name="connsiteY1227" fmla="*/ 1692335 h 2262602"/>
              <a:gd name="connsiteX1228" fmla="*/ 3197733 w 4228242"/>
              <a:gd name="connsiteY1228" fmla="*/ 1686715 h 2262602"/>
              <a:gd name="connsiteX1229" fmla="*/ 3176016 w 4228242"/>
              <a:gd name="connsiteY1229" fmla="*/ 1693573 h 2262602"/>
              <a:gd name="connsiteX1230" fmla="*/ 3154394 w 4228242"/>
              <a:gd name="connsiteY1230" fmla="*/ 1696430 h 2262602"/>
              <a:gd name="connsiteX1231" fmla="*/ 3163919 w 4228242"/>
              <a:gd name="connsiteY1231" fmla="*/ 1679666 h 2262602"/>
              <a:gd name="connsiteX1232" fmla="*/ 3111627 w 4228242"/>
              <a:gd name="connsiteY1232" fmla="*/ 1672808 h 2262602"/>
              <a:gd name="connsiteX1233" fmla="*/ 3063716 w 4228242"/>
              <a:gd name="connsiteY1233" fmla="*/ 1654425 h 2262602"/>
              <a:gd name="connsiteX1234" fmla="*/ 3137059 w 4228242"/>
              <a:gd name="connsiteY1234" fmla="*/ 1659854 h 2262602"/>
              <a:gd name="connsiteX1235" fmla="*/ 3140583 w 4228242"/>
              <a:gd name="connsiteY1235" fmla="*/ 1652615 h 2262602"/>
              <a:gd name="connsiteX1236" fmla="*/ 3177921 w 4228242"/>
              <a:gd name="connsiteY1236" fmla="*/ 1661759 h 2262602"/>
              <a:gd name="connsiteX1237" fmla="*/ 3224403 w 4228242"/>
              <a:gd name="connsiteY1237" fmla="*/ 1659188 h 2262602"/>
              <a:gd name="connsiteX1238" fmla="*/ 3223451 w 4228242"/>
              <a:gd name="connsiteY1238" fmla="*/ 1666903 h 2262602"/>
              <a:gd name="connsiteX1239" fmla="*/ 3251264 w 4228242"/>
              <a:gd name="connsiteY1239" fmla="*/ 1660331 h 2262602"/>
              <a:gd name="connsiteX1240" fmla="*/ 3278696 w 4228242"/>
              <a:gd name="connsiteY1240" fmla="*/ 1662331 h 2262602"/>
              <a:gd name="connsiteX1241" fmla="*/ 3274409 w 4228242"/>
              <a:gd name="connsiteY1241" fmla="*/ 1659378 h 2262602"/>
              <a:gd name="connsiteX1242" fmla="*/ 3384804 w 4228242"/>
              <a:gd name="connsiteY1242" fmla="*/ 1658140 h 2262602"/>
              <a:gd name="connsiteX1243" fmla="*/ 3384518 w 4228242"/>
              <a:gd name="connsiteY1243" fmla="*/ 1668427 h 2262602"/>
              <a:gd name="connsiteX1244" fmla="*/ 3413379 w 4228242"/>
              <a:gd name="connsiteY1244" fmla="*/ 1661664 h 2262602"/>
              <a:gd name="connsiteX1245" fmla="*/ 3429191 w 4228242"/>
              <a:gd name="connsiteY1245" fmla="*/ 1658807 h 2262602"/>
              <a:gd name="connsiteX1246" fmla="*/ 3445574 w 4228242"/>
              <a:gd name="connsiteY1246" fmla="*/ 1656140 h 2262602"/>
              <a:gd name="connsiteX1247" fmla="*/ 3478625 w 4228242"/>
              <a:gd name="connsiteY1247" fmla="*/ 1654330 h 2262602"/>
              <a:gd name="connsiteX1248" fmla="*/ 3510153 w 4228242"/>
              <a:gd name="connsiteY1248" fmla="*/ 1658235 h 2262602"/>
              <a:gd name="connsiteX1249" fmla="*/ 3516344 w 4228242"/>
              <a:gd name="connsiteY1249" fmla="*/ 1650044 h 2262602"/>
              <a:gd name="connsiteX1250" fmla="*/ 3534633 w 4228242"/>
              <a:gd name="connsiteY1250" fmla="*/ 1649758 h 2262602"/>
              <a:gd name="connsiteX1251" fmla="*/ 3553111 w 4228242"/>
              <a:gd name="connsiteY1251" fmla="*/ 1648139 h 2262602"/>
              <a:gd name="connsiteX1252" fmla="*/ 3590544 w 4228242"/>
              <a:gd name="connsiteY1252" fmla="*/ 1642900 h 2262602"/>
              <a:gd name="connsiteX1253" fmla="*/ 3665029 w 4228242"/>
              <a:gd name="connsiteY1253" fmla="*/ 1624612 h 2262602"/>
              <a:gd name="connsiteX1254" fmla="*/ 3804095 w 4228242"/>
              <a:gd name="connsiteY1254" fmla="*/ 1584416 h 2262602"/>
              <a:gd name="connsiteX1255" fmla="*/ 3796284 w 4228242"/>
              <a:gd name="connsiteY1255" fmla="*/ 1581559 h 2262602"/>
              <a:gd name="connsiteX1256" fmla="*/ 3905917 w 4228242"/>
              <a:gd name="connsiteY1256" fmla="*/ 1549650 h 2262602"/>
              <a:gd name="connsiteX1257" fmla="*/ 3922014 w 4228242"/>
              <a:gd name="connsiteY1257" fmla="*/ 1559461 h 2262602"/>
              <a:gd name="connsiteX1258" fmla="*/ 3910965 w 4228242"/>
              <a:gd name="connsiteY1258" fmla="*/ 1544697 h 2262602"/>
              <a:gd name="connsiteX1259" fmla="*/ 3967067 w 4228242"/>
              <a:gd name="connsiteY1259" fmla="*/ 1524980 h 2262602"/>
              <a:gd name="connsiteX1260" fmla="*/ 3970401 w 4228242"/>
              <a:gd name="connsiteY1260" fmla="*/ 1531934 h 2262602"/>
              <a:gd name="connsiteX1261" fmla="*/ 3986689 w 4228242"/>
              <a:gd name="connsiteY1261" fmla="*/ 1513836 h 2262602"/>
              <a:gd name="connsiteX1262" fmla="*/ 4008120 w 4228242"/>
              <a:gd name="connsiteY1262" fmla="*/ 1507645 h 2262602"/>
              <a:gd name="connsiteX1263" fmla="*/ 4002596 w 4228242"/>
              <a:gd name="connsiteY1263" fmla="*/ 1501835 h 2262602"/>
              <a:gd name="connsiteX1264" fmla="*/ 4025075 w 4228242"/>
              <a:gd name="connsiteY1264" fmla="*/ 1496120 h 2262602"/>
              <a:gd name="connsiteX1265" fmla="*/ 4028980 w 4228242"/>
              <a:gd name="connsiteY1265" fmla="*/ 1493072 h 2262602"/>
              <a:gd name="connsiteX1266" fmla="*/ 4029266 w 4228242"/>
              <a:gd name="connsiteY1266" fmla="*/ 1492881 h 2262602"/>
              <a:gd name="connsiteX1267" fmla="*/ 4029361 w 4228242"/>
              <a:gd name="connsiteY1267" fmla="*/ 1492786 h 2262602"/>
              <a:gd name="connsiteX1268" fmla="*/ 4029456 w 4228242"/>
              <a:gd name="connsiteY1268" fmla="*/ 1492786 h 2262602"/>
              <a:gd name="connsiteX1269" fmla="*/ 4029456 w 4228242"/>
              <a:gd name="connsiteY1269" fmla="*/ 1492786 h 2262602"/>
              <a:gd name="connsiteX1270" fmla="*/ 4029456 w 4228242"/>
              <a:gd name="connsiteY1270" fmla="*/ 1492786 h 2262602"/>
              <a:gd name="connsiteX1271" fmla="*/ 4028980 w 4228242"/>
              <a:gd name="connsiteY1271" fmla="*/ 1493072 h 2262602"/>
              <a:gd name="connsiteX1272" fmla="*/ 4028980 w 4228242"/>
              <a:gd name="connsiteY1272" fmla="*/ 1493072 h 2262602"/>
              <a:gd name="connsiteX1273" fmla="*/ 4028980 w 4228242"/>
              <a:gd name="connsiteY1273" fmla="*/ 1493072 h 2262602"/>
              <a:gd name="connsiteX1274" fmla="*/ 4029456 w 4228242"/>
              <a:gd name="connsiteY1274" fmla="*/ 1492786 h 2262602"/>
              <a:gd name="connsiteX1275" fmla="*/ 4030504 w 4228242"/>
              <a:gd name="connsiteY1275" fmla="*/ 1492310 h 2262602"/>
              <a:gd name="connsiteX1276" fmla="*/ 4032790 w 4228242"/>
              <a:gd name="connsiteY1276" fmla="*/ 1491738 h 2262602"/>
              <a:gd name="connsiteX1277" fmla="*/ 4043362 w 4228242"/>
              <a:gd name="connsiteY1277" fmla="*/ 1494977 h 2262602"/>
              <a:gd name="connsiteX1278" fmla="*/ 4039553 w 4228242"/>
              <a:gd name="connsiteY1278" fmla="*/ 1479451 h 2262602"/>
              <a:gd name="connsiteX1279" fmla="*/ 4068033 w 4228242"/>
              <a:gd name="connsiteY1279" fmla="*/ 1466687 h 2262602"/>
              <a:gd name="connsiteX1280" fmla="*/ 4096703 w 4228242"/>
              <a:gd name="connsiteY1280" fmla="*/ 1449733 h 2262602"/>
              <a:gd name="connsiteX1281" fmla="*/ 4151281 w 4228242"/>
              <a:gd name="connsiteY1281" fmla="*/ 1405346 h 2262602"/>
              <a:gd name="connsiteX1282" fmla="*/ 4196715 w 4228242"/>
              <a:gd name="connsiteY1282" fmla="*/ 1350578 h 2262602"/>
              <a:gd name="connsiteX1283" fmla="*/ 4228243 w 4228242"/>
              <a:gd name="connsiteY1283" fmla="*/ 1291713 h 2262602"/>
              <a:gd name="connsiteX1284" fmla="*/ 4166711 w 4228242"/>
              <a:gd name="connsiteY1284" fmla="*/ 1374676 h 2262602"/>
              <a:gd name="connsiteX1285" fmla="*/ 4090035 w 4228242"/>
              <a:gd name="connsiteY1285" fmla="*/ 1450209 h 2262602"/>
              <a:gd name="connsiteX1286" fmla="*/ 4077176 w 4228242"/>
              <a:gd name="connsiteY1286" fmla="*/ 1449828 h 2262602"/>
              <a:gd name="connsiteX1287" fmla="*/ 4020884 w 4228242"/>
              <a:gd name="connsiteY1287" fmla="*/ 1482308 h 2262602"/>
              <a:gd name="connsiteX1288" fmla="*/ 3986879 w 4228242"/>
              <a:gd name="connsiteY1288" fmla="*/ 1496691 h 2262602"/>
              <a:gd name="connsiteX1289" fmla="*/ 3959447 w 4228242"/>
              <a:gd name="connsiteY1289" fmla="*/ 1514408 h 2262602"/>
              <a:gd name="connsiteX1290" fmla="*/ 3954209 w 4228242"/>
              <a:gd name="connsiteY1290" fmla="*/ 1508312 h 2262602"/>
              <a:gd name="connsiteX1291" fmla="*/ 3951827 w 4228242"/>
              <a:gd name="connsiteY1291" fmla="*/ 1523742 h 2262602"/>
              <a:gd name="connsiteX1292" fmla="*/ 3918776 w 4228242"/>
              <a:gd name="connsiteY1292" fmla="*/ 1524409 h 2262602"/>
              <a:gd name="connsiteX1293" fmla="*/ 3885819 w 4228242"/>
              <a:gd name="connsiteY1293" fmla="*/ 1535553 h 2262602"/>
              <a:gd name="connsiteX1294" fmla="*/ 3883533 w 4228242"/>
              <a:gd name="connsiteY1294" fmla="*/ 1547555 h 2262602"/>
              <a:gd name="connsiteX1295" fmla="*/ 3866579 w 4228242"/>
              <a:gd name="connsiteY1295" fmla="*/ 1546031 h 2262602"/>
              <a:gd name="connsiteX1296" fmla="*/ 3842766 w 4228242"/>
              <a:gd name="connsiteY1296" fmla="*/ 1563176 h 2262602"/>
              <a:gd name="connsiteX1297" fmla="*/ 3815715 w 4228242"/>
              <a:gd name="connsiteY1297" fmla="*/ 1564700 h 2262602"/>
              <a:gd name="connsiteX1298" fmla="*/ 3816096 w 4228242"/>
              <a:gd name="connsiteY1298" fmla="*/ 1572701 h 2262602"/>
              <a:gd name="connsiteX1299" fmla="*/ 3775710 w 4228242"/>
              <a:gd name="connsiteY1299" fmla="*/ 1582321 h 2262602"/>
              <a:gd name="connsiteX1300" fmla="*/ 3735515 w 4228242"/>
              <a:gd name="connsiteY1300" fmla="*/ 1592608 h 2262602"/>
              <a:gd name="connsiteX1301" fmla="*/ 3649790 w 4228242"/>
              <a:gd name="connsiteY1301" fmla="*/ 1604990 h 2262602"/>
              <a:gd name="connsiteX1302" fmla="*/ 3653600 w 4228242"/>
              <a:gd name="connsiteY1302" fmla="*/ 1601752 h 2262602"/>
              <a:gd name="connsiteX1303" fmla="*/ 3643884 w 4228242"/>
              <a:gd name="connsiteY1303" fmla="*/ 1608800 h 2262602"/>
              <a:gd name="connsiteX1304" fmla="*/ 3642170 w 4228242"/>
              <a:gd name="connsiteY1304" fmla="*/ 1598704 h 2262602"/>
              <a:gd name="connsiteX1305" fmla="*/ 3607784 w 4228242"/>
              <a:gd name="connsiteY1305" fmla="*/ 1601657 h 2262602"/>
              <a:gd name="connsiteX1306" fmla="*/ 3613499 w 4228242"/>
              <a:gd name="connsiteY1306" fmla="*/ 1611182 h 2262602"/>
              <a:gd name="connsiteX1307" fmla="*/ 3603117 w 4228242"/>
              <a:gd name="connsiteY1307" fmla="*/ 1615373 h 2262602"/>
              <a:gd name="connsiteX1308" fmla="*/ 3605975 w 4228242"/>
              <a:gd name="connsiteY1308" fmla="*/ 1604514 h 2262602"/>
              <a:gd name="connsiteX1309" fmla="*/ 3589592 w 4228242"/>
              <a:gd name="connsiteY1309" fmla="*/ 1612134 h 2262602"/>
              <a:gd name="connsiteX1310" fmla="*/ 3571208 w 4228242"/>
              <a:gd name="connsiteY1310" fmla="*/ 1603943 h 2262602"/>
              <a:gd name="connsiteX1311" fmla="*/ 3568637 w 4228242"/>
              <a:gd name="connsiteY1311" fmla="*/ 1619754 h 2262602"/>
              <a:gd name="connsiteX1312" fmla="*/ 3555873 w 4228242"/>
              <a:gd name="connsiteY1312" fmla="*/ 1623659 h 2262602"/>
              <a:gd name="connsiteX1313" fmla="*/ 3555111 w 4228242"/>
              <a:gd name="connsiteY1313" fmla="*/ 1616039 h 2262602"/>
              <a:gd name="connsiteX1314" fmla="*/ 3531394 w 4228242"/>
              <a:gd name="connsiteY1314" fmla="*/ 1618516 h 2262602"/>
              <a:gd name="connsiteX1315" fmla="*/ 3561588 w 4228242"/>
              <a:gd name="connsiteY1315" fmla="*/ 1615373 h 2262602"/>
              <a:gd name="connsiteX1316" fmla="*/ 3538442 w 4228242"/>
              <a:gd name="connsiteY1316" fmla="*/ 1609562 h 2262602"/>
              <a:gd name="connsiteX1317" fmla="*/ 3510915 w 4228242"/>
              <a:gd name="connsiteY1317" fmla="*/ 1604324 h 2262602"/>
              <a:gd name="connsiteX1318" fmla="*/ 3642836 w 4228242"/>
              <a:gd name="connsiteY1318" fmla="*/ 1590703 h 2262602"/>
              <a:gd name="connsiteX1319" fmla="*/ 3641503 w 4228242"/>
              <a:gd name="connsiteY1319" fmla="*/ 1583083 h 2262602"/>
              <a:gd name="connsiteX1320" fmla="*/ 3654457 w 4228242"/>
              <a:gd name="connsiteY1320" fmla="*/ 1583178 h 2262602"/>
              <a:gd name="connsiteX1321" fmla="*/ 3647027 w 4228242"/>
              <a:gd name="connsiteY1321" fmla="*/ 1589846 h 2262602"/>
              <a:gd name="connsiteX1322" fmla="*/ 3682079 w 4228242"/>
              <a:gd name="connsiteY1322" fmla="*/ 1580321 h 2262602"/>
              <a:gd name="connsiteX1323" fmla="*/ 3673221 w 4228242"/>
              <a:gd name="connsiteY1323" fmla="*/ 1569081 h 2262602"/>
              <a:gd name="connsiteX1324" fmla="*/ 3786569 w 4228242"/>
              <a:gd name="connsiteY1324" fmla="*/ 1544221 h 2262602"/>
              <a:gd name="connsiteX1325" fmla="*/ 3932301 w 4228242"/>
              <a:gd name="connsiteY1325" fmla="*/ 1501644 h 2262602"/>
              <a:gd name="connsiteX1326" fmla="*/ 3934397 w 4228242"/>
              <a:gd name="connsiteY1326" fmla="*/ 1506407 h 2262602"/>
              <a:gd name="connsiteX1327" fmla="*/ 3979164 w 4228242"/>
              <a:gd name="connsiteY1327" fmla="*/ 1476308 h 2262602"/>
              <a:gd name="connsiteX1328" fmla="*/ 3997071 w 4228242"/>
              <a:gd name="connsiteY1328" fmla="*/ 1481642 h 2262602"/>
              <a:gd name="connsiteX1329" fmla="*/ 4008025 w 4228242"/>
              <a:gd name="connsiteY1329" fmla="*/ 1473164 h 2262602"/>
              <a:gd name="connsiteX1330" fmla="*/ 3988118 w 4228242"/>
              <a:gd name="connsiteY1330" fmla="*/ 1468878 h 2262602"/>
              <a:gd name="connsiteX1331" fmla="*/ 3999357 w 4228242"/>
              <a:gd name="connsiteY1331" fmla="*/ 1462782 h 2262602"/>
              <a:gd name="connsiteX1332" fmla="*/ 4006691 w 4228242"/>
              <a:gd name="connsiteY1332" fmla="*/ 1459258 h 2262602"/>
              <a:gd name="connsiteX1333" fmla="*/ 4013264 w 4228242"/>
              <a:gd name="connsiteY1333" fmla="*/ 1456305 h 2262602"/>
              <a:gd name="connsiteX1334" fmla="*/ 4039267 w 4228242"/>
              <a:gd name="connsiteY1334" fmla="*/ 1446780 h 2262602"/>
              <a:gd name="connsiteX1335" fmla="*/ 4049935 w 4228242"/>
              <a:gd name="connsiteY1335" fmla="*/ 1434969 h 2262602"/>
              <a:gd name="connsiteX1336" fmla="*/ 4063270 w 4228242"/>
              <a:gd name="connsiteY1336" fmla="*/ 1424777 h 2262602"/>
              <a:gd name="connsiteX1337" fmla="*/ 4075843 w 4228242"/>
              <a:gd name="connsiteY1337" fmla="*/ 1414490 h 2262602"/>
              <a:gd name="connsiteX1338" fmla="*/ 4084225 w 4228242"/>
              <a:gd name="connsiteY1338" fmla="*/ 1402775 h 2262602"/>
              <a:gd name="connsiteX1339" fmla="*/ 4065651 w 4228242"/>
              <a:gd name="connsiteY1339" fmla="*/ 1415538 h 2262602"/>
              <a:gd name="connsiteX1340" fmla="*/ 4044982 w 4228242"/>
              <a:gd name="connsiteY1340" fmla="*/ 1412585 h 2262602"/>
              <a:gd name="connsiteX1341" fmla="*/ 4070318 w 4228242"/>
              <a:gd name="connsiteY1341" fmla="*/ 1390964 h 2262602"/>
              <a:gd name="connsiteX1342" fmla="*/ 4075557 w 4228242"/>
              <a:gd name="connsiteY1342" fmla="*/ 1380010 h 2262602"/>
              <a:gd name="connsiteX1343" fmla="*/ 4086511 w 4228242"/>
              <a:gd name="connsiteY1343" fmla="*/ 1358198 h 2262602"/>
              <a:gd name="connsiteX1344" fmla="*/ 4097369 w 4228242"/>
              <a:gd name="connsiteY1344" fmla="*/ 1349054 h 2262602"/>
              <a:gd name="connsiteX1345" fmla="*/ 4102608 w 4228242"/>
              <a:gd name="connsiteY1345" fmla="*/ 1336862 h 2262602"/>
              <a:gd name="connsiteX1346" fmla="*/ 4122516 w 4228242"/>
              <a:gd name="connsiteY1346" fmla="*/ 1334099 h 2262602"/>
              <a:gd name="connsiteX1347" fmla="*/ 4113752 w 4228242"/>
              <a:gd name="connsiteY1347" fmla="*/ 1328575 h 2262602"/>
              <a:gd name="connsiteX1348" fmla="*/ 4104894 w 4228242"/>
              <a:gd name="connsiteY1348" fmla="*/ 1334290 h 2262602"/>
              <a:gd name="connsiteX1349" fmla="*/ 4129373 w 4228242"/>
              <a:gd name="connsiteY1349" fmla="*/ 1292189 h 2262602"/>
              <a:gd name="connsiteX1350" fmla="*/ 4146518 w 4228242"/>
              <a:gd name="connsiteY1350" fmla="*/ 1253327 h 2262602"/>
              <a:gd name="connsiteX1351" fmla="*/ 4139375 w 4228242"/>
              <a:gd name="connsiteY1351" fmla="*/ 1240183 h 2262602"/>
              <a:gd name="connsiteX1352" fmla="*/ 4144423 w 4228242"/>
              <a:gd name="connsiteY1352" fmla="*/ 1235135 h 2262602"/>
              <a:gd name="connsiteX1353" fmla="*/ 4145661 w 4228242"/>
              <a:gd name="connsiteY1353" fmla="*/ 1230182 h 2262602"/>
              <a:gd name="connsiteX1354" fmla="*/ 4149185 w 4228242"/>
              <a:gd name="connsiteY1354" fmla="*/ 1213513 h 2262602"/>
              <a:gd name="connsiteX1355" fmla="*/ 4149566 w 4228242"/>
              <a:gd name="connsiteY1355" fmla="*/ 1194653 h 2262602"/>
              <a:gd name="connsiteX1356" fmla="*/ 4144709 w 4228242"/>
              <a:gd name="connsiteY1356" fmla="*/ 1179890 h 2262602"/>
              <a:gd name="connsiteX1357" fmla="*/ 4139756 w 4228242"/>
              <a:gd name="connsiteY1357" fmla="*/ 1188176 h 2262602"/>
              <a:gd name="connsiteX1358" fmla="*/ 4137660 w 4228242"/>
              <a:gd name="connsiteY1358" fmla="*/ 1198559 h 2262602"/>
              <a:gd name="connsiteX1359" fmla="*/ 4126325 w 4228242"/>
              <a:gd name="connsiteY1359" fmla="*/ 1191415 h 2262602"/>
              <a:gd name="connsiteX1360" fmla="*/ 4120420 w 4228242"/>
              <a:gd name="connsiteY1360" fmla="*/ 1182747 h 2262602"/>
              <a:gd name="connsiteX1361" fmla="*/ 4111943 w 4228242"/>
              <a:gd name="connsiteY1361" fmla="*/ 1195320 h 2262602"/>
              <a:gd name="connsiteX1362" fmla="*/ 4102703 w 4228242"/>
              <a:gd name="connsiteY1362" fmla="*/ 1181604 h 2262602"/>
              <a:gd name="connsiteX1363" fmla="*/ 4109466 w 4228242"/>
              <a:gd name="connsiteY1363" fmla="*/ 1172555 h 2262602"/>
              <a:gd name="connsiteX1364" fmla="*/ 4102894 w 4228242"/>
              <a:gd name="connsiteY1364" fmla="*/ 1163030 h 2262602"/>
              <a:gd name="connsiteX1365" fmla="*/ 4101275 w 4228242"/>
              <a:gd name="connsiteY1365" fmla="*/ 1152172 h 2262602"/>
              <a:gd name="connsiteX1366" fmla="*/ 4091083 w 4228242"/>
              <a:gd name="connsiteY1366" fmla="*/ 1148076 h 2262602"/>
              <a:gd name="connsiteX1367" fmla="*/ 4090987 w 4228242"/>
              <a:gd name="connsiteY1367" fmla="*/ 1144076 h 2262602"/>
              <a:gd name="connsiteX1368" fmla="*/ 4090797 w 4228242"/>
              <a:gd name="connsiteY1368" fmla="*/ 1139980 h 2262602"/>
              <a:gd name="connsiteX1369" fmla="*/ 4077176 w 4228242"/>
              <a:gd name="connsiteY1369" fmla="*/ 1137980 h 2262602"/>
              <a:gd name="connsiteX1370" fmla="*/ 4069747 w 4228242"/>
              <a:gd name="connsiteY1370" fmla="*/ 1134741 h 2262602"/>
              <a:gd name="connsiteX1371" fmla="*/ 4067556 w 4228242"/>
              <a:gd name="connsiteY1371" fmla="*/ 1138837 h 2262602"/>
              <a:gd name="connsiteX1372" fmla="*/ 4043744 w 4228242"/>
              <a:gd name="connsiteY1372" fmla="*/ 1133789 h 2262602"/>
              <a:gd name="connsiteX1373" fmla="*/ 4051554 w 4228242"/>
              <a:gd name="connsiteY1373" fmla="*/ 1134170 h 2262602"/>
              <a:gd name="connsiteX1374" fmla="*/ 4045649 w 4228242"/>
              <a:gd name="connsiteY1374" fmla="*/ 1130645 h 2262602"/>
              <a:gd name="connsiteX1375" fmla="*/ 4037648 w 4228242"/>
              <a:gd name="connsiteY1375" fmla="*/ 1129502 h 2262602"/>
              <a:gd name="connsiteX1376" fmla="*/ 4034123 w 4228242"/>
              <a:gd name="connsiteY1376" fmla="*/ 1126645 h 2262602"/>
              <a:gd name="connsiteX1377" fmla="*/ 4033457 w 4228242"/>
              <a:gd name="connsiteY1377" fmla="*/ 1124645 h 2262602"/>
              <a:gd name="connsiteX1378" fmla="*/ 4033457 w 4228242"/>
              <a:gd name="connsiteY1378" fmla="*/ 1122168 h 2262602"/>
              <a:gd name="connsiteX1379" fmla="*/ 4024312 w 4228242"/>
              <a:gd name="connsiteY1379" fmla="*/ 1121216 h 2262602"/>
              <a:gd name="connsiteX1380" fmla="*/ 4015931 w 4228242"/>
              <a:gd name="connsiteY1380" fmla="*/ 1127978 h 2262602"/>
              <a:gd name="connsiteX1381" fmla="*/ 4012502 w 4228242"/>
              <a:gd name="connsiteY1381" fmla="*/ 1126073 h 2262602"/>
              <a:gd name="connsiteX1382" fmla="*/ 4010978 w 4228242"/>
              <a:gd name="connsiteY1382" fmla="*/ 1129312 h 2262602"/>
              <a:gd name="connsiteX1383" fmla="*/ 4004024 w 4228242"/>
              <a:gd name="connsiteY1383" fmla="*/ 1132550 h 2262602"/>
              <a:gd name="connsiteX1384" fmla="*/ 4003453 w 4228242"/>
              <a:gd name="connsiteY1384" fmla="*/ 1130931 h 2262602"/>
              <a:gd name="connsiteX1385" fmla="*/ 3988594 w 4228242"/>
              <a:gd name="connsiteY1385" fmla="*/ 1134932 h 2262602"/>
              <a:gd name="connsiteX1386" fmla="*/ 3991356 w 4228242"/>
              <a:gd name="connsiteY1386" fmla="*/ 1135313 h 2262602"/>
              <a:gd name="connsiteX1387" fmla="*/ 3998691 w 4228242"/>
              <a:gd name="connsiteY1387" fmla="*/ 1133122 h 2262602"/>
              <a:gd name="connsiteX1388" fmla="*/ 3997071 w 4228242"/>
              <a:gd name="connsiteY1388" fmla="*/ 1136265 h 2262602"/>
              <a:gd name="connsiteX1389" fmla="*/ 3981736 w 4228242"/>
              <a:gd name="connsiteY1389" fmla="*/ 1132741 h 2262602"/>
              <a:gd name="connsiteX1390" fmla="*/ 3969449 w 4228242"/>
              <a:gd name="connsiteY1390" fmla="*/ 1136456 h 2262602"/>
              <a:gd name="connsiteX1391" fmla="*/ 3974592 w 4228242"/>
              <a:gd name="connsiteY1391" fmla="*/ 1135408 h 2262602"/>
              <a:gd name="connsiteX1392" fmla="*/ 3965448 w 4228242"/>
              <a:gd name="connsiteY1392" fmla="*/ 1139313 h 2262602"/>
              <a:gd name="connsiteX1393" fmla="*/ 3964400 w 4228242"/>
              <a:gd name="connsiteY1393" fmla="*/ 1137980 h 2262602"/>
              <a:gd name="connsiteX1394" fmla="*/ 3950779 w 4228242"/>
              <a:gd name="connsiteY1394" fmla="*/ 1141980 h 2262602"/>
              <a:gd name="connsiteX1395" fmla="*/ 3562541 w 4228242"/>
              <a:gd name="connsiteY1395" fmla="*/ 2231545 h 2262602"/>
              <a:gd name="connsiteX1396" fmla="*/ 3546539 w 4228242"/>
              <a:gd name="connsiteY1396" fmla="*/ 2232593 h 2262602"/>
              <a:gd name="connsiteX1397" fmla="*/ 3562541 w 4228242"/>
              <a:gd name="connsiteY1397" fmla="*/ 2231545 h 2262602"/>
              <a:gd name="connsiteX1398" fmla="*/ 3080385 w 4228242"/>
              <a:gd name="connsiteY1398" fmla="*/ 2226401 h 2262602"/>
              <a:gd name="connsiteX1399" fmla="*/ 3053429 w 4228242"/>
              <a:gd name="connsiteY1399" fmla="*/ 2229926 h 2262602"/>
              <a:gd name="connsiteX1400" fmla="*/ 3057525 w 4228242"/>
              <a:gd name="connsiteY1400" fmla="*/ 2222782 h 2262602"/>
              <a:gd name="connsiteX1401" fmla="*/ 3075527 w 4228242"/>
              <a:gd name="connsiteY1401" fmla="*/ 2220496 h 2262602"/>
              <a:gd name="connsiteX1402" fmla="*/ 3080385 w 4228242"/>
              <a:gd name="connsiteY1402" fmla="*/ 2226401 h 2262602"/>
              <a:gd name="connsiteX1403" fmla="*/ 2071402 w 4228242"/>
              <a:gd name="connsiteY1403" fmla="*/ 1997039 h 2262602"/>
              <a:gd name="connsiteX1404" fmla="*/ 2069878 w 4228242"/>
              <a:gd name="connsiteY1404" fmla="*/ 1987991 h 2262602"/>
              <a:gd name="connsiteX1405" fmla="*/ 2083499 w 4228242"/>
              <a:gd name="connsiteY1405" fmla="*/ 1988276 h 2262602"/>
              <a:gd name="connsiteX1406" fmla="*/ 2077117 w 4228242"/>
              <a:gd name="connsiteY1406" fmla="*/ 1996754 h 2262602"/>
              <a:gd name="connsiteX1407" fmla="*/ 2086737 w 4228242"/>
              <a:gd name="connsiteY1407" fmla="*/ 2006469 h 2262602"/>
              <a:gd name="connsiteX1408" fmla="*/ 2071402 w 4228242"/>
              <a:gd name="connsiteY1408" fmla="*/ 1997039 h 2262602"/>
              <a:gd name="connsiteX1409" fmla="*/ 1041654 w 4228242"/>
              <a:gd name="connsiteY1409" fmla="*/ 1168745 h 2262602"/>
              <a:gd name="connsiteX1410" fmla="*/ 1034225 w 4228242"/>
              <a:gd name="connsiteY1410" fmla="*/ 1167412 h 2262602"/>
              <a:gd name="connsiteX1411" fmla="*/ 1035749 w 4228242"/>
              <a:gd name="connsiteY1411" fmla="*/ 1159887 h 2262602"/>
              <a:gd name="connsiteX1412" fmla="*/ 1042702 w 4228242"/>
              <a:gd name="connsiteY1412" fmla="*/ 1163697 h 2262602"/>
              <a:gd name="connsiteX1413" fmla="*/ 1041654 w 4228242"/>
              <a:gd name="connsiteY1413" fmla="*/ 1168745 h 2262602"/>
              <a:gd name="connsiteX1414" fmla="*/ 947452 w 4228242"/>
              <a:gd name="connsiteY1414" fmla="*/ 158143 h 2262602"/>
              <a:gd name="connsiteX1415" fmla="*/ 923639 w 4228242"/>
              <a:gd name="connsiteY1415" fmla="*/ 157762 h 2262602"/>
              <a:gd name="connsiteX1416" fmla="*/ 908209 w 4228242"/>
              <a:gd name="connsiteY1416" fmla="*/ 152999 h 2262602"/>
              <a:gd name="connsiteX1417" fmla="*/ 947452 w 4228242"/>
              <a:gd name="connsiteY1417" fmla="*/ 158143 h 2262602"/>
              <a:gd name="connsiteX1418" fmla="*/ 3055049 w 4228242"/>
              <a:gd name="connsiteY1418" fmla="*/ 1077401 h 2262602"/>
              <a:gd name="connsiteX1419" fmla="*/ 3026378 w 4228242"/>
              <a:gd name="connsiteY1419" fmla="*/ 1069590 h 2262602"/>
              <a:gd name="connsiteX1420" fmla="*/ 3055049 w 4228242"/>
              <a:gd name="connsiteY1420" fmla="*/ 1077401 h 2262602"/>
              <a:gd name="connsiteX1421" fmla="*/ 3966115 w 4228242"/>
              <a:gd name="connsiteY1421" fmla="*/ 1138075 h 2262602"/>
              <a:gd name="connsiteX1422" fmla="*/ 3976116 w 4228242"/>
              <a:gd name="connsiteY1422" fmla="*/ 1135503 h 2262602"/>
              <a:gd name="connsiteX1423" fmla="*/ 3974211 w 4228242"/>
              <a:gd name="connsiteY1423" fmla="*/ 1137027 h 2262602"/>
              <a:gd name="connsiteX1424" fmla="*/ 3971354 w 4228242"/>
              <a:gd name="connsiteY1424" fmla="*/ 1137313 h 2262602"/>
              <a:gd name="connsiteX1425" fmla="*/ 3966401 w 4228242"/>
              <a:gd name="connsiteY1425" fmla="*/ 1138646 h 2262602"/>
              <a:gd name="connsiteX1426" fmla="*/ 3966115 w 4228242"/>
              <a:gd name="connsiteY1426" fmla="*/ 1138075 h 2262602"/>
              <a:gd name="connsiteX1427" fmla="*/ 4055554 w 4228242"/>
              <a:gd name="connsiteY1427" fmla="*/ 1138932 h 2262602"/>
              <a:gd name="connsiteX1428" fmla="*/ 4060984 w 4228242"/>
              <a:gd name="connsiteY1428" fmla="*/ 1143218 h 2262602"/>
              <a:gd name="connsiteX1429" fmla="*/ 4050411 w 4228242"/>
              <a:gd name="connsiteY1429" fmla="*/ 1139504 h 2262602"/>
              <a:gd name="connsiteX1430" fmla="*/ 4055554 w 4228242"/>
              <a:gd name="connsiteY1430" fmla="*/ 1138932 h 2262602"/>
              <a:gd name="connsiteX1431" fmla="*/ 4125754 w 4228242"/>
              <a:gd name="connsiteY1431" fmla="*/ 1195987 h 2262602"/>
              <a:gd name="connsiteX1432" fmla="*/ 4122420 w 4228242"/>
              <a:gd name="connsiteY1432" fmla="*/ 1206464 h 2262602"/>
              <a:gd name="connsiteX1433" fmla="*/ 4125754 w 4228242"/>
              <a:gd name="connsiteY1433" fmla="*/ 1195987 h 2262602"/>
              <a:gd name="connsiteX1434" fmla="*/ 3874770 w 4228242"/>
              <a:gd name="connsiteY1434" fmla="*/ 1126169 h 2262602"/>
              <a:gd name="connsiteX1435" fmla="*/ 3872389 w 4228242"/>
              <a:gd name="connsiteY1435" fmla="*/ 1128359 h 2262602"/>
              <a:gd name="connsiteX1436" fmla="*/ 3874770 w 4228242"/>
              <a:gd name="connsiteY1436" fmla="*/ 1126169 h 2262602"/>
              <a:gd name="connsiteX1437" fmla="*/ 3857816 w 4228242"/>
              <a:gd name="connsiteY1437" fmla="*/ 1123787 h 2262602"/>
              <a:gd name="connsiteX1438" fmla="*/ 3861245 w 4228242"/>
              <a:gd name="connsiteY1438" fmla="*/ 1130931 h 2262602"/>
              <a:gd name="connsiteX1439" fmla="*/ 3855911 w 4228242"/>
              <a:gd name="connsiteY1439" fmla="*/ 1131598 h 2262602"/>
              <a:gd name="connsiteX1440" fmla="*/ 3857816 w 4228242"/>
              <a:gd name="connsiteY1440" fmla="*/ 1123787 h 2262602"/>
              <a:gd name="connsiteX1441" fmla="*/ 3764090 w 4228242"/>
              <a:gd name="connsiteY1441" fmla="*/ 2053332 h 2262602"/>
              <a:gd name="connsiteX1442" fmla="*/ 3740944 w 4228242"/>
              <a:gd name="connsiteY1442" fmla="*/ 2060285 h 2262602"/>
              <a:gd name="connsiteX1443" fmla="*/ 3764090 w 4228242"/>
              <a:gd name="connsiteY1443" fmla="*/ 2053332 h 2262602"/>
              <a:gd name="connsiteX1444" fmla="*/ 3583305 w 4228242"/>
              <a:gd name="connsiteY1444" fmla="*/ 1611753 h 2262602"/>
              <a:gd name="connsiteX1445" fmla="*/ 3570637 w 4228242"/>
              <a:gd name="connsiteY1445" fmla="*/ 1615658 h 2262602"/>
              <a:gd name="connsiteX1446" fmla="*/ 3583305 w 4228242"/>
              <a:gd name="connsiteY1446" fmla="*/ 1611753 h 2262602"/>
              <a:gd name="connsiteX1447" fmla="*/ 3328321 w 4228242"/>
              <a:gd name="connsiteY1447" fmla="*/ 1626898 h 2262602"/>
              <a:gd name="connsiteX1448" fmla="*/ 3341942 w 4228242"/>
              <a:gd name="connsiteY1448" fmla="*/ 1619849 h 2262602"/>
              <a:gd name="connsiteX1449" fmla="*/ 3331178 w 4228242"/>
              <a:gd name="connsiteY1449" fmla="*/ 1616706 h 2262602"/>
              <a:gd name="connsiteX1450" fmla="*/ 3310319 w 4228242"/>
              <a:gd name="connsiteY1450" fmla="*/ 1627946 h 2262602"/>
              <a:gd name="connsiteX1451" fmla="*/ 3285458 w 4228242"/>
              <a:gd name="connsiteY1451" fmla="*/ 1627565 h 2262602"/>
              <a:gd name="connsiteX1452" fmla="*/ 3233737 w 4228242"/>
              <a:gd name="connsiteY1452" fmla="*/ 1618516 h 2262602"/>
              <a:gd name="connsiteX1453" fmla="*/ 3164110 w 4228242"/>
              <a:gd name="connsiteY1453" fmla="*/ 1619564 h 2262602"/>
              <a:gd name="connsiteX1454" fmla="*/ 3160871 w 4228242"/>
              <a:gd name="connsiteY1454" fmla="*/ 1611277 h 2262602"/>
              <a:gd name="connsiteX1455" fmla="*/ 3134487 w 4228242"/>
              <a:gd name="connsiteY1455" fmla="*/ 1607086 h 2262602"/>
              <a:gd name="connsiteX1456" fmla="*/ 3126581 w 4228242"/>
              <a:gd name="connsiteY1456" fmla="*/ 1600609 h 2262602"/>
              <a:gd name="connsiteX1457" fmla="*/ 3128772 w 4228242"/>
              <a:gd name="connsiteY1457" fmla="*/ 1587941 h 2262602"/>
              <a:gd name="connsiteX1458" fmla="*/ 3134011 w 4228242"/>
              <a:gd name="connsiteY1458" fmla="*/ 1596608 h 2262602"/>
              <a:gd name="connsiteX1459" fmla="*/ 3144869 w 4228242"/>
              <a:gd name="connsiteY1459" fmla="*/ 1585274 h 2262602"/>
              <a:gd name="connsiteX1460" fmla="*/ 3151918 w 4228242"/>
              <a:gd name="connsiteY1460" fmla="*/ 1596799 h 2262602"/>
              <a:gd name="connsiteX1461" fmla="*/ 3161824 w 4228242"/>
              <a:gd name="connsiteY1461" fmla="*/ 1590512 h 2262602"/>
              <a:gd name="connsiteX1462" fmla="*/ 3137916 w 4228242"/>
              <a:gd name="connsiteY1462" fmla="*/ 1573748 h 2262602"/>
              <a:gd name="connsiteX1463" fmla="*/ 3160871 w 4228242"/>
              <a:gd name="connsiteY1463" fmla="*/ 1582511 h 2262602"/>
              <a:gd name="connsiteX1464" fmla="*/ 3142679 w 4228242"/>
              <a:gd name="connsiteY1464" fmla="*/ 1571843 h 2262602"/>
              <a:gd name="connsiteX1465" fmla="*/ 3099340 w 4228242"/>
              <a:gd name="connsiteY1465" fmla="*/ 1600704 h 2262602"/>
              <a:gd name="connsiteX1466" fmla="*/ 3111056 w 4228242"/>
              <a:gd name="connsiteY1466" fmla="*/ 1610801 h 2262602"/>
              <a:gd name="connsiteX1467" fmla="*/ 3065050 w 4228242"/>
              <a:gd name="connsiteY1467" fmla="*/ 1612515 h 2262602"/>
              <a:gd name="connsiteX1468" fmla="*/ 3057811 w 4228242"/>
              <a:gd name="connsiteY1468" fmla="*/ 1603276 h 2262602"/>
              <a:gd name="connsiteX1469" fmla="*/ 3035332 w 4228242"/>
              <a:gd name="connsiteY1469" fmla="*/ 1601085 h 2262602"/>
              <a:gd name="connsiteX1470" fmla="*/ 3027045 w 4228242"/>
              <a:gd name="connsiteY1470" fmla="*/ 1607181 h 2262602"/>
              <a:gd name="connsiteX1471" fmla="*/ 2969038 w 4228242"/>
              <a:gd name="connsiteY1471" fmla="*/ 1588703 h 2262602"/>
              <a:gd name="connsiteX1472" fmla="*/ 2921889 w 4228242"/>
              <a:gd name="connsiteY1472" fmla="*/ 1582130 h 2262602"/>
              <a:gd name="connsiteX1473" fmla="*/ 2854452 w 4228242"/>
              <a:gd name="connsiteY1473" fmla="*/ 1563652 h 2262602"/>
              <a:gd name="connsiteX1474" fmla="*/ 2821781 w 4228242"/>
              <a:gd name="connsiteY1474" fmla="*/ 1562414 h 2262602"/>
              <a:gd name="connsiteX1475" fmla="*/ 2835593 w 4228242"/>
              <a:gd name="connsiteY1475" fmla="*/ 1571653 h 2262602"/>
              <a:gd name="connsiteX1476" fmla="*/ 2807303 w 4228242"/>
              <a:gd name="connsiteY1476" fmla="*/ 1571367 h 2262602"/>
              <a:gd name="connsiteX1477" fmla="*/ 2812352 w 4228242"/>
              <a:gd name="connsiteY1477" fmla="*/ 1570224 h 2262602"/>
              <a:gd name="connsiteX1478" fmla="*/ 2765965 w 4228242"/>
              <a:gd name="connsiteY1478" fmla="*/ 1562699 h 2262602"/>
              <a:gd name="connsiteX1479" fmla="*/ 2740914 w 4228242"/>
              <a:gd name="connsiteY1479" fmla="*/ 1554889 h 2262602"/>
              <a:gd name="connsiteX1480" fmla="*/ 2723864 w 4228242"/>
              <a:gd name="connsiteY1480" fmla="*/ 1534220 h 2262602"/>
              <a:gd name="connsiteX1481" fmla="*/ 2746915 w 4228242"/>
              <a:gd name="connsiteY1481" fmla="*/ 1536506 h 2262602"/>
              <a:gd name="connsiteX1482" fmla="*/ 2712244 w 4228242"/>
              <a:gd name="connsiteY1482" fmla="*/ 1533077 h 2262602"/>
              <a:gd name="connsiteX1483" fmla="*/ 2703957 w 4228242"/>
              <a:gd name="connsiteY1483" fmla="*/ 1522218 h 2262602"/>
              <a:gd name="connsiteX1484" fmla="*/ 2715863 w 4228242"/>
              <a:gd name="connsiteY1484" fmla="*/ 1515360 h 2262602"/>
              <a:gd name="connsiteX1485" fmla="*/ 2711958 w 4228242"/>
              <a:gd name="connsiteY1485" fmla="*/ 1505930 h 2262602"/>
              <a:gd name="connsiteX1486" fmla="*/ 2746629 w 4228242"/>
              <a:gd name="connsiteY1486" fmla="*/ 1522980 h 2262602"/>
              <a:gd name="connsiteX1487" fmla="*/ 2721293 w 4228242"/>
              <a:gd name="connsiteY1487" fmla="*/ 1506311 h 2262602"/>
              <a:gd name="connsiteX1488" fmla="*/ 2810066 w 4228242"/>
              <a:gd name="connsiteY1488" fmla="*/ 1523837 h 2262602"/>
              <a:gd name="connsiteX1489" fmla="*/ 2800445 w 4228242"/>
              <a:gd name="connsiteY1489" fmla="*/ 1502025 h 2262602"/>
              <a:gd name="connsiteX1490" fmla="*/ 2855214 w 4228242"/>
              <a:gd name="connsiteY1490" fmla="*/ 1513169 h 2262602"/>
              <a:gd name="connsiteX1491" fmla="*/ 2853785 w 4228242"/>
              <a:gd name="connsiteY1491" fmla="*/ 1518122 h 2262602"/>
              <a:gd name="connsiteX1492" fmla="*/ 2845879 w 4228242"/>
              <a:gd name="connsiteY1492" fmla="*/ 1521266 h 2262602"/>
              <a:gd name="connsiteX1493" fmla="*/ 2857310 w 4228242"/>
              <a:gd name="connsiteY1493" fmla="*/ 1513836 h 2262602"/>
              <a:gd name="connsiteX1494" fmla="*/ 2877217 w 4228242"/>
              <a:gd name="connsiteY1494" fmla="*/ 1516789 h 2262602"/>
              <a:gd name="connsiteX1495" fmla="*/ 2865120 w 4228242"/>
              <a:gd name="connsiteY1495" fmla="*/ 1518694 h 2262602"/>
              <a:gd name="connsiteX1496" fmla="*/ 2899220 w 4228242"/>
              <a:gd name="connsiteY1496" fmla="*/ 1520313 h 2262602"/>
              <a:gd name="connsiteX1497" fmla="*/ 2903601 w 4228242"/>
              <a:gd name="connsiteY1497" fmla="*/ 1529552 h 2262602"/>
              <a:gd name="connsiteX1498" fmla="*/ 2967419 w 4228242"/>
              <a:gd name="connsiteY1498" fmla="*/ 1548698 h 2262602"/>
              <a:gd name="connsiteX1499" fmla="*/ 2974848 w 4228242"/>
              <a:gd name="connsiteY1499" fmla="*/ 1537363 h 2262602"/>
              <a:gd name="connsiteX1500" fmla="*/ 2985897 w 4228242"/>
              <a:gd name="connsiteY1500" fmla="*/ 1548126 h 2262602"/>
              <a:gd name="connsiteX1501" fmla="*/ 3017616 w 4228242"/>
              <a:gd name="connsiteY1501" fmla="*/ 1557937 h 2262602"/>
              <a:gd name="connsiteX1502" fmla="*/ 3021521 w 4228242"/>
              <a:gd name="connsiteY1502" fmla="*/ 1550888 h 2262602"/>
              <a:gd name="connsiteX1503" fmla="*/ 3022568 w 4228242"/>
              <a:gd name="connsiteY1503" fmla="*/ 1556318 h 2262602"/>
              <a:gd name="connsiteX1504" fmla="*/ 3041428 w 4228242"/>
              <a:gd name="connsiteY1504" fmla="*/ 1552603 h 2262602"/>
              <a:gd name="connsiteX1505" fmla="*/ 3034284 w 4228242"/>
              <a:gd name="connsiteY1505" fmla="*/ 1574701 h 2262602"/>
              <a:gd name="connsiteX1506" fmla="*/ 3039713 w 4228242"/>
              <a:gd name="connsiteY1506" fmla="*/ 1560128 h 2262602"/>
              <a:gd name="connsiteX1507" fmla="*/ 3053144 w 4228242"/>
              <a:gd name="connsiteY1507" fmla="*/ 1570986 h 2262602"/>
              <a:gd name="connsiteX1508" fmla="*/ 3072575 w 4228242"/>
              <a:gd name="connsiteY1508" fmla="*/ 1564319 h 2262602"/>
              <a:gd name="connsiteX1509" fmla="*/ 3060668 w 4228242"/>
              <a:gd name="connsiteY1509" fmla="*/ 1556794 h 2262602"/>
              <a:gd name="connsiteX1510" fmla="*/ 3058001 w 4228242"/>
              <a:gd name="connsiteY1510" fmla="*/ 1569367 h 2262602"/>
              <a:gd name="connsiteX1511" fmla="*/ 3079147 w 4228242"/>
              <a:gd name="connsiteY1511" fmla="*/ 1576034 h 2262602"/>
              <a:gd name="connsiteX1512" fmla="*/ 3083719 w 4228242"/>
              <a:gd name="connsiteY1512" fmla="*/ 1553365 h 2262602"/>
              <a:gd name="connsiteX1513" fmla="*/ 3103245 w 4228242"/>
              <a:gd name="connsiteY1513" fmla="*/ 1567557 h 2262602"/>
              <a:gd name="connsiteX1514" fmla="*/ 3089339 w 4228242"/>
              <a:gd name="connsiteY1514" fmla="*/ 1570129 h 2262602"/>
              <a:gd name="connsiteX1515" fmla="*/ 3091148 w 4228242"/>
              <a:gd name="connsiteY1515" fmla="*/ 1583559 h 2262602"/>
              <a:gd name="connsiteX1516" fmla="*/ 3094768 w 4228242"/>
              <a:gd name="connsiteY1516" fmla="*/ 1576415 h 2262602"/>
              <a:gd name="connsiteX1517" fmla="*/ 3109436 w 4228242"/>
              <a:gd name="connsiteY1517" fmla="*/ 1581845 h 2262602"/>
              <a:gd name="connsiteX1518" fmla="*/ 3107531 w 4228242"/>
              <a:gd name="connsiteY1518" fmla="*/ 1591941 h 2262602"/>
              <a:gd name="connsiteX1519" fmla="*/ 3133344 w 4228242"/>
              <a:gd name="connsiteY1519" fmla="*/ 1573082 h 2262602"/>
              <a:gd name="connsiteX1520" fmla="*/ 3127724 w 4228242"/>
              <a:gd name="connsiteY1520" fmla="*/ 1566986 h 2262602"/>
              <a:gd name="connsiteX1521" fmla="*/ 3169253 w 4228242"/>
              <a:gd name="connsiteY1521" fmla="*/ 1567843 h 2262602"/>
              <a:gd name="connsiteX1522" fmla="*/ 3206306 w 4228242"/>
              <a:gd name="connsiteY1522" fmla="*/ 1571177 h 2262602"/>
              <a:gd name="connsiteX1523" fmla="*/ 3216688 w 4228242"/>
              <a:gd name="connsiteY1523" fmla="*/ 1575082 h 2262602"/>
              <a:gd name="connsiteX1524" fmla="*/ 3200591 w 4228242"/>
              <a:gd name="connsiteY1524" fmla="*/ 1596418 h 2262602"/>
              <a:gd name="connsiteX1525" fmla="*/ 3204210 w 4228242"/>
              <a:gd name="connsiteY1525" fmla="*/ 1586512 h 2262602"/>
              <a:gd name="connsiteX1526" fmla="*/ 3163062 w 4228242"/>
              <a:gd name="connsiteY1526" fmla="*/ 1580416 h 2262602"/>
              <a:gd name="connsiteX1527" fmla="*/ 3209258 w 4228242"/>
              <a:gd name="connsiteY1527" fmla="*/ 1597466 h 2262602"/>
              <a:gd name="connsiteX1528" fmla="*/ 3209735 w 4228242"/>
              <a:gd name="connsiteY1528" fmla="*/ 1610420 h 2262602"/>
              <a:gd name="connsiteX1529" fmla="*/ 3214307 w 4228242"/>
              <a:gd name="connsiteY1529" fmla="*/ 1592894 h 2262602"/>
              <a:gd name="connsiteX1530" fmla="*/ 3241929 w 4228242"/>
              <a:gd name="connsiteY1530" fmla="*/ 1601466 h 2262602"/>
              <a:gd name="connsiteX1531" fmla="*/ 3240405 w 4228242"/>
              <a:gd name="connsiteY1531" fmla="*/ 1596132 h 2262602"/>
              <a:gd name="connsiteX1532" fmla="*/ 3254978 w 4228242"/>
              <a:gd name="connsiteY1532" fmla="*/ 1602990 h 2262602"/>
              <a:gd name="connsiteX1533" fmla="*/ 3249073 w 4228242"/>
              <a:gd name="connsiteY1533" fmla="*/ 1597180 h 2262602"/>
              <a:gd name="connsiteX1534" fmla="*/ 3257741 w 4228242"/>
              <a:gd name="connsiteY1534" fmla="*/ 1598132 h 2262602"/>
              <a:gd name="connsiteX1535" fmla="*/ 3253645 w 4228242"/>
              <a:gd name="connsiteY1535" fmla="*/ 1595180 h 2262602"/>
              <a:gd name="connsiteX1536" fmla="*/ 3267456 w 4228242"/>
              <a:gd name="connsiteY1536" fmla="*/ 1588703 h 2262602"/>
              <a:gd name="connsiteX1537" fmla="*/ 3282315 w 4228242"/>
              <a:gd name="connsiteY1537" fmla="*/ 1592608 h 2262602"/>
              <a:gd name="connsiteX1538" fmla="*/ 3370326 w 4228242"/>
              <a:gd name="connsiteY1538" fmla="*/ 1611086 h 2262602"/>
              <a:gd name="connsiteX1539" fmla="*/ 3370041 w 4228242"/>
              <a:gd name="connsiteY1539" fmla="*/ 1618802 h 2262602"/>
              <a:gd name="connsiteX1540" fmla="*/ 3431096 w 4228242"/>
              <a:gd name="connsiteY1540" fmla="*/ 1614230 h 2262602"/>
              <a:gd name="connsiteX1541" fmla="*/ 3401378 w 4228242"/>
              <a:gd name="connsiteY1541" fmla="*/ 1623945 h 2262602"/>
              <a:gd name="connsiteX1542" fmla="*/ 3365659 w 4228242"/>
              <a:gd name="connsiteY1542" fmla="*/ 1621088 h 2262602"/>
              <a:gd name="connsiteX1543" fmla="*/ 3328321 w 4228242"/>
              <a:gd name="connsiteY1543" fmla="*/ 1626898 h 2262602"/>
              <a:gd name="connsiteX1544" fmla="*/ 3496437 w 4228242"/>
              <a:gd name="connsiteY1544" fmla="*/ 1611848 h 2262602"/>
              <a:gd name="connsiteX1545" fmla="*/ 3431572 w 4228242"/>
              <a:gd name="connsiteY1545" fmla="*/ 1621945 h 2262602"/>
              <a:gd name="connsiteX1546" fmla="*/ 3462814 w 4228242"/>
              <a:gd name="connsiteY1546" fmla="*/ 1611658 h 2262602"/>
              <a:gd name="connsiteX1547" fmla="*/ 3481102 w 4228242"/>
              <a:gd name="connsiteY1547" fmla="*/ 1612229 h 2262602"/>
              <a:gd name="connsiteX1548" fmla="*/ 3496437 w 4228242"/>
              <a:gd name="connsiteY1548" fmla="*/ 1611848 h 2262602"/>
              <a:gd name="connsiteX1549" fmla="*/ 3394139 w 4228242"/>
              <a:gd name="connsiteY1549" fmla="*/ 1192177 h 2262602"/>
              <a:gd name="connsiteX1550" fmla="*/ 3373184 w 4228242"/>
              <a:gd name="connsiteY1550" fmla="*/ 1198940 h 2262602"/>
              <a:gd name="connsiteX1551" fmla="*/ 3394139 w 4228242"/>
              <a:gd name="connsiteY1551" fmla="*/ 1192177 h 2262602"/>
              <a:gd name="connsiteX1552" fmla="*/ 3138011 w 4228242"/>
              <a:gd name="connsiteY1552" fmla="*/ 1612896 h 2262602"/>
              <a:gd name="connsiteX1553" fmla="*/ 3127915 w 4228242"/>
              <a:gd name="connsiteY1553" fmla="*/ 1619087 h 2262602"/>
              <a:gd name="connsiteX1554" fmla="*/ 3129248 w 4228242"/>
              <a:gd name="connsiteY1554" fmla="*/ 1611467 h 2262602"/>
              <a:gd name="connsiteX1555" fmla="*/ 3138011 w 4228242"/>
              <a:gd name="connsiteY1555" fmla="*/ 1612896 h 2262602"/>
              <a:gd name="connsiteX1556" fmla="*/ 3217164 w 4228242"/>
              <a:gd name="connsiteY1556" fmla="*/ 1088926 h 2262602"/>
              <a:gd name="connsiteX1557" fmla="*/ 3200400 w 4228242"/>
              <a:gd name="connsiteY1557" fmla="*/ 1085783 h 2262602"/>
              <a:gd name="connsiteX1558" fmla="*/ 3217164 w 4228242"/>
              <a:gd name="connsiteY1558" fmla="*/ 1088926 h 2262602"/>
              <a:gd name="connsiteX1559" fmla="*/ 3119819 w 4228242"/>
              <a:gd name="connsiteY1559" fmla="*/ 1575939 h 2262602"/>
              <a:gd name="connsiteX1560" fmla="*/ 3120962 w 4228242"/>
              <a:gd name="connsiteY1560" fmla="*/ 1557842 h 2262602"/>
              <a:gd name="connsiteX1561" fmla="*/ 3119819 w 4228242"/>
              <a:gd name="connsiteY1561" fmla="*/ 1575939 h 2262602"/>
              <a:gd name="connsiteX1562" fmla="*/ 3113818 w 4228242"/>
              <a:gd name="connsiteY1562" fmla="*/ 1572129 h 2262602"/>
              <a:gd name="connsiteX1563" fmla="*/ 3106865 w 4228242"/>
              <a:gd name="connsiteY1563" fmla="*/ 1573463 h 2262602"/>
              <a:gd name="connsiteX1564" fmla="*/ 3107055 w 4228242"/>
              <a:gd name="connsiteY1564" fmla="*/ 1560413 h 2262602"/>
              <a:gd name="connsiteX1565" fmla="*/ 3113818 w 4228242"/>
              <a:gd name="connsiteY1565" fmla="*/ 1572129 h 2262602"/>
              <a:gd name="connsiteX1566" fmla="*/ 3195066 w 4228242"/>
              <a:gd name="connsiteY1566" fmla="*/ 1131884 h 2262602"/>
              <a:gd name="connsiteX1567" fmla="*/ 3185255 w 4228242"/>
              <a:gd name="connsiteY1567" fmla="*/ 1127407 h 2262602"/>
              <a:gd name="connsiteX1568" fmla="*/ 3195066 w 4228242"/>
              <a:gd name="connsiteY1568" fmla="*/ 1131884 h 2262602"/>
              <a:gd name="connsiteX1569" fmla="*/ 3147536 w 4228242"/>
              <a:gd name="connsiteY1569" fmla="*/ 1093784 h 2262602"/>
              <a:gd name="connsiteX1570" fmla="*/ 3135440 w 4228242"/>
              <a:gd name="connsiteY1570" fmla="*/ 1091117 h 2262602"/>
              <a:gd name="connsiteX1571" fmla="*/ 3147536 w 4228242"/>
              <a:gd name="connsiteY1571" fmla="*/ 1093784 h 2262602"/>
              <a:gd name="connsiteX1572" fmla="*/ 3022283 w 4228242"/>
              <a:gd name="connsiteY1572" fmla="*/ 1640519 h 2262602"/>
              <a:gd name="connsiteX1573" fmla="*/ 3006090 w 4228242"/>
              <a:gd name="connsiteY1573" fmla="*/ 1639566 h 2262602"/>
              <a:gd name="connsiteX1574" fmla="*/ 3022283 w 4228242"/>
              <a:gd name="connsiteY1574" fmla="*/ 1640519 h 2262602"/>
              <a:gd name="connsiteX1575" fmla="*/ 3145727 w 4228242"/>
              <a:gd name="connsiteY1575" fmla="*/ 1069685 h 2262602"/>
              <a:gd name="connsiteX1576" fmla="*/ 3128486 w 4228242"/>
              <a:gd name="connsiteY1576" fmla="*/ 1073876 h 2262602"/>
              <a:gd name="connsiteX1577" fmla="*/ 3129153 w 4228242"/>
              <a:gd name="connsiteY1577" fmla="*/ 1063494 h 2262602"/>
              <a:gd name="connsiteX1578" fmla="*/ 3145727 w 4228242"/>
              <a:gd name="connsiteY1578" fmla="*/ 1069685 h 2262602"/>
              <a:gd name="connsiteX1579" fmla="*/ 2866835 w 4228242"/>
              <a:gd name="connsiteY1579" fmla="*/ 2101338 h 2262602"/>
              <a:gd name="connsiteX1580" fmla="*/ 2856548 w 4228242"/>
              <a:gd name="connsiteY1580" fmla="*/ 2109530 h 2262602"/>
              <a:gd name="connsiteX1581" fmla="*/ 2847118 w 4228242"/>
              <a:gd name="connsiteY1581" fmla="*/ 2102005 h 2262602"/>
              <a:gd name="connsiteX1582" fmla="*/ 2866835 w 4228242"/>
              <a:gd name="connsiteY1582" fmla="*/ 2101338 h 2262602"/>
              <a:gd name="connsiteX1583" fmla="*/ 2841689 w 4228242"/>
              <a:gd name="connsiteY1583" fmla="*/ 2090099 h 2262602"/>
              <a:gd name="connsiteX1584" fmla="*/ 2807399 w 4228242"/>
              <a:gd name="connsiteY1584" fmla="*/ 2084003 h 2262602"/>
              <a:gd name="connsiteX1585" fmla="*/ 2841689 w 4228242"/>
              <a:gd name="connsiteY1585" fmla="*/ 2090099 h 2262602"/>
              <a:gd name="connsiteX1586" fmla="*/ 2818638 w 4228242"/>
              <a:gd name="connsiteY1586" fmla="*/ 2150582 h 2262602"/>
              <a:gd name="connsiteX1587" fmla="*/ 2800731 w 4228242"/>
              <a:gd name="connsiteY1587" fmla="*/ 2143343 h 2262602"/>
              <a:gd name="connsiteX1588" fmla="*/ 2818638 w 4228242"/>
              <a:gd name="connsiteY1588" fmla="*/ 2150582 h 2262602"/>
              <a:gd name="connsiteX1589" fmla="*/ 2829497 w 4228242"/>
              <a:gd name="connsiteY1589" fmla="*/ 2094956 h 2262602"/>
              <a:gd name="connsiteX1590" fmla="*/ 2812637 w 4228242"/>
              <a:gd name="connsiteY1590" fmla="*/ 2096004 h 2262602"/>
              <a:gd name="connsiteX1591" fmla="*/ 2829497 w 4228242"/>
              <a:gd name="connsiteY1591" fmla="*/ 2094956 h 2262602"/>
              <a:gd name="connsiteX1592" fmla="*/ 2788539 w 4228242"/>
              <a:gd name="connsiteY1592" fmla="*/ 2081907 h 2262602"/>
              <a:gd name="connsiteX1593" fmla="*/ 2766441 w 4228242"/>
              <a:gd name="connsiteY1593" fmla="*/ 2081526 h 2262602"/>
              <a:gd name="connsiteX1594" fmla="*/ 2780062 w 4228242"/>
              <a:gd name="connsiteY1594" fmla="*/ 2082383 h 2262602"/>
              <a:gd name="connsiteX1595" fmla="*/ 2767775 w 4228242"/>
              <a:gd name="connsiteY1595" fmla="*/ 2076573 h 2262602"/>
              <a:gd name="connsiteX1596" fmla="*/ 2788539 w 4228242"/>
              <a:gd name="connsiteY1596" fmla="*/ 2081907 h 2262602"/>
              <a:gd name="connsiteX1597" fmla="*/ 2699957 w 4228242"/>
              <a:gd name="connsiteY1597" fmla="*/ 2073525 h 2262602"/>
              <a:gd name="connsiteX1598" fmla="*/ 2673001 w 4228242"/>
              <a:gd name="connsiteY1598" fmla="*/ 2071239 h 2262602"/>
              <a:gd name="connsiteX1599" fmla="*/ 2699957 w 4228242"/>
              <a:gd name="connsiteY1599" fmla="*/ 2073525 h 2262602"/>
              <a:gd name="connsiteX1600" fmla="*/ 2692622 w 4228242"/>
              <a:gd name="connsiteY1600" fmla="*/ 2060666 h 2262602"/>
              <a:gd name="connsiteX1601" fmla="*/ 2669762 w 4228242"/>
              <a:gd name="connsiteY1601" fmla="*/ 2054094 h 2262602"/>
              <a:gd name="connsiteX1602" fmla="*/ 2679573 w 4228242"/>
              <a:gd name="connsiteY1602" fmla="*/ 2048855 h 2262602"/>
              <a:gd name="connsiteX1603" fmla="*/ 2692622 w 4228242"/>
              <a:gd name="connsiteY1603" fmla="*/ 2060666 h 2262602"/>
              <a:gd name="connsiteX1604" fmla="*/ 2825591 w 4228242"/>
              <a:gd name="connsiteY1604" fmla="*/ 1582321 h 2262602"/>
              <a:gd name="connsiteX1605" fmla="*/ 2775299 w 4228242"/>
              <a:gd name="connsiteY1605" fmla="*/ 1583083 h 2262602"/>
              <a:gd name="connsiteX1606" fmla="*/ 2784920 w 4228242"/>
              <a:gd name="connsiteY1606" fmla="*/ 1575272 h 2262602"/>
              <a:gd name="connsiteX1607" fmla="*/ 2825591 w 4228242"/>
              <a:gd name="connsiteY1607" fmla="*/ 1582321 h 2262602"/>
              <a:gd name="connsiteX1608" fmla="*/ 2671858 w 4228242"/>
              <a:gd name="connsiteY1608" fmla="*/ 2065524 h 2262602"/>
              <a:gd name="connsiteX1609" fmla="*/ 2639283 w 4228242"/>
              <a:gd name="connsiteY1609" fmla="*/ 2055523 h 2262602"/>
              <a:gd name="connsiteX1610" fmla="*/ 2671858 w 4228242"/>
              <a:gd name="connsiteY1610" fmla="*/ 2065524 h 2262602"/>
              <a:gd name="connsiteX1611" fmla="*/ 2665286 w 4228242"/>
              <a:gd name="connsiteY1611" fmla="*/ 2041997 h 2262602"/>
              <a:gd name="connsiteX1612" fmla="*/ 2650617 w 4228242"/>
              <a:gd name="connsiteY1612" fmla="*/ 2045522 h 2262602"/>
              <a:gd name="connsiteX1613" fmla="*/ 2665286 w 4228242"/>
              <a:gd name="connsiteY1613" fmla="*/ 2041997 h 2262602"/>
              <a:gd name="connsiteX1614" fmla="*/ 2649855 w 4228242"/>
              <a:gd name="connsiteY1614" fmla="*/ 2047998 h 2262602"/>
              <a:gd name="connsiteX1615" fmla="*/ 2611755 w 4228242"/>
              <a:gd name="connsiteY1615" fmla="*/ 2038759 h 2262602"/>
              <a:gd name="connsiteX1616" fmla="*/ 2640425 w 4228242"/>
              <a:gd name="connsiteY1616" fmla="*/ 2034187 h 2262602"/>
              <a:gd name="connsiteX1617" fmla="*/ 2649569 w 4228242"/>
              <a:gd name="connsiteY1617" fmla="*/ 2039807 h 2262602"/>
              <a:gd name="connsiteX1618" fmla="*/ 2649855 w 4228242"/>
              <a:gd name="connsiteY1618" fmla="*/ 2047998 h 2262602"/>
              <a:gd name="connsiteX1619" fmla="*/ 2920651 w 4228242"/>
              <a:gd name="connsiteY1619" fmla="*/ 1027680 h 2262602"/>
              <a:gd name="connsiteX1620" fmla="*/ 2909887 w 4228242"/>
              <a:gd name="connsiteY1620" fmla="*/ 1029490 h 2262602"/>
              <a:gd name="connsiteX1621" fmla="*/ 2920651 w 4228242"/>
              <a:gd name="connsiteY1621" fmla="*/ 1027680 h 2262602"/>
              <a:gd name="connsiteX1622" fmla="*/ 2588419 w 4228242"/>
              <a:gd name="connsiteY1622" fmla="*/ 2026091 h 2262602"/>
              <a:gd name="connsiteX1623" fmla="*/ 2512600 w 4228242"/>
              <a:gd name="connsiteY1623" fmla="*/ 2008850 h 2262602"/>
              <a:gd name="connsiteX1624" fmla="*/ 2528030 w 4228242"/>
              <a:gd name="connsiteY1624" fmla="*/ 2019518 h 2262602"/>
              <a:gd name="connsiteX1625" fmla="*/ 2504408 w 4228242"/>
              <a:gd name="connsiteY1625" fmla="*/ 2016947 h 2262602"/>
              <a:gd name="connsiteX1626" fmla="*/ 2511933 w 4228242"/>
              <a:gd name="connsiteY1626" fmla="*/ 1995039 h 2262602"/>
              <a:gd name="connsiteX1627" fmla="*/ 2588419 w 4228242"/>
              <a:gd name="connsiteY1627" fmla="*/ 2026091 h 2262602"/>
              <a:gd name="connsiteX1628" fmla="*/ 2709196 w 4228242"/>
              <a:gd name="connsiteY1628" fmla="*/ 1507740 h 2262602"/>
              <a:gd name="connsiteX1629" fmla="*/ 2682335 w 4228242"/>
              <a:gd name="connsiteY1629" fmla="*/ 1509550 h 2262602"/>
              <a:gd name="connsiteX1630" fmla="*/ 2709196 w 4228242"/>
              <a:gd name="connsiteY1630" fmla="*/ 1507740 h 2262602"/>
              <a:gd name="connsiteX1631" fmla="*/ 2674620 w 4228242"/>
              <a:gd name="connsiteY1631" fmla="*/ 1517837 h 2262602"/>
              <a:gd name="connsiteX1632" fmla="*/ 2665191 w 4228242"/>
              <a:gd name="connsiteY1632" fmla="*/ 1517360 h 2262602"/>
              <a:gd name="connsiteX1633" fmla="*/ 2674620 w 4228242"/>
              <a:gd name="connsiteY1633" fmla="*/ 1517837 h 2262602"/>
              <a:gd name="connsiteX1634" fmla="*/ 2474404 w 4228242"/>
              <a:gd name="connsiteY1634" fmla="*/ 2001230 h 2262602"/>
              <a:gd name="connsiteX1635" fmla="*/ 2455926 w 4228242"/>
              <a:gd name="connsiteY1635" fmla="*/ 1999992 h 2262602"/>
              <a:gd name="connsiteX1636" fmla="*/ 2474404 w 4228242"/>
              <a:gd name="connsiteY1636" fmla="*/ 2001230 h 2262602"/>
              <a:gd name="connsiteX1637" fmla="*/ 2457831 w 4228242"/>
              <a:gd name="connsiteY1637" fmla="*/ 1987038 h 2262602"/>
              <a:gd name="connsiteX1638" fmla="*/ 2442401 w 4228242"/>
              <a:gd name="connsiteY1638" fmla="*/ 1992372 h 2262602"/>
              <a:gd name="connsiteX1639" fmla="*/ 2448306 w 4228242"/>
              <a:gd name="connsiteY1639" fmla="*/ 1983514 h 2262602"/>
              <a:gd name="connsiteX1640" fmla="*/ 2457831 w 4228242"/>
              <a:gd name="connsiteY1640" fmla="*/ 1987038 h 2262602"/>
              <a:gd name="connsiteX1641" fmla="*/ 2390585 w 4228242"/>
              <a:gd name="connsiteY1641" fmla="*/ 1992658 h 2262602"/>
              <a:gd name="connsiteX1642" fmla="*/ 2380012 w 4228242"/>
              <a:gd name="connsiteY1642" fmla="*/ 1991610 h 2262602"/>
              <a:gd name="connsiteX1643" fmla="*/ 2375821 w 4228242"/>
              <a:gd name="connsiteY1643" fmla="*/ 1995515 h 2262602"/>
              <a:gd name="connsiteX1644" fmla="*/ 2377059 w 4228242"/>
              <a:gd name="connsiteY1644" fmla="*/ 1984943 h 2262602"/>
              <a:gd name="connsiteX1645" fmla="*/ 2390585 w 4228242"/>
              <a:gd name="connsiteY1645" fmla="*/ 1992658 h 2262602"/>
              <a:gd name="connsiteX1646" fmla="*/ 2367629 w 4228242"/>
              <a:gd name="connsiteY1646" fmla="*/ 1981418 h 2262602"/>
              <a:gd name="connsiteX1647" fmla="*/ 2365820 w 4228242"/>
              <a:gd name="connsiteY1647" fmla="*/ 1986181 h 2262602"/>
              <a:gd name="connsiteX1648" fmla="*/ 2353056 w 4228242"/>
              <a:gd name="connsiteY1648" fmla="*/ 1983990 h 2262602"/>
              <a:gd name="connsiteX1649" fmla="*/ 2367629 w 4228242"/>
              <a:gd name="connsiteY1649" fmla="*/ 1981418 h 2262602"/>
              <a:gd name="connsiteX1650" fmla="*/ 2302574 w 4228242"/>
              <a:gd name="connsiteY1650" fmla="*/ 1981037 h 2262602"/>
              <a:gd name="connsiteX1651" fmla="*/ 2284095 w 4228242"/>
              <a:gd name="connsiteY1651" fmla="*/ 1979418 h 2262602"/>
              <a:gd name="connsiteX1652" fmla="*/ 2302574 w 4228242"/>
              <a:gd name="connsiteY1652" fmla="*/ 1981037 h 2262602"/>
              <a:gd name="connsiteX1653" fmla="*/ 2263521 w 4228242"/>
              <a:gd name="connsiteY1653" fmla="*/ 2059714 h 2262602"/>
              <a:gd name="connsiteX1654" fmla="*/ 2254282 w 4228242"/>
              <a:gd name="connsiteY1654" fmla="*/ 2033996 h 2262602"/>
              <a:gd name="connsiteX1655" fmla="*/ 2263521 w 4228242"/>
              <a:gd name="connsiteY1655" fmla="*/ 2059714 h 2262602"/>
              <a:gd name="connsiteX1656" fmla="*/ 2286000 w 4228242"/>
              <a:gd name="connsiteY1656" fmla="*/ 1988467 h 2262602"/>
              <a:gd name="connsiteX1657" fmla="*/ 2279809 w 4228242"/>
              <a:gd name="connsiteY1657" fmla="*/ 1997135 h 2262602"/>
              <a:gd name="connsiteX1658" fmla="*/ 2255139 w 4228242"/>
              <a:gd name="connsiteY1658" fmla="*/ 1990277 h 2262602"/>
              <a:gd name="connsiteX1659" fmla="*/ 2286000 w 4228242"/>
              <a:gd name="connsiteY1659" fmla="*/ 1988467 h 2262602"/>
              <a:gd name="connsiteX1660" fmla="*/ 2695004 w 4228242"/>
              <a:gd name="connsiteY1660" fmla="*/ 933002 h 2262602"/>
              <a:gd name="connsiteX1661" fmla="*/ 2689289 w 4228242"/>
              <a:gd name="connsiteY1661" fmla="*/ 941765 h 2262602"/>
              <a:gd name="connsiteX1662" fmla="*/ 2664904 w 4228242"/>
              <a:gd name="connsiteY1662" fmla="*/ 926334 h 2262602"/>
              <a:gd name="connsiteX1663" fmla="*/ 2695004 w 4228242"/>
              <a:gd name="connsiteY1663" fmla="*/ 933002 h 2262602"/>
              <a:gd name="connsiteX1664" fmla="*/ 2248472 w 4228242"/>
              <a:gd name="connsiteY1664" fmla="*/ 2034568 h 2262602"/>
              <a:gd name="connsiteX1665" fmla="*/ 2231898 w 4228242"/>
              <a:gd name="connsiteY1665" fmla="*/ 2027900 h 2262602"/>
              <a:gd name="connsiteX1666" fmla="*/ 2248472 w 4228242"/>
              <a:gd name="connsiteY1666" fmla="*/ 2034568 h 2262602"/>
              <a:gd name="connsiteX1667" fmla="*/ 2266569 w 4228242"/>
              <a:gd name="connsiteY1667" fmla="*/ 1975322 h 2262602"/>
              <a:gd name="connsiteX1668" fmla="*/ 2246948 w 4228242"/>
              <a:gd name="connsiteY1668" fmla="*/ 1970084 h 2262602"/>
              <a:gd name="connsiteX1669" fmla="*/ 2266569 w 4228242"/>
              <a:gd name="connsiteY1669" fmla="*/ 1975322 h 2262602"/>
              <a:gd name="connsiteX1670" fmla="*/ 2662142 w 4228242"/>
              <a:gd name="connsiteY1670" fmla="*/ 922429 h 2262602"/>
              <a:gd name="connsiteX1671" fmla="*/ 2649855 w 4228242"/>
              <a:gd name="connsiteY1671" fmla="*/ 920238 h 2262602"/>
              <a:gd name="connsiteX1672" fmla="*/ 2662142 w 4228242"/>
              <a:gd name="connsiteY1672" fmla="*/ 922429 h 2262602"/>
              <a:gd name="connsiteX1673" fmla="*/ 2219611 w 4228242"/>
              <a:gd name="connsiteY1673" fmla="*/ 1983990 h 2262602"/>
              <a:gd name="connsiteX1674" fmla="*/ 2205990 w 4228242"/>
              <a:gd name="connsiteY1674" fmla="*/ 1983990 h 2262602"/>
              <a:gd name="connsiteX1675" fmla="*/ 2219611 w 4228242"/>
              <a:gd name="connsiteY1675" fmla="*/ 1983990 h 2262602"/>
              <a:gd name="connsiteX1676" fmla="*/ 2164937 w 4228242"/>
              <a:gd name="connsiteY1676" fmla="*/ 1983800 h 2262602"/>
              <a:gd name="connsiteX1677" fmla="*/ 2123408 w 4228242"/>
              <a:gd name="connsiteY1677" fmla="*/ 1971893 h 2262602"/>
              <a:gd name="connsiteX1678" fmla="*/ 2131790 w 4228242"/>
              <a:gd name="connsiteY1678" fmla="*/ 1958654 h 2262602"/>
              <a:gd name="connsiteX1679" fmla="*/ 2141601 w 4228242"/>
              <a:gd name="connsiteY1679" fmla="*/ 1974084 h 2262602"/>
              <a:gd name="connsiteX1680" fmla="*/ 2164937 w 4228242"/>
              <a:gd name="connsiteY1680" fmla="*/ 1983800 h 2262602"/>
              <a:gd name="connsiteX1681" fmla="*/ 2161223 w 4228242"/>
              <a:gd name="connsiteY1681" fmla="*/ 1979418 h 2262602"/>
              <a:gd name="connsiteX1682" fmla="*/ 2173224 w 4228242"/>
              <a:gd name="connsiteY1682" fmla="*/ 1970465 h 2262602"/>
              <a:gd name="connsiteX1683" fmla="*/ 2179987 w 4228242"/>
              <a:gd name="connsiteY1683" fmla="*/ 1987133 h 2262602"/>
              <a:gd name="connsiteX1684" fmla="*/ 2161223 w 4228242"/>
              <a:gd name="connsiteY1684" fmla="*/ 1979418 h 2262602"/>
              <a:gd name="connsiteX1685" fmla="*/ 2116550 w 4228242"/>
              <a:gd name="connsiteY1685" fmla="*/ 2013708 h 2262602"/>
              <a:gd name="connsiteX1686" fmla="*/ 2100263 w 4228242"/>
              <a:gd name="connsiteY1686" fmla="*/ 2006755 h 2262602"/>
              <a:gd name="connsiteX1687" fmla="*/ 2116550 w 4228242"/>
              <a:gd name="connsiteY1687" fmla="*/ 2013708 h 2262602"/>
              <a:gd name="connsiteX1688" fmla="*/ 2491073 w 4228242"/>
              <a:gd name="connsiteY1688" fmla="*/ 812891 h 2262602"/>
              <a:gd name="connsiteX1689" fmla="*/ 2486025 w 4228242"/>
              <a:gd name="connsiteY1689" fmla="*/ 819083 h 2262602"/>
              <a:gd name="connsiteX1690" fmla="*/ 2472023 w 4228242"/>
              <a:gd name="connsiteY1690" fmla="*/ 810034 h 2262602"/>
              <a:gd name="connsiteX1691" fmla="*/ 2491073 w 4228242"/>
              <a:gd name="connsiteY1691" fmla="*/ 812891 h 2262602"/>
              <a:gd name="connsiteX1692" fmla="*/ 1972056 w 4228242"/>
              <a:gd name="connsiteY1692" fmla="*/ 1893979 h 2262602"/>
              <a:gd name="connsiteX1693" fmla="*/ 1949672 w 4228242"/>
              <a:gd name="connsiteY1693" fmla="*/ 1895122 h 2262602"/>
              <a:gd name="connsiteX1694" fmla="*/ 1924812 w 4228242"/>
              <a:gd name="connsiteY1694" fmla="*/ 1883787 h 2262602"/>
              <a:gd name="connsiteX1695" fmla="*/ 1930241 w 4228242"/>
              <a:gd name="connsiteY1695" fmla="*/ 1872071 h 2262602"/>
              <a:gd name="connsiteX1696" fmla="*/ 1972056 w 4228242"/>
              <a:gd name="connsiteY1696" fmla="*/ 1893979 h 2262602"/>
              <a:gd name="connsiteX1697" fmla="*/ 2458022 w 4228242"/>
              <a:gd name="connsiteY1697" fmla="*/ 800795 h 2262602"/>
              <a:gd name="connsiteX1698" fmla="*/ 2444020 w 4228242"/>
              <a:gd name="connsiteY1698" fmla="*/ 791555 h 2262602"/>
              <a:gd name="connsiteX1699" fmla="*/ 2458022 w 4228242"/>
              <a:gd name="connsiteY1699" fmla="*/ 800795 h 2262602"/>
              <a:gd name="connsiteX1700" fmla="*/ 1924717 w 4228242"/>
              <a:gd name="connsiteY1700" fmla="*/ 1878072 h 2262602"/>
              <a:gd name="connsiteX1701" fmla="*/ 1890236 w 4228242"/>
              <a:gd name="connsiteY1701" fmla="*/ 1864642 h 2262602"/>
              <a:gd name="connsiteX1702" fmla="*/ 1852422 w 4228242"/>
              <a:gd name="connsiteY1702" fmla="*/ 1858165 h 2262602"/>
              <a:gd name="connsiteX1703" fmla="*/ 1884617 w 4228242"/>
              <a:gd name="connsiteY1703" fmla="*/ 1853402 h 2262602"/>
              <a:gd name="connsiteX1704" fmla="*/ 1924717 w 4228242"/>
              <a:gd name="connsiteY1704" fmla="*/ 1878072 h 2262602"/>
              <a:gd name="connsiteX1705" fmla="*/ 1934337 w 4228242"/>
              <a:gd name="connsiteY1705" fmla="*/ 1845687 h 2262602"/>
              <a:gd name="connsiteX1706" fmla="*/ 1917764 w 4228242"/>
              <a:gd name="connsiteY1706" fmla="*/ 1840639 h 2262602"/>
              <a:gd name="connsiteX1707" fmla="*/ 1935480 w 4228242"/>
              <a:gd name="connsiteY1707" fmla="*/ 1837591 h 2262602"/>
              <a:gd name="connsiteX1708" fmla="*/ 1934337 w 4228242"/>
              <a:gd name="connsiteY1708" fmla="*/ 1845687 h 2262602"/>
              <a:gd name="connsiteX1709" fmla="*/ 1916621 w 4228242"/>
              <a:gd name="connsiteY1709" fmla="*/ 1831590 h 2262602"/>
              <a:gd name="connsiteX1710" fmla="*/ 1897761 w 4228242"/>
              <a:gd name="connsiteY1710" fmla="*/ 1825494 h 2262602"/>
              <a:gd name="connsiteX1711" fmla="*/ 1899952 w 4228242"/>
              <a:gd name="connsiteY1711" fmla="*/ 1815112 h 2262602"/>
              <a:gd name="connsiteX1712" fmla="*/ 1916621 w 4228242"/>
              <a:gd name="connsiteY1712" fmla="*/ 1831590 h 2262602"/>
              <a:gd name="connsiteX1713" fmla="*/ 2421160 w 4228242"/>
              <a:gd name="connsiteY1713" fmla="*/ 718403 h 2262602"/>
              <a:gd name="connsiteX1714" fmla="*/ 2406968 w 4228242"/>
              <a:gd name="connsiteY1714" fmla="*/ 714593 h 2262602"/>
              <a:gd name="connsiteX1715" fmla="*/ 2421160 w 4228242"/>
              <a:gd name="connsiteY1715" fmla="*/ 718403 h 2262602"/>
              <a:gd name="connsiteX1716" fmla="*/ 1863662 w 4228242"/>
              <a:gd name="connsiteY1716" fmla="*/ 1886264 h 2262602"/>
              <a:gd name="connsiteX1717" fmla="*/ 1849088 w 4228242"/>
              <a:gd name="connsiteY1717" fmla="*/ 1882263 h 2262602"/>
              <a:gd name="connsiteX1718" fmla="*/ 1844612 w 4228242"/>
              <a:gd name="connsiteY1718" fmla="*/ 1874453 h 2262602"/>
              <a:gd name="connsiteX1719" fmla="*/ 1863662 w 4228242"/>
              <a:gd name="connsiteY1719" fmla="*/ 1886264 h 2262602"/>
              <a:gd name="connsiteX1720" fmla="*/ 1868996 w 4228242"/>
              <a:gd name="connsiteY1720" fmla="*/ 1846068 h 2262602"/>
              <a:gd name="connsiteX1721" fmla="*/ 1865662 w 4228242"/>
              <a:gd name="connsiteY1721" fmla="*/ 1853021 h 2262602"/>
              <a:gd name="connsiteX1722" fmla="*/ 1854518 w 4228242"/>
              <a:gd name="connsiteY1722" fmla="*/ 1847783 h 2262602"/>
              <a:gd name="connsiteX1723" fmla="*/ 1868996 w 4228242"/>
              <a:gd name="connsiteY1723" fmla="*/ 1846068 h 2262602"/>
              <a:gd name="connsiteX1724" fmla="*/ 2406587 w 4228242"/>
              <a:gd name="connsiteY1724" fmla="*/ 705830 h 2262602"/>
              <a:gd name="connsiteX1725" fmla="*/ 2393061 w 4228242"/>
              <a:gd name="connsiteY1725" fmla="*/ 705259 h 2262602"/>
              <a:gd name="connsiteX1726" fmla="*/ 2406587 w 4228242"/>
              <a:gd name="connsiteY1726" fmla="*/ 705830 h 2262602"/>
              <a:gd name="connsiteX1727" fmla="*/ 2384203 w 4228242"/>
              <a:gd name="connsiteY1727" fmla="*/ 738025 h 2262602"/>
              <a:gd name="connsiteX1728" fmla="*/ 2375916 w 4228242"/>
              <a:gd name="connsiteY1728" fmla="*/ 731262 h 2262602"/>
              <a:gd name="connsiteX1729" fmla="*/ 2384203 w 4228242"/>
              <a:gd name="connsiteY1729" fmla="*/ 738025 h 2262602"/>
              <a:gd name="connsiteX1730" fmla="*/ 2364581 w 4228242"/>
              <a:gd name="connsiteY1730" fmla="*/ 740216 h 2262602"/>
              <a:gd name="connsiteX1731" fmla="*/ 2350961 w 4228242"/>
              <a:gd name="connsiteY1731" fmla="*/ 739358 h 2262602"/>
              <a:gd name="connsiteX1732" fmla="*/ 2364581 w 4228242"/>
              <a:gd name="connsiteY1732" fmla="*/ 740216 h 2262602"/>
              <a:gd name="connsiteX1733" fmla="*/ 2349151 w 4228242"/>
              <a:gd name="connsiteY1733" fmla="*/ 724118 h 2262602"/>
              <a:gd name="connsiteX1734" fmla="*/ 2348008 w 4228242"/>
              <a:gd name="connsiteY1734" fmla="*/ 726404 h 2262602"/>
              <a:gd name="connsiteX1735" fmla="*/ 2349151 w 4228242"/>
              <a:gd name="connsiteY1735" fmla="*/ 738406 h 2262602"/>
              <a:gd name="connsiteX1736" fmla="*/ 2338578 w 4228242"/>
              <a:gd name="connsiteY1736" fmla="*/ 736120 h 2262602"/>
              <a:gd name="connsiteX1737" fmla="*/ 2337054 w 4228242"/>
              <a:gd name="connsiteY1737" fmla="*/ 729643 h 2262602"/>
              <a:gd name="connsiteX1738" fmla="*/ 2349151 w 4228242"/>
              <a:gd name="connsiteY1738" fmla="*/ 724118 h 2262602"/>
              <a:gd name="connsiteX1739" fmla="*/ 1783366 w 4228242"/>
              <a:gd name="connsiteY1739" fmla="*/ 1853688 h 2262602"/>
              <a:gd name="connsiteX1740" fmla="*/ 1777841 w 4228242"/>
              <a:gd name="connsiteY1740" fmla="*/ 1848164 h 2262602"/>
              <a:gd name="connsiteX1741" fmla="*/ 1782318 w 4228242"/>
              <a:gd name="connsiteY1741" fmla="*/ 1838924 h 2262602"/>
              <a:gd name="connsiteX1742" fmla="*/ 1787747 w 4228242"/>
              <a:gd name="connsiteY1742" fmla="*/ 1855879 h 2262602"/>
              <a:gd name="connsiteX1743" fmla="*/ 1773365 w 4228242"/>
              <a:gd name="connsiteY1743" fmla="*/ 1851688 h 2262602"/>
              <a:gd name="connsiteX1744" fmla="*/ 1783366 w 4228242"/>
              <a:gd name="connsiteY1744" fmla="*/ 1853688 h 2262602"/>
              <a:gd name="connsiteX1745" fmla="*/ 2359057 w 4228242"/>
              <a:gd name="connsiteY1745" fmla="*/ 665921 h 2262602"/>
              <a:gd name="connsiteX1746" fmla="*/ 2349722 w 4228242"/>
              <a:gd name="connsiteY1746" fmla="*/ 661349 h 2262602"/>
              <a:gd name="connsiteX1747" fmla="*/ 2359057 w 4228242"/>
              <a:gd name="connsiteY1747" fmla="*/ 665921 h 2262602"/>
              <a:gd name="connsiteX1748" fmla="*/ 2333244 w 4228242"/>
              <a:gd name="connsiteY1748" fmla="*/ 713546 h 2262602"/>
              <a:gd name="connsiteX1749" fmla="*/ 2321909 w 4228242"/>
              <a:gd name="connsiteY1749" fmla="*/ 722309 h 2262602"/>
              <a:gd name="connsiteX1750" fmla="*/ 2322671 w 4228242"/>
              <a:gd name="connsiteY1750" fmla="*/ 711260 h 2262602"/>
              <a:gd name="connsiteX1751" fmla="*/ 2333244 w 4228242"/>
              <a:gd name="connsiteY1751" fmla="*/ 713546 h 2262602"/>
              <a:gd name="connsiteX1752" fmla="*/ 1754981 w 4228242"/>
              <a:gd name="connsiteY1752" fmla="*/ 1816922 h 2262602"/>
              <a:gd name="connsiteX1753" fmla="*/ 1749362 w 4228242"/>
              <a:gd name="connsiteY1753" fmla="*/ 1822732 h 2262602"/>
              <a:gd name="connsiteX1754" fmla="*/ 1749457 w 4228242"/>
              <a:gd name="connsiteY1754" fmla="*/ 1817017 h 2262602"/>
              <a:gd name="connsiteX1755" fmla="*/ 1748504 w 4228242"/>
              <a:gd name="connsiteY1755" fmla="*/ 1807873 h 2262602"/>
              <a:gd name="connsiteX1756" fmla="*/ 1752886 w 4228242"/>
              <a:gd name="connsiteY1756" fmla="*/ 1810064 h 2262602"/>
              <a:gd name="connsiteX1757" fmla="*/ 1754981 w 4228242"/>
              <a:gd name="connsiteY1757" fmla="*/ 1816922 h 2262602"/>
              <a:gd name="connsiteX1758" fmla="*/ 1735074 w 4228242"/>
              <a:gd name="connsiteY1758" fmla="*/ 1818541 h 2262602"/>
              <a:gd name="connsiteX1759" fmla="*/ 1745266 w 4228242"/>
              <a:gd name="connsiteY1759" fmla="*/ 1803396 h 2262602"/>
              <a:gd name="connsiteX1760" fmla="*/ 1735074 w 4228242"/>
              <a:gd name="connsiteY1760" fmla="*/ 1818541 h 2262602"/>
              <a:gd name="connsiteX1761" fmla="*/ 2296954 w 4228242"/>
              <a:gd name="connsiteY1761" fmla="*/ 664301 h 2262602"/>
              <a:gd name="connsiteX1762" fmla="*/ 2296573 w 4228242"/>
              <a:gd name="connsiteY1762" fmla="*/ 669826 h 2262602"/>
              <a:gd name="connsiteX1763" fmla="*/ 2285333 w 4228242"/>
              <a:gd name="connsiteY1763" fmla="*/ 664301 h 2262602"/>
              <a:gd name="connsiteX1764" fmla="*/ 2283905 w 4228242"/>
              <a:gd name="connsiteY1764" fmla="*/ 657920 h 2262602"/>
              <a:gd name="connsiteX1765" fmla="*/ 2296954 w 4228242"/>
              <a:gd name="connsiteY1765" fmla="*/ 664301 h 2262602"/>
              <a:gd name="connsiteX1766" fmla="*/ 1736789 w 4228242"/>
              <a:gd name="connsiteY1766" fmla="*/ 1721957 h 2262602"/>
              <a:gd name="connsiteX1767" fmla="*/ 1659922 w 4228242"/>
              <a:gd name="connsiteY1767" fmla="*/ 1697478 h 2262602"/>
              <a:gd name="connsiteX1768" fmla="*/ 1736789 w 4228242"/>
              <a:gd name="connsiteY1768" fmla="*/ 1721957 h 2262602"/>
              <a:gd name="connsiteX1769" fmla="*/ 1704880 w 4228242"/>
              <a:gd name="connsiteY1769" fmla="*/ 1726148 h 2262602"/>
              <a:gd name="connsiteX1770" fmla="*/ 1701356 w 4228242"/>
              <a:gd name="connsiteY1770" fmla="*/ 1733102 h 2262602"/>
              <a:gd name="connsiteX1771" fmla="*/ 1689640 w 4228242"/>
              <a:gd name="connsiteY1771" fmla="*/ 1724243 h 2262602"/>
              <a:gd name="connsiteX1772" fmla="*/ 1704880 w 4228242"/>
              <a:gd name="connsiteY1772" fmla="*/ 1726148 h 2262602"/>
              <a:gd name="connsiteX1773" fmla="*/ 1686401 w 4228242"/>
              <a:gd name="connsiteY1773" fmla="*/ 1725386 h 2262602"/>
              <a:gd name="connsiteX1774" fmla="*/ 1682877 w 4228242"/>
              <a:gd name="connsiteY1774" fmla="*/ 1732244 h 2262602"/>
              <a:gd name="connsiteX1775" fmla="*/ 1677734 w 4228242"/>
              <a:gd name="connsiteY1775" fmla="*/ 1721005 h 2262602"/>
              <a:gd name="connsiteX1776" fmla="*/ 1686401 w 4228242"/>
              <a:gd name="connsiteY1776" fmla="*/ 1725386 h 2262602"/>
              <a:gd name="connsiteX1777" fmla="*/ 1656969 w 4228242"/>
              <a:gd name="connsiteY1777" fmla="*/ 1756628 h 2262602"/>
              <a:gd name="connsiteX1778" fmla="*/ 1654778 w 4228242"/>
              <a:gd name="connsiteY1778" fmla="*/ 1755485 h 2262602"/>
              <a:gd name="connsiteX1779" fmla="*/ 1648492 w 4228242"/>
              <a:gd name="connsiteY1779" fmla="*/ 1746532 h 2262602"/>
              <a:gd name="connsiteX1780" fmla="*/ 1658302 w 4228242"/>
              <a:gd name="connsiteY1780" fmla="*/ 1748627 h 2262602"/>
              <a:gd name="connsiteX1781" fmla="*/ 1656969 w 4228242"/>
              <a:gd name="connsiteY1781" fmla="*/ 1756628 h 2262602"/>
              <a:gd name="connsiteX1782" fmla="*/ 1640491 w 4228242"/>
              <a:gd name="connsiteY1782" fmla="*/ 1687667 h 2262602"/>
              <a:gd name="connsiteX1783" fmla="*/ 1619726 w 4228242"/>
              <a:gd name="connsiteY1783" fmla="*/ 1685762 h 2262602"/>
              <a:gd name="connsiteX1784" fmla="*/ 1640491 w 4228242"/>
              <a:gd name="connsiteY1784" fmla="*/ 1687667 h 2262602"/>
              <a:gd name="connsiteX1785" fmla="*/ 2152460 w 4228242"/>
              <a:gd name="connsiteY1785" fmla="*/ 488279 h 2262602"/>
              <a:gd name="connsiteX1786" fmla="*/ 2134743 w 4228242"/>
              <a:gd name="connsiteY1786" fmla="*/ 482374 h 2262602"/>
              <a:gd name="connsiteX1787" fmla="*/ 2152460 w 4228242"/>
              <a:gd name="connsiteY1787" fmla="*/ 488279 h 2262602"/>
              <a:gd name="connsiteX1788" fmla="*/ 1411605 w 4228242"/>
              <a:gd name="connsiteY1788" fmla="*/ 1530029 h 2262602"/>
              <a:gd name="connsiteX1789" fmla="*/ 1414748 w 4228242"/>
              <a:gd name="connsiteY1789" fmla="*/ 1508883 h 2262602"/>
              <a:gd name="connsiteX1790" fmla="*/ 1424654 w 4228242"/>
              <a:gd name="connsiteY1790" fmla="*/ 1507740 h 2262602"/>
              <a:gd name="connsiteX1791" fmla="*/ 1437989 w 4228242"/>
              <a:gd name="connsiteY1791" fmla="*/ 1513646 h 2262602"/>
              <a:gd name="connsiteX1792" fmla="*/ 1431131 w 4228242"/>
              <a:gd name="connsiteY1792" fmla="*/ 1504883 h 2262602"/>
              <a:gd name="connsiteX1793" fmla="*/ 1443228 w 4228242"/>
              <a:gd name="connsiteY1793" fmla="*/ 1501835 h 2262602"/>
              <a:gd name="connsiteX1794" fmla="*/ 1440847 w 4228242"/>
              <a:gd name="connsiteY1794" fmla="*/ 1512026 h 2262602"/>
              <a:gd name="connsiteX1795" fmla="*/ 1480471 w 4228242"/>
              <a:gd name="connsiteY1795" fmla="*/ 1524314 h 2262602"/>
              <a:gd name="connsiteX1796" fmla="*/ 1488662 w 4228242"/>
              <a:gd name="connsiteY1796" fmla="*/ 1539268 h 2262602"/>
              <a:gd name="connsiteX1797" fmla="*/ 1493044 w 4228242"/>
              <a:gd name="connsiteY1797" fmla="*/ 1529933 h 2262602"/>
              <a:gd name="connsiteX1798" fmla="*/ 1515904 w 4228242"/>
              <a:gd name="connsiteY1798" fmla="*/ 1545840 h 2262602"/>
              <a:gd name="connsiteX1799" fmla="*/ 1510284 w 4228242"/>
              <a:gd name="connsiteY1799" fmla="*/ 1534886 h 2262602"/>
              <a:gd name="connsiteX1800" fmla="*/ 1532954 w 4228242"/>
              <a:gd name="connsiteY1800" fmla="*/ 1542221 h 2262602"/>
              <a:gd name="connsiteX1801" fmla="*/ 1525619 w 4228242"/>
              <a:gd name="connsiteY1801" fmla="*/ 1552984 h 2262602"/>
              <a:gd name="connsiteX1802" fmla="*/ 1535430 w 4228242"/>
              <a:gd name="connsiteY1802" fmla="*/ 1546221 h 2262602"/>
              <a:gd name="connsiteX1803" fmla="*/ 1545241 w 4228242"/>
              <a:gd name="connsiteY1803" fmla="*/ 1562509 h 2262602"/>
              <a:gd name="connsiteX1804" fmla="*/ 1486186 w 4228242"/>
              <a:gd name="connsiteY1804" fmla="*/ 1549364 h 2262602"/>
              <a:gd name="connsiteX1805" fmla="*/ 1427131 w 4228242"/>
              <a:gd name="connsiteY1805" fmla="*/ 1514217 h 2262602"/>
              <a:gd name="connsiteX1806" fmla="*/ 1432179 w 4228242"/>
              <a:gd name="connsiteY1806" fmla="*/ 1522123 h 2262602"/>
              <a:gd name="connsiteX1807" fmla="*/ 1422559 w 4228242"/>
              <a:gd name="connsiteY1807" fmla="*/ 1514979 h 2262602"/>
              <a:gd name="connsiteX1808" fmla="*/ 1411605 w 4228242"/>
              <a:gd name="connsiteY1808" fmla="*/ 1530029 h 2262602"/>
              <a:gd name="connsiteX1809" fmla="*/ 2093500 w 4228242"/>
              <a:gd name="connsiteY1809" fmla="*/ 390362 h 2262602"/>
              <a:gd name="connsiteX1810" fmla="*/ 2076450 w 4228242"/>
              <a:gd name="connsiteY1810" fmla="*/ 388172 h 2262602"/>
              <a:gd name="connsiteX1811" fmla="*/ 2093500 w 4228242"/>
              <a:gd name="connsiteY1811" fmla="*/ 390362 h 2262602"/>
              <a:gd name="connsiteX1812" fmla="*/ 2093786 w 4228242"/>
              <a:gd name="connsiteY1812" fmla="*/ 370646 h 2262602"/>
              <a:gd name="connsiteX1813" fmla="*/ 2083880 w 4228242"/>
              <a:gd name="connsiteY1813" fmla="*/ 366074 h 2262602"/>
              <a:gd name="connsiteX1814" fmla="*/ 2093786 w 4228242"/>
              <a:gd name="connsiteY1814" fmla="*/ 370646 h 2262602"/>
              <a:gd name="connsiteX1815" fmla="*/ 2012537 w 4228242"/>
              <a:gd name="connsiteY1815" fmla="*/ 542762 h 2262602"/>
              <a:gd name="connsiteX1816" fmla="*/ 1994345 w 4228242"/>
              <a:gd name="connsiteY1816" fmla="*/ 525903 h 2262602"/>
              <a:gd name="connsiteX1817" fmla="*/ 2012537 w 4228242"/>
              <a:gd name="connsiteY1817" fmla="*/ 542762 h 2262602"/>
              <a:gd name="connsiteX1818" fmla="*/ 2074069 w 4228242"/>
              <a:gd name="connsiteY1818" fmla="*/ 387029 h 2262602"/>
              <a:gd name="connsiteX1819" fmla="*/ 2023586 w 4228242"/>
              <a:gd name="connsiteY1819" fmla="*/ 366645 h 2262602"/>
              <a:gd name="connsiteX1820" fmla="*/ 2037398 w 4228242"/>
              <a:gd name="connsiteY1820" fmla="*/ 355977 h 2262602"/>
              <a:gd name="connsiteX1821" fmla="*/ 2067401 w 4228242"/>
              <a:gd name="connsiteY1821" fmla="*/ 375408 h 2262602"/>
              <a:gd name="connsiteX1822" fmla="*/ 2074069 w 4228242"/>
              <a:gd name="connsiteY1822" fmla="*/ 387029 h 2262602"/>
              <a:gd name="connsiteX1823" fmla="*/ 1525524 w 4228242"/>
              <a:gd name="connsiteY1823" fmla="*/ 1516503 h 2262602"/>
              <a:gd name="connsiteX1824" fmla="*/ 1509998 w 4228242"/>
              <a:gd name="connsiteY1824" fmla="*/ 1512407 h 2262602"/>
              <a:gd name="connsiteX1825" fmla="*/ 1525524 w 4228242"/>
              <a:gd name="connsiteY1825" fmla="*/ 1516503 h 2262602"/>
              <a:gd name="connsiteX1826" fmla="*/ 2012061 w 4228242"/>
              <a:gd name="connsiteY1826" fmla="*/ 468944 h 2262602"/>
              <a:gd name="connsiteX1827" fmla="*/ 2005298 w 4228242"/>
              <a:gd name="connsiteY1827" fmla="*/ 477230 h 2262602"/>
              <a:gd name="connsiteX1828" fmla="*/ 1995392 w 4228242"/>
              <a:gd name="connsiteY1828" fmla="*/ 467039 h 2262602"/>
              <a:gd name="connsiteX1829" fmla="*/ 2012061 w 4228242"/>
              <a:gd name="connsiteY1829" fmla="*/ 468944 h 2262602"/>
              <a:gd name="connsiteX1830" fmla="*/ 1995106 w 4228242"/>
              <a:gd name="connsiteY1830" fmla="*/ 486660 h 2262602"/>
              <a:gd name="connsiteX1831" fmla="*/ 1991868 w 4228242"/>
              <a:gd name="connsiteY1831" fmla="*/ 493613 h 2262602"/>
              <a:gd name="connsiteX1832" fmla="*/ 1962722 w 4228242"/>
              <a:gd name="connsiteY1832" fmla="*/ 474659 h 2262602"/>
              <a:gd name="connsiteX1833" fmla="*/ 1995106 w 4228242"/>
              <a:gd name="connsiteY1833" fmla="*/ 486660 h 2262602"/>
              <a:gd name="connsiteX1834" fmla="*/ 1961674 w 4228242"/>
              <a:gd name="connsiteY1834" fmla="*/ 477040 h 2262602"/>
              <a:gd name="connsiteX1835" fmla="*/ 1901476 w 4228242"/>
              <a:gd name="connsiteY1835" fmla="*/ 449703 h 2262602"/>
              <a:gd name="connsiteX1836" fmla="*/ 1910144 w 4228242"/>
              <a:gd name="connsiteY1836" fmla="*/ 436654 h 2262602"/>
              <a:gd name="connsiteX1837" fmla="*/ 1947767 w 4228242"/>
              <a:gd name="connsiteY1837" fmla="*/ 456561 h 2262602"/>
              <a:gd name="connsiteX1838" fmla="*/ 1948434 w 4228242"/>
              <a:gd name="connsiteY1838" fmla="*/ 468182 h 2262602"/>
              <a:gd name="connsiteX1839" fmla="*/ 1955006 w 4228242"/>
              <a:gd name="connsiteY1839" fmla="*/ 459895 h 2262602"/>
              <a:gd name="connsiteX1840" fmla="*/ 1961674 w 4228242"/>
              <a:gd name="connsiteY1840" fmla="*/ 477040 h 2262602"/>
              <a:gd name="connsiteX1841" fmla="*/ 1497330 w 4228242"/>
              <a:gd name="connsiteY1841" fmla="*/ 1478403 h 2262602"/>
              <a:gd name="connsiteX1842" fmla="*/ 1485329 w 4228242"/>
              <a:gd name="connsiteY1842" fmla="*/ 1475831 h 2262602"/>
              <a:gd name="connsiteX1843" fmla="*/ 1497330 w 4228242"/>
              <a:gd name="connsiteY1843" fmla="*/ 1478403 h 2262602"/>
              <a:gd name="connsiteX1844" fmla="*/ 1508951 w 4228242"/>
              <a:gd name="connsiteY1844" fmla="*/ 1404584 h 2262602"/>
              <a:gd name="connsiteX1845" fmla="*/ 1469517 w 4228242"/>
              <a:gd name="connsiteY1845" fmla="*/ 1393440 h 2262602"/>
              <a:gd name="connsiteX1846" fmla="*/ 1433798 w 4228242"/>
              <a:gd name="connsiteY1846" fmla="*/ 1375247 h 2262602"/>
              <a:gd name="connsiteX1847" fmla="*/ 1435322 w 4228242"/>
              <a:gd name="connsiteY1847" fmla="*/ 1386963 h 2262602"/>
              <a:gd name="connsiteX1848" fmla="*/ 1424273 w 4228242"/>
              <a:gd name="connsiteY1848" fmla="*/ 1382486 h 2262602"/>
              <a:gd name="connsiteX1849" fmla="*/ 1430084 w 4228242"/>
              <a:gd name="connsiteY1849" fmla="*/ 1373723 h 2262602"/>
              <a:gd name="connsiteX1850" fmla="*/ 1418177 w 4228242"/>
              <a:gd name="connsiteY1850" fmla="*/ 1366008 h 2262602"/>
              <a:gd name="connsiteX1851" fmla="*/ 1462754 w 4228242"/>
              <a:gd name="connsiteY1851" fmla="*/ 1370771 h 2262602"/>
              <a:gd name="connsiteX1852" fmla="*/ 1484376 w 4228242"/>
              <a:gd name="connsiteY1852" fmla="*/ 1383344 h 2262602"/>
              <a:gd name="connsiteX1853" fmla="*/ 1510284 w 4228242"/>
              <a:gd name="connsiteY1853" fmla="*/ 1396679 h 2262602"/>
              <a:gd name="connsiteX1854" fmla="*/ 1508951 w 4228242"/>
              <a:gd name="connsiteY1854" fmla="*/ 1404584 h 2262602"/>
              <a:gd name="connsiteX1855" fmla="*/ 1443800 w 4228242"/>
              <a:gd name="connsiteY1855" fmla="*/ 1538887 h 2262602"/>
              <a:gd name="connsiteX1856" fmla="*/ 1431036 w 4228242"/>
              <a:gd name="connsiteY1856" fmla="*/ 1538792 h 2262602"/>
              <a:gd name="connsiteX1857" fmla="*/ 1433513 w 4228242"/>
              <a:gd name="connsiteY1857" fmla="*/ 1528600 h 2262602"/>
              <a:gd name="connsiteX1858" fmla="*/ 1443800 w 4228242"/>
              <a:gd name="connsiteY1858" fmla="*/ 1538887 h 2262602"/>
              <a:gd name="connsiteX1859" fmla="*/ 1901571 w 4228242"/>
              <a:gd name="connsiteY1859" fmla="*/ 435797 h 2262602"/>
              <a:gd name="connsiteX1860" fmla="*/ 1877663 w 4228242"/>
              <a:gd name="connsiteY1860" fmla="*/ 436940 h 2262602"/>
              <a:gd name="connsiteX1861" fmla="*/ 1884140 w 4228242"/>
              <a:gd name="connsiteY1861" fmla="*/ 428558 h 2262602"/>
              <a:gd name="connsiteX1862" fmla="*/ 1901571 w 4228242"/>
              <a:gd name="connsiteY1862" fmla="*/ 435797 h 2262602"/>
              <a:gd name="connsiteX1863" fmla="*/ 1416177 w 4228242"/>
              <a:gd name="connsiteY1863" fmla="*/ 1495834 h 2262602"/>
              <a:gd name="connsiteX1864" fmla="*/ 1407224 w 4228242"/>
              <a:gd name="connsiteY1864" fmla="*/ 1511645 h 2262602"/>
              <a:gd name="connsiteX1865" fmla="*/ 1387507 w 4228242"/>
              <a:gd name="connsiteY1865" fmla="*/ 1489738 h 2262602"/>
              <a:gd name="connsiteX1866" fmla="*/ 1416177 w 4228242"/>
              <a:gd name="connsiteY1866" fmla="*/ 1495834 h 2262602"/>
              <a:gd name="connsiteX1867" fmla="*/ 1343406 w 4228242"/>
              <a:gd name="connsiteY1867" fmla="*/ 1516122 h 2262602"/>
              <a:gd name="connsiteX1868" fmla="*/ 1352169 w 4228242"/>
              <a:gd name="connsiteY1868" fmla="*/ 1519742 h 2262602"/>
              <a:gd name="connsiteX1869" fmla="*/ 1327309 w 4228242"/>
              <a:gd name="connsiteY1869" fmla="*/ 1514979 h 2262602"/>
              <a:gd name="connsiteX1870" fmla="*/ 1301115 w 4228242"/>
              <a:gd name="connsiteY1870" fmla="*/ 1507264 h 2262602"/>
              <a:gd name="connsiteX1871" fmla="*/ 1251395 w 4228242"/>
              <a:gd name="connsiteY1871" fmla="*/ 1481356 h 2262602"/>
              <a:gd name="connsiteX1872" fmla="*/ 1246156 w 4228242"/>
              <a:gd name="connsiteY1872" fmla="*/ 1484975 h 2262602"/>
              <a:gd name="connsiteX1873" fmla="*/ 1237583 w 4228242"/>
              <a:gd name="connsiteY1873" fmla="*/ 1476308 h 2262602"/>
              <a:gd name="connsiteX1874" fmla="*/ 1253204 w 4228242"/>
              <a:gd name="connsiteY1874" fmla="*/ 1476593 h 2262602"/>
              <a:gd name="connsiteX1875" fmla="*/ 1254157 w 4228242"/>
              <a:gd name="connsiteY1875" fmla="*/ 1468688 h 2262602"/>
              <a:gd name="connsiteX1876" fmla="*/ 1288447 w 4228242"/>
              <a:gd name="connsiteY1876" fmla="*/ 1478117 h 2262602"/>
              <a:gd name="connsiteX1877" fmla="*/ 1309306 w 4228242"/>
              <a:gd name="connsiteY1877" fmla="*/ 1482975 h 2262602"/>
              <a:gd name="connsiteX1878" fmla="*/ 1320451 w 4228242"/>
              <a:gd name="connsiteY1878" fmla="*/ 1483928 h 2262602"/>
              <a:gd name="connsiteX1879" fmla="*/ 1332071 w 4228242"/>
              <a:gd name="connsiteY1879" fmla="*/ 1483832 h 2262602"/>
              <a:gd name="connsiteX1880" fmla="*/ 1341311 w 4228242"/>
              <a:gd name="connsiteY1880" fmla="*/ 1501549 h 2262602"/>
              <a:gd name="connsiteX1881" fmla="*/ 1346168 w 4228242"/>
              <a:gd name="connsiteY1881" fmla="*/ 1489643 h 2262602"/>
              <a:gd name="connsiteX1882" fmla="*/ 1355789 w 4228242"/>
              <a:gd name="connsiteY1882" fmla="*/ 1496405 h 2262602"/>
              <a:gd name="connsiteX1883" fmla="*/ 1353598 w 4228242"/>
              <a:gd name="connsiteY1883" fmla="*/ 1506597 h 2262602"/>
              <a:gd name="connsiteX1884" fmla="*/ 1376744 w 4228242"/>
              <a:gd name="connsiteY1884" fmla="*/ 1510502 h 2262602"/>
              <a:gd name="connsiteX1885" fmla="*/ 1369886 w 4228242"/>
              <a:gd name="connsiteY1885" fmla="*/ 1502216 h 2262602"/>
              <a:gd name="connsiteX1886" fmla="*/ 1392841 w 4228242"/>
              <a:gd name="connsiteY1886" fmla="*/ 1511550 h 2262602"/>
              <a:gd name="connsiteX1887" fmla="*/ 1387507 w 4228242"/>
              <a:gd name="connsiteY1887" fmla="*/ 1528790 h 2262602"/>
              <a:gd name="connsiteX1888" fmla="*/ 1354931 w 4228242"/>
              <a:gd name="connsiteY1888" fmla="*/ 1518313 h 2262602"/>
              <a:gd name="connsiteX1889" fmla="*/ 1393603 w 4228242"/>
              <a:gd name="connsiteY1889" fmla="*/ 1547936 h 2262602"/>
              <a:gd name="connsiteX1890" fmla="*/ 1339501 w 4228242"/>
              <a:gd name="connsiteY1890" fmla="*/ 1525933 h 2262602"/>
              <a:gd name="connsiteX1891" fmla="*/ 1343406 w 4228242"/>
              <a:gd name="connsiteY1891" fmla="*/ 1516122 h 2262602"/>
              <a:gd name="connsiteX1892" fmla="*/ 1431322 w 4228242"/>
              <a:gd name="connsiteY1892" fmla="*/ 1446494 h 2262602"/>
              <a:gd name="connsiteX1893" fmla="*/ 1421035 w 4228242"/>
              <a:gd name="connsiteY1893" fmla="*/ 1450685 h 2262602"/>
              <a:gd name="connsiteX1894" fmla="*/ 1431322 w 4228242"/>
              <a:gd name="connsiteY1894" fmla="*/ 1446494 h 2262602"/>
              <a:gd name="connsiteX1895" fmla="*/ 1407128 w 4228242"/>
              <a:gd name="connsiteY1895" fmla="*/ 1453257 h 2262602"/>
              <a:gd name="connsiteX1896" fmla="*/ 1410938 w 4228242"/>
              <a:gd name="connsiteY1896" fmla="*/ 1449257 h 2262602"/>
              <a:gd name="connsiteX1897" fmla="*/ 1362932 w 4228242"/>
              <a:gd name="connsiteY1897" fmla="*/ 1437922 h 2262602"/>
              <a:gd name="connsiteX1898" fmla="*/ 1416939 w 4228242"/>
              <a:gd name="connsiteY1898" fmla="*/ 1435064 h 2262602"/>
              <a:gd name="connsiteX1899" fmla="*/ 1407128 w 4228242"/>
              <a:gd name="connsiteY1899" fmla="*/ 1453257 h 2262602"/>
              <a:gd name="connsiteX1900" fmla="*/ 1381411 w 4228242"/>
              <a:gd name="connsiteY1900" fmla="*/ 1484404 h 2262602"/>
              <a:gd name="connsiteX1901" fmla="*/ 1369314 w 4228242"/>
              <a:gd name="connsiteY1901" fmla="*/ 1493357 h 2262602"/>
              <a:gd name="connsiteX1902" fmla="*/ 1357313 w 4228242"/>
              <a:gd name="connsiteY1902" fmla="*/ 1477260 h 2262602"/>
              <a:gd name="connsiteX1903" fmla="*/ 1381411 w 4228242"/>
              <a:gd name="connsiteY1903" fmla="*/ 1484404 h 2262602"/>
              <a:gd name="connsiteX1904" fmla="*/ 1354265 w 4228242"/>
              <a:gd name="connsiteY1904" fmla="*/ 1354483 h 2262602"/>
              <a:gd name="connsiteX1905" fmla="*/ 1351502 w 4228242"/>
              <a:gd name="connsiteY1905" fmla="*/ 1350768 h 2262602"/>
              <a:gd name="connsiteX1906" fmla="*/ 1358932 w 4228242"/>
              <a:gd name="connsiteY1906" fmla="*/ 1348006 h 2262602"/>
              <a:gd name="connsiteX1907" fmla="*/ 1343216 w 4228242"/>
              <a:gd name="connsiteY1907" fmla="*/ 1339529 h 2262602"/>
              <a:gd name="connsiteX1908" fmla="*/ 1382173 w 4228242"/>
              <a:gd name="connsiteY1908" fmla="*/ 1337338 h 2262602"/>
              <a:gd name="connsiteX1909" fmla="*/ 1376458 w 4228242"/>
              <a:gd name="connsiteY1909" fmla="*/ 1351721 h 2262602"/>
              <a:gd name="connsiteX1910" fmla="*/ 1381982 w 4228242"/>
              <a:gd name="connsiteY1910" fmla="*/ 1359531 h 2262602"/>
              <a:gd name="connsiteX1911" fmla="*/ 1383030 w 4228242"/>
              <a:gd name="connsiteY1911" fmla="*/ 1346006 h 2262602"/>
              <a:gd name="connsiteX1912" fmla="*/ 1409033 w 4228242"/>
              <a:gd name="connsiteY1912" fmla="*/ 1351149 h 2262602"/>
              <a:gd name="connsiteX1913" fmla="*/ 1419225 w 4228242"/>
              <a:gd name="connsiteY1913" fmla="*/ 1358102 h 2262602"/>
              <a:gd name="connsiteX1914" fmla="*/ 1398651 w 4228242"/>
              <a:gd name="connsiteY1914" fmla="*/ 1360769 h 2262602"/>
              <a:gd name="connsiteX1915" fmla="*/ 1419701 w 4228242"/>
              <a:gd name="connsiteY1915" fmla="*/ 1377819 h 2262602"/>
              <a:gd name="connsiteX1916" fmla="*/ 1380173 w 4228242"/>
              <a:gd name="connsiteY1916" fmla="*/ 1366675 h 2262602"/>
              <a:gd name="connsiteX1917" fmla="*/ 1359980 w 4228242"/>
              <a:gd name="connsiteY1917" fmla="*/ 1359531 h 2262602"/>
              <a:gd name="connsiteX1918" fmla="*/ 1343311 w 4228242"/>
              <a:gd name="connsiteY1918" fmla="*/ 1345053 h 2262602"/>
              <a:gd name="connsiteX1919" fmla="*/ 1354265 w 4228242"/>
              <a:gd name="connsiteY1919" fmla="*/ 1354483 h 2262602"/>
              <a:gd name="connsiteX1920" fmla="*/ 1364171 w 4228242"/>
              <a:gd name="connsiteY1920" fmla="*/ 1460687 h 2262602"/>
              <a:gd name="connsiteX1921" fmla="*/ 1362075 w 4228242"/>
              <a:gd name="connsiteY1921" fmla="*/ 1470974 h 2262602"/>
              <a:gd name="connsiteX1922" fmla="*/ 1355884 w 4228242"/>
              <a:gd name="connsiteY1922" fmla="*/ 1465735 h 2262602"/>
              <a:gd name="connsiteX1923" fmla="*/ 1364171 w 4228242"/>
              <a:gd name="connsiteY1923" fmla="*/ 1460687 h 2262602"/>
              <a:gd name="connsiteX1924" fmla="*/ 1353122 w 4228242"/>
              <a:gd name="connsiteY1924" fmla="*/ 1467354 h 2262602"/>
              <a:gd name="connsiteX1925" fmla="*/ 1327023 w 4228242"/>
              <a:gd name="connsiteY1925" fmla="*/ 1458686 h 2262602"/>
              <a:gd name="connsiteX1926" fmla="*/ 1321499 w 4228242"/>
              <a:gd name="connsiteY1926" fmla="*/ 1443827 h 2262602"/>
              <a:gd name="connsiteX1927" fmla="*/ 1335215 w 4228242"/>
              <a:gd name="connsiteY1927" fmla="*/ 1454400 h 2262602"/>
              <a:gd name="connsiteX1928" fmla="*/ 1353122 w 4228242"/>
              <a:gd name="connsiteY1928" fmla="*/ 1467354 h 2262602"/>
              <a:gd name="connsiteX1929" fmla="*/ 1398270 w 4228242"/>
              <a:gd name="connsiteY1929" fmla="*/ 1263710 h 2262602"/>
              <a:gd name="connsiteX1930" fmla="*/ 1398270 w 4228242"/>
              <a:gd name="connsiteY1930" fmla="*/ 1269234 h 2262602"/>
              <a:gd name="connsiteX1931" fmla="*/ 1375410 w 4228242"/>
              <a:gd name="connsiteY1931" fmla="*/ 1260852 h 2262602"/>
              <a:gd name="connsiteX1932" fmla="*/ 1398270 w 4228242"/>
              <a:gd name="connsiteY1932" fmla="*/ 1263710 h 2262602"/>
              <a:gd name="connsiteX1933" fmla="*/ 1379125 w 4228242"/>
              <a:gd name="connsiteY1933" fmla="*/ 1256756 h 2262602"/>
              <a:gd name="connsiteX1934" fmla="*/ 1369600 w 4228242"/>
              <a:gd name="connsiteY1934" fmla="*/ 1253232 h 2262602"/>
              <a:gd name="connsiteX1935" fmla="*/ 1371410 w 4228242"/>
              <a:gd name="connsiteY1935" fmla="*/ 1248470 h 2262602"/>
              <a:gd name="connsiteX1936" fmla="*/ 1379030 w 4228242"/>
              <a:gd name="connsiteY1936" fmla="*/ 1245707 h 2262602"/>
              <a:gd name="connsiteX1937" fmla="*/ 1379125 w 4228242"/>
              <a:gd name="connsiteY1937" fmla="*/ 1256756 h 2262602"/>
              <a:gd name="connsiteX1938" fmla="*/ 1312355 w 4228242"/>
              <a:gd name="connsiteY1938" fmla="*/ 1451447 h 2262602"/>
              <a:gd name="connsiteX1939" fmla="*/ 1252442 w 4228242"/>
              <a:gd name="connsiteY1939" fmla="*/ 1434969 h 2262602"/>
              <a:gd name="connsiteX1940" fmla="*/ 1307211 w 4228242"/>
              <a:gd name="connsiteY1940" fmla="*/ 1444018 h 2262602"/>
              <a:gd name="connsiteX1941" fmla="*/ 1312355 w 4228242"/>
              <a:gd name="connsiteY1941" fmla="*/ 1451447 h 2262602"/>
              <a:gd name="connsiteX1942" fmla="*/ 1327976 w 4228242"/>
              <a:gd name="connsiteY1942" fmla="*/ 1218752 h 2262602"/>
              <a:gd name="connsiteX1943" fmla="*/ 1318165 w 4228242"/>
              <a:gd name="connsiteY1943" fmla="*/ 1213894 h 2262602"/>
              <a:gd name="connsiteX1944" fmla="*/ 1311212 w 4228242"/>
              <a:gd name="connsiteY1944" fmla="*/ 1204940 h 2262602"/>
              <a:gd name="connsiteX1945" fmla="*/ 1296067 w 4228242"/>
              <a:gd name="connsiteY1945" fmla="*/ 1205417 h 2262602"/>
              <a:gd name="connsiteX1946" fmla="*/ 1298258 w 4228242"/>
              <a:gd name="connsiteY1946" fmla="*/ 1192653 h 2262602"/>
              <a:gd name="connsiteX1947" fmla="*/ 1301591 w 4228242"/>
              <a:gd name="connsiteY1947" fmla="*/ 1201797 h 2262602"/>
              <a:gd name="connsiteX1948" fmla="*/ 1304068 w 4228242"/>
              <a:gd name="connsiteY1948" fmla="*/ 1194463 h 2262602"/>
              <a:gd name="connsiteX1949" fmla="*/ 1350455 w 4228242"/>
              <a:gd name="connsiteY1949" fmla="*/ 1210655 h 2262602"/>
              <a:gd name="connsiteX1950" fmla="*/ 1335215 w 4228242"/>
              <a:gd name="connsiteY1950" fmla="*/ 1210560 h 2262602"/>
              <a:gd name="connsiteX1951" fmla="*/ 1347788 w 4228242"/>
              <a:gd name="connsiteY1951" fmla="*/ 1217990 h 2262602"/>
              <a:gd name="connsiteX1952" fmla="*/ 1348073 w 4228242"/>
              <a:gd name="connsiteY1952" fmla="*/ 1229039 h 2262602"/>
              <a:gd name="connsiteX1953" fmla="*/ 1331024 w 4228242"/>
              <a:gd name="connsiteY1953" fmla="*/ 1228277 h 2262602"/>
              <a:gd name="connsiteX1954" fmla="*/ 1355027 w 4228242"/>
              <a:gd name="connsiteY1954" fmla="*/ 1239897 h 2262602"/>
              <a:gd name="connsiteX1955" fmla="*/ 1363313 w 4228242"/>
              <a:gd name="connsiteY1955" fmla="*/ 1229229 h 2262602"/>
              <a:gd name="connsiteX1956" fmla="*/ 1374267 w 4228242"/>
              <a:gd name="connsiteY1956" fmla="*/ 1257899 h 2262602"/>
              <a:gd name="connsiteX1957" fmla="*/ 1368743 w 4228242"/>
              <a:gd name="connsiteY1957" fmla="*/ 1266853 h 2262602"/>
              <a:gd name="connsiteX1958" fmla="*/ 1276826 w 4228242"/>
              <a:gd name="connsiteY1958" fmla="*/ 1237230 h 2262602"/>
              <a:gd name="connsiteX1959" fmla="*/ 1282065 w 4228242"/>
              <a:gd name="connsiteY1959" fmla="*/ 1228086 h 2262602"/>
              <a:gd name="connsiteX1960" fmla="*/ 1265492 w 4228242"/>
              <a:gd name="connsiteY1960" fmla="*/ 1233611 h 2262602"/>
              <a:gd name="connsiteX1961" fmla="*/ 1268730 w 4228242"/>
              <a:gd name="connsiteY1961" fmla="*/ 1223800 h 2262602"/>
              <a:gd name="connsiteX1962" fmla="*/ 1260348 w 4228242"/>
              <a:gd name="connsiteY1962" fmla="*/ 1223800 h 2262602"/>
              <a:gd name="connsiteX1963" fmla="*/ 1256062 w 4228242"/>
              <a:gd name="connsiteY1963" fmla="*/ 1230563 h 2262602"/>
              <a:gd name="connsiteX1964" fmla="*/ 1246632 w 4228242"/>
              <a:gd name="connsiteY1964" fmla="*/ 1227515 h 2262602"/>
              <a:gd name="connsiteX1965" fmla="*/ 1246346 w 4228242"/>
              <a:gd name="connsiteY1965" fmla="*/ 1221990 h 2262602"/>
              <a:gd name="connsiteX1966" fmla="*/ 1263587 w 4228242"/>
              <a:gd name="connsiteY1966" fmla="*/ 1214084 h 2262602"/>
              <a:gd name="connsiteX1967" fmla="*/ 1264920 w 4228242"/>
              <a:gd name="connsiteY1967" fmla="*/ 1203702 h 2262602"/>
              <a:gd name="connsiteX1968" fmla="*/ 1279398 w 4228242"/>
              <a:gd name="connsiteY1968" fmla="*/ 1211132 h 2262602"/>
              <a:gd name="connsiteX1969" fmla="*/ 1286542 w 4228242"/>
              <a:gd name="connsiteY1969" fmla="*/ 1202559 h 2262602"/>
              <a:gd name="connsiteX1970" fmla="*/ 1306068 w 4228242"/>
              <a:gd name="connsiteY1970" fmla="*/ 1212179 h 2262602"/>
              <a:gd name="connsiteX1971" fmla="*/ 1327976 w 4228242"/>
              <a:gd name="connsiteY1971" fmla="*/ 1218752 h 2262602"/>
              <a:gd name="connsiteX1972" fmla="*/ 1236726 w 4228242"/>
              <a:gd name="connsiteY1972" fmla="*/ 1451162 h 2262602"/>
              <a:gd name="connsiteX1973" fmla="*/ 1244537 w 4228242"/>
              <a:gd name="connsiteY1973" fmla="*/ 1440303 h 2262602"/>
              <a:gd name="connsiteX1974" fmla="*/ 1266444 w 4228242"/>
              <a:gd name="connsiteY1974" fmla="*/ 1451066 h 2262602"/>
              <a:gd name="connsiteX1975" fmla="*/ 1290923 w 4228242"/>
              <a:gd name="connsiteY1975" fmla="*/ 1460020 h 2262602"/>
              <a:gd name="connsiteX1976" fmla="*/ 1236726 w 4228242"/>
              <a:gd name="connsiteY1976" fmla="*/ 1451162 h 2262602"/>
              <a:gd name="connsiteX1977" fmla="*/ 1240250 w 4228242"/>
              <a:gd name="connsiteY1977" fmla="*/ 1463449 h 2262602"/>
              <a:gd name="connsiteX1978" fmla="*/ 1231583 w 4228242"/>
              <a:gd name="connsiteY1978" fmla="*/ 1460306 h 2262602"/>
              <a:gd name="connsiteX1979" fmla="*/ 1240250 w 4228242"/>
              <a:gd name="connsiteY1979" fmla="*/ 1463449 h 2262602"/>
              <a:gd name="connsiteX1980" fmla="*/ 1237583 w 4228242"/>
              <a:gd name="connsiteY1980" fmla="*/ 1437731 h 2262602"/>
              <a:gd name="connsiteX1981" fmla="*/ 1225487 w 4228242"/>
              <a:gd name="connsiteY1981" fmla="*/ 1444685 h 2262602"/>
              <a:gd name="connsiteX1982" fmla="*/ 1232345 w 4228242"/>
              <a:gd name="connsiteY1982" fmla="*/ 1436112 h 2262602"/>
              <a:gd name="connsiteX1983" fmla="*/ 1205103 w 4228242"/>
              <a:gd name="connsiteY1983" fmla="*/ 1408585 h 2262602"/>
              <a:gd name="connsiteX1984" fmla="*/ 1233869 w 4228242"/>
              <a:gd name="connsiteY1984" fmla="*/ 1409633 h 2262602"/>
              <a:gd name="connsiteX1985" fmla="*/ 1238345 w 4228242"/>
              <a:gd name="connsiteY1985" fmla="*/ 1419158 h 2262602"/>
              <a:gd name="connsiteX1986" fmla="*/ 1228725 w 4228242"/>
              <a:gd name="connsiteY1986" fmla="*/ 1418872 h 2262602"/>
              <a:gd name="connsiteX1987" fmla="*/ 1237583 w 4228242"/>
              <a:gd name="connsiteY1987" fmla="*/ 1437731 h 2262602"/>
              <a:gd name="connsiteX1988" fmla="*/ 1181386 w 4228242"/>
              <a:gd name="connsiteY1988" fmla="*/ 1422491 h 2262602"/>
              <a:gd name="connsiteX1989" fmla="*/ 1174337 w 4228242"/>
              <a:gd name="connsiteY1989" fmla="*/ 1414776 h 2262602"/>
              <a:gd name="connsiteX1990" fmla="*/ 1182053 w 4228242"/>
              <a:gd name="connsiteY1990" fmla="*/ 1414586 h 2262602"/>
              <a:gd name="connsiteX1991" fmla="*/ 1181386 w 4228242"/>
              <a:gd name="connsiteY1991" fmla="*/ 1422491 h 2262602"/>
              <a:gd name="connsiteX1992" fmla="*/ 1525048 w 4228242"/>
              <a:gd name="connsiteY1992" fmla="*/ 120614 h 2262602"/>
              <a:gd name="connsiteX1993" fmla="*/ 1499426 w 4228242"/>
              <a:gd name="connsiteY1993" fmla="*/ 110613 h 2262602"/>
              <a:gd name="connsiteX1994" fmla="*/ 1515427 w 4228242"/>
              <a:gd name="connsiteY1994" fmla="*/ 109851 h 2262602"/>
              <a:gd name="connsiteX1995" fmla="*/ 1525048 w 4228242"/>
              <a:gd name="connsiteY1995" fmla="*/ 120614 h 2262602"/>
              <a:gd name="connsiteX1996" fmla="*/ 1423797 w 4228242"/>
              <a:gd name="connsiteY1996" fmla="*/ 124139 h 2262602"/>
              <a:gd name="connsiteX1997" fmla="*/ 1371314 w 4228242"/>
              <a:gd name="connsiteY1997" fmla="*/ 116804 h 2262602"/>
              <a:gd name="connsiteX1998" fmla="*/ 1355503 w 4228242"/>
              <a:gd name="connsiteY1998" fmla="*/ 102517 h 2262602"/>
              <a:gd name="connsiteX1999" fmla="*/ 1357789 w 4228242"/>
              <a:gd name="connsiteY1999" fmla="*/ 92420 h 2262602"/>
              <a:gd name="connsiteX2000" fmla="*/ 1402080 w 4228242"/>
              <a:gd name="connsiteY2000" fmla="*/ 94992 h 2262602"/>
              <a:gd name="connsiteX2001" fmla="*/ 1399032 w 4228242"/>
              <a:gd name="connsiteY2001" fmla="*/ 107470 h 2262602"/>
              <a:gd name="connsiteX2002" fmla="*/ 1423797 w 4228242"/>
              <a:gd name="connsiteY2002" fmla="*/ 124139 h 2262602"/>
              <a:gd name="connsiteX2003" fmla="*/ 1074420 w 4228242"/>
              <a:gd name="connsiteY2003" fmla="*/ 1328765 h 2262602"/>
              <a:gd name="connsiteX2004" fmla="*/ 1063562 w 4228242"/>
              <a:gd name="connsiteY2004" fmla="*/ 1328956 h 2262602"/>
              <a:gd name="connsiteX2005" fmla="*/ 1074420 w 4228242"/>
              <a:gd name="connsiteY2005" fmla="*/ 1328765 h 2262602"/>
              <a:gd name="connsiteX2006" fmla="*/ 1055846 w 4228242"/>
              <a:gd name="connsiteY2006" fmla="*/ 1374676 h 2262602"/>
              <a:gd name="connsiteX2007" fmla="*/ 1043559 w 4228242"/>
              <a:gd name="connsiteY2007" fmla="*/ 1374581 h 2262602"/>
              <a:gd name="connsiteX2008" fmla="*/ 1055846 w 4228242"/>
              <a:gd name="connsiteY2008" fmla="*/ 1374676 h 2262602"/>
              <a:gd name="connsiteX2009" fmla="*/ 999363 w 4228242"/>
              <a:gd name="connsiteY2009" fmla="*/ 1331051 h 2262602"/>
              <a:gd name="connsiteX2010" fmla="*/ 989648 w 4228242"/>
              <a:gd name="connsiteY2010" fmla="*/ 1337147 h 2262602"/>
              <a:gd name="connsiteX2011" fmla="*/ 999363 w 4228242"/>
              <a:gd name="connsiteY2011" fmla="*/ 1331051 h 2262602"/>
              <a:gd name="connsiteX2012" fmla="*/ 1121855 w 4228242"/>
              <a:gd name="connsiteY2012" fmla="*/ 203672 h 2262602"/>
              <a:gd name="connsiteX2013" fmla="*/ 1101566 w 4228242"/>
              <a:gd name="connsiteY2013" fmla="*/ 213769 h 2262602"/>
              <a:gd name="connsiteX2014" fmla="*/ 1094327 w 4228242"/>
              <a:gd name="connsiteY2014" fmla="*/ 173764 h 2262602"/>
              <a:gd name="connsiteX2015" fmla="*/ 1121855 w 4228242"/>
              <a:gd name="connsiteY2015" fmla="*/ 203672 h 2262602"/>
              <a:gd name="connsiteX2016" fmla="*/ 919829 w 4228242"/>
              <a:gd name="connsiteY2016" fmla="*/ 1046444 h 2262602"/>
              <a:gd name="connsiteX2017" fmla="*/ 909447 w 4228242"/>
              <a:gd name="connsiteY2017" fmla="*/ 1053398 h 2262602"/>
              <a:gd name="connsiteX2018" fmla="*/ 908590 w 4228242"/>
              <a:gd name="connsiteY2018" fmla="*/ 1043015 h 2262602"/>
              <a:gd name="connsiteX2019" fmla="*/ 919829 w 4228242"/>
              <a:gd name="connsiteY2019" fmla="*/ 1046444 h 2262602"/>
              <a:gd name="connsiteX2020" fmla="*/ 790575 w 4228242"/>
              <a:gd name="connsiteY2020" fmla="*/ 201672 h 2262602"/>
              <a:gd name="connsiteX2021" fmla="*/ 770763 w 4228242"/>
              <a:gd name="connsiteY2021" fmla="*/ 217484 h 2262602"/>
              <a:gd name="connsiteX2022" fmla="*/ 768382 w 4228242"/>
              <a:gd name="connsiteY2022" fmla="*/ 256155 h 2262602"/>
              <a:gd name="connsiteX2023" fmla="*/ 745236 w 4228242"/>
              <a:gd name="connsiteY2023" fmla="*/ 248916 h 2262602"/>
              <a:gd name="connsiteX2024" fmla="*/ 750380 w 4228242"/>
              <a:gd name="connsiteY2024" fmla="*/ 207578 h 2262602"/>
              <a:gd name="connsiteX2025" fmla="*/ 773716 w 4228242"/>
              <a:gd name="connsiteY2025" fmla="*/ 196814 h 2262602"/>
              <a:gd name="connsiteX2026" fmla="*/ 790575 w 4228242"/>
              <a:gd name="connsiteY2026" fmla="*/ 201672 h 2262602"/>
              <a:gd name="connsiteX2027" fmla="*/ 777526 w 4228242"/>
              <a:gd name="connsiteY2027" fmla="*/ 711355 h 2262602"/>
              <a:gd name="connsiteX2028" fmla="*/ 762857 w 4228242"/>
              <a:gd name="connsiteY2028" fmla="*/ 711736 h 2262602"/>
              <a:gd name="connsiteX2029" fmla="*/ 772573 w 4228242"/>
              <a:gd name="connsiteY2029" fmla="*/ 706307 h 2262602"/>
              <a:gd name="connsiteX2030" fmla="*/ 777526 w 4228242"/>
              <a:gd name="connsiteY2030" fmla="*/ 711355 h 2262602"/>
              <a:gd name="connsiteX2031" fmla="*/ 727996 w 4228242"/>
              <a:gd name="connsiteY2031" fmla="*/ 233771 h 2262602"/>
              <a:gd name="connsiteX2032" fmla="*/ 714661 w 4228242"/>
              <a:gd name="connsiteY2032" fmla="*/ 231581 h 2262602"/>
              <a:gd name="connsiteX2033" fmla="*/ 717328 w 4228242"/>
              <a:gd name="connsiteY2033" fmla="*/ 218627 h 2262602"/>
              <a:gd name="connsiteX2034" fmla="*/ 727996 w 4228242"/>
              <a:gd name="connsiteY2034" fmla="*/ 233771 h 2262602"/>
              <a:gd name="connsiteX2035" fmla="*/ 752951 w 4228242"/>
              <a:gd name="connsiteY2035" fmla="*/ 1074924 h 2262602"/>
              <a:gd name="connsiteX2036" fmla="*/ 742093 w 4228242"/>
              <a:gd name="connsiteY2036" fmla="*/ 1072638 h 2262602"/>
              <a:gd name="connsiteX2037" fmla="*/ 752951 w 4228242"/>
              <a:gd name="connsiteY2037" fmla="*/ 1074924 h 2262602"/>
              <a:gd name="connsiteX2038" fmla="*/ 677132 w 4228242"/>
              <a:gd name="connsiteY2038" fmla="*/ 1040253 h 2262602"/>
              <a:gd name="connsiteX2039" fmla="*/ 673608 w 4228242"/>
              <a:gd name="connsiteY2039" fmla="*/ 1040729 h 2262602"/>
              <a:gd name="connsiteX2040" fmla="*/ 675608 w 4228242"/>
              <a:gd name="connsiteY2040" fmla="*/ 1027394 h 2262602"/>
              <a:gd name="connsiteX2041" fmla="*/ 677132 w 4228242"/>
              <a:gd name="connsiteY2041" fmla="*/ 1040253 h 226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</a:cxnLst>
            <a:rect l="l" t="t" r="r" b="b"/>
            <a:pathLst>
              <a:path w="4228242" h="2262602">
                <a:moveTo>
                  <a:pt x="3950779" y="1141980"/>
                </a:moveTo>
                <a:cubicBezTo>
                  <a:pt x="3949827" y="1142361"/>
                  <a:pt x="3948875" y="1142837"/>
                  <a:pt x="3947827" y="1143314"/>
                </a:cubicBezTo>
                <a:lnTo>
                  <a:pt x="3947255" y="1143504"/>
                </a:lnTo>
                <a:lnTo>
                  <a:pt x="3948017" y="1143314"/>
                </a:lnTo>
                <a:lnTo>
                  <a:pt x="3948684" y="1143123"/>
                </a:lnTo>
                <a:lnTo>
                  <a:pt x="3951351" y="1142361"/>
                </a:lnTo>
                <a:cubicBezTo>
                  <a:pt x="3952304" y="1142171"/>
                  <a:pt x="3953256" y="1141885"/>
                  <a:pt x="3954113" y="1141694"/>
                </a:cubicBezTo>
                <a:cubicBezTo>
                  <a:pt x="3954875" y="1141504"/>
                  <a:pt x="3955637" y="1141313"/>
                  <a:pt x="3956399" y="1141218"/>
                </a:cubicBezTo>
                <a:cubicBezTo>
                  <a:pt x="3957352" y="1140932"/>
                  <a:pt x="3958400" y="1140742"/>
                  <a:pt x="3959257" y="1140647"/>
                </a:cubicBezTo>
                <a:cubicBezTo>
                  <a:pt x="3959733" y="1140551"/>
                  <a:pt x="3960495" y="1140456"/>
                  <a:pt x="3961352" y="1140266"/>
                </a:cubicBezTo>
                <a:cubicBezTo>
                  <a:pt x="3961829" y="1140170"/>
                  <a:pt x="3962591" y="1140075"/>
                  <a:pt x="3963448" y="1139980"/>
                </a:cubicBezTo>
                <a:cubicBezTo>
                  <a:pt x="3963829" y="1139980"/>
                  <a:pt x="3964210" y="1139885"/>
                  <a:pt x="3964305" y="1139885"/>
                </a:cubicBezTo>
                <a:cubicBezTo>
                  <a:pt x="3963734" y="1139885"/>
                  <a:pt x="3964019" y="1139885"/>
                  <a:pt x="3963353" y="1139885"/>
                </a:cubicBezTo>
                <a:cubicBezTo>
                  <a:pt x="3962495" y="1139885"/>
                  <a:pt x="3961829" y="1139789"/>
                  <a:pt x="3960876" y="1139789"/>
                </a:cubicBezTo>
                <a:cubicBezTo>
                  <a:pt x="3959543" y="1139694"/>
                  <a:pt x="3957066" y="1139408"/>
                  <a:pt x="3956304" y="1139313"/>
                </a:cubicBezTo>
                <a:cubicBezTo>
                  <a:pt x="3956971" y="1139408"/>
                  <a:pt x="3956876" y="1139408"/>
                  <a:pt x="3957447" y="1139408"/>
                </a:cubicBezTo>
                <a:cubicBezTo>
                  <a:pt x="3958304" y="1139504"/>
                  <a:pt x="3959733" y="1139599"/>
                  <a:pt x="3961257" y="1139789"/>
                </a:cubicBezTo>
                <a:cubicBezTo>
                  <a:pt x="3962114" y="1139789"/>
                  <a:pt x="3962972" y="1139885"/>
                  <a:pt x="3963543" y="1139885"/>
                </a:cubicBezTo>
                <a:cubicBezTo>
                  <a:pt x="3963258" y="1139885"/>
                  <a:pt x="3962972" y="1139885"/>
                  <a:pt x="3962591" y="1139885"/>
                </a:cubicBezTo>
                <a:cubicBezTo>
                  <a:pt x="3961733" y="1139885"/>
                  <a:pt x="3960971" y="1139789"/>
                  <a:pt x="3960304" y="1139789"/>
                </a:cubicBezTo>
                <a:cubicBezTo>
                  <a:pt x="3959352" y="1139694"/>
                  <a:pt x="3958495" y="1139599"/>
                  <a:pt x="3957637" y="1139504"/>
                </a:cubicBezTo>
                <a:cubicBezTo>
                  <a:pt x="3956590" y="1139408"/>
                  <a:pt x="3955542" y="1139218"/>
                  <a:pt x="3954780" y="1139123"/>
                </a:cubicBezTo>
                <a:cubicBezTo>
                  <a:pt x="3955352" y="1139218"/>
                  <a:pt x="3956114" y="1139313"/>
                  <a:pt x="3956399" y="1139313"/>
                </a:cubicBezTo>
                <a:cubicBezTo>
                  <a:pt x="3954685" y="1139027"/>
                  <a:pt x="3954590" y="1139027"/>
                  <a:pt x="3952970" y="1138837"/>
                </a:cubicBezTo>
                <a:cubicBezTo>
                  <a:pt x="3952494" y="1138742"/>
                  <a:pt x="3955066" y="1139123"/>
                  <a:pt x="3952208" y="1138742"/>
                </a:cubicBezTo>
                <a:cubicBezTo>
                  <a:pt x="3951256" y="1138551"/>
                  <a:pt x="3950779" y="1138456"/>
                  <a:pt x="3949351" y="1138265"/>
                </a:cubicBezTo>
                <a:cubicBezTo>
                  <a:pt x="3947636" y="1137789"/>
                  <a:pt x="3943064" y="1137027"/>
                  <a:pt x="3939921" y="1136075"/>
                </a:cubicBezTo>
                <a:cubicBezTo>
                  <a:pt x="3937921" y="1135503"/>
                  <a:pt x="3935921" y="1134932"/>
                  <a:pt x="3934016" y="1134455"/>
                </a:cubicBezTo>
                <a:cubicBezTo>
                  <a:pt x="3932206" y="1133789"/>
                  <a:pt x="3930396" y="1133217"/>
                  <a:pt x="3928872" y="1132741"/>
                </a:cubicBezTo>
                <a:cubicBezTo>
                  <a:pt x="3926300" y="1131884"/>
                  <a:pt x="3923062" y="1130741"/>
                  <a:pt x="3920014" y="1129407"/>
                </a:cubicBezTo>
                <a:cubicBezTo>
                  <a:pt x="3918204" y="1128645"/>
                  <a:pt x="3916394" y="1127978"/>
                  <a:pt x="3914585" y="1127216"/>
                </a:cubicBezTo>
                <a:lnTo>
                  <a:pt x="3912394" y="1126264"/>
                </a:lnTo>
                <a:lnTo>
                  <a:pt x="3912584" y="1126359"/>
                </a:lnTo>
                <a:cubicBezTo>
                  <a:pt x="3912679" y="1126454"/>
                  <a:pt x="3912013" y="1126454"/>
                  <a:pt x="3909917" y="1125407"/>
                </a:cubicBezTo>
                <a:cubicBezTo>
                  <a:pt x="3907727" y="1124359"/>
                  <a:pt x="3903631" y="1122263"/>
                  <a:pt x="3896011" y="1118168"/>
                </a:cubicBezTo>
                <a:cubicBezTo>
                  <a:pt x="3901154" y="1121120"/>
                  <a:pt x="3901821" y="1123311"/>
                  <a:pt x="3891344" y="1117501"/>
                </a:cubicBezTo>
                <a:cubicBezTo>
                  <a:pt x="3891534" y="1117977"/>
                  <a:pt x="3898202" y="1122549"/>
                  <a:pt x="3897440" y="1122549"/>
                </a:cubicBezTo>
                <a:cubicBezTo>
                  <a:pt x="3894296" y="1120644"/>
                  <a:pt x="3892677" y="1120073"/>
                  <a:pt x="3892296" y="1120454"/>
                </a:cubicBezTo>
                <a:cubicBezTo>
                  <a:pt x="3891820" y="1120835"/>
                  <a:pt x="3892772" y="1122168"/>
                  <a:pt x="3893153" y="1123597"/>
                </a:cubicBezTo>
                <a:cubicBezTo>
                  <a:pt x="3893725" y="1125121"/>
                  <a:pt x="3894487" y="1126931"/>
                  <a:pt x="3894773" y="1128359"/>
                </a:cubicBezTo>
                <a:cubicBezTo>
                  <a:pt x="3894773" y="1129693"/>
                  <a:pt x="3894201" y="1130550"/>
                  <a:pt x="3892391" y="1130074"/>
                </a:cubicBezTo>
                <a:cubicBezTo>
                  <a:pt x="3885057" y="1122644"/>
                  <a:pt x="3896583" y="1128931"/>
                  <a:pt x="3886486" y="1121120"/>
                </a:cubicBezTo>
                <a:cubicBezTo>
                  <a:pt x="3887534" y="1123692"/>
                  <a:pt x="3887248" y="1125026"/>
                  <a:pt x="3886200" y="1125692"/>
                </a:cubicBezTo>
                <a:cubicBezTo>
                  <a:pt x="3884867" y="1126169"/>
                  <a:pt x="3882962" y="1125978"/>
                  <a:pt x="3880961" y="1125502"/>
                </a:cubicBezTo>
                <a:cubicBezTo>
                  <a:pt x="3876485" y="1124359"/>
                  <a:pt x="3871912" y="1122263"/>
                  <a:pt x="3870103" y="1123978"/>
                </a:cubicBezTo>
                <a:cubicBezTo>
                  <a:pt x="3866579" y="1119215"/>
                  <a:pt x="3870008" y="1120739"/>
                  <a:pt x="3864959" y="1114834"/>
                </a:cubicBezTo>
                <a:cubicBezTo>
                  <a:pt x="3864293" y="1116072"/>
                  <a:pt x="3859816" y="1114358"/>
                  <a:pt x="3860673" y="1118739"/>
                </a:cubicBezTo>
                <a:cubicBezTo>
                  <a:pt x="3858578" y="1115977"/>
                  <a:pt x="3857339" y="1115120"/>
                  <a:pt x="3854387" y="1110643"/>
                </a:cubicBezTo>
                <a:cubicBezTo>
                  <a:pt x="3855149" y="1114167"/>
                  <a:pt x="3853053" y="1114072"/>
                  <a:pt x="3850291" y="1112738"/>
                </a:cubicBezTo>
                <a:cubicBezTo>
                  <a:pt x="3847719" y="1111595"/>
                  <a:pt x="3844195" y="1109024"/>
                  <a:pt x="3841337" y="1107785"/>
                </a:cubicBezTo>
                <a:cubicBezTo>
                  <a:pt x="3843814" y="1113215"/>
                  <a:pt x="3847243" y="1115405"/>
                  <a:pt x="3846576" y="1116644"/>
                </a:cubicBezTo>
                <a:cubicBezTo>
                  <a:pt x="3845719" y="1117120"/>
                  <a:pt x="3845147" y="1117882"/>
                  <a:pt x="3844195" y="1118358"/>
                </a:cubicBezTo>
                <a:cubicBezTo>
                  <a:pt x="3843147" y="1115024"/>
                  <a:pt x="3840099" y="1109690"/>
                  <a:pt x="3838766" y="1109595"/>
                </a:cubicBezTo>
                <a:cubicBezTo>
                  <a:pt x="3838385" y="1111024"/>
                  <a:pt x="3837623" y="1111976"/>
                  <a:pt x="3836766" y="1112738"/>
                </a:cubicBezTo>
                <a:lnTo>
                  <a:pt x="3836099" y="1113310"/>
                </a:lnTo>
                <a:lnTo>
                  <a:pt x="3835908" y="1113405"/>
                </a:lnTo>
                <a:lnTo>
                  <a:pt x="3835908" y="1113405"/>
                </a:lnTo>
                <a:lnTo>
                  <a:pt x="3835908" y="1113405"/>
                </a:lnTo>
                <a:cubicBezTo>
                  <a:pt x="3838385" y="1112167"/>
                  <a:pt x="3830288" y="1116167"/>
                  <a:pt x="3841528" y="1110643"/>
                </a:cubicBezTo>
                <a:lnTo>
                  <a:pt x="3841528" y="1110643"/>
                </a:lnTo>
                <a:lnTo>
                  <a:pt x="3841528" y="1110643"/>
                </a:lnTo>
                <a:lnTo>
                  <a:pt x="3841433" y="1110738"/>
                </a:lnTo>
                <a:lnTo>
                  <a:pt x="3840956" y="1110929"/>
                </a:lnTo>
                <a:lnTo>
                  <a:pt x="3839147" y="1111786"/>
                </a:lnTo>
                <a:lnTo>
                  <a:pt x="3832003" y="1115405"/>
                </a:lnTo>
                <a:cubicBezTo>
                  <a:pt x="3822573" y="1120358"/>
                  <a:pt x="3813620" y="1125883"/>
                  <a:pt x="3808000" y="1134455"/>
                </a:cubicBezTo>
                <a:cubicBezTo>
                  <a:pt x="3808857" y="1128645"/>
                  <a:pt x="3807333" y="1128740"/>
                  <a:pt x="3805428" y="1130360"/>
                </a:cubicBezTo>
                <a:cubicBezTo>
                  <a:pt x="3803523" y="1131979"/>
                  <a:pt x="3801237" y="1135122"/>
                  <a:pt x="3801333" y="1134932"/>
                </a:cubicBezTo>
                <a:cubicBezTo>
                  <a:pt x="3801142" y="1134932"/>
                  <a:pt x="3799332" y="1130360"/>
                  <a:pt x="3799046" y="1130360"/>
                </a:cubicBezTo>
                <a:cubicBezTo>
                  <a:pt x="3793331" y="1129693"/>
                  <a:pt x="3787521" y="1131598"/>
                  <a:pt x="3781806" y="1134836"/>
                </a:cubicBezTo>
                <a:cubicBezTo>
                  <a:pt x="3780377" y="1135598"/>
                  <a:pt x="3778949" y="1136551"/>
                  <a:pt x="3777520" y="1137503"/>
                </a:cubicBezTo>
                <a:cubicBezTo>
                  <a:pt x="3776186" y="1138456"/>
                  <a:pt x="3774662" y="1139504"/>
                  <a:pt x="3772853" y="1140551"/>
                </a:cubicBezTo>
                <a:cubicBezTo>
                  <a:pt x="3769328" y="1142742"/>
                  <a:pt x="3765899" y="1145028"/>
                  <a:pt x="3762470" y="1147314"/>
                </a:cubicBezTo>
                <a:cubicBezTo>
                  <a:pt x="3748850" y="1156744"/>
                  <a:pt x="3736562" y="1163983"/>
                  <a:pt x="3729037" y="1159030"/>
                </a:cubicBezTo>
                <a:cubicBezTo>
                  <a:pt x="3733514" y="1163602"/>
                  <a:pt x="3728657" y="1176937"/>
                  <a:pt x="3720656" y="1170841"/>
                </a:cubicBezTo>
                <a:cubicBezTo>
                  <a:pt x="3717227" y="1164650"/>
                  <a:pt x="3721608" y="1164840"/>
                  <a:pt x="3719894" y="1160078"/>
                </a:cubicBezTo>
                <a:cubicBezTo>
                  <a:pt x="3688175" y="1177318"/>
                  <a:pt x="3650742" y="1183319"/>
                  <a:pt x="3612547" y="1193796"/>
                </a:cubicBezTo>
                <a:cubicBezTo>
                  <a:pt x="3613690" y="1194082"/>
                  <a:pt x="3615214" y="1193225"/>
                  <a:pt x="3615881" y="1195606"/>
                </a:cubicBezTo>
                <a:cubicBezTo>
                  <a:pt x="3597021" y="1197130"/>
                  <a:pt x="3587972" y="1190558"/>
                  <a:pt x="3573494" y="1199511"/>
                </a:cubicBezTo>
                <a:cubicBezTo>
                  <a:pt x="3558921" y="1197511"/>
                  <a:pt x="3533108" y="1204845"/>
                  <a:pt x="3525108" y="1204083"/>
                </a:cubicBezTo>
                <a:cubicBezTo>
                  <a:pt x="3526536" y="1205417"/>
                  <a:pt x="3533870" y="1208560"/>
                  <a:pt x="3530251" y="1211322"/>
                </a:cubicBezTo>
                <a:cubicBezTo>
                  <a:pt x="3521583" y="1203893"/>
                  <a:pt x="3514154" y="1200654"/>
                  <a:pt x="3506058" y="1199797"/>
                </a:cubicBezTo>
                <a:cubicBezTo>
                  <a:pt x="3497866" y="1198654"/>
                  <a:pt x="3489008" y="1199416"/>
                  <a:pt x="3478054" y="1200749"/>
                </a:cubicBezTo>
                <a:cubicBezTo>
                  <a:pt x="3476911" y="1194653"/>
                  <a:pt x="3472529" y="1191986"/>
                  <a:pt x="3468338" y="1192177"/>
                </a:cubicBezTo>
                <a:cubicBezTo>
                  <a:pt x="3464052" y="1192272"/>
                  <a:pt x="3460147" y="1195415"/>
                  <a:pt x="3460242" y="1201702"/>
                </a:cubicBezTo>
                <a:cubicBezTo>
                  <a:pt x="3465195" y="1203035"/>
                  <a:pt x="3467767" y="1200749"/>
                  <a:pt x="3469100" y="1196273"/>
                </a:cubicBezTo>
                <a:cubicBezTo>
                  <a:pt x="3471101" y="1199702"/>
                  <a:pt x="3476816" y="1195796"/>
                  <a:pt x="3475387" y="1206083"/>
                </a:cubicBezTo>
                <a:cubicBezTo>
                  <a:pt x="3471672" y="1206464"/>
                  <a:pt x="3463766" y="1207322"/>
                  <a:pt x="3458242" y="1206845"/>
                </a:cubicBezTo>
                <a:cubicBezTo>
                  <a:pt x="3452717" y="1206369"/>
                  <a:pt x="3449765" y="1204655"/>
                  <a:pt x="3455670" y="1199225"/>
                </a:cubicBezTo>
                <a:cubicBezTo>
                  <a:pt x="3444050" y="1204178"/>
                  <a:pt x="3436429" y="1202273"/>
                  <a:pt x="3429000" y="1199606"/>
                </a:cubicBezTo>
                <a:cubicBezTo>
                  <a:pt x="3421475" y="1196844"/>
                  <a:pt x="3414427" y="1193796"/>
                  <a:pt x="3403759" y="1197320"/>
                </a:cubicBezTo>
                <a:cubicBezTo>
                  <a:pt x="3402140" y="1184747"/>
                  <a:pt x="3394329" y="1184081"/>
                  <a:pt x="3386519" y="1183795"/>
                </a:cubicBezTo>
                <a:cubicBezTo>
                  <a:pt x="3378899" y="1183700"/>
                  <a:pt x="3371850" y="1185128"/>
                  <a:pt x="3373279" y="1178366"/>
                </a:cubicBezTo>
                <a:cubicBezTo>
                  <a:pt x="3367087" y="1184462"/>
                  <a:pt x="3358134" y="1182842"/>
                  <a:pt x="3353276" y="1172460"/>
                </a:cubicBezTo>
                <a:cubicBezTo>
                  <a:pt x="3367278" y="1166364"/>
                  <a:pt x="3376232" y="1171603"/>
                  <a:pt x="3384899" y="1166078"/>
                </a:cubicBezTo>
                <a:cubicBezTo>
                  <a:pt x="3379756" y="1166650"/>
                  <a:pt x="3375279" y="1165983"/>
                  <a:pt x="3374327" y="1160459"/>
                </a:cubicBezTo>
                <a:cubicBezTo>
                  <a:pt x="3366897" y="1168555"/>
                  <a:pt x="3360039" y="1167031"/>
                  <a:pt x="3354229" y="1159697"/>
                </a:cubicBezTo>
                <a:cubicBezTo>
                  <a:pt x="3353658" y="1171222"/>
                  <a:pt x="3347657" y="1160744"/>
                  <a:pt x="3346323" y="1159030"/>
                </a:cubicBezTo>
                <a:cubicBezTo>
                  <a:pt x="3343656" y="1167221"/>
                  <a:pt x="3351371" y="1161411"/>
                  <a:pt x="3348704" y="1169603"/>
                </a:cubicBezTo>
                <a:cubicBezTo>
                  <a:pt x="3337846" y="1172936"/>
                  <a:pt x="3325273" y="1167983"/>
                  <a:pt x="3315748" y="1159220"/>
                </a:cubicBezTo>
                <a:cubicBezTo>
                  <a:pt x="3318796" y="1159125"/>
                  <a:pt x="3321272" y="1157887"/>
                  <a:pt x="3322701" y="1154553"/>
                </a:cubicBezTo>
                <a:cubicBezTo>
                  <a:pt x="3318034" y="1156077"/>
                  <a:pt x="3313557" y="1153220"/>
                  <a:pt x="3309842" y="1151886"/>
                </a:cubicBezTo>
                <a:cubicBezTo>
                  <a:pt x="3306033" y="1150362"/>
                  <a:pt x="3302984" y="1150267"/>
                  <a:pt x="3301079" y="1157696"/>
                </a:cubicBezTo>
                <a:cubicBezTo>
                  <a:pt x="3304318" y="1159697"/>
                  <a:pt x="3312224" y="1155791"/>
                  <a:pt x="3312224" y="1161506"/>
                </a:cubicBezTo>
                <a:cubicBezTo>
                  <a:pt x="3300032" y="1164840"/>
                  <a:pt x="3291554" y="1160363"/>
                  <a:pt x="3284982" y="1153220"/>
                </a:cubicBezTo>
                <a:cubicBezTo>
                  <a:pt x="3287078" y="1153791"/>
                  <a:pt x="3296793" y="1155029"/>
                  <a:pt x="3291840" y="1151410"/>
                </a:cubicBezTo>
                <a:cubicBezTo>
                  <a:pt x="3284506" y="1148076"/>
                  <a:pt x="3281553" y="1153601"/>
                  <a:pt x="3276410" y="1154744"/>
                </a:cubicBezTo>
                <a:cubicBezTo>
                  <a:pt x="3262694" y="1134646"/>
                  <a:pt x="3249359" y="1138742"/>
                  <a:pt x="3232499" y="1130360"/>
                </a:cubicBezTo>
                <a:cubicBezTo>
                  <a:pt x="3228594" y="1139123"/>
                  <a:pt x="3219069" y="1135217"/>
                  <a:pt x="3210973" y="1134836"/>
                </a:cubicBezTo>
                <a:cubicBezTo>
                  <a:pt x="3211640" y="1131312"/>
                  <a:pt x="3211163" y="1129121"/>
                  <a:pt x="3210687" y="1126931"/>
                </a:cubicBezTo>
                <a:cubicBezTo>
                  <a:pt x="3211449" y="1120263"/>
                  <a:pt x="3217641" y="1126169"/>
                  <a:pt x="3217641" y="1117691"/>
                </a:cubicBezTo>
                <a:cubicBezTo>
                  <a:pt x="3210973" y="1115786"/>
                  <a:pt x="3194590" y="1116929"/>
                  <a:pt x="3186875" y="1104166"/>
                </a:cubicBezTo>
                <a:cubicBezTo>
                  <a:pt x="3181541" y="1108547"/>
                  <a:pt x="3159824" y="1110738"/>
                  <a:pt x="3160681" y="1093974"/>
                </a:cubicBezTo>
                <a:cubicBezTo>
                  <a:pt x="3173254" y="1094355"/>
                  <a:pt x="3184017" y="1093022"/>
                  <a:pt x="3189542" y="1099403"/>
                </a:cubicBezTo>
                <a:cubicBezTo>
                  <a:pt x="3193066" y="1091212"/>
                  <a:pt x="3223451" y="1110833"/>
                  <a:pt x="3223355" y="1095212"/>
                </a:cubicBezTo>
                <a:cubicBezTo>
                  <a:pt x="3224117" y="1099118"/>
                  <a:pt x="3224403" y="1103594"/>
                  <a:pt x="3228594" y="1103785"/>
                </a:cubicBezTo>
                <a:cubicBezTo>
                  <a:pt x="3231642" y="1100165"/>
                  <a:pt x="3237357" y="1097308"/>
                  <a:pt x="3242691" y="1090355"/>
                </a:cubicBezTo>
                <a:cubicBezTo>
                  <a:pt x="3238881" y="1108357"/>
                  <a:pt x="3253835" y="1083306"/>
                  <a:pt x="3252883" y="1099689"/>
                </a:cubicBezTo>
                <a:cubicBezTo>
                  <a:pt x="3257741" y="1102737"/>
                  <a:pt x="3257360" y="1093593"/>
                  <a:pt x="3260598" y="1093117"/>
                </a:cubicBezTo>
                <a:cubicBezTo>
                  <a:pt x="3264599" y="1096260"/>
                  <a:pt x="3265551" y="1102928"/>
                  <a:pt x="3270409" y="1105023"/>
                </a:cubicBezTo>
                <a:cubicBezTo>
                  <a:pt x="3280220" y="1101118"/>
                  <a:pt x="3289745" y="1099975"/>
                  <a:pt x="3299270" y="1100451"/>
                </a:cubicBezTo>
                <a:cubicBezTo>
                  <a:pt x="3308795" y="1100927"/>
                  <a:pt x="3318224" y="1102928"/>
                  <a:pt x="3327178" y="1104737"/>
                </a:cubicBezTo>
                <a:cubicBezTo>
                  <a:pt x="3336322" y="1106738"/>
                  <a:pt x="3345371" y="1109119"/>
                  <a:pt x="3354324" y="1110929"/>
                </a:cubicBezTo>
                <a:cubicBezTo>
                  <a:pt x="3363183" y="1112548"/>
                  <a:pt x="3371660" y="1112929"/>
                  <a:pt x="3380137" y="1111881"/>
                </a:cubicBezTo>
                <a:cubicBezTo>
                  <a:pt x="3372898" y="1109119"/>
                  <a:pt x="3363373" y="1109690"/>
                  <a:pt x="3360229" y="1100832"/>
                </a:cubicBezTo>
                <a:cubicBezTo>
                  <a:pt x="3362801" y="1100261"/>
                  <a:pt x="3366992" y="1108357"/>
                  <a:pt x="3368993" y="1101118"/>
                </a:cubicBezTo>
                <a:cubicBezTo>
                  <a:pt x="3366611" y="1098641"/>
                  <a:pt x="3361754" y="1099975"/>
                  <a:pt x="3360611" y="1095689"/>
                </a:cubicBezTo>
                <a:cubicBezTo>
                  <a:pt x="3368802" y="1091593"/>
                  <a:pt x="3373088" y="1105404"/>
                  <a:pt x="3376327" y="1101404"/>
                </a:cubicBezTo>
                <a:cubicBezTo>
                  <a:pt x="3368040" y="1099784"/>
                  <a:pt x="3377375" y="1091783"/>
                  <a:pt x="3376994" y="1091117"/>
                </a:cubicBezTo>
                <a:cubicBezTo>
                  <a:pt x="3374422" y="1086640"/>
                  <a:pt x="3369564" y="1093403"/>
                  <a:pt x="3365945" y="1083020"/>
                </a:cubicBezTo>
                <a:cubicBezTo>
                  <a:pt x="3365278" y="1087878"/>
                  <a:pt x="3367183" y="1088735"/>
                  <a:pt x="3366611" y="1093307"/>
                </a:cubicBezTo>
                <a:cubicBezTo>
                  <a:pt x="3363659" y="1092450"/>
                  <a:pt x="3364230" y="1086259"/>
                  <a:pt x="3361373" y="1085402"/>
                </a:cubicBezTo>
                <a:cubicBezTo>
                  <a:pt x="3350038" y="1097784"/>
                  <a:pt x="3336322" y="1096927"/>
                  <a:pt x="3322511" y="1094831"/>
                </a:cubicBezTo>
                <a:cubicBezTo>
                  <a:pt x="3308604" y="1092545"/>
                  <a:pt x="3293841" y="1087688"/>
                  <a:pt x="3280029" y="1093117"/>
                </a:cubicBezTo>
                <a:cubicBezTo>
                  <a:pt x="3280601" y="1079877"/>
                  <a:pt x="3274124" y="1086164"/>
                  <a:pt x="3273743" y="1092450"/>
                </a:cubicBezTo>
                <a:cubicBezTo>
                  <a:pt x="3267170" y="1087688"/>
                  <a:pt x="3266789" y="1081877"/>
                  <a:pt x="3264884" y="1075496"/>
                </a:cubicBezTo>
                <a:cubicBezTo>
                  <a:pt x="3255454" y="1091498"/>
                  <a:pt x="3238976" y="1069781"/>
                  <a:pt x="3227737" y="1080353"/>
                </a:cubicBezTo>
                <a:cubicBezTo>
                  <a:pt x="3220593" y="1063494"/>
                  <a:pt x="3193923" y="1076353"/>
                  <a:pt x="3182874" y="1072162"/>
                </a:cubicBezTo>
                <a:cubicBezTo>
                  <a:pt x="3184017" y="1072924"/>
                  <a:pt x="3184398" y="1074638"/>
                  <a:pt x="3183446" y="1077496"/>
                </a:cubicBezTo>
                <a:cubicBezTo>
                  <a:pt x="3177350" y="1077496"/>
                  <a:pt x="3173159" y="1079687"/>
                  <a:pt x="3170587" y="1072543"/>
                </a:cubicBezTo>
                <a:cubicBezTo>
                  <a:pt x="3175921" y="1067209"/>
                  <a:pt x="3172873" y="1076829"/>
                  <a:pt x="3178397" y="1076639"/>
                </a:cubicBezTo>
                <a:cubicBezTo>
                  <a:pt x="3170301" y="1056636"/>
                  <a:pt x="3147536" y="1065875"/>
                  <a:pt x="3131344" y="1056160"/>
                </a:cubicBezTo>
                <a:cubicBezTo>
                  <a:pt x="3127820" y="1059208"/>
                  <a:pt x="3123438" y="1059970"/>
                  <a:pt x="3119342" y="1061494"/>
                </a:cubicBezTo>
                <a:cubicBezTo>
                  <a:pt x="3117914" y="1053969"/>
                  <a:pt x="3107627" y="1053493"/>
                  <a:pt x="3099721" y="1051397"/>
                </a:cubicBezTo>
                <a:cubicBezTo>
                  <a:pt x="3096578" y="1058255"/>
                  <a:pt x="3092291" y="1062446"/>
                  <a:pt x="3084957" y="1058351"/>
                </a:cubicBezTo>
                <a:cubicBezTo>
                  <a:pt x="3089434" y="1077686"/>
                  <a:pt x="3107436" y="1077782"/>
                  <a:pt x="3119152" y="1077210"/>
                </a:cubicBezTo>
                <a:cubicBezTo>
                  <a:pt x="3110770" y="1085402"/>
                  <a:pt x="3120009" y="1089212"/>
                  <a:pt x="3111437" y="1093974"/>
                </a:cubicBezTo>
                <a:cubicBezTo>
                  <a:pt x="3109912" y="1079115"/>
                  <a:pt x="3079242" y="1081687"/>
                  <a:pt x="3072670" y="1076543"/>
                </a:cubicBezTo>
                <a:cubicBezTo>
                  <a:pt x="3075813" y="1078448"/>
                  <a:pt x="3080004" y="1079306"/>
                  <a:pt x="3077813" y="1085687"/>
                </a:cubicBezTo>
                <a:cubicBezTo>
                  <a:pt x="3072479" y="1084449"/>
                  <a:pt x="3060859" y="1088640"/>
                  <a:pt x="3058287" y="1080925"/>
                </a:cubicBezTo>
                <a:cubicBezTo>
                  <a:pt x="3066669" y="1084925"/>
                  <a:pt x="3067526" y="1073876"/>
                  <a:pt x="3070670" y="1083973"/>
                </a:cubicBezTo>
                <a:cubicBezTo>
                  <a:pt x="3069336" y="1075400"/>
                  <a:pt x="3066860" y="1067876"/>
                  <a:pt x="3061145" y="1063113"/>
                </a:cubicBezTo>
                <a:cubicBezTo>
                  <a:pt x="3057716" y="1070447"/>
                  <a:pt x="3066383" y="1067590"/>
                  <a:pt x="3061335" y="1076448"/>
                </a:cubicBezTo>
                <a:cubicBezTo>
                  <a:pt x="3059525" y="1075972"/>
                  <a:pt x="3058668" y="1077972"/>
                  <a:pt x="3057144" y="1078067"/>
                </a:cubicBezTo>
                <a:cubicBezTo>
                  <a:pt x="3056668" y="1070733"/>
                  <a:pt x="3038475" y="1070257"/>
                  <a:pt x="3046286" y="1061970"/>
                </a:cubicBezTo>
                <a:cubicBezTo>
                  <a:pt x="3032093" y="1062351"/>
                  <a:pt x="3013234" y="1054922"/>
                  <a:pt x="3012281" y="1039110"/>
                </a:cubicBezTo>
                <a:cubicBezTo>
                  <a:pt x="2989041" y="1039205"/>
                  <a:pt x="2969228" y="1040444"/>
                  <a:pt x="2948750" y="1028347"/>
                </a:cubicBezTo>
                <a:cubicBezTo>
                  <a:pt x="2949607" y="1024632"/>
                  <a:pt x="2952274" y="1019489"/>
                  <a:pt x="2950083" y="1017965"/>
                </a:cubicBezTo>
                <a:cubicBezTo>
                  <a:pt x="2946940" y="1022918"/>
                  <a:pt x="2941796" y="1022156"/>
                  <a:pt x="2937891" y="1025013"/>
                </a:cubicBezTo>
                <a:cubicBezTo>
                  <a:pt x="2940082" y="1016345"/>
                  <a:pt x="2932938" y="1023775"/>
                  <a:pt x="2933986" y="1018441"/>
                </a:cubicBezTo>
                <a:cubicBezTo>
                  <a:pt x="2936748" y="1018631"/>
                  <a:pt x="2937796" y="1013678"/>
                  <a:pt x="2939987" y="1012250"/>
                </a:cubicBezTo>
                <a:cubicBezTo>
                  <a:pt x="2935510" y="1011773"/>
                  <a:pt x="2933129" y="1009773"/>
                  <a:pt x="2931795" y="1007011"/>
                </a:cubicBezTo>
                <a:cubicBezTo>
                  <a:pt x="2927985" y="1014155"/>
                  <a:pt x="2937034" y="1011869"/>
                  <a:pt x="2931414" y="1020346"/>
                </a:cubicBezTo>
                <a:cubicBezTo>
                  <a:pt x="2927033" y="1018631"/>
                  <a:pt x="2924556" y="1022537"/>
                  <a:pt x="2920746" y="1022441"/>
                </a:cubicBezTo>
                <a:cubicBezTo>
                  <a:pt x="2916650" y="1011011"/>
                  <a:pt x="2900172" y="1023203"/>
                  <a:pt x="2890361" y="1009583"/>
                </a:cubicBezTo>
                <a:cubicBezTo>
                  <a:pt x="2892076" y="1006535"/>
                  <a:pt x="2894552" y="1005868"/>
                  <a:pt x="2895505" y="1000439"/>
                </a:cubicBezTo>
                <a:cubicBezTo>
                  <a:pt x="2888552" y="999010"/>
                  <a:pt x="2885313" y="1009202"/>
                  <a:pt x="2878455" y="1008344"/>
                </a:cubicBezTo>
                <a:cubicBezTo>
                  <a:pt x="2880074" y="1005011"/>
                  <a:pt x="2882932" y="1005201"/>
                  <a:pt x="2884646" y="1002248"/>
                </a:cubicBezTo>
                <a:cubicBezTo>
                  <a:pt x="2869311" y="1016726"/>
                  <a:pt x="2854452" y="990247"/>
                  <a:pt x="2848737" y="987485"/>
                </a:cubicBezTo>
                <a:cubicBezTo>
                  <a:pt x="2850547" y="988818"/>
                  <a:pt x="2851785" y="993009"/>
                  <a:pt x="2848833" y="993009"/>
                </a:cubicBezTo>
                <a:cubicBezTo>
                  <a:pt x="2820638" y="977388"/>
                  <a:pt x="2793111" y="974054"/>
                  <a:pt x="2765298" y="962815"/>
                </a:cubicBezTo>
                <a:cubicBezTo>
                  <a:pt x="2766155" y="960053"/>
                  <a:pt x="2769489" y="960148"/>
                  <a:pt x="2767108" y="958052"/>
                </a:cubicBezTo>
                <a:cubicBezTo>
                  <a:pt x="2753773" y="955290"/>
                  <a:pt x="2678144" y="957195"/>
                  <a:pt x="2701766" y="933097"/>
                </a:cubicBezTo>
                <a:cubicBezTo>
                  <a:pt x="2700528" y="932049"/>
                  <a:pt x="2698147" y="931478"/>
                  <a:pt x="2699004" y="929192"/>
                </a:cubicBezTo>
                <a:cubicBezTo>
                  <a:pt x="2701385" y="929763"/>
                  <a:pt x="2704148" y="931668"/>
                  <a:pt x="2705576" y="929001"/>
                </a:cubicBezTo>
                <a:cubicBezTo>
                  <a:pt x="2701385" y="923000"/>
                  <a:pt x="2687669" y="925763"/>
                  <a:pt x="2679287" y="923953"/>
                </a:cubicBezTo>
                <a:cubicBezTo>
                  <a:pt x="2678716" y="920048"/>
                  <a:pt x="2679097" y="915571"/>
                  <a:pt x="2677573" y="912142"/>
                </a:cubicBezTo>
                <a:cubicBezTo>
                  <a:pt x="2656808" y="923191"/>
                  <a:pt x="2658142" y="893378"/>
                  <a:pt x="2641092" y="894521"/>
                </a:cubicBezTo>
                <a:cubicBezTo>
                  <a:pt x="2643187" y="888044"/>
                  <a:pt x="2649093" y="895568"/>
                  <a:pt x="2650617" y="887282"/>
                </a:cubicBezTo>
                <a:cubicBezTo>
                  <a:pt x="2623280" y="899188"/>
                  <a:pt x="2597753" y="868327"/>
                  <a:pt x="2567750" y="863564"/>
                </a:cubicBezTo>
                <a:cubicBezTo>
                  <a:pt x="2569941" y="857087"/>
                  <a:pt x="2577370" y="870232"/>
                  <a:pt x="2578418" y="859659"/>
                </a:cubicBezTo>
                <a:cubicBezTo>
                  <a:pt x="2567178" y="858707"/>
                  <a:pt x="2553367" y="852325"/>
                  <a:pt x="2538794" y="845657"/>
                </a:cubicBezTo>
                <a:cubicBezTo>
                  <a:pt x="2524220" y="838609"/>
                  <a:pt x="2509076" y="831275"/>
                  <a:pt x="2495264" y="828893"/>
                </a:cubicBezTo>
                <a:cubicBezTo>
                  <a:pt x="2504313" y="824321"/>
                  <a:pt x="2489740" y="822512"/>
                  <a:pt x="2492026" y="816130"/>
                </a:cubicBezTo>
                <a:cubicBezTo>
                  <a:pt x="2515743" y="807843"/>
                  <a:pt x="2526887" y="830227"/>
                  <a:pt x="2554796" y="827274"/>
                </a:cubicBezTo>
                <a:cubicBezTo>
                  <a:pt x="2555272" y="823464"/>
                  <a:pt x="2562416" y="816035"/>
                  <a:pt x="2558129" y="814701"/>
                </a:cubicBezTo>
                <a:cubicBezTo>
                  <a:pt x="2542318" y="834037"/>
                  <a:pt x="2524887" y="810224"/>
                  <a:pt x="2505742" y="810986"/>
                </a:cubicBezTo>
                <a:cubicBezTo>
                  <a:pt x="2506599" y="806986"/>
                  <a:pt x="2500694" y="806319"/>
                  <a:pt x="2506218" y="799937"/>
                </a:cubicBezTo>
                <a:cubicBezTo>
                  <a:pt x="2485454" y="806795"/>
                  <a:pt x="2458022" y="790889"/>
                  <a:pt x="2439353" y="772410"/>
                </a:cubicBezTo>
                <a:cubicBezTo>
                  <a:pt x="2428970" y="779935"/>
                  <a:pt x="2421636" y="762218"/>
                  <a:pt x="2408873" y="763838"/>
                </a:cubicBezTo>
                <a:cubicBezTo>
                  <a:pt x="2414588" y="762314"/>
                  <a:pt x="2418207" y="751931"/>
                  <a:pt x="2424970" y="754313"/>
                </a:cubicBezTo>
                <a:cubicBezTo>
                  <a:pt x="2424303" y="761456"/>
                  <a:pt x="2414397" y="761647"/>
                  <a:pt x="2422398" y="764504"/>
                </a:cubicBezTo>
                <a:cubicBezTo>
                  <a:pt x="2432971" y="748598"/>
                  <a:pt x="2451926" y="771553"/>
                  <a:pt x="2459831" y="767838"/>
                </a:cubicBezTo>
                <a:cubicBezTo>
                  <a:pt x="2455259" y="764981"/>
                  <a:pt x="2464308" y="765076"/>
                  <a:pt x="2464213" y="758504"/>
                </a:cubicBezTo>
                <a:cubicBezTo>
                  <a:pt x="2453164" y="761075"/>
                  <a:pt x="2449163" y="750788"/>
                  <a:pt x="2438400" y="754884"/>
                </a:cubicBezTo>
                <a:cubicBezTo>
                  <a:pt x="2437543" y="745835"/>
                  <a:pt x="2425256" y="731548"/>
                  <a:pt x="2427161" y="749645"/>
                </a:cubicBezTo>
                <a:cubicBezTo>
                  <a:pt x="2427161" y="733167"/>
                  <a:pt x="2406968" y="736787"/>
                  <a:pt x="2405634" y="722499"/>
                </a:cubicBezTo>
                <a:cubicBezTo>
                  <a:pt x="2425160" y="733929"/>
                  <a:pt x="2437733" y="726881"/>
                  <a:pt x="2453164" y="733453"/>
                </a:cubicBezTo>
                <a:cubicBezTo>
                  <a:pt x="2448211" y="721261"/>
                  <a:pt x="2441067" y="723356"/>
                  <a:pt x="2432876" y="718308"/>
                </a:cubicBezTo>
                <a:cubicBezTo>
                  <a:pt x="2434304" y="715070"/>
                  <a:pt x="2436209" y="713641"/>
                  <a:pt x="2438019" y="712212"/>
                </a:cubicBezTo>
                <a:cubicBezTo>
                  <a:pt x="2411540" y="698115"/>
                  <a:pt x="2392394" y="692495"/>
                  <a:pt x="2379345" y="667445"/>
                </a:cubicBezTo>
                <a:cubicBezTo>
                  <a:pt x="2377726" y="670016"/>
                  <a:pt x="2376488" y="674207"/>
                  <a:pt x="2374106" y="673445"/>
                </a:cubicBezTo>
                <a:cubicBezTo>
                  <a:pt x="2366772" y="658015"/>
                  <a:pt x="2342483" y="651252"/>
                  <a:pt x="2329529" y="646109"/>
                </a:cubicBezTo>
                <a:cubicBezTo>
                  <a:pt x="2331720" y="647537"/>
                  <a:pt x="2333625" y="648966"/>
                  <a:pt x="2330958" y="652490"/>
                </a:cubicBezTo>
                <a:cubicBezTo>
                  <a:pt x="2322671" y="648585"/>
                  <a:pt x="2311908" y="645918"/>
                  <a:pt x="2315718" y="636488"/>
                </a:cubicBezTo>
                <a:cubicBezTo>
                  <a:pt x="2310956" y="635250"/>
                  <a:pt x="2308860" y="645728"/>
                  <a:pt x="2303621" y="642013"/>
                </a:cubicBezTo>
                <a:cubicBezTo>
                  <a:pt x="2300383" y="634012"/>
                  <a:pt x="2302478" y="623820"/>
                  <a:pt x="2297906" y="616295"/>
                </a:cubicBezTo>
                <a:cubicBezTo>
                  <a:pt x="2299240" y="628202"/>
                  <a:pt x="2265617" y="617057"/>
                  <a:pt x="2282190" y="605532"/>
                </a:cubicBezTo>
                <a:cubicBezTo>
                  <a:pt x="2271332" y="598103"/>
                  <a:pt x="2261426" y="601722"/>
                  <a:pt x="2259521" y="585434"/>
                </a:cubicBezTo>
                <a:cubicBezTo>
                  <a:pt x="2253901" y="587911"/>
                  <a:pt x="2248567" y="591340"/>
                  <a:pt x="2242471" y="591245"/>
                </a:cubicBezTo>
                <a:cubicBezTo>
                  <a:pt x="2232470" y="613819"/>
                  <a:pt x="2227136" y="614390"/>
                  <a:pt x="2219420" y="631440"/>
                </a:cubicBezTo>
                <a:cubicBezTo>
                  <a:pt x="2231993" y="631631"/>
                  <a:pt x="2240661" y="632583"/>
                  <a:pt x="2236661" y="648776"/>
                </a:cubicBezTo>
                <a:cubicBezTo>
                  <a:pt x="2241899" y="643727"/>
                  <a:pt x="2256854" y="651728"/>
                  <a:pt x="2257425" y="659253"/>
                </a:cubicBezTo>
                <a:cubicBezTo>
                  <a:pt x="2277618" y="651443"/>
                  <a:pt x="2285333" y="679637"/>
                  <a:pt x="2307146" y="686685"/>
                </a:cubicBezTo>
                <a:cubicBezTo>
                  <a:pt x="2300478" y="697258"/>
                  <a:pt x="2312099" y="692495"/>
                  <a:pt x="2310860" y="702782"/>
                </a:cubicBezTo>
                <a:cubicBezTo>
                  <a:pt x="2303621" y="700401"/>
                  <a:pt x="2296763" y="699639"/>
                  <a:pt x="2289715" y="698210"/>
                </a:cubicBezTo>
                <a:cubicBezTo>
                  <a:pt x="2296001" y="692400"/>
                  <a:pt x="2293906" y="689162"/>
                  <a:pt x="2292858" y="682589"/>
                </a:cubicBezTo>
                <a:cubicBezTo>
                  <a:pt x="2286857" y="688114"/>
                  <a:pt x="2278094" y="681637"/>
                  <a:pt x="2277809" y="675255"/>
                </a:cubicBezTo>
                <a:cubicBezTo>
                  <a:pt x="2270760" y="683828"/>
                  <a:pt x="2283714" y="683256"/>
                  <a:pt x="2282571" y="689066"/>
                </a:cubicBezTo>
                <a:cubicBezTo>
                  <a:pt x="2273618" y="688876"/>
                  <a:pt x="2263997" y="686114"/>
                  <a:pt x="2255330" y="687066"/>
                </a:cubicBezTo>
                <a:cubicBezTo>
                  <a:pt x="2258187" y="672398"/>
                  <a:pt x="2243900" y="666111"/>
                  <a:pt x="2232374" y="666778"/>
                </a:cubicBezTo>
                <a:cubicBezTo>
                  <a:pt x="2231327" y="659539"/>
                  <a:pt x="2231803" y="658777"/>
                  <a:pt x="2238185" y="655348"/>
                </a:cubicBezTo>
                <a:cubicBezTo>
                  <a:pt x="2215610" y="656491"/>
                  <a:pt x="2195798" y="642489"/>
                  <a:pt x="2188464" y="627344"/>
                </a:cubicBezTo>
                <a:cubicBezTo>
                  <a:pt x="2181606" y="634393"/>
                  <a:pt x="2177225" y="630583"/>
                  <a:pt x="2173510" y="625154"/>
                </a:cubicBezTo>
                <a:cubicBezTo>
                  <a:pt x="2172557" y="623725"/>
                  <a:pt x="2171700" y="622391"/>
                  <a:pt x="2170748" y="620963"/>
                </a:cubicBezTo>
                <a:cubicBezTo>
                  <a:pt x="2169700" y="619534"/>
                  <a:pt x="2168462" y="618010"/>
                  <a:pt x="2167319" y="616772"/>
                </a:cubicBezTo>
                <a:cubicBezTo>
                  <a:pt x="2164937" y="614295"/>
                  <a:pt x="2162556" y="612581"/>
                  <a:pt x="2159984" y="612962"/>
                </a:cubicBezTo>
                <a:cubicBezTo>
                  <a:pt x="2162651" y="615914"/>
                  <a:pt x="2163794" y="619343"/>
                  <a:pt x="2163413" y="623249"/>
                </a:cubicBezTo>
                <a:cubicBezTo>
                  <a:pt x="2157222" y="618105"/>
                  <a:pt x="2154650" y="623725"/>
                  <a:pt x="2148459" y="618581"/>
                </a:cubicBezTo>
                <a:cubicBezTo>
                  <a:pt x="2153603" y="609914"/>
                  <a:pt x="2144078" y="606008"/>
                  <a:pt x="2140458" y="600198"/>
                </a:cubicBezTo>
                <a:cubicBezTo>
                  <a:pt x="2136077" y="603341"/>
                  <a:pt x="2143506" y="611247"/>
                  <a:pt x="2135791" y="609342"/>
                </a:cubicBezTo>
                <a:cubicBezTo>
                  <a:pt x="2117598" y="597150"/>
                  <a:pt x="2111121" y="591530"/>
                  <a:pt x="2093119" y="590959"/>
                </a:cubicBezTo>
                <a:cubicBezTo>
                  <a:pt x="2094833" y="582386"/>
                  <a:pt x="2100072" y="576862"/>
                  <a:pt x="2086070" y="570194"/>
                </a:cubicBezTo>
                <a:cubicBezTo>
                  <a:pt x="2084261" y="574290"/>
                  <a:pt x="2081975" y="577148"/>
                  <a:pt x="2079212" y="578291"/>
                </a:cubicBezTo>
                <a:cubicBezTo>
                  <a:pt x="2083499" y="584101"/>
                  <a:pt x="2092166" y="576290"/>
                  <a:pt x="2090738" y="584006"/>
                </a:cubicBezTo>
                <a:cubicBezTo>
                  <a:pt x="2075021" y="581815"/>
                  <a:pt x="2072735" y="561908"/>
                  <a:pt x="2053876" y="571433"/>
                </a:cubicBezTo>
                <a:cubicBezTo>
                  <a:pt x="2051495" y="567718"/>
                  <a:pt x="2045780" y="565146"/>
                  <a:pt x="2051399" y="558764"/>
                </a:cubicBezTo>
                <a:cubicBezTo>
                  <a:pt x="2055400" y="561908"/>
                  <a:pt x="2048923" y="568670"/>
                  <a:pt x="2057305" y="570290"/>
                </a:cubicBezTo>
                <a:cubicBezTo>
                  <a:pt x="2059686" y="558098"/>
                  <a:pt x="2071592" y="563908"/>
                  <a:pt x="2079117" y="566765"/>
                </a:cubicBezTo>
                <a:cubicBezTo>
                  <a:pt x="2064544" y="558288"/>
                  <a:pt x="2067687" y="528761"/>
                  <a:pt x="2053495" y="542477"/>
                </a:cubicBezTo>
                <a:cubicBezTo>
                  <a:pt x="2033492" y="525332"/>
                  <a:pt x="2021396" y="508758"/>
                  <a:pt x="2000345" y="489041"/>
                </a:cubicBezTo>
                <a:cubicBezTo>
                  <a:pt x="2002441" y="485993"/>
                  <a:pt x="2006156" y="486851"/>
                  <a:pt x="2008442" y="484184"/>
                </a:cubicBezTo>
                <a:cubicBezTo>
                  <a:pt x="1997964" y="473516"/>
                  <a:pt x="1982629" y="486755"/>
                  <a:pt x="1987772" y="471896"/>
                </a:cubicBezTo>
                <a:cubicBezTo>
                  <a:pt x="1999679" y="477040"/>
                  <a:pt x="2012823" y="485422"/>
                  <a:pt x="2021300" y="481612"/>
                </a:cubicBezTo>
                <a:cubicBezTo>
                  <a:pt x="2016919" y="479231"/>
                  <a:pt x="2013966" y="476373"/>
                  <a:pt x="2013776" y="472563"/>
                </a:cubicBezTo>
                <a:cubicBezTo>
                  <a:pt x="2021872" y="482945"/>
                  <a:pt x="2020252" y="464562"/>
                  <a:pt x="2037683" y="477897"/>
                </a:cubicBezTo>
                <a:cubicBezTo>
                  <a:pt x="2039874" y="468086"/>
                  <a:pt x="2048161" y="473992"/>
                  <a:pt x="2051590" y="467229"/>
                </a:cubicBezTo>
                <a:cubicBezTo>
                  <a:pt x="2047494" y="460847"/>
                  <a:pt x="2036921" y="456656"/>
                  <a:pt x="2036540" y="448941"/>
                </a:cubicBezTo>
                <a:cubicBezTo>
                  <a:pt x="2058543" y="450941"/>
                  <a:pt x="2069783" y="457799"/>
                  <a:pt x="2075402" y="472754"/>
                </a:cubicBezTo>
                <a:cubicBezTo>
                  <a:pt x="2071402" y="472277"/>
                  <a:pt x="2064449" y="464086"/>
                  <a:pt x="2062353" y="469325"/>
                </a:cubicBezTo>
                <a:cubicBezTo>
                  <a:pt x="2076355" y="474278"/>
                  <a:pt x="2049971" y="473611"/>
                  <a:pt x="2063877" y="478564"/>
                </a:cubicBezTo>
                <a:cubicBezTo>
                  <a:pt x="2075402" y="472468"/>
                  <a:pt x="2083975" y="476373"/>
                  <a:pt x="2094071" y="476278"/>
                </a:cubicBezTo>
                <a:cubicBezTo>
                  <a:pt x="2084737" y="483231"/>
                  <a:pt x="2107787" y="475421"/>
                  <a:pt x="2104835" y="490280"/>
                </a:cubicBezTo>
                <a:cubicBezTo>
                  <a:pt x="2109978" y="490089"/>
                  <a:pt x="2113312" y="484946"/>
                  <a:pt x="2118741" y="485708"/>
                </a:cubicBezTo>
                <a:cubicBezTo>
                  <a:pt x="2129790" y="509520"/>
                  <a:pt x="2166271" y="525427"/>
                  <a:pt x="2183606" y="538190"/>
                </a:cubicBezTo>
                <a:cubicBezTo>
                  <a:pt x="2181511" y="533809"/>
                  <a:pt x="2174081" y="530951"/>
                  <a:pt x="2178844" y="524379"/>
                </a:cubicBezTo>
                <a:cubicBezTo>
                  <a:pt x="2181225" y="525522"/>
                  <a:pt x="2182559" y="523903"/>
                  <a:pt x="2184749" y="524474"/>
                </a:cubicBezTo>
                <a:cubicBezTo>
                  <a:pt x="2186750" y="538381"/>
                  <a:pt x="2208371" y="534761"/>
                  <a:pt x="2204752" y="548858"/>
                </a:cubicBezTo>
                <a:cubicBezTo>
                  <a:pt x="2207990" y="550382"/>
                  <a:pt x="2209800" y="551144"/>
                  <a:pt x="2211229" y="551621"/>
                </a:cubicBezTo>
                <a:cubicBezTo>
                  <a:pt x="2212753" y="552192"/>
                  <a:pt x="2213801" y="552573"/>
                  <a:pt x="2214753" y="553049"/>
                </a:cubicBezTo>
                <a:cubicBezTo>
                  <a:pt x="2216563" y="554002"/>
                  <a:pt x="2217611" y="555240"/>
                  <a:pt x="2219230" y="559050"/>
                </a:cubicBezTo>
                <a:cubicBezTo>
                  <a:pt x="2223516" y="554859"/>
                  <a:pt x="2223802" y="547906"/>
                  <a:pt x="2233327" y="554669"/>
                </a:cubicBezTo>
                <a:cubicBezTo>
                  <a:pt x="2230374" y="559050"/>
                  <a:pt x="2225993" y="556574"/>
                  <a:pt x="2223040" y="560955"/>
                </a:cubicBezTo>
                <a:cubicBezTo>
                  <a:pt x="2237327" y="569337"/>
                  <a:pt x="2268379" y="574290"/>
                  <a:pt x="2271141" y="591054"/>
                </a:cubicBezTo>
                <a:cubicBezTo>
                  <a:pt x="2292287" y="579529"/>
                  <a:pt x="2306098" y="591149"/>
                  <a:pt x="2318671" y="603151"/>
                </a:cubicBezTo>
                <a:cubicBezTo>
                  <a:pt x="2331244" y="615152"/>
                  <a:pt x="2342769" y="628202"/>
                  <a:pt x="2358962" y="620105"/>
                </a:cubicBezTo>
                <a:cubicBezTo>
                  <a:pt x="2357438" y="623153"/>
                  <a:pt x="2361152" y="623820"/>
                  <a:pt x="2360390" y="626582"/>
                </a:cubicBezTo>
                <a:cubicBezTo>
                  <a:pt x="2356199" y="622868"/>
                  <a:pt x="2353247" y="624296"/>
                  <a:pt x="2351342" y="630773"/>
                </a:cubicBezTo>
                <a:cubicBezTo>
                  <a:pt x="2361152" y="634679"/>
                  <a:pt x="2360390" y="635536"/>
                  <a:pt x="2371439" y="646299"/>
                </a:cubicBezTo>
                <a:cubicBezTo>
                  <a:pt x="2374964" y="632202"/>
                  <a:pt x="2359628" y="626868"/>
                  <a:pt x="2359343" y="614676"/>
                </a:cubicBezTo>
                <a:cubicBezTo>
                  <a:pt x="2365439" y="612295"/>
                  <a:pt x="2373725" y="619724"/>
                  <a:pt x="2380964" y="622296"/>
                </a:cubicBezTo>
                <a:cubicBezTo>
                  <a:pt x="2381917" y="614390"/>
                  <a:pt x="2365248" y="606008"/>
                  <a:pt x="2360200" y="603627"/>
                </a:cubicBezTo>
                <a:cubicBezTo>
                  <a:pt x="2360009" y="603532"/>
                  <a:pt x="2355533" y="610580"/>
                  <a:pt x="2353056" y="608675"/>
                </a:cubicBezTo>
                <a:cubicBezTo>
                  <a:pt x="2350770" y="606866"/>
                  <a:pt x="2351532" y="599912"/>
                  <a:pt x="2349056" y="598103"/>
                </a:cubicBezTo>
                <a:cubicBezTo>
                  <a:pt x="2337721" y="589816"/>
                  <a:pt x="2313813" y="592673"/>
                  <a:pt x="2314194" y="575243"/>
                </a:cubicBezTo>
                <a:cubicBezTo>
                  <a:pt x="2320100" y="579910"/>
                  <a:pt x="2324767" y="578100"/>
                  <a:pt x="2328767" y="574004"/>
                </a:cubicBezTo>
                <a:cubicBezTo>
                  <a:pt x="2295049" y="563527"/>
                  <a:pt x="2279428" y="546953"/>
                  <a:pt x="2243233" y="530856"/>
                </a:cubicBezTo>
                <a:cubicBezTo>
                  <a:pt x="2244376" y="528570"/>
                  <a:pt x="2246186" y="528856"/>
                  <a:pt x="2247424" y="527237"/>
                </a:cubicBezTo>
                <a:cubicBezTo>
                  <a:pt x="2239994" y="526760"/>
                  <a:pt x="2234089" y="522665"/>
                  <a:pt x="2227707" y="519140"/>
                </a:cubicBezTo>
                <a:cubicBezTo>
                  <a:pt x="2226278" y="518378"/>
                  <a:pt x="2224183" y="517331"/>
                  <a:pt x="2221992" y="516283"/>
                </a:cubicBezTo>
                <a:cubicBezTo>
                  <a:pt x="2219801" y="515330"/>
                  <a:pt x="2217611" y="514473"/>
                  <a:pt x="2215325" y="513711"/>
                </a:cubicBezTo>
                <a:cubicBezTo>
                  <a:pt x="2210657" y="512282"/>
                  <a:pt x="2205704" y="511520"/>
                  <a:pt x="2199989" y="511997"/>
                </a:cubicBezTo>
                <a:cubicBezTo>
                  <a:pt x="2202275" y="508949"/>
                  <a:pt x="2205895" y="510092"/>
                  <a:pt x="2208276" y="507520"/>
                </a:cubicBezTo>
                <a:cubicBezTo>
                  <a:pt x="2197418" y="504377"/>
                  <a:pt x="2187512" y="504091"/>
                  <a:pt x="2177606" y="503710"/>
                </a:cubicBezTo>
                <a:cubicBezTo>
                  <a:pt x="2185416" y="500662"/>
                  <a:pt x="2173605" y="492185"/>
                  <a:pt x="2175129" y="485231"/>
                </a:cubicBezTo>
                <a:cubicBezTo>
                  <a:pt x="2173034" y="490470"/>
                  <a:pt x="2169509" y="491518"/>
                  <a:pt x="2164556" y="488565"/>
                </a:cubicBezTo>
                <a:cubicBezTo>
                  <a:pt x="2161032" y="482660"/>
                  <a:pt x="2170367" y="484469"/>
                  <a:pt x="2165699" y="480469"/>
                </a:cubicBezTo>
                <a:cubicBezTo>
                  <a:pt x="2152174" y="477135"/>
                  <a:pt x="2137791" y="471420"/>
                  <a:pt x="2125599" y="471992"/>
                </a:cubicBezTo>
                <a:cubicBezTo>
                  <a:pt x="2127504" y="467705"/>
                  <a:pt x="2141601" y="470182"/>
                  <a:pt x="2135981" y="462752"/>
                </a:cubicBezTo>
                <a:cubicBezTo>
                  <a:pt x="2115122" y="467420"/>
                  <a:pt x="2083975" y="430558"/>
                  <a:pt x="2069973" y="421985"/>
                </a:cubicBezTo>
                <a:cubicBezTo>
                  <a:pt x="2075879" y="428177"/>
                  <a:pt x="2058829" y="425891"/>
                  <a:pt x="2059115" y="419795"/>
                </a:cubicBezTo>
                <a:cubicBezTo>
                  <a:pt x="2053114" y="424081"/>
                  <a:pt x="2065401" y="431510"/>
                  <a:pt x="2057210" y="430177"/>
                </a:cubicBezTo>
                <a:cubicBezTo>
                  <a:pt x="2058257" y="419509"/>
                  <a:pt x="2038922" y="418747"/>
                  <a:pt x="2038445" y="413032"/>
                </a:cubicBezTo>
                <a:cubicBezTo>
                  <a:pt x="2038445" y="402935"/>
                  <a:pt x="2047399" y="415413"/>
                  <a:pt x="2049113" y="409412"/>
                </a:cubicBezTo>
                <a:cubicBezTo>
                  <a:pt x="2041589" y="399506"/>
                  <a:pt x="2031873" y="390362"/>
                  <a:pt x="2020062" y="381885"/>
                </a:cubicBezTo>
                <a:cubicBezTo>
                  <a:pt x="2033969" y="382076"/>
                  <a:pt x="2050161" y="391982"/>
                  <a:pt x="2067973" y="401602"/>
                </a:cubicBezTo>
                <a:cubicBezTo>
                  <a:pt x="2076831" y="406364"/>
                  <a:pt x="2086166" y="411032"/>
                  <a:pt x="2095691" y="414365"/>
                </a:cubicBezTo>
                <a:cubicBezTo>
                  <a:pt x="2105025" y="417890"/>
                  <a:pt x="2114645" y="419985"/>
                  <a:pt x="2124551" y="419604"/>
                </a:cubicBezTo>
                <a:cubicBezTo>
                  <a:pt x="2125218" y="413127"/>
                  <a:pt x="2113121" y="416366"/>
                  <a:pt x="2109121" y="414842"/>
                </a:cubicBezTo>
                <a:cubicBezTo>
                  <a:pt x="2114836" y="398840"/>
                  <a:pt x="2101596" y="409412"/>
                  <a:pt x="2098072" y="400840"/>
                </a:cubicBezTo>
                <a:cubicBezTo>
                  <a:pt x="2113312" y="384933"/>
                  <a:pt x="2123218" y="414842"/>
                  <a:pt x="2136267" y="413984"/>
                </a:cubicBezTo>
                <a:cubicBezTo>
                  <a:pt x="2133505" y="412270"/>
                  <a:pt x="2130933" y="410460"/>
                  <a:pt x="2133695" y="406936"/>
                </a:cubicBezTo>
                <a:cubicBezTo>
                  <a:pt x="2136077" y="408079"/>
                  <a:pt x="2137410" y="406460"/>
                  <a:pt x="2139601" y="407031"/>
                </a:cubicBezTo>
                <a:cubicBezTo>
                  <a:pt x="2153888" y="415985"/>
                  <a:pt x="2176082" y="437606"/>
                  <a:pt x="2183797" y="426176"/>
                </a:cubicBezTo>
                <a:cubicBezTo>
                  <a:pt x="2194941" y="433130"/>
                  <a:pt x="2196275" y="453323"/>
                  <a:pt x="2209133" y="453227"/>
                </a:cubicBezTo>
                <a:cubicBezTo>
                  <a:pt x="2198846" y="442845"/>
                  <a:pt x="2189893" y="432082"/>
                  <a:pt x="2190750" y="418175"/>
                </a:cubicBezTo>
                <a:cubicBezTo>
                  <a:pt x="2192560" y="415127"/>
                  <a:pt x="2208752" y="425414"/>
                  <a:pt x="2202656" y="418366"/>
                </a:cubicBezTo>
                <a:cubicBezTo>
                  <a:pt x="2181511" y="417032"/>
                  <a:pt x="2175605" y="412556"/>
                  <a:pt x="2158460" y="404936"/>
                </a:cubicBezTo>
                <a:cubicBezTo>
                  <a:pt x="2158460" y="409508"/>
                  <a:pt x="2170462" y="410270"/>
                  <a:pt x="2164652" y="416651"/>
                </a:cubicBezTo>
                <a:cubicBezTo>
                  <a:pt x="2157794" y="412365"/>
                  <a:pt x="2144744" y="409984"/>
                  <a:pt x="2147697" y="402459"/>
                </a:cubicBezTo>
                <a:cubicBezTo>
                  <a:pt x="2156460" y="402173"/>
                  <a:pt x="2149983" y="388553"/>
                  <a:pt x="2146268" y="393125"/>
                </a:cubicBezTo>
                <a:cubicBezTo>
                  <a:pt x="2151793" y="398459"/>
                  <a:pt x="2140077" y="400649"/>
                  <a:pt x="2136934" y="399983"/>
                </a:cubicBezTo>
                <a:cubicBezTo>
                  <a:pt x="2138172" y="396363"/>
                  <a:pt x="2132171" y="394934"/>
                  <a:pt x="2128457" y="392934"/>
                </a:cubicBezTo>
                <a:cubicBezTo>
                  <a:pt x="2130552" y="388934"/>
                  <a:pt x="2131409" y="385409"/>
                  <a:pt x="2130552" y="382457"/>
                </a:cubicBezTo>
                <a:cubicBezTo>
                  <a:pt x="2123218" y="378551"/>
                  <a:pt x="2117693" y="379599"/>
                  <a:pt x="2111502" y="378742"/>
                </a:cubicBezTo>
                <a:cubicBezTo>
                  <a:pt x="2085689" y="351119"/>
                  <a:pt x="2029301" y="355787"/>
                  <a:pt x="2002536" y="334355"/>
                </a:cubicBezTo>
                <a:cubicBezTo>
                  <a:pt x="2004155" y="334927"/>
                  <a:pt x="2005679" y="335403"/>
                  <a:pt x="2006060" y="333117"/>
                </a:cubicBezTo>
                <a:cubicBezTo>
                  <a:pt x="1996154" y="341023"/>
                  <a:pt x="1984439" y="325973"/>
                  <a:pt x="1982057" y="333498"/>
                </a:cubicBezTo>
                <a:cubicBezTo>
                  <a:pt x="1980248" y="329974"/>
                  <a:pt x="1968437" y="319877"/>
                  <a:pt x="1965674" y="323211"/>
                </a:cubicBezTo>
                <a:cubicBezTo>
                  <a:pt x="1965389" y="327974"/>
                  <a:pt x="1977581" y="328355"/>
                  <a:pt x="1976056" y="333593"/>
                </a:cubicBezTo>
                <a:cubicBezTo>
                  <a:pt x="1974342" y="335975"/>
                  <a:pt x="1971675" y="335975"/>
                  <a:pt x="1969103" y="336070"/>
                </a:cubicBezTo>
                <a:cubicBezTo>
                  <a:pt x="1965389" y="326735"/>
                  <a:pt x="1963007" y="329307"/>
                  <a:pt x="1954054" y="329402"/>
                </a:cubicBezTo>
                <a:cubicBezTo>
                  <a:pt x="1952625" y="325973"/>
                  <a:pt x="1951006" y="322544"/>
                  <a:pt x="1949387" y="319115"/>
                </a:cubicBezTo>
                <a:cubicBezTo>
                  <a:pt x="1931861" y="315877"/>
                  <a:pt x="1925288" y="312162"/>
                  <a:pt x="1908905" y="307685"/>
                </a:cubicBezTo>
                <a:cubicBezTo>
                  <a:pt x="1910144" y="304352"/>
                  <a:pt x="1912239" y="303018"/>
                  <a:pt x="1914430" y="301685"/>
                </a:cubicBezTo>
                <a:cubicBezTo>
                  <a:pt x="1906619" y="301208"/>
                  <a:pt x="1900333" y="298732"/>
                  <a:pt x="1897475" y="291779"/>
                </a:cubicBezTo>
                <a:cubicBezTo>
                  <a:pt x="1906048" y="292350"/>
                  <a:pt x="1913382" y="290255"/>
                  <a:pt x="1920431" y="287397"/>
                </a:cubicBezTo>
                <a:cubicBezTo>
                  <a:pt x="1907477" y="286540"/>
                  <a:pt x="1890331" y="276443"/>
                  <a:pt x="1882045" y="285302"/>
                </a:cubicBezTo>
                <a:cubicBezTo>
                  <a:pt x="1886045" y="288635"/>
                  <a:pt x="1895570" y="282825"/>
                  <a:pt x="1894904" y="290636"/>
                </a:cubicBezTo>
                <a:cubicBezTo>
                  <a:pt x="1886045" y="289588"/>
                  <a:pt x="1877949" y="289778"/>
                  <a:pt x="1870424" y="291588"/>
                </a:cubicBezTo>
                <a:cubicBezTo>
                  <a:pt x="1872520" y="287492"/>
                  <a:pt x="1870139" y="285016"/>
                  <a:pt x="1864709" y="283682"/>
                </a:cubicBezTo>
                <a:cubicBezTo>
                  <a:pt x="1872806" y="280063"/>
                  <a:pt x="1867091" y="269300"/>
                  <a:pt x="1863662" y="263775"/>
                </a:cubicBezTo>
                <a:cubicBezTo>
                  <a:pt x="1858423" y="271776"/>
                  <a:pt x="1865567" y="275205"/>
                  <a:pt x="1862138" y="282635"/>
                </a:cubicBezTo>
                <a:cubicBezTo>
                  <a:pt x="1850993" y="275681"/>
                  <a:pt x="1857947" y="285302"/>
                  <a:pt x="1852517" y="284159"/>
                </a:cubicBezTo>
                <a:cubicBezTo>
                  <a:pt x="1838992" y="279777"/>
                  <a:pt x="1841373" y="269395"/>
                  <a:pt x="1830610" y="263966"/>
                </a:cubicBezTo>
                <a:cubicBezTo>
                  <a:pt x="1836611" y="257679"/>
                  <a:pt x="1847279" y="261108"/>
                  <a:pt x="1854327" y="257108"/>
                </a:cubicBezTo>
                <a:cubicBezTo>
                  <a:pt x="1840325" y="249583"/>
                  <a:pt x="1834896" y="259584"/>
                  <a:pt x="1822037" y="255012"/>
                </a:cubicBezTo>
                <a:cubicBezTo>
                  <a:pt x="1824704" y="249107"/>
                  <a:pt x="1830038" y="249488"/>
                  <a:pt x="1823085" y="244439"/>
                </a:cubicBezTo>
                <a:cubicBezTo>
                  <a:pt x="1800416" y="252821"/>
                  <a:pt x="1768126" y="235105"/>
                  <a:pt x="1746218" y="229390"/>
                </a:cubicBezTo>
                <a:cubicBezTo>
                  <a:pt x="1747552" y="236629"/>
                  <a:pt x="1755934" y="228056"/>
                  <a:pt x="1756029" y="235772"/>
                </a:cubicBezTo>
                <a:cubicBezTo>
                  <a:pt x="1754124" y="238915"/>
                  <a:pt x="1749171" y="236343"/>
                  <a:pt x="1746218" y="237677"/>
                </a:cubicBezTo>
                <a:cubicBezTo>
                  <a:pt x="1746885" y="231200"/>
                  <a:pt x="1737741" y="228628"/>
                  <a:pt x="1743456" y="220151"/>
                </a:cubicBezTo>
                <a:cubicBezTo>
                  <a:pt x="1725263" y="223199"/>
                  <a:pt x="1711643" y="209768"/>
                  <a:pt x="1690878" y="206149"/>
                </a:cubicBezTo>
                <a:cubicBezTo>
                  <a:pt x="1689640" y="201577"/>
                  <a:pt x="1690402" y="185670"/>
                  <a:pt x="1680401" y="191671"/>
                </a:cubicBezTo>
                <a:cubicBezTo>
                  <a:pt x="1683734" y="193100"/>
                  <a:pt x="1686782" y="194624"/>
                  <a:pt x="1684306" y="198434"/>
                </a:cubicBezTo>
                <a:cubicBezTo>
                  <a:pt x="1671733" y="196814"/>
                  <a:pt x="1663541" y="194147"/>
                  <a:pt x="1644491" y="187861"/>
                </a:cubicBezTo>
                <a:cubicBezTo>
                  <a:pt x="1648397" y="170144"/>
                  <a:pt x="1624870" y="163953"/>
                  <a:pt x="1616107" y="151475"/>
                </a:cubicBezTo>
                <a:cubicBezTo>
                  <a:pt x="1608773" y="152999"/>
                  <a:pt x="1617726" y="158619"/>
                  <a:pt x="1610963" y="157952"/>
                </a:cubicBezTo>
                <a:cubicBezTo>
                  <a:pt x="1586008" y="136616"/>
                  <a:pt x="1568672" y="131663"/>
                  <a:pt x="1530572" y="114137"/>
                </a:cubicBezTo>
                <a:cubicBezTo>
                  <a:pt x="1550956" y="115661"/>
                  <a:pt x="1513142" y="105565"/>
                  <a:pt x="1527524" y="102612"/>
                </a:cubicBezTo>
                <a:cubicBezTo>
                  <a:pt x="1513046" y="104231"/>
                  <a:pt x="1488662" y="101469"/>
                  <a:pt x="1482090" y="95087"/>
                </a:cubicBezTo>
                <a:cubicBezTo>
                  <a:pt x="1487329" y="94611"/>
                  <a:pt x="1483614" y="108137"/>
                  <a:pt x="1479423" y="104993"/>
                </a:cubicBezTo>
                <a:cubicBezTo>
                  <a:pt x="1474661" y="98897"/>
                  <a:pt x="1481138" y="95564"/>
                  <a:pt x="1469041" y="96707"/>
                </a:cubicBezTo>
                <a:cubicBezTo>
                  <a:pt x="1473137" y="88229"/>
                  <a:pt x="1471708" y="82419"/>
                  <a:pt x="1464183" y="79276"/>
                </a:cubicBezTo>
                <a:cubicBezTo>
                  <a:pt x="1459706" y="79657"/>
                  <a:pt x="1461230" y="88706"/>
                  <a:pt x="1455706" y="87563"/>
                </a:cubicBezTo>
                <a:cubicBezTo>
                  <a:pt x="1447610" y="80990"/>
                  <a:pt x="1444847" y="82229"/>
                  <a:pt x="1439323" y="77657"/>
                </a:cubicBezTo>
                <a:cubicBezTo>
                  <a:pt x="1443895" y="77466"/>
                  <a:pt x="1447514" y="75752"/>
                  <a:pt x="1450086" y="72704"/>
                </a:cubicBezTo>
                <a:cubicBezTo>
                  <a:pt x="1439799" y="71656"/>
                  <a:pt x="1446657" y="66227"/>
                  <a:pt x="1449038" y="64417"/>
                </a:cubicBezTo>
                <a:cubicBezTo>
                  <a:pt x="1440656" y="59464"/>
                  <a:pt x="1431608" y="54987"/>
                  <a:pt x="1427131" y="48224"/>
                </a:cubicBezTo>
                <a:cubicBezTo>
                  <a:pt x="1424178" y="60512"/>
                  <a:pt x="1430369" y="68608"/>
                  <a:pt x="1420368" y="75656"/>
                </a:cubicBezTo>
                <a:cubicBezTo>
                  <a:pt x="1429702" y="79276"/>
                  <a:pt x="1425988" y="89087"/>
                  <a:pt x="1428179" y="96135"/>
                </a:cubicBezTo>
                <a:cubicBezTo>
                  <a:pt x="1405509" y="91277"/>
                  <a:pt x="1379982" y="82991"/>
                  <a:pt x="1355598" y="72323"/>
                </a:cubicBezTo>
                <a:cubicBezTo>
                  <a:pt x="1331119" y="61750"/>
                  <a:pt x="1308545" y="48415"/>
                  <a:pt x="1289685" y="35080"/>
                </a:cubicBezTo>
                <a:cubicBezTo>
                  <a:pt x="1297496" y="28127"/>
                  <a:pt x="1299020" y="20697"/>
                  <a:pt x="1290923" y="11744"/>
                </a:cubicBezTo>
                <a:cubicBezTo>
                  <a:pt x="1276541" y="33746"/>
                  <a:pt x="1256824" y="28031"/>
                  <a:pt x="1234726" y="18411"/>
                </a:cubicBezTo>
                <a:cubicBezTo>
                  <a:pt x="1223677" y="13553"/>
                  <a:pt x="1212056" y="7743"/>
                  <a:pt x="1200436" y="3933"/>
                </a:cubicBezTo>
                <a:cubicBezTo>
                  <a:pt x="1194530" y="2028"/>
                  <a:pt x="1188815" y="599"/>
                  <a:pt x="1182910" y="123"/>
                </a:cubicBezTo>
                <a:cubicBezTo>
                  <a:pt x="1176909" y="-258"/>
                  <a:pt x="1170908" y="218"/>
                  <a:pt x="1165193" y="1933"/>
                </a:cubicBezTo>
                <a:cubicBezTo>
                  <a:pt x="1158431" y="15363"/>
                  <a:pt x="1165670" y="17935"/>
                  <a:pt x="1163955" y="32984"/>
                </a:cubicBezTo>
                <a:cubicBezTo>
                  <a:pt x="1138142" y="26984"/>
                  <a:pt x="1130332" y="39461"/>
                  <a:pt x="1118045" y="47272"/>
                </a:cubicBezTo>
                <a:cubicBezTo>
                  <a:pt x="1097947" y="49082"/>
                  <a:pt x="1089851" y="45462"/>
                  <a:pt x="1068038" y="45653"/>
                </a:cubicBezTo>
                <a:cubicBezTo>
                  <a:pt x="1068038" y="42509"/>
                  <a:pt x="1067753" y="39461"/>
                  <a:pt x="1062038" y="39652"/>
                </a:cubicBezTo>
                <a:cubicBezTo>
                  <a:pt x="1052798" y="40795"/>
                  <a:pt x="1070229" y="45557"/>
                  <a:pt x="1063943" y="52892"/>
                </a:cubicBezTo>
                <a:cubicBezTo>
                  <a:pt x="1052798" y="52130"/>
                  <a:pt x="1044797" y="58035"/>
                  <a:pt x="1037177" y="62988"/>
                </a:cubicBezTo>
                <a:cubicBezTo>
                  <a:pt x="1029557" y="67941"/>
                  <a:pt x="1022223" y="71942"/>
                  <a:pt x="1011460" y="68227"/>
                </a:cubicBezTo>
                <a:cubicBezTo>
                  <a:pt x="1016889" y="82895"/>
                  <a:pt x="1009269" y="90611"/>
                  <a:pt x="1005650" y="96135"/>
                </a:cubicBezTo>
                <a:cubicBezTo>
                  <a:pt x="1005840" y="92801"/>
                  <a:pt x="996601" y="92039"/>
                  <a:pt x="995648" y="95278"/>
                </a:cubicBezTo>
                <a:cubicBezTo>
                  <a:pt x="1000982" y="96516"/>
                  <a:pt x="995077" y="98897"/>
                  <a:pt x="988790" y="97278"/>
                </a:cubicBezTo>
                <a:cubicBezTo>
                  <a:pt x="996315" y="93754"/>
                  <a:pt x="973550" y="76418"/>
                  <a:pt x="969359" y="87848"/>
                </a:cubicBezTo>
                <a:cubicBezTo>
                  <a:pt x="980885" y="93849"/>
                  <a:pt x="1001554" y="100136"/>
                  <a:pt x="990886" y="112994"/>
                </a:cubicBezTo>
                <a:cubicBezTo>
                  <a:pt x="1002697" y="112709"/>
                  <a:pt x="1007745" y="116709"/>
                  <a:pt x="1010126" y="122519"/>
                </a:cubicBezTo>
                <a:cubicBezTo>
                  <a:pt x="1005840" y="125948"/>
                  <a:pt x="1001173" y="128996"/>
                  <a:pt x="996029" y="131568"/>
                </a:cubicBezTo>
                <a:cubicBezTo>
                  <a:pt x="998506" y="137188"/>
                  <a:pt x="1004411" y="140617"/>
                  <a:pt x="1008031" y="145570"/>
                </a:cubicBezTo>
                <a:cubicBezTo>
                  <a:pt x="992600" y="152142"/>
                  <a:pt x="955262" y="156238"/>
                  <a:pt x="939546" y="137093"/>
                </a:cubicBezTo>
                <a:cubicBezTo>
                  <a:pt x="926401" y="139188"/>
                  <a:pt x="910304" y="161191"/>
                  <a:pt x="899065" y="142617"/>
                </a:cubicBezTo>
                <a:cubicBezTo>
                  <a:pt x="903732" y="142046"/>
                  <a:pt x="914876" y="138045"/>
                  <a:pt x="919925" y="130616"/>
                </a:cubicBezTo>
                <a:cubicBezTo>
                  <a:pt x="906399" y="129949"/>
                  <a:pt x="888397" y="145379"/>
                  <a:pt x="879062" y="131568"/>
                </a:cubicBezTo>
                <a:cubicBezTo>
                  <a:pt x="893255" y="123758"/>
                  <a:pt x="912019" y="117566"/>
                  <a:pt x="931640" y="114995"/>
                </a:cubicBezTo>
                <a:cubicBezTo>
                  <a:pt x="950881" y="112709"/>
                  <a:pt x="971455" y="113471"/>
                  <a:pt x="990410" y="118138"/>
                </a:cubicBezTo>
                <a:cubicBezTo>
                  <a:pt x="978980" y="109946"/>
                  <a:pt x="961453" y="107660"/>
                  <a:pt x="942785" y="108613"/>
                </a:cubicBezTo>
                <a:cubicBezTo>
                  <a:pt x="938117" y="108803"/>
                  <a:pt x="933355" y="109280"/>
                  <a:pt x="928592" y="109851"/>
                </a:cubicBezTo>
                <a:cubicBezTo>
                  <a:pt x="923735" y="110518"/>
                  <a:pt x="918782" y="111375"/>
                  <a:pt x="913924" y="112328"/>
                </a:cubicBezTo>
                <a:cubicBezTo>
                  <a:pt x="904208" y="114233"/>
                  <a:pt x="894778" y="116614"/>
                  <a:pt x="886206" y="118900"/>
                </a:cubicBezTo>
                <a:cubicBezTo>
                  <a:pt x="872014" y="112328"/>
                  <a:pt x="839629" y="114137"/>
                  <a:pt x="821341" y="121948"/>
                </a:cubicBezTo>
                <a:cubicBezTo>
                  <a:pt x="813530" y="119948"/>
                  <a:pt x="812101" y="113280"/>
                  <a:pt x="803910" y="111661"/>
                </a:cubicBezTo>
                <a:cubicBezTo>
                  <a:pt x="776954" y="112709"/>
                  <a:pt x="717804" y="138331"/>
                  <a:pt x="718757" y="108232"/>
                </a:cubicBezTo>
                <a:cubicBezTo>
                  <a:pt x="705898" y="104612"/>
                  <a:pt x="717042" y="116995"/>
                  <a:pt x="708565" y="116233"/>
                </a:cubicBezTo>
                <a:cubicBezTo>
                  <a:pt x="702183" y="114137"/>
                  <a:pt x="695611" y="112232"/>
                  <a:pt x="696849" y="104041"/>
                </a:cubicBezTo>
                <a:cubicBezTo>
                  <a:pt x="705517" y="97564"/>
                  <a:pt x="714756" y="92325"/>
                  <a:pt x="724662" y="87372"/>
                </a:cubicBezTo>
                <a:cubicBezTo>
                  <a:pt x="734568" y="82419"/>
                  <a:pt x="745046" y="77752"/>
                  <a:pt x="755714" y="73180"/>
                </a:cubicBezTo>
                <a:cubicBezTo>
                  <a:pt x="776954" y="64131"/>
                  <a:pt x="798862" y="55368"/>
                  <a:pt x="817912" y="44700"/>
                </a:cubicBezTo>
                <a:cubicBezTo>
                  <a:pt x="808006" y="38033"/>
                  <a:pt x="792766" y="35080"/>
                  <a:pt x="792004" y="21840"/>
                </a:cubicBezTo>
                <a:cubicBezTo>
                  <a:pt x="771430" y="21935"/>
                  <a:pt x="754285" y="26031"/>
                  <a:pt x="738854" y="32032"/>
                </a:cubicBezTo>
                <a:cubicBezTo>
                  <a:pt x="723328" y="38223"/>
                  <a:pt x="710184" y="45748"/>
                  <a:pt x="696278" y="54320"/>
                </a:cubicBezTo>
                <a:cubicBezTo>
                  <a:pt x="668465" y="71370"/>
                  <a:pt x="641318" y="88325"/>
                  <a:pt x="599313" y="90992"/>
                </a:cubicBezTo>
                <a:cubicBezTo>
                  <a:pt x="614267" y="113566"/>
                  <a:pt x="580739" y="128044"/>
                  <a:pt x="602266" y="147665"/>
                </a:cubicBezTo>
                <a:cubicBezTo>
                  <a:pt x="595789" y="148237"/>
                  <a:pt x="590836" y="149666"/>
                  <a:pt x="587883" y="152047"/>
                </a:cubicBezTo>
                <a:cubicBezTo>
                  <a:pt x="594551" y="171954"/>
                  <a:pt x="602171" y="185384"/>
                  <a:pt x="586835" y="201386"/>
                </a:cubicBezTo>
                <a:cubicBezTo>
                  <a:pt x="587407" y="205577"/>
                  <a:pt x="596932" y="201577"/>
                  <a:pt x="598170" y="205101"/>
                </a:cubicBezTo>
                <a:cubicBezTo>
                  <a:pt x="586169" y="206625"/>
                  <a:pt x="589883" y="216531"/>
                  <a:pt x="585883" y="222246"/>
                </a:cubicBezTo>
                <a:cubicBezTo>
                  <a:pt x="588550" y="225485"/>
                  <a:pt x="599504" y="220913"/>
                  <a:pt x="600647" y="225485"/>
                </a:cubicBezTo>
                <a:cubicBezTo>
                  <a:pt x="611505" y="252726"/>
                  <a:pt x="622554" y="273205"/>
                  <a:pt x="635127" y="294255"/>
                </a:cubicBezTo>
                <a:cubicBezTo>
                  <a:pt x="647700" y="315210"/>
                  <a:pt x="661988" y="336546"/>
                  <a:pt x="678180" y="365883"/>
                </a:cubicBezTo>
                <a:cubicBezTo>
                  <a:pt x="703898" y="376361"/>
                  <a:pt x="716280" y="398840"/>
                  <a:pt x="739616" y="411413"/>
                </a:cubicBezTo>
                <a:cubicBezTo>
                  <a:pt x="732663" y="421890"/>
                  <a:pt x="754666" y="432939"/>
                  <a:pt x="746855" y="444750"/>
                </a:cubicBezTo>
                <a:cubicBezTo>
                  <a:pt x="753523" y="443798"/>
                  <a:pt x="757904" y="445131"/>
                  <a:pt x="758762" y="449608"/>
                </a:cubicBezTo>
                <a:cubicBezTo>
                  <a:pt x="752094" y="449036"/>
                  <a:pt x="747808" y="450465"/>
                  <a:pt x="747236" y="455037"/>
                </a:cubicBezTo>
                <a:cubicBezTo>
                  <a:pt x="761333" y="452465"/>
                  <a:pt x="753047" y="466848"/>
                  <a:pt x="753523" y="467801"/>
                </a:cubicBezTo>
                <a:cubicBezTo>
                  <a:pt x="762381" y="487517"/>
                  <a:pt x="786003" y="503138"/>
                  <a:pt x="791623" y="526189"/>
                </a:cubicBezTo>
                <a:cubicBezTo>
                  <a:pt x="776764" y="531142"/>
                  <a:pt x="762095" y="525522"/>
                  <a:pt x="747808" y="520379"/>
                </a:cubicBezTo>
                <a:cubicBezTo>
                  <a:pt x="733520" y="515235"/>
                  <a:pt x="719709" y="510568"/>
                  <a:pt x="707326" y="518664"/>
                </a:cubicBezTo>
                <a:cubicBezTo>
                  <a:pt x="696754" y="512282"/>
                  <a:pt x="680180" y="512092"/>
                  <a:pt x="676942" y="497804"/>
                </a:cubicBezTo>
                <a:cubicBezTo>
                  <a:pt x="685991" y="496661"/>
                  <a:pt x="693992" y="494661"/>
                  <a:pt x="693515" y="486184"/>
                </a:cubicBezTo>
                <a:cubicBezTo>
                  <a:pt x="683228" y="482088"/>
                  <a:pt x="672560" y="478278"/>
                  <a:pt x="660749" y="475516"/>
                </a:cubicBezTo>
                <a:cubicBezTo>
                  <a:pt x="648938" y="472849"/>
                  <a:pt x="636175" y="470849"/>
                  <a:pt x="621125" y="472087"/>
                </a:cubicBezTo>
                <a:cubicBezTo>
                  <a:pt x="614077" y="449894"/>
                  <a:pt x="575405" y="462086"/>
                  <a:pt x="551498" y="458276"/>
                </a:cubicBezTo>
                <a:cubicBezTo>
                  <a:pt x="550640" y="453227"/>
                  <a:pt x="559213" y="453894"/>
                  <a:pt x="555879" y="447227"/>
                </a:cubicBezTo>
                <a:cubicBezTo>
                  <a:pt x="539782" y="451513"/>
                  <a:pt x="521018" y="455228"/>
                  <a:pt x="501968" y="456847"/>
                </a:cubicBezTo>
                <a:cubicBezTo>
                  <a:pt x="492443" y="457799"/>
                  <a:pt x="482727" y="458276"/>
                  <a:pt x="473297" y="458561"/>
                </a:cubicBezTo>
                <a:cubicBezTo>
                  <a:pt x="463772" y="458942"/>
                  <a:pt x="454247" y="459514"/>
                  <a:pt x="445199" y="459514"/>
                </a:cubicBezTo>
                <a:cubicBezTo>
                  <a:pt x="435293" y="446560"/>
                  <a:pt x="412813" y="446179"/>
                  <a:pt x="391382" y="445703"/>
                </a:cubicBezTo>
                <a:cubicBezTo>
                  <a:pt x="369951" y="445703"/>
                  <a:pt x="349377" y="446274"/>
                  <a:pt x="343662" y="432177"/>
                </a:cubicBezTo>
                <a:cubicBezTo>
                  <a:pt x="326993" y="434368"/>
                  <a:pt x="309277" y="437987"/>
                  <a:pt x="299180" y="430653"/>
                </a:cubicBezTo>
                <a:cubicBezTo>
                  <a:pt x="299276" y="416937"/>
                  <a:pt x="308991" y="406460"/>
                  <a:pt x="299371" y="389791"/>
                </a:cubicBezTo>
                <a:cubicBezTo>
                  <a:pt x="285941" y="379028"/>
                  <a:pt x="257366" y="391410"/>
                  <a:pt x="239649" y="387314"/>
                </a:cubicBezTo>
                <a:cubicBezTo>
                  <a:pt x="242030" y="396649"/>
                  <a:pt x="224600" y="412175"/>
                  <a:pt x="209264" y="410555"/>
                </a:cubicBezTo>
                <a:cubicBezTo>
                  <a:pt x="209550" y="404650"/>
                  <a:pt x="217361" y="400935"/>
                  <a:pt x="218980" y="395506"/>
                </a:cubicBezTo>
                <a:cubicBezTo>
                  <a:pt x="199358" y="386743"/>
                  <a:pt x="197549" y="373789"/>
                  <a:pt x="180308" y="364359"/>
                </a:cubicBezTo>
                <a:cubicBezTo>
                  <a:pt x="168783" y="370455"/>
                  <a:pt x="152305" y="381695"/>
                  <a:pt x="144875" y="371979"/>
                </a:cubicBezTo>
                <a:cubicBezTo>
                  <a:pt x="150590" y="367693"/>
                  <a:pt x="162973" y="371979"/>
                  <a:pt x="162782" y="363788"/>
                </a:cubicBezTo>
                <a:cubicBezTo>
                  <a:pt x="151162" y="368645"/>
                  <a:pt x="148019" y="359978"/>
                  <a:pt x="136779" y="364359"/>
                </a:cubicBezTo>
                <a:cubicBezTo>
                  <a:pt x="144209" y="379885"/>
                  <a:pt x="122872" y="371598"/>
                  <a:pt x="115253" y="374456"/>
                </a:cubicBezTo>
                <a:cubicBezTo>
                  <a:pt x="107537" y="384743"/>
                  <a:pt x="122682" y="384838"/>
                  <a:pt x="117539" y="396363"/>
                </a:cubicBezTo>
                <a:cubicBezTo>
                  <a:pt x="95917" y="408555"/>
                  <a:pt x="71342" y="408079"/>
                  <a:pt x="49530" y="409603"/>
                </a:cubicBezTo>
                <a:cubicBezTo>
                  <a:pt x="27718" y="411603"/>
                  <a:pt x="8573" y="415889"/>
                  <a:pt x="0" y="435511"/>
                </a:cubicBezTo>
                <a:cubicBezTo>
                  <a:pt x="6477" y="435797"/>
                  <a:pt x="16669" y="428367"/>
                  <a:pt x="26099" y="422843"/>
                </a:cubicBezTo>
                <a:cubicBezTo>
                  <a:pt x="34671" y="424081"/>
                  <a:pt x="43529" y="424843"/>
                  <a:pt x="52578" y="425129"/>
                </a:cubicBezTo>
                <a:cubicBezTo>
                  <a:pt x="61627" y="425605"/>
                  <a:pt x="70771" y="425891"/>
                  <a:pt x="80010" y="425891"/>
                </a:cubicBezTo>
                <a:cubicBezTo>
                  <a:pt x="98584" y="425891"/>
                  <a:pt x="117539" y="425033"/>
                  <a:pt x="136303" y="424367"/>
                </a:cubicBezTo>
                <a:cubicBezTo>
                  <a:pt x="136779" y="427986"/>
                  <a:pt x="133636" y="431225"/>
                  <a:pt x="137541" y="435320"/>
                </a:cubicBezTo>
                <a:cubicBezTo>
                  <a:pt x="148781" y="428177"/>
                  <a:pt x="152686" y="420461"/>
                  <a:pt x="164973" y="413794"/>
                </a:cubicBezTo>
                <a:cubicBezTo>
                  <a:pt x="171926" y="416175"/>
                  <a:pt x="178784" y="418461"/>
                  <a:pt x="192405" y="409793"/>
                </a:cubicBezTo>
                <a:cubicBezTo>
                  <a:pt x="183261" y="426843"/>
                  <a:pt x="207550" y="415223"/>
                  <a:pt x="211074" y="423986"/>
                </a:cubicBezTo>
                <a:cubicBezTo>
                  <a:pt x="201644" y="432368"/>
                  <a:pt x="203549" y="432749"/>
                  <a:pt x="210598" y="441035"/>
                </a:cubicBezTo>
                <a:cubicBezTo>
                  <a:pt x="203930" y="444083"/>
                  <a:pt x="209264" y="449322"/>
                  <a:pt x="199358" y="451799"/>
                </a:cubicBezTo>
                <a:cubicBezTo>
                  <a:pt x="183166" y="455894"/>
                  <a:pt x="165544" y="459514"/>
                  <a:pt x="146971" y="465705"/>
                </a:cubicBezTo>
                <a:cubicBezTo>
                  <a:pt x="128397" y="471992"/>
                  <a:pt x="108871" y="479516"/>
                  <a:pt x="89345" y="489994"/>
                </a:cubicBezTo>
                <a:cubicBezTo>
                  <a:pt x="112205" y="497233"/>
                  <a:pt x="145733" y="482469"/>
                  <a:pt x="173069" y="480945"/>
                </a:cubicBezTo>
                <a:cubicBezTo>
                  <a:pt x="178594" y="503710"/>
                  <a:pt x="193739" y="504186"/>
                  <a:pt x="218885" y="510758"/>
                </a:cubicBezTo>
                <a:cubicBezTo>
                  <a:pt x="230505" y="508949"/>
                  <a:pt x="217837" y="502091"/>
                  <a:pt x="229457" y="500376"/>
                </a:cubicBezTo>
                <a:cubicBezTo>
                  <a:pt x="239459" y="510187"/>
                  <a:pt x="253841" y="515902"/>
                  <a:pt x="266129" y="524284"/>
                </a:cubicBezTo>
                <a:cubicBezTo>
                  <a:pt x="278416" y="532475"/>
                  <a:pt x="288608" y="542191"/>
                  <a:pt x="291084" y="558098"/>
                </a:cubicBezTo>
                <a:cubicBezTo>
                  <a:pt x="272129" y="564289"/>
                  <a:pt x="265843" y="575528"/>
                  <a:pt x="259652" y="585911"/>
                </a:cubicBezTo>
                <a:cubicBezTo>
                  <a:pt x="253460" y="596483"/>
                  <a:pt x="247269" y="606866"/>
                  <a:pt x="228410" y="614200"/>
                </a:cubicBezTo>
                <a:cubicBezTo>
                  <a:pt x="232982" y="624773"/>
                  <a:pt x="223171" y="632393"/>
                  <a:pt x="224790" y="642203"/>
                </a:cubicBezTo>
                <a:cubicBezTo>
                  <a:pt x="228029" y="646394"/>
                  <a:pt x="233553" y="645347"/>
                  <a:pt x="237839" y="646966"/>
                </a:cubicBezTo>
                <a:cubicBezTo>
                  <a:pt x="239078" y="654110"/>
                  <a:pt x="233839" y="659729"/>
                  <a:pt x="230029" y="665635"/>
                </a:cubicBezTo>
                <a:cubicBezTo>
                  <a:pt x="233648" y="682970"/>
                  <a:pt x="243364" y="685161"/>
                  <a:pt x="253460" y="686018"/>
                </a:cubicBezTo>
                <a:cubicBezTo>
                  <a:pt x="263557" y="686590"/>
                  <a:pt x="274320" y="686780"/>
                  <a:pt x="280035" y="698020"/>
                </a:cubicBezTo>
                <a:cubicBezTo>
                  <a:pt x="269939" y="706021"/>
                  <a:pt x="256508" y="714593"/>
                  <a:pt x="244031" y="722690"/>
                </a:cubicBezTo>
                <a:cubicBezTo>
                  <a:pt x="237839" y="726785"/>
                  <a:pt x="231934" y="731072"/>
                  <a:pt x="226981" y="735453"/>
                </a:cubicBezTo>
                <a:cubicBezTo>
                  <a:pt x="222123" y="740120"/>
                  <a:pt x="218123" y="744978"/>
                  <a:pt x="215837" y="750122"/>
                </a:cubicBezTo>
                <a:cubicBezTo>
                  <a:pt x="226600" y="746121"/>
                  <a:pt x="238982" y="758789"/>
                  <a:pt x="233934" y="769267"/>
                </a:cubicBezTo>
                <a:cubicBezTo>
                  <a:pt x="251269" y="768219"/>
                  <a:pt x="263176" y="785840"/>
                  <a:pt x="280416" y="784602"/>
                </a:cubicBezTo>
                <a:cubicBezTo>
                  <a:pt x="289084" y="772696"/>
                  <a:pt x="290036" y="760218"/>
                  <a:pt x="291656" y="747645"/>
                </a:cubicBezTo>
                <a:cubicBezTo>
                  <a:pt x="293370" y="735263"/>
                  <a:pt x="295847" y="722785"/>
                  <a:pt x="308229" y="710593"/>
                </a:cubicBezTo>
                <a:cubicBezTo>
                  <a:pt x="341757" y="738692"/>
                  <a:pt x="413099" y="706116"/>
                  <a:pt x="439198" y="707164"/>
                </a:cubicBezTo>
                <a:cubicBezTo>
                  <a:pt x="435674" y="707164"/>
                  <a:pt x="433007" y="705735"/>
                  <a:pt x="431768" y="701449"/>
                </a:cubicBezTo>
                <a:cubicBezTo>
                  <a:pt x="443484" y="695448"/>
                  <a:pt x="450533" y="697734"/>
                  <a:pt x="458819" y="698210"/>
                </a:cubicBezTo>
                <a:cubicBezTo>
                  <a:pt x="454057" y="688685"/>
                  <a:pt x="470345" y="690590"/>
                  <a:pt x="471392" y="684209"/>
                </a:cubicBezTo>
                <a:cubicBezTo>
                  <a:pt x="467011" y="683066"/>
                  <a:pt x="462153" y="682685"/>
                  <a:pt x="460820" y="676398"/>
                </a:cubicBezTo>
                <a:cubicBezTo>
                  <a:pt x="481394" y="671636"/>
                  <a:pt x="496253" y="664111"/>
                  <a:pt x="511397" y="655919"/>
                </a:cubicBezTo>
                <a:cubicBezTo>
                  <a:pt x="526447" y="648490"/>
                  <a:pt x="541687" y="640489"/>
                  <a:pt x="562356" y="634583"/>
                </a:cubicBezTo>
                <a:cubicBezTo>
                  <a:pt x="562261" y="631535"/>
                  <a:pt x="560546" y="627440"/>
                  <a:pt x="563690" y="626487"/>
                </a:cubicBezTo>
                <a:cubicBezTo>
                  <a:pt x="578072" y="624011"/>
                  <a:pt x="591026" y="622391"/>
                  <a:pt x="603218" y="619629"/>
                </a:cubicBezTo>
                <a:cubicBezTo>
                  <a:pt x="615506" y="616962"/>
                  <a:pt x="627031" y="613914"/>
                  <a:pt x="638461" y="610580"/>
                </a:cubicBezTo>
                <a:cubicBezTo>
                  <a:pt x="649891" y="606961"/>
                  <a:pt x="661035" y="604484"/>
                  <a:pt x="672751" y="601532"/>
                </a:cubicBezTo>
                <a:cubicBezTo>
                  <a:pt x="684371" y="598674"/>
                  <a:pt x="696563" y="595912"/>
                  <a:pt x="709613" y="593626"/>
                </a:cubicBezTo>
                <a:cubicBezTo>
                  <a:pt x="709803" y="590578"/>
                  <a:pt x="708660" y="586387"/>
                  <a:pt x="711803" y="585720"/>
                </a:cubicBezTo>
                <a:cubicBezTo>
                  <a:pt x="723328" y="589244"/>
                  <a:pt x="737330" y="588863"/>
                  <a:pt x="744284" y="589340"/>
                </a:cubicBezTo>
                <a:cubicBezTo>
                  <a:pt x="742188" y="588863"/>
                  <a:pt x="741140" y="587244"/>
                  <a:pt x="741426" y="584291"/>
                </a:cubicBezTo>
                <a:cubicBezTo>
                  <a:pt x="762191" y="585815"/>
                  <a:pt x="786194" y="582863"/>
                  <a:pt x="806101" y="584291"/>
                </a:cubicBezTo>
                <a:cubicBezTo>
                  <a:pt x="825722" y="586577"/>
                  <a:pt x="841153" y="593150"/>
                  <a:pt x="844582" y="612295"/>
                </a:cubicBezTo>
                <a:cubicBezTo>
                  <a:pt x="840962" y="609247"/>
                  <a:pt x="838295" y="609342"/>
                  <a:pt x="836771" y="614676"/>
                </a:cubicBezTo>
                <a:cubicBezTo>
                  <a:pt x="844201" y="618867"/>
                  <a:pt x="857060" y="627535"/>
                  <a:pt x="849059" y="638203"/>
                </a:cubicBezTo>
                <a:cubicBezTo>
                  <a:pt x="862298" y="635536"/>
                  <a:pt x="870204" y="650966"/>
                  <a:pt x="863537" y="659253"/>
                </a:cubicBezTo>
                <a:cubicBezTo>
                  <a:pt x="864203" y="662777"/>
                  <a:pt x="866870" y="664301"/>
                  <a:pt x="865632" y="669635"/>
                </a:cubicBezTo>
                <a:cubicBezTo>
                  <a:pt x="873538" y="672017"/>
                  <a:pt x="870680" y="672017"/>
                  <a:pt x="875728" y="667349"/>
                </a:cubicBezTo>
                <a:cubicBezTo>
                  <a:pt x="875443" y="670874"/>
                  <a:pt x="876586" y="673064"/>
                  <a:pt x="877824" y="675160"/>
                </a:cubicBezTo>
                <a:cubicBezTo>
                  <a:pt x="873919" y="675255"/>
                  <a:pt x="869156" y="674493"/>
                  <a:pt x="870109" y="680113"/>
                </a:cubicBezTo>
                <a:cubicBezTo>
                  <a:pt x="887063" y="678398"/>
                  <a:pt x="872871" y="691733"/>
                  <a:pt x="879062" y="698401"/>
                </a:cubicBezTo>
                <a:cubicBezTo>
                  <a:pt x="888492" y="697353"/>
                  <a:pt x="886016" y="682685"/>
                  <a:pt x="899446" y="686876"/>
                </a:cubicBezTo>
                <a:cubicBezTo>
                  <a:pt x="893445" y="692114"/>
                  <a:pt x="899636" y="696972"/>
                  <a:pt x="898208" y="704878"/>
                </a:cubicBezTo>
                <a:cubicBezTo>
                  <a:pt x="896779" y="704021"/>
                  <a:pt x="889254" y="697734"/>
                  <a:pt x="888492" y="704116"/>
                </a:cubicBezTo>
                <a:cubicBezTo>
                  <a:pt x="894683" y="704878"/>
                  <a:pt x="891731" y="714022"/>
                  <a:pt x="894874" y="717546"/>
                </a:cubicBezTo>
                <a:cubicBezTo>
                  <a:pt x="899065" y="718022"/>
                  <a:pt x="902399" y="717546"/>
                  <a:pt x="904685" y="715736"/>
                </a:cubicBezTo>
                <a:cubicBezTo>
                  <a:pt x="895255" y="724309"/>
                  <a:pt x="917162" y="716498"/>
                  <a:pt x="910876" y="729167"/>
                </a:cubicBezTo>
                <a:cubicBezTo>
                  <a:pt x="895541" y="721070"/>
                  <a:pt x="881729" y="724118"/>
                  <a:pt x="865251" y="728881"/>
                </a:cubicBezTo>
                <a:cubicBezTo>
                  <a:pt x="859822" y="711355"/>
                  <a:pt x="830866" y="716879"/>
                  <a:pt x="824865" y="699353"/>
                </a:cubicBezTo>
                <a:cubicBezTo>
                  <a:pt x="827818" y="698210"/>
                  <a:pt x="830485" y="696782"/>
                  <a:pt x="832295" y="694400"/>
                </a:cubicBezTo>
                <a:cubicBezTo>
                  <a:pt x="826961" y="692210"/>
                  <a:pt x="826294" y="685256"/>
                  <a:pt x="822674" y="681256"/>
                </a:cubicBezTo>
                <a:cubicBezTo>
                  <a:pt x="815912" y="681923"/>
                  <a:pt x="810673" y="679827"/>
                  <a:pt x="806101" y="676208"/>
                </a:cubicBezTo>
                <a:cubicBezTo>
                  <a:pt x="801529" y="672683"/>
                  <a:pt x="797528" y="667921"/>
                  <a:pt x="793528" y="662777"/>
                </a:cubicBezTo>
                <a:cubicBezTo>
                  <a:pt x="785432" y="652586"/>
                  <a:pt x="776859" y="641632"/>
                  <a:pt x="761714" y="640584"/>
                </a:cubicBezTo>
                <a:cubicBezTo>
                  <a:pt x="761428" y="654491"/>
                  <a:pt x="748665" y="655253"/>
                  <a:pt x="736378" y="651538"/>
                </a:cubicBezTo>
                <a:cubicBezTo>
                  <a:pt x="736949" y="664492"/>
                  <a:pt x="728663" y="661158"/>
                  <a:pt x="718852" y="660110"/>
                </a:cubicBezTo>
                <a:cubicBezTo>
                  <a:pt x="725710" y="683732"/>
                  <a:pt x="698659" y="688590"/>
                  <a:pt x="709136" y="707354"/>
                </a:cubicBezTo>
                <a:cubicBezTo>
                  <a:pt x="705612" y="704306"/>
                  <a:pt x="699707" y="704687"/>
                  <a:pt x="699421" y="710688"/>
                </a:cubicBezTo>
                <a:cubicBezTo>
                  <a:pt x="701516" y="714689"/>
                  <a:pt x="711422" y="709164"/>
                  <a:pt x="709803" y="717641"/>
                </a:cubicBezTo>
                <a:cubicBezTo>
                  <a:pt x="709613" y="721451"/>
                  <a:pt x="704088" y="720499"/>
                  <a:pt x="700183" y="720975"/>
                </a:cubicBezTo>
                <a:cubicBezTo>
                  <a:pt x="701897" y="734310"/>
                  <a:pt x="709613" y="740120"/>
                  <a:pt x="718185" y="744692"/>
                </a:cubicBezTo>
                <a:cubicBezTo>
                  <a:pt x="722471" y="746978"/>
                  <a:pt x="726948" y="748979"/>
                  <a:pt x="731044" y="751550"/>
                </a:cubicBezTo>
                <a:cubicBezTo>
                  <a:pt x="735044" y="754313"/>
                  <a:pt x="738664" y="757551"/>
                  <a:pt x="741140" y="762028"/>
                </a:cubicBezTo>
                <a:cubicBezTo>
                  <a:pt x="732092" y="765743"/>
                  <a:pt x="724091" y="766886"/>
                  <a:pt x="716661" y="766219"/>
                </a:cubicBezTo>
                <a:cubicBezTo>
                  <a:pt x="709327" y="765457"/>
                  <a:pt x="702469" y="762980"/>
                  <a:pt x="695801" y="760123"/>
                </a:cubicBezTo>
                <a:cubicBezTo>
                  <a:pt x="682466" y="754789"/>
                  <a:pt x="669512" y="747740"/>
                  <a:pt x="654558" y="753455"/>
                </a:cubicBezTo>
                <a:cubicBezTo>
                  <a:pt x="654177" y="750026"/>
                  <a:pt x="653796" y="746693"/>
                  <a:pt x="653415" y="743264"/>
                </a:cubicBezTo>
                <a:cubicBezTo>
                  <a:pt x="623030" y="738215"/>
                  <a:pt x="629412" y="780316"/>
                  <a:pt x="605123" y="778601"/>
                </a:cubicBezTo>
                <a:cubicBezTo>
                  <a:pt x="595503" y="796032"/>
                  <a:pt x="581882" y="810796"/>
                  <a:pt x="563213" y="820797"/>
                </a:cubicBezTo>
                <a:cubicBezTo>
                  <a:pt x="565880" y="823559"/>
                  <a:pt x="550736" y="831179"/>
                  <a:pt x="550926" y="838990"/>
                </a:cubicBezTo>
                <a:cubicBezTo>
                  <a:pt x="532733" y="843848"/>
                  <a:pt x="535686" y="855659"/>
                  <a:pt x="542639" y="868422"/>
                </a:cubicBezTo>
                <a:cubicBezTo>
                  <a:pt x="549593" y="881186"/>
                  <a:pt x="560261" y="894902"/>
                  <a:pt x="559213" y="903379"/>
                </a:cubicBezTo>
                <a:cubicBezTo>
                  <a:pt x="567785" y="910999"/>
                  <a:pt x="578168" y="916333"/>
                  <a:pt x="584073" y="929477"/>
                </a:cubicBezTo>
                <a:cubicBezTo>
                  <a:pt x="576739" y="931287"/>
                  <a:pt x="579311" y="935192"/>
                  <a:pt x="583692" y="937383"/>
                </a:cubicBezTo>
                <a:lnTo>
                  <a:pt x="575786" y="939002"/>
                </a:lnTo>
                <a:cubicBezTo>
                  <a:pt x="579787" y="954719"/>
                  <a:pt x="573024" y="956719"/>
                  <a:pt x="583311" y="963767"/>
                </a:cubicBezTo>
                <a:cubicBezTo>
                  <a:pt x="600647" y="952528"/>
                  <a:pt x="620363" y="959767"/>
                  <a:pt x="631603" y="980150"/>
                </a:cubicBezTo>
                <a:cubicBezTo>
                  <a:pt x="628650" y="980912"/>
                  <a:pt x="631222" y="986913"/>
                  <a:pt x="626840" y="986342"/>
                </a:cubicBezTo>
                <a:cubicBezTo>
                  <a:pt x="627031" y="992247"/>
                  <a:pt x="629603" y="993295"/>
                  <a:pt x="632270" y="993962"/>
                </a:cubicBezTo>
                <a:cubicBezTo>
                  <a:pt x="635032" y="994724"/>
                  <a:pt x="637889" y="995295"/>
                  <a:pt x="638651" y="999962"/>
                </a:cubicBezTo>
                <a:cubicBezTo>
                  <a:pt x="625412" y="998343"/>
                  <a:pt x="620744" y="979865"/>
                  <a:pt x="607790" y="977198"/>
                </a:cubicBezTo>
                <a:cubicBezTo>
                  <a:pt x="610648" y="984056"/>
                  <a:pt x="606457" y="984341"/>
                  <a:pt x="608362" y="990247"/>
                </a:cubicBezTo>
                <a:cubicBezTo>
                  <a:pt x="611981" y="990152"/>
                  <a:pt x="611886" y="986532"/>
                  <a:pt x="615315" y="986246"/>
                </a:cubicBezTo>
                <a:cubicBezTo>
                  <a:pt x="612648" y="991866"/>
                  <a:pt x="620459" y="993200"/>
                  <a:pt x="621792" y="1000629"/>
                </a:cubicBezTo>
                <a:cubicBezTo>
                  <a:pt x="629603" y="998724"/>
                  <a:pt x="629126" y="1003201"/>
                  <a:pt x="637603" y="1005392"/>
                </a:cubicBezTo>
                <a:cubicBezTo>
                  <a:pt x="637603" y="1001010"/>
                  <a:pt x="647224" y="995390"/>
                  <a:pt x="650176" y="1001010"/>
                </a:cubicBezTo>
                <a:cubicBezTo>
                  <a:pt x="638366" y="1001677"/>
                  <a:pt x="654177" y="1007582"/>
                  <a:pt x="646176" y="1011964"/>
                </a:cubicBezTo>
                <a:cubicBezTo>
                  <a:pt x="662559" y="1013774"/>
                  <a:pt x="667893" y="1020060"/>
                  <a:pt x="676751" y="1017869"/>
                </a:cubicBezTo>
                <a:cubicBezTo>
                  <a:pt x="671132" y="1022251"/>
                  <a:pt x="667512" y="1028633"/>
                  <a:pt x="668465" y="1039872"/>
                </a:cubicBezTo>
                <a:cubicBezTo>
                  <a:pt x="673037" y="1037396"/>
                  <a:pt x="672560" y="1044635"/>
                  <a:pt x="674751" y="1046730"/>
                </a:cubicBezTo>
                <a:cubicBezTo>
                  <a:pt x="680466" y="1047206"/>
                  <a:pt x="685514" y="1049016"/>
                  <a:pt x="690182" y="1051588"/>
                </a:cubicBezTo>
                <a:cubicBezTo>
                  <a:pt x="695039" y="1054445"/>
                  <a:pt x="699516" y="1057970"/>
                  <a:pt x="704088" y="1061494"/>
                </a:cubicBezTo>
                <a:cubicBezTo>
                  <a:pt x="713232" y="1068542"/>
                  <a:pt x="722662" y="1075400"/>
                  <a:pt x="735901" y="1076639"/>
                </a:cubicBezTo>
                <a:cubicBezTo>
                  <a:pt x="729806" y="1091307"/>
                  <a:pt x="713613" y="1084354"/>
                  <a:pt x="697040" y="1090355"/>
                </a:cubicBezTo>
                <a:cubicBezTo>
                  <a:pt x="694944" y="1098260"/>
                  <a:pt x="691039" y="1103785"/>
                  <a:pt x="693039" y="1116739"/>
                </a:cubicBezTo>
                <a:cubicBezTo>
                  <a:pt x="701707" y="1114548"/>
                  <a:pt x="712375" y="1118549"/>
                  <a:pt x="722757" y="1120454"/>
                </a:cubicBezTo>
                <a:cubicBezTo>
                  <a:pt x="733235" y="1122549"/>
                  <a:pt x="743331" y="1122168"/>
                  <a:pt x="753142" y="1114358"/>
                </a:cubicBezTo>
                <a:cubicBezTo>
                  <a:pt x="759143" y="1122168"/>
                  <a:pt x="768572" y="1119882"/>
                  <a:pt x="779145" y="1116072"/>
                </a:cubicBezTo>
                <a:cubicBezTo>
                  <a:pt x="784479" y="1114167"/>
                  <a:pt x="790099" y="1111976"/>
                  <a:pt x="795623" y="1110548"/>
                </a:cubicBezTo>
                <a:cubicBezTo>
                  <a:pt x="801243" y="1109405"/>
                  <a:pt x="806958" y="1109214"/>
                  <a:pt x="812006" y="1110738"/>
                </a:cubicBezTo>
                <a:cubicBezTo>
                  <a:pt x="820007" y="1113310"/>
                  <a:pt x="839248" y="1112738"/>
                  <a:pt x="844772" y="1096070"/>
                </a:cubicBezTo>
                <a:cubicBezTo>
                  <a:pt x="847916" y="1096260"/>
                  <a:pt x="851154" y="1096355"/>
                  <a:pt x="854393" y="1096355"/>
                </a:cubicBezTo>
                <a:cubicBezTo>
                  <a:pt x="857726" y="1096451"/>
                  <a:pt x="861060" y="1096451"/>
                  <a:pt x="864394" y="1096546"/>
                </a:cubicBezTo>
                <a:cubicBezTo>
                  <a:pt x="871157" y="1096546"/>
                  <a:pt x="878110" y="1096165"/>
                  <a:pt x="885349" y="1095784"/>
                </a:cubicBezTo>
                <a:cubicBezTo>
                  <a:pt x="892588" y="1095403"/>
                  <a:pt x="900017" y="1095022"/>
                  <a:pt x="907828" y="1094546"/>
                </a:cubicBezTo>
                <a:cubicBezTo>
                  <a:pt x="911733" y="1094355"/>
                  <a:pt x="915638" y="1094260"/>
                  <a:pt x="919639" y="1094260"/>
                </a:cubicBezTo>
                <a:cubicBezTo>
                  <a:pt x="923735" y="1094355"/>
                  <a:pt x="927926" y="1094831"/>
                  <a:pt x="932117" y="1095212"/>
                </a:cubicBezTo>
                <a:cubicBezTo>
                  <a:pt x="933450" y="1102166"/>
                  <a:pt x="924973" y="1105404"/>
                  <a:pt x="932688" y="1105690"/>
                </a:cubicBezTo>
                <a:cubicBezTo>
                  <a:pt x="944023" y="1093688"/>
                  <a:pt x="964978" y="1104737"/>
                  <a:pt x="975836" y="1098356"/>
                </a:cubicBezTo>
                <a:cubicBezTo>
                  <a:pt x="960025" y="1095308"/>
                  <a:pt x="945166" y="1091402"/>
                  <a:pt x="930212" y="1087688"/>
                </a:cubicBezTo>
                <a:cubicBezTo>
                  <a:pt x="922687" y="1085592"/>
                  <a:pt x="915353" y="1084449"/>
                  <a:pt x="907828" y="1083306"/>
                </a:cubicBezTo>
                <a:cubicBezTo>
                  <a:pt x="900303" y="1082163"/>
                  <a:pt x="892588" y="1081211"/>
                  <a:pt x="884682" y="1080639"/>
                </a:cubicBezTo>
                <a:cubicBezTo>
                  <a:pt x="884587" y="1077020"/>
                  <a:pt x="882015" y="1076067"/>
                  <a:pt x="881634" y="1072638"/>
                </a:cubicBezTo>
                <a:cubicBezTo>
                  <a:pt x="901065" y="1079591"/>
                  <a:pt x="932498" y="1043587"/>
                  <a:pt x="926401" y="1063304"/>
                </a:cubicBezTo>
                <a:cubicBezTo>
                  <a:pt x="928783" y="1060256"/>
                  <a:pt x="935736" y="1071495"/>
                  <a:pt x="943070" y="1070733"/>
                </a:cubicBezTo>
                <a:cubicBezTo>
                  <a:pt x="950786" y="1048540"/>
                  <a:pt x="963073" y="1073591"/>
                  <a:pt x="976027" y="1072448"/>
                </a:cubicBezTo>
                <a:cubicBezTo>
                  <a:pt x="976503" y="1065685"/>
                  <a:pt x="983837" y="1071400"/>
                  <a:pt x="983361" y="1063018"/>
                </a:cubicBezTo>
                <a:cubicBezTo>
                  <a:pt x="983933" y="1055303"/>
                  <a:pt x="976979" y="1054922"/>
                  <a:pt x="977932" y="1046730"/>
                </a:cubicBezTo>
                <a:cubicBezTo>
                  <a:pt x="985266" y="1038729"/>
                  <a:pt x="991743" y="1038062"/>
                  <a:pt x="998696" y="1039491"/>
                </a:cubicBezTo>
                <a:cubicBezTo>
                  <a:pt x="1005650" y="1041015"/>
                  <a:pt x="1013079" y="1045206"/>
                  <a:pt x="1022509" y="1045778"/>
                </a:cubicBezTo>
                <a:cubicBezTo>
                  <a:pt x="1022604" y="1049588"/>
                  <a:pt x="1024128" y="1050540"/>
                  <a:pt x="1021175" y="1053398"/>
                </a:cubicBezTo>
                <a:cubicBezTo>
                  <a:pt x="1026224" y="1052445"/>
                  <a:pt x="1041368" y="1049492"/>
                  <a:pt x="1037939" y="1061684"/>
                </a:cubicBezTo>
                <a:cubicBezTo>
                  <a:pt x="1027271" y="1064828"/>
                  <a:pt x="1034701" y="1060065"/>
                  <a:pt x="1028605" y="1057398"/>
                </a:cubicBezTo>
                <a:cubicBezTo>
                  <a:pt x="1022985" y="1065875"/>
                  <a:pt x="1026224" y="1071781"/>
                  <a:pt x="1031176" y="1076162"/>
                </a:cubicBezTo>
                <a:cubicBezTo>
                  <a:pt x="1024319" y="1080068"/>
                  <a:pt x="1022318" y="1093212"/>
                  <a:pt x="1013936" y="1093974"/>
                </a:cubicBezTo>
                <a:cubicBezTo>
                  <a:pt x="1017461" y="1094927"/>
                  <a:pt x="1020128" y="1096832"/>
                  <a:pt x="1020699" y="1100451"/>
                </a:cubicBezTo>
                <a:cubicBezTo>
                  <a:pt x="1018223" y="1105880"/>
                  <a:pt x="1012412" y="1104642"/>
                  <a:pt x="1010793" y="1111691"/>
                </a:cubicBezTo>
                <a:cubicBezTo>
                  <a:pt x="1018413" y="1109976"/>
                  <a:pt x="1026986" y="1113500"/>
                  <a:pt x="1034606" y="1121216"/>
                </a:cubicBezTo>
                <a:cubicBezTo>
                  <a:pt x="1037082" y="1107785"/>
                  <a:pt x="1048226" y="1114643"/>
                  <a:pt x="1051370" y="1116358"/>
                </a:cubicBezTo>
                <a:cubicBezTo>
                  <a:pt x="1047560" y="1123025"/>
                  <a:pt x="1041845" y="1123311"/>
                  <a:pt x="1036987" y="1119025"/>
                </a:cubicBezTo>
                <a:cubicBezTo>
                  <a:pt x="1038225" y="1131122"/>
                  <a:pt x="1028795" y="1121120"/>
                  <a:pt x="1028795" y="1130645"/>
                </a:cubicBezTo>
                <a:cubicBezTo>
                  <a:pt x="1035368" y="1135884"/>
                  <a:pt x="1062704" y="1107881"/>
                  <a:pt x="1067657" y="1132646"/>
                </a:cubicBezTo>
                <a:cubicBezTo>
                  <a:pt x="1051465" y="1125026"/>
                  <a:pt x="1045274" y="1138932"/>
                  <a:pt x="1034320" y="1142171"/>
                </a:cubicBezTo>
                <a:cubicBezTo>
                  <a:pt x="1021842" y="1174746"/>
                  <a:pt x="1046036" y="1168460"/>
                  <a:pt x="1054894" y="1182557"/>
                </a:cubicBezTo>
                <a:cubicBezTo>
                  <a:pt x="1071658" y="1182938"/>
                  <a:pt x="1091946" y="1202750"/>
                  <a:pt x="1106234" y="1197035"/>
                </a:cubicBezTo>
                <a:cubicBezTo>
                  <a:pt x="1101185" y="1192748"/>
                  <a:pt x="1087469" y="1194272"/>
                  <a:pt x="1088803" y="1179890"/>
                </a:cubicBezTo>
                <a:cubicBezTo>
                  <a:pt x="1095661" y="1168364"/>
                  <a:pt x="1098328" y="1188653"/>
                  <a:pt x="1103090" y="1177889"/>
                </a:cubicBezTo>
                <a:cubicBezTo>
                  <a:pt x="1095661" y="1172651"/>
                  <a:pt x="1090708" y="1177699"/>
                  <a:pt x="1089851" y="1166936"/>
                </a:cubicBezTo>
                <a:cubicBezTo>
                  <a:pt x="1092327" y="1167507"/>
                  <a:pt x="1092613" y="1162935"/>
                  <a:pt x="1094804" y="1162840"/>
                </a:cubicBezTo>
                <a:cubicBezTo>
                  <a:pt x="1101757" y="1167602"/>
                  <a:pt x="1108615" y="1176746"/>
                  <a:pt x="1105662" y="1183795"/>
                </a:cubicBezTo>
                <a:cubicBezTo>
                  <a:pt x="1106996" y="1175889"/>
                  <a:pt x="1109472" y="1191320"/>
                  <a:pt x="1111853" y="1182557"/>
                </a:cubicBezTo>
                <a:cubicBezTo>
                  <a:pt x="1109663" y="1179794"/>
                  <a:pt x="1111091" y="1173889"/>
                  <a:pt x="1111187" y="1169222"/>
                </a:cubicBezTo>
                <a:cubicBezTo>
                  <a:pt x="1101757" y="1167698"/>
                  <a:pt x="1096709" y="1162649"/>
                  <a:pt x="1097185" y="1152839"/>
                </a:cubicBezTo>
                <a:cubicBezTo>
                  <a:pt x="1114235" y="1142933"/>
                  <a:pt x="1122045" y="1159792"/>
                  <a:pt x="1137095" y="1146171"/>
                </a:cubicBezTo>
                <a:cubicBezTo>
                  <a:pt x="1137190" y="1149124"/>
                  <a:pt x="1139952" y="1152362"/>
                  <a:pt x="1143286" y="1154458"/>
                </a:cubicBezTo>
                <a:cubicBezTo>
                  <a:pt x="1146620" y="1156649"/>
                  <a:pt x="1150525" y="1157696"/>
                  <a:pt x="1153001" y="1155601"/>
                </a:cubicBezTo>
                <a:cubicBezTo>
                  <a:pt x="1149477" y="1154934"/>
                  <a:pt x="1149191" y="1151886"/>
                  <a:pt x="1151192" y="1147028"/>
                </a:cubicBezTo>
                <a:cubicBezTo>
                  <a:pt x="1176338" y="1165412"/>
                  <a:pt x="1192721" y="1168555"/>
                  <a:pt x="1216914" y="1178556"/>
                </a:cubicBezTo>
                <a:cubicBezTo>
                  <a:pt x="1207770" y="1183890"/>
                  <a:pt x="1205008" y="1179128"/>
                  <a:pt x="1195578" y="1180652"/>
                </a:cubicBezTo>
                <a:cubicBezTo>
                  <a:pt x="1198245" y="1185795"/>
                  <a:pt x="1203865" y="1188748"/>
                  <a:pt x="1203389" y="1196082"/>
                </a:cubicBezTo>
                <a:cubicBezTo>
                  <a:pt x="1195483" y="1199511"/>
                  <a:pt x="1189006" y="1202369"/>
                  <a:pt x="1186910" y="1210274"/>
                </a:cubicBezTo>
                <a:cubicBezTo>
                  <a:pt x="1175957" y="1209227"/>
                  <a:pt x="1166813" y="1216370"/>
                  <a:pt x="1157383" y="1207417"/>
                </a:cubicBezTo>
                <a:cubicBezTo>
                  <a:pt x="1158335" y="1219323"/>
                  <a:pt x="1168718" y="1215989"/>
                  <a:pt x="1175480" y="1215037"/>
                </a:cubicBezTo>
                <a:cubicBezTo>
                  <a:pt x="1174718" y="1217513"/>
                  <a:pt x="1176147" y="1218466"/>
                  <a:pt x="1175957" y="1220561"/>
                </a:cubicBezTo>
                <a:cubicBezTo>
                  <a:pt x="1163193" y="1231420"/>
                  <a:pt x="1164146" y="1243326"/>
                  <a:pt x="1161288" y="1264567"/>
                </a:cubicBezTo>
                <a:cubicBezTo>
                  <a:pt x="1151001" y="1265138"/>
                  <a:pt x="1141857" y="1263233"/>
                  <a:pt x="1133285" y="1260090"/>
                </a:cubicBezTo>
                <a:cubicBezTo>
                  <a:pt x="1124807" y="1257042"/>
                  <a:pt x="1116711" y="1252184"/>
                  <a:pt x="1108805" y="1248470"/>
                </a:cubicBezTo>
                <a:cubicBezTo>
                  <a:pt x="1092994" y="1240659"/>
                  <a:pt x="1076801" y="1232944"/>
                  <a:pt x="1056704" y="1235897"/>
                </a:cubicBezTo>
                <a:cubicBezTo>
                  <a:pt x="1050417" y="1233230"/>
                  <a:pt x="1044416" y="1227134"/>
                  <a:pt x="1037653" y="1222657"/>
                </a:cubicBezTo>
                <a:cubicBezTo>
                  <a:pt x="1030891" y="1218085"/>
                  <a:pt x="1022985" y="1214084"/>
                  <a:pt x="1012889" y="1214275"/>
                </a:cubicBezTo>
                <a:cubicBezTo>
                  <a:pt x="1014794" y="1208369"/>
                  <a:pt x="1010698" y="1208179"/>
                  <a:pt x="1013555" y="1201321"/>
                </a:cubicBezTo>
                <a:cubicBezTo>
                  <a:pt x="996506" y="1204655"/>
                  <a:pt x="983266" y="1193987"/>
                  <a:pt x="973931" y="1183795"/>
                </a:cubicBezTo>
                <a:cubicBezTo>
                  <a:pt x="969455" y="1201035"/>
                  <a:pt x="959834" y="1176365"/>
                  <a:pt x="952214" y="1183700"/>
                </a:cubicBezTo>
                <a:cubicBezTo>
                  <a:pt x="952024" y="1179985"/>
                  <a:pt x="950690" y="1179128"/>
                  <a:pt x="953357" y="1176080"/>
                </a:cubicBezTo>
                <a:cubicBezTo>
                  <a:pt x="937546" y="1190462"/>
                  <a:pt x="932878" y="1156744"/>
                  <a:pt x="915067" y="1163316"/>
                </a:cubicBezTo>
                <a:cubicBezTo>
                  <a:pt x="922496" y="1166174"/>
                  <a:pt x="906875" y="1176365"/>
                  <a:pt x="920687" y="1177032"/>
                </a:cubicBezTo>
                <a:cubicBezTo>
                  <a:pt x="923830" y="1171508"/>
                  <a:pt x="917258" y="1166840"/>
                  <a:pt x="921925" y="1166745"/>
                </a:cubicBezTo>
                <a:cubicBezTo>
                  <a:pt x="919544" y="1182176"/>
                  <a:pt x="934593" y="1181033"/>
                  <a:pt x="938117" y="1194844"/>
                </a:cubicBezTo>
                <a:cubicBezTo>
                  <a:pt x="949928" y="1181890"/>
                  <a:pt x="957929" y="1196844"/>
                  <a:pt x="971455" y="1199035"/>
                </a:cubicBezTo>
                <a:cubicBezTo>
                  <a:pt x="972026" y="1204083"/>
                  <a:pt x="972503" y="1220085"/>
                  <a:pt x="978218" y="1213227"/>
                </a:cubicBezTo>
                <a:cubicBezTo>
                  <a:pt x="970788" y="1213132"/>
                  <a:pt x="981075" y="1204559"/>
                  <a:pt x="982218" y="1200845"/>
                </a:cubicBezTo>
                <a:cubicBezTo>
                  <a:pt x="992600" y="1202559"/>
                  <a:pt x="1000411" y="1212275"/>
                  <a:pt x="1008983" y="1216180"/>
                </a:cubicBezTo>
                <a:cubicBezTo>
                  <a:pt x="1003554" y="1227324"/>
                  <a:pt x="1004602" y="1223514"/>
                  <a:pt x="997363" y="1219323"/>
                </a:cubicBezTo>
                <a:cubicBezTo>
                  <a:pt x="995744" y="1228848"/>
                  <a:pt x="998030" y="1226943"/>
                  <a:pt x="994601" y="1234563"/>
                </a:cubicBezTo>
                <a:cubicBezTo>
                  <a:pt x="1002125" y="1239230"/>
                  <a:pt x="1004030" y="1231515"/>
                  <a:pt x="1008317" y="1229134"/>
                </a:cubicBezTo>
                <a:cubicBezTo>
                  <a:pt x="1002601" y="1245517"/>
                  <a:pt x="1027271" y="1239230"/>
                  <a:pt x="1031653" y="1248851"/>
                </a:cubicBezTo>
                <a:cubicBezTo>
                  <a:pt x="1032510" y="1243326"/>
                  <a:pt x="1034796" y="1241135"/>
                  <a:pt x="1038511" y="1242278"/>
                </a:cubicBezTo>
                <a:cubicBezTo>
                  <a:pt x="1037082" y="1245707"/>
                  <a:pt x="1035463" y="1246088"/>
                  <a:pt x="1036892" y="1249803"/>
                </a:cubicBezTo>
                <a:cubicBezTo>
                  <a:pt x="1053941" y="1253518"/>
                  <a:pt x="1070801" y="1255137"/>
                  <a:pt x="1087184" y="1257423"/>
                </a:cubicBezTo>
                <a:cubicBezTo>
                  <a:pt x="1095375" y="1258566"/>
                  <a:pt x="1103376" y="1259900"/>
                  <a:pt x="1111187" y="1261709"/>
                </a:cubicBezTo>
                <a:cubicBezTo>
                  <a:pt x="1119092" y="1263805"/>
                  <a:pt x="1126808" y="1266758"/>
                  <a:pt x="1134237" y="1270472"/>
                </a:cubicBezTo>
                <a:cubicBezTo>
                  <a:pt x="1147001" y="1265138"/>
                  <a:pt x="1180433" y="1266662"/>
                  <a:pt x="1171194" y="1291332"/>
                </a:cubicBezTo>
                <a:cubicBezTo>
                  <a:pt x="1188053" y="1302667"/>
                  <a:pt x="1207008" y="1310001"/>
                  <a:pt x="1226725" y="1316097"/>
                </a:cubicBezTo>
                <a:cubicBezTo>
                  <a:pt x="1236536" y="1319240"/>
                  <a:pt x="1246632" y="1322193"/>
                  <a:pt x="1256633" y="1325622"/>
                </a:cubicBezTo>
                <a:cubicBezTo>
                  <a:pt x="1266635" y="1329146"/>
                  <a:pt x="1276636" y="1332766"/>
                  <a:pt x="1286351" y="1338671"/>
                </a:cubicBezTo>
                <a:cubicBezTo>
                  <a:pt x="1304544" y="1331813"/>
                  <a:pt x="1321213" y="1340767"/>
                  <a:pt x="1332167" y="1350006"/>
                </a:cubicBezTo>
                <a:cubicBezTo>
                  <a:pt x="1330547" y="1348577"/>
                  <a:pt x="1338167" y="1345815"/>
                  <a:pt x="1340453" y="1350292"/>
                </a:cubicBezTo>
                <a:cubicBezTo>
                  <a:pt x="1348835" y="1366675"/>
                  <a:pt x="1324451" y="1364294"/>
                  <a:pt x="1313974" y="1359722"/>
                </a:cubicBezTo>
                <a:cubicBezTo>
                  <a:pt x="1323785" y="1362198"/>
                  <a:pt x="1308068" y="1375628"/>
                  <a:pt x="1304068" y="1380772"/>
                </a:cubicBezTo>
                <a:cubicBezTo>
                  <a:pt x="1292828" y="1380105"/>
                  <a:pt x="1283113" y="1378200"/>
                  <a:pt x="1273874" y="1376390"/>
                </a:cubicBezTo>
                <a:cubicBezTo>
                  <a:pt x="1269206" y="1375533"/>
                  <a:pt x="1264634" y="1374581"/>
                  <a:pt x="1259967" y="1374009"/>
                </a:cubicBezTo>
                <a:cubicBezTo>
                  <a:pt x="1255300" y="1373628"/>
                  <a:pt x="1250633" y="1373438"/>
                  <a:pt x="1245775" y="1373723"/>
                </a:cubicBezTo>
                <a:cubicBezTo>
                  <a:pt x="1241489" y="1371247"/>
                  <a:pt x="1242917" y="1364770"/>
                  <a:pt x="1237583" y="1363055"/>
                </a:cubicBezTo>
                <a:cubicBezTo>
                  <a:pt x="1226820" y="1370199"/>
                  <a:pt x="1223391" y="1353340"/>
                  <a:pt x="1213390" y="1352578"/>
                </a:cubicBezTo>
                <a:cubicBezTo>
                  <a:pt x="1207675" y="1352197"/>
                  <a:pt x="1200436" y="1361531"/>
                  <a:pt x="1195197" y="1360198"/>
                </a:cubicBezTo>
                <a:cubicBezTo>
                  <a:pt x="1189292" y="1358674"/>
                  <a:pt x="1187291" y="1346672"/>
                  <a:pt x="1182243" y="1345148"/>
                </a:cubicBezTo>
                <a:cubicBezTo>
                  <a:pt x="1179195" y="1344101"/>
                  <a:pt x="1172718" y="1346863"/>
                  <a:pt x="1170051" y="1346863"/>
                </a:cubicBezTo>
                <a:cubicBezTo>
                  <a:pt x="1170337" y="1346863"/>
                  <a:pt x="1172813" y="1342291"/>
                  <a:pt x="1173290" y="1342386"/>
                </a:cubicBezTo>
                <a:cubicBezTo>
                  <a:pt x="1167956" y="1340957"/>
                  <a:pt x="1163384" y="1347149"/>
                  <a:pt x="1158716" y="1346482"/>
                </a:cubicBezTo>
                <a:cubicBezTo>
                  <a:pt x="1157859" y="1346291"/>
                  <a:pt x="1159478" y="1339052"/>
                  <a:pt x="1159193" y="1338576"/>
                </a:cubicBezTo>
                <a:cubicBezTo>
                  <a:pt x="1154049" y="1332671"/>
                  <a:pt x="1142429" y="1343529"/>
                  <a:pt x="1135190" y="1342672"/>
                </a:cubicBezTo>
                <a:cubicBezTo>
                  <a:pt x="1132142" y="1334099"/>
                  <a:pt x="1144334" y="1333052"/>
                  <a:pt x="1136999" y="1329813"/>
                </a:cubicBezTo>
                <a:cubicBezTo>
                  <a:pt x="1134142" y="1338100"/>
                  <a:pt x="1127093" y="1334671"/>
                  <a:pt x="1122998" y="1339243"/>
                </a:cubicBezTo>
                <a:cubicBezTo>
                  <a:pt x="1121855" y="1324098"/>
                  <a:pt x="1102995" y="1334957"/>
                  <a:pt x="1108805" y="1322003"/>
                </a:cubicBezTo>
                <a:cubicBezTo>
                  <a:pt x="1105472" y="1322288"/>
                  <a:pt x="1101662" y="1322574"/>
                  <a:pt x="1097471" y="1322669"/>
                </a:cubicBezTo>
                <a:cubicBezTo>
                  <a:pt x="1093375" y="1322955"/>
                  <a:pt x="1089089" y="1323241"/>
                  <a:pt x="1084802" y="1323336"/>
                </a:cubicBezTo>
                <a:cubicBezTo>
                  <a:pt x="1076325" y="1323527"/>
                  <a:pt x="1068134" y="1323146"/>
                  <a:pt x="1062895" y="1321622"/>
                </a:cubicBezTo>
                <a:cubicBezTo>
                  <a:pt x="1064800" y="1322479"/>
                  <a:pt x="1063847" y="1326003"/>
                  <a:pt x="1062800" y="1329527"/>
                </a:cubicBezTo>
                <a:cubicBezTo>
                  <a:pt x="1050036" y="1326384"/>
                  <a:pt x="1045750" y="1325622"/>
                  <a:pt x="1037749" y="1329146"/>
                </a:cubicBezTo>
                <a:cubicBezTo>
                  <a:pt x="1038320" y="1326575"/>
                  <a:pt x="1039844" y="1326479"/>
                  <a:pt x="1040606" y="1324479"/>
                </a:cubicBezTo>
                <a:cubicBezTo>
                  <a:pt x="1020794" y="1321050"/>
                  <a:pt x="1004602" y="1320479"/>
                  <a:pt x="993458" y="1315240"/>
                </a:cubicBezTo>
                <a:cubicBezTo>
                  <a:pt x="991172" y="1318288"/>
                  <a:pt x="989267" y="1322384"/>
                  <a:pt x="986504" y="1324384"/>
                </a:cubicBezTo>
                <a:cubicBezTo>
                  <a:pt x="983647" y="1317050"/>
                  <a:pt x="981932" y="1319717"/>
                  <a:pt x="977741" y="1325432"/>
                </a:cubicBezTo>
                <a:cubicBezTo>
                  <a:pt x="975265" y="1320193"/>
                  <a:pt x="978503" y="1310287"/>
                  <a:pt x="972979" y="1314097"/>
                </a:cubicBezTo>
                <a:cubicBezTo>
                  <a:pt x="977360" y="1322288"/>
                  <a:pt x="964978" y="1321336"/>
                  <a:pt x="961263" y="1322384"/>
                </a:cubicBezTo>
                <a:cubicBezTo>
                  <a:pt x="962120" y="1317335"/>
                  <a:pt x="957358" y="1318383"/>
                  <a:pt x="959644" y="1311620"/>
                </a:cubicBezTo>
                <a:cubicBezTo>
                  <a:pt x="960120" y="1305715"/>
                  <a:pt x="964883" y="1309715"/>
                  <a:pt x="965930" y="1304953"/>
                </a:cubicBezTo>
                <a:cubicBezTo>
                  <a:pt x="954786" y="1303619"/>
                  <a:pt x="953643" y="1311239"/>
                  <a:pt x="950976" y="1323146"/>
                </a:cubicBezTo>
                <a:cubicBezTo>
                  <a:pt x="954119" y="1327813"/>
                  <a:pt x="960787" y="1329146"/>
                  <a:pt x="964406" y="1333433"/>
                </a:cubicBezTo>
                <a:cubicBezTo>
                  <a:pt x="970026" y="1319621"/>
                  <a:pt x="986219" y="1331528"/>
                  <a:pt x="988886" y="1337814"/>
                </a:cubicBezTo>
                <a:cubicBezTo>
                  <a:pt x="986695" y="1337433"/>
                  <a:pt x="986504" y="1342005"/>
                  <a:pt x="984599" y="1342291"/>
                </a:cubicBezTo>
                <a:cubicBezTo>
                  <a:pt x="984885" y="1339338"/>
                  <a:pt x="986314" y="1335242"/>
                  <a:pt x="984409" y="1334480"/>
                </a:cubicBezTo>
                <a:cubicBezTo>
                  <a:pt x="971931" y="1348387"/>
                  <a:pt x="963549" y="1337814"/>
                  <a:pt x="950786" y="1333623"/>
                </a:cubicBezTo>
                <a:cubicBezTo>
                  <a:pt x="952881" y="1344291"/>
                  <a:pt x="946404" y="1340862"/>
                  <a:pt x="944690" y="1350959"/>
                </a:cubicBezTo>
                <a:cubicBezTo>
                  <a:pt x="957263" y="1352864"/>
                  <a:pt x="970312" y="1354578"/>
                  <a:pt x="981647" y="1357531"/>
                </a:cubicBezTo>
                <a:cubicBezTo>
                  <a:pt x="977551" y="1351721"/>
                  <a:pt x="987838" y="1350863"/>
                  <a:pt x="990124" y="1348577"/>
                </a:cubicBezTo>
                <a:cubicBezTo>
                  <a:pt x="992505" y="1352864"/>
                  <a:pt x="1000220" y="1361627"/>
                  <a:pt x="1003173" y="1358674"/>
                </a:cubicBezTo>
                <a:cubicBezTo>
                  <a:pt x="1001363" y="1357912"/>
                  <a:pt x="1002221" y="1354388"/>
                  <a:pt x="1003078" y="1350863"/>
                </a:cubicBezTo>
                <a:cubicBezTo>
                  <a:pt x="1005364" y="1357150"/>
                  <a:pt x="1009078" y="1359245"/>
                  <a:pt x="1013460" y="1360960"/>
                </a:cubicBezTo>
                <a:cubicBezTo>
                  <a:pt x="1017937" y="1362674"/>
                  <a:pt x="1022890" y="1363532"/>
                  <a:pt x="1027271" y="1366389"/>
                </a:cubicBezTo>
                <a:cubicBezTo>
                  <a:pt x="1017175" y="1362579"/>
                  <a:pt x="1020604" y="1369818"/>
                  <a:pt x="1012317" y="1370866"/>
                </a:cubicBezTo>
                <a:cubicBezTo>
                  <a:pt x="1018794" y="1375914"/>
                  <a:pt x="1022128" y="1380105"/>
                  <a:pt x="1029462" y="1372199"/>
                </a:cubicBezTo>
                <a:cubicBezTo>
                  <a:pt x="1028891" y="1374676"/>
                  <a:pt x="1028319" y="1377248"/>
                  <a:pt x="1027748" y="1379724"/>
                </a:cubicBezTo>
                <a:cubicBezTo>
                  <a:pt x="1036415" y="1377343"/>
                  <a:pt x="1045940" y="1381629"/>
                  <a:pt x="1055846" y="1386011"/>
                </a:cubicBezTo>
                <a:cubicBezTo>
                  <a:pt x="1065848" y="1390487"/>
                  <a:pt x="1076135" y="1394488"/>
                  <a:pt x="1087469" y="1393631"/>
                </a:cubicBezTo>
                <a:cubicBezTo>
                  <a:pt x="1086898" y="1396679"/>
                  <a:pt x="1085279" y="1400679"/>
                  <a:pt x="1087184" y="1401536"/>
                </a:cubicBezTo>
                <a:cubicBezTo>
                  <a:pt x="1107472" y="1397250"/>
                  <a:pt x="1128522" y="1421063"/>
                  <a:pt x="1140238" y="1413443"/>
                </a:cubicBezTo>
                <a:cubicBezTo>
                  <a:pt x="1138142" y="1422872"/>
                  <a:pt x="1128713" y="1424111"/>
                  <a:pt x="1126236" y="1417634"/>
                </a:cubicBezTo>
                <a:cubicBezTo>
                  <a:pt x="1122331" y="1435064"/>
                  <a:pt x="1135856" y="1424492"/>
                  <a:pt x="1140619" y="1424206"/>
                </a:cubicBezTo>
                <a:cubicBezTo>
                  <a:pt x="1140333" y="1424206"/>
                  <a:pt x="1139476" y="1429064"/>
                  <a:pt x="1139095" y="1429159"/>
                </a:cubicBezTo>
                <a:cubicBezTo>
                  <a:pt x="1146524" y="1428206"/>
                  <a:pt x="1153001" y="1418110"/>
                  <a:pt x="1160621" y="1419443"/>
                </a:cubicBezTo>
                <a:cubicBezTo>
                  <a:pt x="1170432" y="1421063"/>
                  <a:pt x="1168908" y="1434683"/>
                  <a:pt x="1182338" y="1434588"/>
                </a:cubicBezTo>
                <a:cubicBezTo>
                  <a:pt x="1182529" y="1421920"/>
                  <a:pt x="1195292" y="1437922"/>
                  <a:pt x="1201960" y="1432778"/>
                </a:cubicBezTo>
                <a:cubicBezTo>
                  <a:pt x="1183767" y="1425539"/>
                  <a:pt x="1226725" y="1427921"/>
                  <a:pt x="1221010" y="1444208"/>
                </a:cubicBezTo>
                <a:cubicBezTo>
                  <a:pt x="1215581" y="1441637"/>
                  <a:pt x="1212628" y="1447542"/>
                  <a:pt x="1208151" y="1448209"/>
                </a:cubicBezTo>
                <a:cubicBezTo>
                  <a:pt x="1217962" y="1450209"/>
                  <a:pt x="1212247" y="1452305"/>
                  <a:pt x="1210818" y="1462592"/>
                </a:cubicBezTo>
                <a:cubicBezTo>
                  <a:pt x="1219295" y="1462306"/>
                  <a:pt x="1217867" y="1469354"/>
                  <a:pt x="1222820" y="1471736"/>
                </a:cubicBezTo>
                <a:cubicBezTo>
                  <a:pt x="1224725" y="1463735"/>
                  <a:pt x="1217581" y="1462401"/>
                  <a:pt x="1216819" y="1456400"/>
                </a:cubicBezTo>
                <a:cubicBezTo>
                  <a:pt x="1219105" y="1457258"/>
                  <a:pt x="1221010" y="1456400"/>
                  <a:pt x="1222820" y="1455543"/>
                </a:cubicBezTo>
                <a:cubicBezTo>
                  <a:pt x="1225772" y="1459829"/>
                  <a:pt x="1224058" y="1472688"/>
                  <a:pt x="1231487" y="1463830"/>
                </a:cubicBezTo>
                <a:cubicBezTo>
                  <a:pt x="1229868" y="1468021"/>
                  <a:pt x="1229201" y="1471545"/>
                  <a:pt x="1229773" y="1474117"/>
                </a:cubicBezTo>
                <a:cubicBezTo>
                  <a:pt x="1200150" y="1470593"/>
                  <a:pt x="1189101" y="1471736"/>
                  <a:pt x="1166717" y="1453829"/>
                </a:cubicBezTo>
                <a:cubicBezTo>
                  <a:pt x="1157859" y="1455067"/>
                  <a:pt x="1150715" y="1450495"/>
                  <a:pt x="1143191" y="1446494"/>
                </a:cubicBezTo>
                <a:cubicBezTo>
                  <a:pt x="1135761" y="1443065"/>
                  <a:pt x="1128046" y="1440303"/>
                  <a:pt x="1118235" y="1444780"/>
                </a:cubicBezTo>
                <a:cubicBezTo>
                  <a:pt x="1119473" y="1440113"/>
                  <a:pt x="1113282" y="1441637"/>
                  <a:pt x="1115473" y="1436017"/>
                </a:cubicBezTo>
                <a:cubicBezTo>
                  <a:pt x="1104043" y="1436779"/>
                  <a:pt x="1094708" y="1429254"/>
                  <a:pt x="1085279" y="1423158"/>
                </a:cubicBezTo>
                <a:cubicBezTo>
                  <a:pt x="1080611" y="1420110"/>
                  <a:pt x="1075849" y="1417443"/>
                  <a:pt x="1070991" y="1416395"/>
                </a:cubicBezTo>
                <a:cubicBezTo>
                  <a:pt x="1066229" y="1415633"/>
                  <a:pt x="1061276" y="1416586"/>
                  <a:pt x="1055942" y="1420301"/>
                </a:cubicBezTo>
                <a:cubicBezTo>
                  <a:pt x="1060418" y="1421729"/>
                  <a:pt x="1067657" y="1420586"/>
                  <a:pt x="1065943" y="1427730"/>
                </a:cubicBezTo>
                <a:cubicBezTo>
                  <a:pt x="1061085" y="1425920"/>
                  <a:pt x="1036225" y="1429635"/>
                  <a:pt x="1045845" y="1412776"/>
                </a:cubicBezTo>
                <a:cubicBezTo>
                  <a:pt x="1041559" y="1413443"/>
                  <a:pt x="1037558" y="1414681"/>
                  <a:pt x="1032320" y="1412395"/>
                </a:cubicBezTo>
                <a:cubicBezTo>
                  <a:pt x="1027367" y="1422396"/>
                  <a:pt x="1040606" y="1414681"/>
                  <a:pt x="1038606" y="1421729"/>
                </a:cubicBezTo>
                <a:cubicBezTo>
                  <a:pt x="1030986" y="1421253"/>
                  <a:pt x="1013746" y="1422396"/>
                  <a:pt x="1011269" y="1407632"/>
                </a:cubicBezTo>
                <a:cubicBezTo>
                  <a:pt x="1007555" y="1406870"/>
                  <a:pt x="1003935" y="1406013"/>
                  <a:pt x="1000506" y="1405442"/>
                </a:cubicBezTo>
                <a:cubicBezTo>
                  <a:pt x="997077" y="1404965"/>
                  <a:pt x="993839" y="1404584"/>
                  <a:pt x="990695" y="1404108"/>
                </a:cubicBezTo>
                <a:cubicBezTo>
                  <a:pt x="984314" y="1403251"/>
                  <a:pt x="978408" y="1402203"/>
                  <a:pt x="972788" y="1400870"/>
                </a:cubicBezTo>
                <a:cubicBezTo>
                  <a:pt x="961644" y="1398107"/>
                  <a:pt x="952119" y="1393631"/>
                  <a:pt x="944023" y="1384772"/>
                </a:cubicBezTo>
                <a:cubicBezTo>
                  <a:pt x="940880" y="1397726"/>
                  <a:pt x="941927" y="1378200"/>
                  <a:pt x="938689" y="1378772"/>
                </a:cubicBezTo>
                <a:cubicBezTo>
                  <a:pt x="934307" y="1381534"/>
                  <a:pt x="938022" y="1391345"/>
                  <a:pt x="935069" y="1391249"/>
                </a:cubicBezTo>
                <a:cubicBezTo>
                  <a:pt x="933545" y="1391059"/>
                  <a:pt x="932974" y="1393059"/>
                  <a:pt x="931640" y="1393440"/>
                </a:cubicBezTo>
                <a:cubicBezTo>
                  <a:pt x="925544" y="1394964"/>
                  <a:pt x="927259" y="1386582"/>
                  <a:pt x="923830" y="1384772"/>
                </a:cubicBezTo>
                <a:cubicBezTo>
                  <a:pt x="920877" y="1391630"/>
                  <a:pt x="913924" y="1388392"/>
                  <a:pt x="908114" y="1388011"/>
                </a:cubicBezTo>
                <a:cubicBezTo>
                  <a:pt x="909638" y="1368675"/>
                  <a:pt x="896969" y="1379438"/>
                  <a:pt x="891159" y="1378010"/>
                </a:cubicBezTo>
                <a:cubicBezTo>
                  <a:pt x="884968" y="1376295"/>
                  <a:pt x="878967" y="1375247"/>
                  <a:pt x="872490" y="1373533"/>
                </a:cubicBezTo>
                <a:cubicBezTo>
                  <a:pt x="866108" y="1371818"/>
                  <a:pt x="859536" y="1370104"/>
                  <a:pt x="853154" y="1368485"/>
                </a:cubicBezTo>
                <a:cubicBezTo>
                  <a:pt x="846773" y="1366865"/>
                  <a:pt x="840296" y="1365056"/>
                  <a:pt x="834676" y="1364103"/>
                </a:cubicBezTo>
                <a:cubicBezTo>
                  <a:pt x="829151" y="1363436"/>
                  <a:pt x="824008" y="1363055"/>
                  <a:pt x="819531" y="1363341"/>
                </a:cubicBezTo>
                <a:cubicBezTo>
                  <a:pt x="826294" y="1367056"/>
                  <a:pt x="830866" y="1367342"/>
                  <a:pt x="835057" y="1368199"/>
                </a:cubicBezTo>
                <a:cubicBezTo>
                  <a:pt x="839438" y="1369247"/>
                  <a:pt x="843725" y="1371056"/>
                  <a:pt x="849154" y="1377438"/>
                </a:cubicBezTo>
                <a:cubicBezTo>
                  <a:pt x="858012" y="1372961"/>
                  <a:pt x="867632" y="1374866"/>
                  <a:pt x="877253" y="1377724"/>
                </a:cubicBezTo>
                <a:lnTo>
                  <a:pt x="884492" y="1379915"/>
                </a:lnTo>
                <a:cubicBezTo>
                  <a:pt x="886968" y="1380772"/>
                  <a:pt x="889540" y="1381724"/>
                  <a:pt x="892016" y="1382582"/>
                </a:cubicBezTo>
                <a:cubicBezTo>
                  <a:pt x="897065" y="1384201"/>
                  <a:pt x="902018" y="1385344"/>
                  <a:pt x="906971" y="1385439"/>
                </a:cubicBezTo>
                <a:cubicBezTo>
                  <a:pt x="905923" y="1391726"/>
                  <a:pt x="908209" y="1393631"/>
                  <a:pt x="908209" y="1398584"/>
                </a:cubicBezTo>
                <a:cubicBezTo>
                  <a:pt x="905923" y="1402203"/>
                  <a:pt x="902113" y="1401822"/>
                  <a:pt x="899827" y="1405346"/>
                </a:cubicBezTo>
                <a:cubicBezTo>
                  <a:pt x="904685" y="1411538"/>
                  <a:pt x="922782" y="1397822"/>
                  <a:pt x="929926" y="1414205"/>
                </a:cubicBezTo>
                <a:cubicBezTo>
                  <a:pt x="932212" y="1406013"/>
                  <a:pt x="936022" y="1410966"/>
                  <a:pt x="939260" y="1412871"/>
                </a:cubicBezTo>
                <a:cubicBezTo>
                  <a:pt x="947166" y="1396488"/>
                  <a:pt x="970502" y="1401727"/>
                  <a:pt x="978694" y="1406870"/>
                </a:cubicBezTo>
                <a:cubicBezTo>
                  <a:pt x="977360" y="1411538"/>
                  <a:pt x="964501" y="1404775"/>
                  <a:pt x="968407" y="1410299"/>
                </a:cubicBezTo>
                <a:cubicBezTo>
                  <a:pt x="972979" y="1411157"/>
                  <a:pt x="977932" y="1411728"/>
                  <a:pt x="976217" y="1419539"/>
                </a:cubicBezTo>
                <a:cubicBezTo>
                  <a:pt x="973265" y="1420491"/>
                  <a:pt x="967740" y="1414871"/>
                  <a:pt x="966502" y="1420491"/>
                </a:cubicBezTo>
                <a:cubicBezTo>
                  <a:pt x="970693" y="1425063"/>
                  <a:pt x="981647" y="1422110"/>
                  <a:pt x="975741" y="1437731"/>
                </a:cubicBezTo>
                <a:cubicBezTo>
                  <a:pt x="981742" y="1440684"/>
                  <a:pt x="975646" y="1427730"/>
                  <a:pt x="982409" y="1428397"/>
                </a:cubicBezTo>
                <a:cubicBezTo>
                  <a:pt x="982313" y="1430397"/>
                  <a:pt x="983075" y="1431540"/>
                  <a:pt x="984980" y="1431445"/>
                </a:cubicBezTo>
                <a:cubicBezTo>
                  <a:pt x="984504" y="1443351"/>
                  <a:pt x="979646" y="1443161"/>
                  <a:pt x="976789" y="1448304"/>
                </a:cubicBezTo>
                <a:cubicBezTo>
                  <a:pt x="982123" y="1456210"/>
                  <a:pt x="984695" y="1445828"/>
                  <a:pt x="985933" y="1442018"/>
                </a:cubicBezTo>
                <a:cubicBezTo>
                  <a:pt x="989171" y="1449542"/>
                  <a:pt x="979932" y="1450876"/>
                  <a:pt x="982790" y="1457067"/>
                </a:cubicBezTo>
                <a:cubicBezTo>
                  <a:pt x="988219" y="1462020"/>
                  <a:pt x="995077" y="1465163"/>
                  <a:pt x="998506" y="1465544"/>
                </a:cubicBezTo>
                <a:cubicBezTo>
                  <a:pt x="996887" y="1464592"/>
                  <a:pt x="996696" y="1462211"/>
                  <a:pt x="996506" y="1459829"/>
                </a:cubicBezTo>
                <a:cubicBezTo>
                  <a:pt x="998982" y="1461925"/>
                  <a:pt x="1004602" y="1453924"/>
                  <a:pt x="1004316" y="1461639"/>
                </a:cubicBezTo>
                <a:cubicBezTo>
                  <a:pt x="1002411" y="1461544"/>
                  <a:pt x="999935" y="1460210"/>
                  <a:pt x="999077" y="1463068"/>
                </a:cubicBezTo>
                <a:cubicBezTo>
                  <a:pt x="1006221" y="1471926"/>
                  <a:pt x="1021747" y="1469069"/>
                  <a:pt x="1024128" y="1481927"/>
                </a:cubicBezTo>
                <a:cubicBezTo>
                  <a:pt x="1028700" y="1479451"/>
                  <a:pt x="1023176" y="1473736"/>
                  <a:pt x="1028128" y="1472307"/>
                </a:cubicBezTo>
                <a:cubicBezTo>
                  <a:pt x="1037939" y="1470783"/>
                  <a:pt x="1034034" y="1482785"/>
                  <a:pt x="1039654" y="1485356"/>
                </a:cubicBezTo>
                <a:cubicBezTo>
                  <a:pt x="1041464" y="1481927"/>
                  <a:pt x="1041083" y="1472117"/>
                  <a:pt x="1044416" y="1473260"/>
                </a:cubicBezTo>
                <a:cubicBezTo>
                  <a:pt x="1046988" y="1474403"/>
                  <a:pt x="1051084" y="1474212"/>
                  <a:pt x="1053941" y="1475165"/>
                </a:cubicBezTo>
                <a:cubicBezTo>
                  <a:pt x="1056894" y="1476117"/>
                  <a:pt x="1058704" y="1478403"/>
                  <a:pt x="1056608" y="1484023"/>
                </a:cubicBezTo>
                <a:cubicBezTo>
                  <a:pt x="1054322" y="1485166"/>
                  <a:pt x="1044035" y="1483451"/>
                  <a:pt x="1047369" y="1487071"/>
                </a:cubicBezTo>
                <a:cubicBezTo>
                  <a:pt x="1057370" y="1484213"/>
                  <a:pt x="1062323" y="1491833"/>
                  <a:pt x="1069181" y="1482213"/>
                </a:cubicBezTo>
                <a:cubicBezTo>
                  <a:pt x="1074801" y="1486976"/>
                  <a:pt x="1064324" y="1495262"/>
                  <a:pt x="1069943" y="1498406"/>
                </a:cubicBezTo>
                <a:cubicBezTo>
                  <a:pt x="1072610" y="1497548"/>
                  <a:pt x="1072801" y="1488976"/>
                  <a:pt x="1075849" y="1489357"/>
                </a:cubicBezTo>
                <a:cubicBezTo>
                  <a:pt x="1076801" y="1494500"/>
                  <a:pt x="1090613" y="1509550"/>
                  <a:pt x="1085660" y="1497358"/>
                </a:cubicBezTo>
                <a:cubicBezTo>
                  <a:pt x="1091756" y="1501454"/>
                  <a:pt x="1093184" y="1501454"/>
                  <a:pt x="1102614" y="1504597"/>
                </a:cubicBezTo>
                <a:cubicBezTo>
                  <a:pt x="1103948" y="1500977"/>
                  <a:pt x="1104710" y="1495358"/>
                  <a:pt x="1107186" y="1495167"/>
                </a:cubicBezTo>
                <a:cubicBezTo>
                  <a:pt x="1113282" y="1499263"/>
                  <a:pt x="1119473" y="1501930"/>
                  <a:pt x="1125760" y="1504025"/>
                </a:cubicBezTo>
                <a:cubicBezTo>
                  <a:pt x="1132142" y="1506502"/>
                  <a:pt x="1138619" y="1508216"/>
                  <a:pt x="1144905" y="1509836"/>
                </a:cubicBezTo>
                <a:cubicBezTo>
                  <a:pt x="1157669" y="1513074"/>
                  <a:pt x="1170051" y="1515932"/>
                  <a:pt x="1181100" y="1523266"/>
                </a:cubicBezTo>
                <a:cubicBezTo>
                  <a:pt x="1183196" y="1519265"/>
                  <a:pt x="1180814" y="1516217"/>
                  <a:pt x="1183577" y="1515932"/>
                </a:cubicBezTo>
                <a:cubicBezTo>
                  <a:pt x="1191578" y="1522694"/>
                  <a:pt x="1197959" y="1528505"/>
                  <a:pt x="1207675" y="1520789"/>
                </a:cubicBezTo>
                <a:cubicBezTo>
                  <a:pt x="1206532" y="1524123"/>
                  <a:pt x="1205008" y="1525838"/>
                  <a:pt x="1203389" y="1527552"/>
                </a:cubicBezTo>
                <a:cubicBezTo>
                  <a:pt x="1211866" y="1525552"/>
                  <a:pt x="1218819" y="1534315"/>
                  <a:pt x="1223486" y="1540316"/>
                </a:cubicBezTo>
                <a:cubicBezTo>
                  <a:pt x="1215390" y="1548221"/>
                  <a:pt x="1209675" y="1536791"/>
                  <a:pt x="1202246" y="1551746"/>
                </a:cubicBezTo>
                <a:cubicBezTo>
                  <a:pt x="1214247" y="1554603"/>
                  <a:pt x="1226725" y="1536506"/>
                  <a:pt x="1238631" y="1545935"/>
                </a:cubicBezTo>
                <a:cubicBezTo>
                  <a:pt x="1243013" y="1541268"/>
                  <a:pt x="1237679" y="1535267"/>
                  <a:pt x="1242251" y="1536315"/>
                </a:cubicBezTo>
                <a:cubicBezTo>
                  <a:pt x="1246251" y="1541268"/>
                  <a:pt x="1248156" y="1540601"/>
                  <a:pt x="1253300" y="1537649"/>
                </a:cubicBezTo>
                <a:cubicBezTo>
                  <a:pt x="1250061" y="1545840"/>
                  <a:pt x="1254824" y="1548412"/>
                  <a:pt x="1257205" y="1552793"/>
                </a:cubicBezTo>
                <a:cubicBezTo>
                  <a:pt x="1265682" y="1550793"/>
                  <a:pt x="1271588" y="1554984"/>
                  <a:pt x="1277588" y="1558413"/>
                </a:cubicBezTo>
                <a:cubicBezTo>
                  <a:pt x="1283589" y="1561937"/>
                  <a:pt x="1289780" y="1564414"/>
                  <a:pt x="1299020" y="1559937"/>
                </a:cubicBezTo>
                <a:cubicBezTo>
                  <a:pt x="1323594" y="1577749"/>
                  <a:pt x="1364266" y="1591751"/>
                  <a:pt x="1390364" y="1591655"/>
                </a:cubicBezTo>
                <a:cubicBezTo>
                  <a:pt x="1389317" y="1598132"/>
                  <a:pt x="1398937" y="1598609"/>
                  <a:pt x="1393793" y="1607372"/>
                </a:cubicBezTo>
                <a:cubicBezTo>
                  <a:pt x="1407509" y="1603276"/>
                  <a:pt x="1406462" y="1620230"/>
                  <a:pt x="1418368" y="1612896"/>
                </a:cubicBezTo>
                <a:cubicBezTo>
                  <a:pt x="1416368" y="1611658"/>
                  <a:pt x="1414558" y="1610324"/>
                  <a:pt x="1417034" y="1606610"/>
                </a:cubicBezTo>
                <a:cubicBezTo>
                  <a:pt x="1422083" y="1606514"/>
                  <a:pt x="1422273" y="1607181"/>
                  <a:pt x="1430274" y="1609753"/>
                </a:cubicBezTo>
                <a:cubicBezTo>
                  <a:pt x="1428750" y="1613468"/>
                  <a:pt x="1426369" y="1617754"/>
                  <a:pt x="1430560" y="1618325"/>
                </a:cubicBezTo>
                <a:cubicBezTo>
                  <a:pt x="1443133" y="1605752"/>
                  <a:pt x="1450086" y="1626993"/>
                  <a:pt x="1457135" y="1633089"/>
                </a:cubicBezTo>
                <a:cubicBezTo>
                  <a:pt x="1459802" y="1628708"/>
                  <a:pt x="1456944" y="1627374"/>
                  <a:pt x="1456944" y="1624517"/>
                </a:cubicBezTo>
                <a:cubicBezTo>
                  <a:pt x="1464278" y="1626326"/>
                  <a:pt x="1477613" y="1630422"/>
                  <a:pt x="1473327" y="1643186"/>
                </a:cubicBezTo>
                <a:cubicBezTo>
                  <a:pt x="1467707" y="1643662"/>
                  <a:pt x="1471994" y="1630517"/>
                  <a:pt x="1465802" y="1636994"/>
                </a:cubicBezTo>
                <a:cubicBezTo>
                  <a:pt x="1467898" y="1638709"/>
                  <a:pt x="1465326" y="1642995"/>
                  <a:pt x="1465993" y="1645472"/>
                </a:cubicBezTo>
                <a:cubicBezTo>
                  <a:pt x="1472279" y="1644233"/>
                  <a:pt x="1478566" y="1644329"/>
                  <a:pt x="1484471" y="1645281"/>
                </a:cubicBezTo>
                <a:cubicBezTo>
                  <a:pt x="1490472" y="1646519"/>
                  <a:pt x="1496187" y="1648520"/>
                  <a:pt x="1501521" y="1650996"/>
                </a:cubicBezTo>
                <a:cubicBezTo>
                  <a:pt x="1512094" y="1655854"/>
                  <a:pt x="1520952" y="1662140"/>
                  <a:pt x="1526667" y="1666141"/>
                </a:cubicBezTo>
                <a:cubicBezTo>
                  <a:pt x="1530858" y="1669094"/>
                  <a:pt x="1536954" y="1662331"/>
                  <a:pt x="1538859" y="1663474"/>
                </a:cubicBezTo>
                <a:cubicBezTo>
                  <a:pt x="1544098" y="1666712"/>
                  <a:pt x="1543145" y="1679000"/>
                  <a:pt x="1554575" y="1679762"/>
                </a:cubicBezTo>
                <a:cubicBezTo>
                  <a:pt x="1552480" y="1679571"/>
                  <a:pt x="1556956" y="1681190"/>
                  <a:pt x="1561529" y="1683191"/>
                </a:cubicBezTo>
                <a:cubicBezTo>
                  <a:pt x="1563243" y="1683953"/>
                  <a:pt x="1584103" y="1688144"/>
                  <a:pt x="1583627" y="1699669"/>
                </a:cubicBezTo>
                <a:cubicBezTo>
                  <a:pt x="1581341" y="1705765"/>
                  <a:pt x="1568387" y="1696240"/>
                  <a:pt x="1571339" y="1702241"/>
                </a:cubicBezTo>
                <a:cubicBezTo>
                  <a:pt x="1578007" y="1704527"/>
                  <a:pt x="1581531" y="1702907"/>
                  <a:pt x="1585246" y="1709099"/>
                </a:cubicBezTo>
                <a:cubicBezTo>
                  <a:pt x="1589342" y="1696240"/>
                  <a:pt x="1601343" y="1705289"/>
                  <a:pt x="1602486" y="1712051"/>
                </a:cubicBezTo>
                <a:cubicBezTo>
                  <a:pt x="1598200" y="1712051"/>
                  <a:pt x="1593533" y="1710908"/>
                  <a:pt x="1589151" y="1710527"/>
                </a:cubicBezTo>
                <a:cubicBezTo>
                  <a:pt x="1588008" y="1710432"/>
                  <a:pt x="1586960" y="1710432"/>
                  <a:pt x="1585913" y="1710432"/>
                </a:cubicBezTo>
                <a:cubicBezTo>
                  <a:pt x="1584960" y="1710527"/>
                  <a:pt x="1584103" y="1710718"/>
                  <a:pt x="1583246" y="1711004"/>
                </a:cubicBezTo>
                <a:cubicBezTo>
                  <a:pt x="1581531" y="1711575"/>
                  <a:pt x="1579817" y="1712623"/>
                  <a:pt x="1578197" y="1714242"/>
                </a:cubicBezTo>
                <a:cubicBezTo>
                  <a:pt x="1579817" y="1714433"/>
                  <a:pt x="1581626" y="1714623"/>
                  <a:pt x="1583436" y="1714814"/>
                </a:cubicBezTo>
                <a:cubicBezTo>
                  <a:pt x="1585722" y="1715290"/>
                  <a:pt x="1588103" y="1715766"/>
                  <a:pt x="1590485" y="1716147"/>
                </a:cubicBezTo>
                <a:cubicBezTo>
                  <a:pt x="1595247" y="1717195"/>
                  <a:pt x="1600105" y="1718433"/>
                  <a:pt x="1604105" y="1720243"/>
                </a:cubicBezTo>
                <a:cubicBezTo>
                  <a:pt x="1612011" y="1723767"/>
                  <a:pt x="1616488" y="1729387"/>
                  <a:pt x="1610392" y="1739198"/>
                </a:cubicBezTo>
                <a:cubicBezTo>
                  <a:pt x="1611630" y="1736912"/>
                  <a:pt x="1615631" y="1738245"/>
                  <a:pt x="1614678" y="1741388"/>
                </a:cubicBezTo>
                <a:cubicBezTo>
                  <a:pt x="1602962" y="1742531"/>
                  <a:pt x="1603915" y="1749294"/>
                  <a:pt x="1593437" y="1750818"/>
                </a:cubicBezTo>
                <a:cubicBezTo>
                  <a:pt x="1631537" y="1745294"/>
                  <a:pt x="1637633" y="1789204"/>
                  <a:pt x="1677448" y="1773297"/>
                </a:cubicBezTo>
                <a:cubicBezTo>
                  <a:pt x="1675733" y="1777869"/>
                  <a:pt x="1672495" y="1777107"/>
                  <a:pt x="1670685" y="1781393"/>
                </a:cubicBezTo>
                <a:cubicBezTo>
                  <a:pt x="1677257" y="1785013"/>
                  <a:pt x="1680496" y="1777298"/>
                  <a:pt x="1688211" y="1784537"/>
                </a:cubicBezTo>
                <a:cubicBezTo>
                  <a:pt x="1685544" y="1788632"/>
                  <a:pt x="1688116" y="1790823"/>
                  <a:pt x="1685735" y="1794824"/>
                </a:cubicBezTo>
                <a:cubicBezTo>
                  <a:pt x="1691831" y="1796824"/>
                  <a:pt x="1698403" y="1799586"/>
                  <a:pt x="1703356" y="1797872"/>
                </a:cubicBezTo>
                <a:cubicBezTo>
                  <a:pt x="1693069" y="1794062"/>
                  <a:pt x="1691354" y="1787204"/>
                  <a:pt x="1693831" y="1778726"/>
                </a:cubicBezTo>
                <a:cubicBezTo>
                  <a:pt x="1706594" y="1789490"/>
                  <a:pt x="1719072" y="1782441"/>
                  <a:pt x="1726597" y="1800634"/>
                </a:cubicBezTo>
                <a:cubicBezTo>
                  <a:pt x="1718977" y="1794062"/>
                  <a:pt x="1716596" y="1804253"/>
                  <a:pt x="1708880" y="1797681"/>
                </a:cubicBezTo>
                <a:cubicBezTo>
                  <a:pt x="1708309" y="1804158"/>
                  <a:pt x="1702308" y="1812635"/>
                  <a:pt x="1710785" y="1815779"/>
                </a:cubicBezTo>
                <a:cubicBezTo>
                  <a:pt x="1712881" y="1812540"/>
                  <a:pt x="1714214" y="1806920"/>
                  <a:pt x="1717548" y="1807682"/>
                </a:cubicBezTo>
                <a:cubicBezTo>
                  <a:pt x="1710881" y="1817398"/>
                  <a:pt x="1738122" y="1834733"/>
                  <a:pt x="1750314" y="1841020"/>
                </a:cubicBezTo>
                <a:cubicBezTo>
                  <a:pt x="1756886" y="1833495"/>
                  <a:pt x="1748028" y="1831781"/>
                  <a:pt x="1752695" y="1825018"/>
                </a:cubicBezTo>
                <a:cubicBezTo>
                  <a:pt x="1754029" y="1828923"/>
                  <a:pt x="1759172" y="1831400"/>
                  <a:pt x="1764792" y="1833781"/>
                </a:cubicBezTo>
                <a:cubicBezTo>
                  <a:pt x="1757458" y="1837210"/>
                  <a:pt x="1759268" y="1837115"/>
                  <a:pt x="1755839" y="1846544"/>
                </a:cubicBezTo>
                <a:cubicBezTo>
                  <a:pt x="1761935" y="1852069"/>
                  <a:pt x="1762601" y="1840448"/>
                  <a:pt x="1768031" y="1843973"/>
                </a:cubicBezTo>
                <a:cubicBezTo>
                  <a:pt x="1763459" y="1852640"/>
                  <a:pt x="1777270" y="1854450"/>
                  <a:pt x="1775651" y="1861975"/>
                </a:cubicBezTo>
                <a:cubicBezTo>
                  <a:pt x="1789081" y="1858927"/>
                  <a:pt x="1788795" y="1866737"/>
                  <a:pt x="1784509" y="1871976"/>
                </a:cubicBezTo>
                <a:cubicBezTo>
                  <a:pt x="1795939" y="1869785"/>
                  <a:pt x="1798225" y="1873595"/>
                  <a:pt x="1807845" y="1868928"/>
                </a:cubicBezTo>
                <a:cubicBezTo>
                  <a:pt x="1809369" y="1875310"/>
                  <a:pt x="1806226" y="1871786"/>
                  <a:pt x="1803368" y="1878167"/>
                </a:cubicBezTo>
                <a:cubicBezTo>
                  <a:pt x="1814131" y="1880263"/>
                  <a:pt x="1812608" y="1880930"/>
                  <a:pt x="1817942" y="1887883"/>
                </a:cubicBezTo>
                <a:cubicBezTo>
                  <a:pt x="1822609" y="1886930"/>
                  <a:pt x="1826609" y="1883787"/>
                  <a:pt x="1831372" y="1882835"/>
                </a:cubicBezTo>
                <a:cubicBezTo>
                  <a:pt x="1833086" y="1889407"/>
                  <a:pt x="1839754" y="1888740"/>
                  <a:pt x="1830324" y="1890836"/>
                </a:cubicBezTo>
                <a:cubicBezTo>
                  <a:pt x="1852803" y="1907219"/>
                  <a:pt x="1873568" y="1884644"/>
                  <a:pt x="1882807" y="1895693"/>
                </a:cubicBezTo>
                <a:cubicBezTo>
                  <a:pt x="1892332" y="1879215"/>
                  <a:pt x="1899380" y="1890740"/>
                  <a:pt x="1905095" y="1900551"/>
                </a:cubicBezTo>
                <a:cubicBezTo>
                  <a:pt x="1910620" y="1896646"/>
                  <a:pt x="1903381" y="1889026"/>
                  <a:pt x="1909477" y="1891217"/>
                </a:cubicBezTo>
                <a:cubicBezTo>
                  <a:pt x="1913287" y="1899313"/>
                  <a:pt x="1918621" y="1901027"/>
                  <a:pt x="1928622" y="1902932"/>
                </a:cubicBezTo>
                <a:cubicBezTo>
                  <a:pt x="1927098" y="1911219"/>
                  <a:pt x="1921669" y="1908552"/>
                  <a:pt x="1918716" y="1912553"/>
                </a:cubicBezTo>
                <a:cubicBezTo>
                  <a:pt x="1925574" y="1910933"/>
                  <a:pt x="1930813" y="1918649"/>
                  <a:pt x="1933385" y="1916363"/>
                </a:cubicBezTo>
                <a:cubicBezTo>
                  <a:pt x="1930718" y="1913600"/>
                  <a:pt x="1929479" y="1910171"/>
                  <a:pt x="1929765" y="1906266"/>
                </a:cubicBezTo>
                <a:cubicBezTo>
                  <a:pt x="1935099" y="1908743"/>
                  <a:pt x="1938338" y="1905314"/>
                  <a:pt x="1944434" y="1910076"/>
                </a:cubicBezTo>
                <a:cubicBezTo>
                  <a:pt x="1943386" y="1912457"/>
                  <a:pt x="1942243" y="1914743"/>
                  <a:pt x="1941195" y="1917125"/>
                </a:cubicBezTo>
                <a:cubicBezTo>
                  <a:pt x="1966246" y="1913029"/>
                  <a:pt x="1987772" y="1936841"/>
                  <a:pt x="2001012" y="1930079"/>
                </a:cubicBezTo>
                <a:cubicBezTo>
                  <a:pt x="2009204" y="1931317"/>
                  <a:pt x="2003012" y="1938270"/>
                  <a:pt x="2006918" y="1941223"/>
                </a:cubicBezTo>
                <a:cubicBezTo>
                  <a:pt x="2008442" y="1937984"/>
                  <a:pt x="2008156" y="1935603"/>
                  <a:pt x="2007775" y="1933127"/>
                </a:cubicBezTo>
                <a:cubicBezTo>
                  <a:pt x="2015776" y="1930269"/>
                  <a:pt x="2034445" y="1960368"/>
                  <a:pt x="2025968" y="1941318"/>
                </a:cubicBezTo>
                <a:cubicBezTo>
                  <a:pt x="2036255" y="1947128"/>
                  <a:pt x="2035588" y="1957701"/>
                  <a:pt x="2044541" y="1955129"/>
                </a:cubicBezTo>
                <a:cubicBezTo>
                  <a:pt x="2039493" y="1952081"/>
                  <a:pt x="2041970" y="1946462"/>
                  <a:pt x="2047685" y="1948081"/>
                </a:cubicBezTo>
                <a:cubicBezTo>
                  <a:pt x="2042827" y="1950081"/>
                  <a:pt x="2042636" y="1954748"/>
                  <a:pt x="2049209" y="1957130"/>
                </a:cubicBezTo>
                <a:cubicBezTo>
                  <a:pt x="2053209" y="1954082"/>
                  <a:pt x="2058734" y="1955129"/>
                  <a:pt x="2063877" y="1955034"/>
                </a:cubicBezTo>
                <a:cubicBezTo>
                  <a:pt x="2054828" y="1958749"/>
                  <a:pt x="2072640" y="1963892"/>
                  <a:pt x="2076736" y="1963321"/>
                </a:cubicBezTo>
                <a:cubicBezTo>
                  <a:pt x="2075117" y="1962083"/>
                  <a:pt x="2072259" y="1961321"/>
                  <a:pt x="2073116" y="1958939"/>
                </a:cubicBezTo>
                <a:cubicBezTo>
                  <a:pt x="2078165" y="1959987"/>
                  <a:pt x="2092738" y="1960463"/>
                  <a:pt x="2093881" y="1967893"/>
                </a:cubicBezTo>
                <a:cubicBezTo>
                  <a:pt x="2091023" y="1970560"/>
                  <a:pt x="2084832" y="1964369"/>
                  <a:pt x="2082641" y="1968655"/>
                </a:cubicBezTo>
                <a:cubicBezTo>
                  <a:pt x="2088642" y="1976180"/>
                  <a:pt x="2094262" y="1969893"/>
                  <a:pt x="2103120" y="1971893"/>
                </a:cubicBezTo>
                <a:cubicBezTo>
                  <a:pt x="2100644" y="1987514"/>
                  <a:pt x="2130647" y="1971227"/>
                  <a:pt x="2125504" y="1989896"/>
                </a:cubicBezTo>
                <a:cubicBezTo>
                  <a:pt x="2110931" y="1972846"/>
                  <a:pt x="2085785" y="1997897"/>
                  <a:pt x="2082832" y="1974370"/>
                </a:cubicBezTo>
                <a:cubicBezTo>
                  <a:pt x="2076641" y="1987514"/>
                  <a:pt x="2072354" y="1976180"/>
                  <a:pt x="2060258" y="1975799"/>
                </a:cubicBezTo>
                <a:cubicBezTo>
                  <a:pt x="2059686" y="1984371"/>
                  <a:pt x="2054162" y="1979990"/>
                  <a:pt x="2051495" y="1983228"/>
                </a:cubicBezTo>
                <a:cubicBezTo>
                  <a:pt x="2061401" y="1989705"/>
                  <a:pt x="2059210" y="1983514"/>
                  <a:pt x="2062829" y="1982561"/>
                </a:cubicBezTo>
                <a:cubicBezTo>
                  <a:pt x="2063877" y="1985990"/>
                  <a:pt x="2071021" y="1986943"/>
                  <a:pt x="2066735" y="1992658"/>
                </a:cubicBezTo>
                <a:cubicBezTo>
                  <a:pt x="2063877" y="1991801"/>
                  <a:pt x="2060353" y="1989419"/>
                  <a:pt x="2058734" y="1991991"/>
                </a:cubicBezTo>
                <a:cubicBezTo>
                  <a:pt x="2069116" y="1994277"/>
                  <a:pt x="2072735" y="1999230"/>
                  <a:pt x="2071973" y="2006088"/>
                </a:cubicBezTo>
                <a:cubicBezTo>
                  <a:pt x="2086547" y="2005898"/>
                  <a:pt x="2092166" y="2016280"/>
                  <a:pt x="2119503" y="2023805"/>
                </a:cubicBezTo>
                <a:cubicBezTo>
                  <a:pt x="2125599" y="2021519"/>
                  <a:pt x="2119408" y="2015137"/>
                  <a:pt x="2128171" y="2016375"/>
                </a:cubicBezTo>
                <a:cubicBezTo>
                  <a:pt x="2154365" y="2039902"/>
                  <a:pt x="2191226" y="2030472"/>
                  <a:pt x="2212848" y="2045522"/>
                </a:cubicBezTo>
                <a:cubicBezTo>
                  <a:pt x="2220563" y="2040283"/>
                  <a:pt x="2214086" y="2029996"/>
                  <a:pt x="2225707" y="2034092"/>
                </a:cubicBezTo>
                <a:cubicBezTo>
                  <a:pt x="2230184" y="2039807"/>
                  <a:pt x="2226564" y="2043998"/>
                  <a:pt x="2222278" y="2049427"/>
                </a:cubicBezTo>
                <a:cubicBezTo>
                  <a:pt x="2247614" y="2048855"/>
                  <a:pt x="2256473" y="2068667"/>
                  <a:pt x="2281333" y="2075335"/>
                </a:cubicBezTo>
                <a:cubicBezTo>
                  <a:pt x="2299240" y="2058761"/>
                  <a:pt x="2324576" y="2091527"/>
                  <a:pt x="2345627" y="2080764"/>
                </a:cubicBezTo>
                <a:cubicBezTo>
                  <a:pt x="2333054" y="2079907"/>
                  <a:pt x="2318766" y="2074382"/>
                  <a:pt x="2316099" y="2063905"/>
                </a:cubicBezTo>
                <a:cubicBezTo>
                  <a:pt x="2328482" y="2058666"/>
                  <a:pt x="2357628" y="2066762"/>
                  <a:pt x="2348103" y="2081621"/>
                </a:cubicBezTo>
                <a:cubicBezTo>
                  <a:pt x="2364772" y="2077907"/>
                  <a:pt x="2369344" y="2100672"/>
                  <a:pt x="2379345" y="2087527"/>
                </a:cubicBezTo>
                <a:cubicBezTo>
                  <a:pt x="2376488" y="2103815"/>
                  <a:pt x="2404682" y="2113435"/>
                  <a:pt x="2422493" y="2114197"/>
                </a:cubicBezTo>
                <a:cubicBezTo>
                  <a:pt x="2419826" y="2114102"/>
                  <a:pt x="2425160" y="2118293"/>
                  <a:pt x="2431447" y="2120198"/>
                </a:cubicBezTo>
                <a:cubicBezTo>
                  <a:pt x="2465070" y="2129913"/>
                  <a:pt x="2505075" y="2147344"/>
                  <a:pt x="2540127" y="2146201"/>
                </a:cubicBezTo>
                <a:cubicBezTo>
                  <a:pt x="2539175" y="2150106"/>
                  <a:pt x="2536984" y="2154583"/>
                  <a:pt x="2542889" y="2155155"/>
                </a:cubicBezTo>
                <a:cubicBezTo>
                  <a:pt x="2545175" y="2148963"/>
                  <a:pt x="2547461" y="2142677"/>
                  <a:pt x="2554510" y="2145344"/>
                </a:cubicBezTo>
                <a:cubicBezTo>
                  <a:pt x="2554415" y="2151249"/>
                  <a:pt x="2544699" y="2150868"/>
                  <a:pt x="2554700" y="2153535"/>
                </a:cubicBezTo>
                <a:cubicBezTo>
                  <a:pt x="2558510" y="2150201"/>
                  <a:pt x="2565083" y="2148868"/>
                  <a:pt x="2568321" y="2155059"/>
                </a:cubicBezTo>
                <a:cubicBezTo>
                  <a:pt x="2575084" y="2153345"/>
                  <a:pt x="2566987" y="2148106"/>
                  <a:pt x="2573179" y="2148487"/>
                </a:cubicBezTo>
                <a:cubicBezTo>
                  <a:pt x="2577846" y="2150297"/>
                  <a:pt x="2581275" y="2152773"/>
                  <a:pt x="2581847" y="2156583"/>
                </a:cubicBezTo>
                <a:cubicBezTo>
                  <a:pt x="2580418" y="2160393"/>
                  <a:pt x="2574703" y="2156488"/>
                  <a:pt x="2574417" y="2162298"/>
                </a:cubicBezTo>
                <a:cubicBezTo>
                  <a:pt x="2585466" y="2159917"/>
                  <a:pt x="2587085" y="2162775"/>
                  <a:pt x="2599849" y="2162108"/>
                </a:cubicBezTo>
                <a:cubicBezTo>
                  <a:pt x="2602897" y="2153821"/>
                  <a:pt x="2591086" y="2159631"/>
                  <a:pt x="2592610" y="2149059"/>
                </a:cubicBezTo>
                <a:cubicBezTo>
                  <a:pt x="2608802" y="2145630"/>
                  <a:pt x="2624804" y="2144867"/>
                  <a:pt x="2640711" y="2145820"/>
                </a:cubicBezTo>
                <a:cubicBezTo>
                  <a:pt x="2656808" y="2146582"/>
                  <a:pt x="2673001" y="2149059"/>
                  <a:pt x="2689003" y="2152297"/>
                </a:cubicBezTo>
                <a:cubicBezTo>
                  <a:pt x="2704910" y="2155631"/>
                  <a:pt x="2720721" y="2159726"/>
                  <a:pt x="2736342" y="2163727"/>
                </a:cubicBezTo>
                <a:cubicBezTo>
                  <a:pt x="2752154" y="2167537"/>
                  <a:pt x="2767965" y="2171156"/>
                  <a:pt x="2783300" y="2173823"/>
                </a:cubicBezTo>
                <a:cubicBezTo>
                  <a:pt x="2784634" y="2180967"/>
                  <a:pt x="2765774" y="2173633"/>
                  <a:pt x="2773394" y="2179253"/>
                </a:cubicBezTo>
                <a:cubicBezTo>
                  <a:pt x="2800922" y="2179157"/>
                  <a:pt x="2808351" y="2172871"/>
                  <a:pt x="2824734" y="2189730"/>
                </a:cubicBezTo>
                <a:cubicBezTo>
                  <a:pt x="2834640" y="2192111"/>
                  <a:pt x="2837307" y="2183348"/>
                  <a:pt x="2844070" y="2180967"/>
                </a:cubicBezTo>
                <a:cubicBezTo>
                  <a:pt x="2852261" y="2189444"/>
                  <a:pt x="2884551" y="2178396"/>
                  <a:pt x="2892076" y="2197064"/>
                </a:cubicBezTo>
                <a:cubicBezTo>
                  <a:pt x="2895600" y="2188206"/>
                  <a:pt x="2905316" y="2201065"/>
                  <a:pt x="2912841" y="2193826"/>
                </a:cubicBezTo>
                <a:cubicBezTo>
                  <a:pt x="2911221" y="2203160"/>
                  <a:pt x="2916269" y="2202208"/>
                  <a:pt x="2920556" y="2198112"/>
                </a:cubicBezTo>
                <a:cubicBezTo>
                  <a:pt x="2918841" y="2212876"/>
                  <a:pt x="2935224" y="2204589"/>
                  <a:pt x="2937605" y="2214590"/>
                </a:cubicBezTo>
                <a:cubicBezTo>
                  <a:pt x="2943892" y="2206971"/>
                  <a:pt x="2951417" y="2210400"/>
                  <a:pt x="2960561" y="2216496"/>
                </a:cubicBezTo>
                <a:cubicBezTo>
                  <a:pt x="2967419" y="2214019"/>
                  <a:pt x="2958179" y="2209638"/>
                  <a:pt x="2964847" y="2209447"/>
                </a:cubicBezTo>
                <a:cubicBezTo>
                  <a:pt x="2977515" y="2218115"/>
                  <a:pt x="3000280" y="2208876"/>
                  <a:pt x="3005042" y="2227640"/>
                </a:cubicBezTo>
                <a:cubicBezTo>
                  <a:pt x="3015044" y="2217162"/>
                  <a:pt x="3052667" y="2227259"/>
                  <a:pt x="3059430" y="2239070"/>
                </a:cubicBezTo>
                <a:cubicBezTo>
                  <a:pt x="3063907" y="2224973"/>
                  <a:pt x="3095625" y="2233164"/>
                  <a:pt x="3094863" y="2239451"/>
                </a:cubicBezTo>
                <a:cubicBezTo>
                  <a:pt x="3106674" y="2234117"/>
                  <a:pt x="3119057" y="2229545"/>
                  <a:pt x="3132487" y="2226116"/>
                </a:cubicBezTo>
                <a:cubicBezTo>
                  <a:pt x="3130487" y="2229735"/>
                  <a:pt x="3127343" y="2232021"/>
                  <a:pt x="3125343" y="2235641"/>
                </a:cubicBezTo>
                <a:cubicBezTo>
                  <a:pt x="3152299" y="2240498"/>
                  <a:pt x="3176683" y="2240880"/>
                  <a:pt x="3203639" y="2241260"/>
                </a:cubicBezTo>
                <a:cubicBezTo>
                  <a:pt x="3230404" y="2241832"/>
                  <a:pt x="3258217" y="2244118"/>
                  <a:pt x="3293459" y="2251643"/>
                </a:cubicBezTo>
                <a:cubicBezTo>
                  <a:pt x="3293554" y="2247261"/>
                  <a:pt x="3296222" y="2245166"/>
                  <a:pt x="3300032" y="2244309"/>
                </a:cubicBezTo>
                <a:cubicBezTo>
                  <a:pt x="3309937" y="2254596"/>
                  <a:pt x="3327749" y="2251738"/>
                  <a:pt x="3342799" y="2249928"/>
                </a:cubicBezTo>
                <a:cubicBezTo>
                  <a:pt x="3358134" y="2247833"/>
                  <a:pt x="3370802" y="2247071"/>
                  <a:pt x="3370802" y="2262597"/>
                </a:cubicBezTo>
                <a:cubicBezTo>
                  <a:pt x="3386709" y="2262882"/>
                  <a:pt x="3372326" y="2253643"/>
                  <a:pt x="3383471" y="2249928"/>
                </a:cubicBezTo>
                <a:cubicBezTo>
                  <a:pt x="3419094" y="2253548"/>
                  <a:pt x="3445383" y="2244213"/>
                  <a:pt x="3465671" y="2254786"/>
                </a:cubicBezTo>
                <a:cubicBezTo>
                  <a:pt x="3485483" y="2247166"/>
                  <a:pt x="3494627" y="2250119"/>
                  <a:pt x="3519583" y="2242594"/>
                </a:cubicBezTo>
                <a:cubicBezTo>
                  <a:pt x="3520916" y="2248404"/>
                  <a:pt x="3510439" y="2245928"/>
                  <a:pt x="3510344" y="2250785"/>
                </a:cubicBezTo>
                <a:cubicBezTo>
                  <a:pt x="3541395" y="2247642"/>
                  <a:pt x="3556730" y="2240117"/>
                  <a:pt x="3581781" y="2251452"/>
                </a:cubicBezTo>
                <a:cubicBezTo>
                  <a:pt x="3579495" y="2239451"/>
                  <a:pt x="3598259" y="2241165"/>
                  <a:pt x="3599498" y="2231640"/>
                </a:cubicBezTo>
                <a:cubicBezTo>
                  <a:pt x="3590639" y="2232021"/>
                  <a:pt x="3580638" y="2232878"/>
                  <a:pt x="3571685" y="2231450"/>
                </a:cubicBezTo>
                <a:cubicBezTo>
                  <a:pt x="3562826" y="2230021"/>
                  <a:pt x="3554921" y="2226878"/>
                  <a:pt x="3550063" y="2220115"/>
                </a:cubicBezTo>
                <a:cubicBezTo>
                  <a:pt x="3563398" y="2214305"/>
                  <a:pt x="3570542" y="2228402"/>
                  <a:pt x="3575685" y="2220972"/>
                </a:cubicBezTo>
                <a:cubicBezTo>
                  <a:pt x="3559397" y="2213447"/>
                  <a:pt x="3547396" y="2214686"/>
                  <a:pt x="3534537" y="2217924"/>
                </a:cubicBezTo>
                <a:cubicBezTo>
                  <a:pt x="3521774" y="2221067"/>
                  <a:pt x="3508153" y="2226497"/>
                  <a:pt x="3489865" y="2225830"/>
                </a:cubicBezTo>
                <a:cubicBezTo>
                  <a:pt x="3489579" y="2222306"/>
                  <a:pt x="3491103" y="2220210"/>
                  <a:pt x="3492722" y="2218019"/>
                </a:cubicBezTo>
                <a:cubicBezTo>
                  <a:pt x="3480340" y="2213733"/>
                  <a:pt x="3466624" y="2220305"/>
                  <a:pt x="3455289" y="2224020"/>
                </a:cubicBezTo>
                <a:cubicBezTo>
                  <a:pt x="3425095" y="2216686"/>
                  <a:pt x="3393091" y="2219163"/>
                  <a:pt x="3360992" y="2221258"/>
                </a:cubicBezTo>
                <a:cubicBezTo>
                  <a:pt x="3344799" y="2222496"/>
                  <a:pt x="3329178" y="2222877"/>
                  <a:pt x="3314129" y="2221639"/>
                </a:cubicBezTo>
                <a:cubicBezTo>
                  <a:pt x="3298984" y="2220401"/>
                  <a:pt x="3284506" y="2217543"/>
                  <a:pt x="3271266" y="2211638"/>
                </a:cubicBezTo>
                <a:cubicBezTo>
                  <a:pt x="3252692" y="2222210"/>
                  <a:pt x="3220879" y="2217924"/>
                  <a:pt x="3192875" y="2217638"/>
                </a:cubicBezTo>
                <a:cubicBezTo>
                  <a:pt x="3198781" y="2206018"/>
                  <a:pt x="3227356" y="2217829"/>
                  <a:pt x="3232785" y="2205827"/>
                </a:cubicBezTo>
                <a:cubicBezTo>
                  <a:pt x="3225451" y="2205065"/>
                  <a:pt x="3206972" y="2205256"/>
                  <a:pt x="3191542" y="2203446"/>
                </a:cubicBezTo>
                <a:cubicBezTo>
                  <a:pt x="3175921" y="2201827"/>
                  <a:pt x="3164205" y="2197350"/>
                  <a:pt x="3169253" y="2189159"/>
                </a:cubicBezTo>
                <a:cubicBezTo>
                  <a:pt x="3168491" y="2195922"/>
                  <a:pt x="3169158" y="2204399"/>
                  <a:pt x="3161729" y="2203827"/>
                </a:cubicBezTo>
                <a:cubicBezTo>
                  <a:pt x="3153633" y="2204684"/>
                  <a:pt x="3156490" y="2198017"/>
                  <a:pt x="3150775" y="2197255"/>
                </a:cubicBezTo>
                <a:cubicBezTo>
                  <a:pt x="3147251" y="2204113"/>
                  <a:pt x="3133725" y="2203922"/>
                  <a:pt x="3119152" y="2201732"/>
                </a:cubicBezTo>
                <a:cubicBezTo>
                  <a:pt x="3111818" y="2200589"/>
                  <a:pt x="3104198" y="2198969"/>
                  <a:pt x="3097435" y="2197350"/>
                </a:cubicBezTo>
                <a:cubicBezTo>
                  <a:pt x="3090767" y="2195636"/>
                  <a:pt x="3084957" y="2193921"/>
                  <a:pt x="3081052" y="2193064"/>
                </a:cubicBezTo>
                <a:cubicBezTo>
                  <a:pt x="3083147" y="2194017"/>
                  <a:pt x="3084004" y="2195731"/>
                  <a:pt x="3083147" y="2198588"/>
                </a:cubicBezTo>
                <a:cubicBezTo>
                  <a:pt x="3078671" y="2192969"/>
                  <a:pt x="3057525" y="2204113"/>
                  <a:pt x="3049143" y="2193159"/>
                </a:cubicBezTo>
                <a:cubicBezTo>
                  <a:pt x="3055525" y="2194874"/>
                  <a:pt x="3059906" y="2194302"/>
                  <a:pt x="3061240" y="2189921"/>
                </a:cubicBezTo>
                <a:cubicBezTo>
                  <a:pt x="3051048" y="2178872"/>
                  <a:pt x="3049905" y="2198493"/>
                  <a:pt x="3037332" y="2193826"/>
                </a:cubicBezTo>
                <a:cubicBezTo>
                  <a:pt x="3037427" y="2187825"/>
                  <a:pt x="3046000" y="2192302"/>
                  <a:pt x="3047048" y="2187635"/>
                </a:cubicBezTo>
                <a:cubicBezTo>
                  <a:pt x="3034951" y="2187254"/>
                  <a:pt x="3017996" y="2184301"/>
                  <a:pt x="3002280" y="2180777"/>
                </a:cubicBezTo>
                <a:cubicBezTo>
                  <a:pt x="2986469" y="2177348"/>
                  <a:pt x="2970848" y="2174109"/>
                  <a:pt x="2960084" y="2174490"/>
                </a:cubicBezTo>
                <a:cubicBezTo>
                  <a:pt x="2955036" y="2182015"/>
                  <a:pt x="2968657" y="2178205"/>
                  <a:pt x="2963704" y="2185634"/>
                </a:cubicBezTo>
                <a:cubicBezTo>
                  <a:pt x="2959989" y="2183444"/>
                  <a:pt x="2948750" y="2185825"/>
                  <a:pt x="2950369" y="2180396"/>
                </a:cubicBezTo>
                <a:cubicBezTo>
                  <a:pt x="2951702" y="2176872"/>
                  <a:pt x="2955798" y="2177062"/>
                  <a:pt x="2957417" y="2173919"/>
                </a:cubicBezTo>
                <a:cubicBezTo>
                  <a:pt x="2946845" y="2171442"/>
                  <a:pt x="2936272" y="2169537"/>
                  <a:pt x="2925604" y="2167537"/>
                </a:cubicBezTo>
                <a:cubicBezTo>
                  <a:pt x="2915126" y="2165537"/>
                  <a:pt x="2904554" y="2163441"/>
                  <a:pt x="2893695" y="2161346"/>
                </a:cubicBezTo>
                <a:cubicBezTo>
                  <a:pt x="2882837" y="2159250"/>
                  <a:pt x="2871692" y="2156964"/>
                  <a:pt x="2860167" y="2154297"/>
                </a:cubicBezTo>
                <a:cubicBezTo>
                  <a:pt x="2848642" y="2151630"/>
                  <a:pt x="2836641" y="2148582"/>
                  <a:pt x="2824734" y="2144486"/>
                </a:cubicBezTo>
                <a:cubicBezTo>
                  <a:pt x="2821019" y="2131247"/>
                  <a:pt x="2785682" y="2137057"/>
                  <a:pt x="2771966" y="2131056"/>
                </a:cubicBezTo>
                <a:cubicBezTo>
                  <a:pt x="2753678" y="2123341"/>
                  <a:pt x="2722054" y="2120484"/>
                  <a:pt x="2695385" y="2115245"/>
                </a:cubicBezTo>
                <a:cubicBezTo>
                  <a:pt x="2652427" y="2107244"/>
                  <a:pt x="2614422" y="2085336"/>
                  <a:pt x="2576132" y="2087241"/>
                </a:cubicBezTo>
                <a:cubicBezTo>
                  <a:pt x="2577084" y="2083336"/>
                  <a:pt x="2579179" y="2078859"/>
                  <a:pt x="2573465" y="2078288"/>
                </a:cubicBezTo>
                <a:cubicBezTo>
                  <a:pt x="2571845" y="2081812"/>
                  <a:pt x="2571464" y="2087622"/>
                  <a:pt x="2567750" y="2087336"/>
                </a:cubicBezTo>
                <a:cubicBezTo>
                  <a:pt x="2556605" y="2082002"/>
                  <a:pt x="2550033" y="2074192"/>
                  <a:pt x="2547747" y="2064476"/>
                </a:cubicBezTo>
                <a:cubicBezTo>
                  <a:pt x="2543651" y="2068477"/>
                  <a:pt x="2538698" y="2070953"/>
                  <a:pt x="2533841" y="2073335"/>
                </a:cubicBezTo>
                <a:cubicBezTo>
                  <a:pt x="2537936" y="2075525"/>
                  <a:pt x="2548414" y="2070572"/>
                  <a:pt x="2548700" y="2078288"/>
                </a:cubicBezTo>
                <a:cubicBezTo>
                  <a:pt x="2543651" y="2077716"/>
                  <a:pt x="2541937" y="2083812"/>
                  <a:pt x="2534698" y="2079050"/>
                </a:cubicBezTo>
                <a:cubicBezTo>
                  <a:pt x="2529745" y="2060095"/>
                  <a:pt x="2532031" y="2072192"/>
                  <a:pt x="2518220" y="2062571"/>
                </a:cubicBezTo>
                <a:cubicBezTo>
                  <a:pt x="2522411" y="2064191"/>
                  <a:pt x="2525173" y="2062857"/>
                  <a:pt x="2527268" y="2060190"/>
                </a:cubicBezTo>
                <a:cubicBezTo>
                  <a:pt x="2513362" y="2064000"/>
                  <a:pt x="2500598" y="2044950"/>
                  <a:pt x="2486978" y="2049236"/>
                </a:cubicBezTo>
                <a:cubicBezTo>
                  <a:pt x="2498503" y="2057618"/>
                  <a:pt x="2503361" y="2056475"/>
                  <a:pt x="2511647" y="2065715"/>
                </a:cubicBezTo>
                <a:cubicBezTo>
                  <a:pt x="2498217" y="2063048"/>
                  <a:pt x="2495836" y="2060381"/>
                  <a:pt x="2482787" y="2061333"/>
                </a:cubicBezTo>
                <a:cubicBezTo>
                  <a:pt x="2482025" y="2055999"/>
                  <a:pt x="2492978" y="2055713"/>
                  <a:pt x="2486120" y="2051618"/>
                </a:cubicBezTo>
                <a:cubicBezTo>
                  <a:pt x="2478596" y="2054761"/>
                  <a:pt x="2472214" y="2048093"/>
                  <a:pt x="2465451" y="2041235"/>
                </a:cubicBezTo>
                <a:cubicBezTo>
                  <a:pt x="2458784" y="2034377"/>
                  <a:pt x="2451449" y="2027519"/>
                  <a:pt x="2441543" y="2030472"/>
                </a:cubicBezTo>
                <a:cubicBezTo>
                  <a:pt x="2447163" y="2030186"/>
                  <a:pt x="2453545" y="2039140"/>
                  <a:pt x="2447068" y="2037902"/>
                </a:cubicBezTo>
                <a:cubicBezTo>
                  <a:pt x="2440972" y="2036092"/>
                  <a:pt x="2440972" y="2031425"/>
                  <a:pt x="2436686" y="2028662"/>
                </a:cubicBezTo>
                <a:cubicBezTo>
                  <a:pt x="2421446" y="2041902"/>
                  <a:pt x="2409254" y="2020376"/>
                  <a:pt x="2394490" y="2024281"/>
                </a:cubicBezTo>
                <a:cubicBezTo>
                  <a:pt x="2389632" y="2018756"/>
                  <a:pt x="2391251" y="2015327"/>
                  <a:pt x="2390775" y="2011994"/>
                </a:cubicBezTo>
                <a:cubicBezTo>
                  <a:pt x="2383727" y="2018566"/>
                  <a:pt x="2360390" y="2012851"/>
                  <a:pt x="2356009" y="2009993"/>
                </a:cubicBezTo>
                <a:cubicBezTo>
                  <a:pt x="2357723" y="2001992"/>
                  <a:pt x="2367534" y="2012375"/>
                  <a:pt x="2370582" y="2007326"/>
                </a:cubicBezTo>
                <a:cubicBezTo>
                  <a:pt x="2346198" y="1999802"/>
                  <a:pt x="2335054" y="2004945"/>
                  <a:pt x="2322386" y="2005231"/>
                </a:cubicBezTo>
                <a:cubicBezTo>
                  <a:pt x="2316671" y="2003802"/>
                  <a:pt x="2322481" y="1997325"/>
                  <a:pt x="2318099" y="1995230"/>
                </a:cubicBezTo>
                <a:cubicBezTo>
                  <a:pt x="2317909" y="2007231"/>
                  <a:pt x="2299049" y="2002469"/>
                  <a:pt x="2286381" y="1999516"/>
                </a:cubicBezTo>
                <a:cubicBezTo>
                  <a:pt x="2290477" y="1991420"/>
                  <a:pt x="2291334" y="1987229"/>
                  <a:pt x="2294382" y="1986086"/>
                </a:cubicBezTo>
                <a:cubicBezTo>
                  <a:pt x="2295811" y="1989800"/>
                  <a:pt x="2304955" y="1991229"/>
                  <a:pt x="2309527" y="1989229"/>
                </a:cubicBezTo>
                <a:cubicBezTo>
                  <a:pt x="2304574" y="1981895"/>
                  <a:pt x="2319909" y="1983323"/>
                  <a:pt x="2322195" y="1977608"/>
                </a:cubicBezTo>
                <a:cubicBezTo>
                  <a:pt x="2326577" y="1980847"/>
                  <a:pt x="2325719" y="1983323"/>
                  <a:pt x="2321814" y="1985705"/>
                </a:cubicBezTo>
                <a:cubicBezTo>
                  <a:pt x="2341531" y="1986848"/>
                  <a:pt x="2360676" y="2001802"/>
                  <a:pt x="2380583" y="2002754"/>
                </a:cubicBezTo>
                <a:cubicBezTo>
                  <a:pt x="2379155" y="2005421"/>
                  <a:pt x="2374202" y="2006660"/>
                  <a:pt x="2377916" y="2009993"/>
                </a:cubicBezTo>
                <a:cubicBezTo>
                  <a:pt x="2377345" y="2000087"/>
                  <a:pt x="2386679" y="2011517"/>
                  <a:pt x="2387918" y="2005421"/>
                </a:cubicBezTo>
                <a:cubicBezTo>
                  <a:pt x="2382774" y="1998182"/>
                  <a:pt x="2397347" y="1997230"/>
                  <a:pt x="2402015" y="1996849"/>
                </a:cubicBezTo>
                <a:cubicBezTo>
                  <a:pt x="2398014" y="1999421"/>
                  <a:pt x="2397252" y="2001802"/>
                  <a:pt x="2401729" y="2004945"/>
                </a:cubicBezTo>
                <a:cubicBezTo>
                  <a:pt x="2412683" y="1992086"/>
                  <a:pt x="2419255" y="2013137"/>
                  <a:pt x="2428494" y="2006469"/>
                </a:cubicBezTo>
                <a:cubicBezTo>
                  <a:pt x="2432780" y="2011994"/>
                  <a:pt x="2420969" y="2012470"/>
                  <a:pt x="2430685" y="2015518"/>
                </a:cubicBezTo>
                <a:lnTo>
                  <a:pt x="2434209" y="2005802"/>
                </a:lnTo>
                <a:cubicBezTo>
                  <a:pt x="2443353" y="2007803"/>
                  <a:pt x="2468785" y="2015994"/>
                  <a:pt x="2475929" y="2018185"/>
                </a:cubicBezTo>
                <a:cubicBezTo>
                  <a:pt x="2481644" y="2021519"/>
                  <a:pt x="2473357" y="2003802"/>
                  <a:pt x="2484216" y="2010184"/>
                </a:cubicBezTo>
                <a:cubicBezTo>
                  <a:pt x="2478691" y="2020661"/>
                  <a:pt x="2512886" y="2014756"/>
                  <a:pt x="2509457" y="2032282"/>
                </a:cubicBezTo>
                <a:cubicBezTo>
                  <a:pt x="2534888" y="2031996"/>
                  <a:pt x="2540222" y="2046665"/>
                  <a:pt x="2563368" y="2042378"/>
                </a:cubicBezTo>
                <a:cubicBezTo>
                  <a:pt x="2562987" y="2046855"/>
                  <a:pt x="2575084" y="2055332"/>
                  <a:pt x="2579846" y="2050475"/>
                </a:cubicBezTo>
                <a:cubicBezTo>
                  <a:pt x="2575179" y="2051046"/>
                  <a:pt x="2570607" y="2042188"/>
                  <a:pt x="2576417" y="2043998"/>
                </a:cubicBezTo>
                <a:cubicBezTo>
                  <a:pt x="2592991" y="2055332"/>
                  <a:pt x="2614232" y="2063143"/>
                  <a:pt x="2635949" y="2070287"/>
                </a:cubicBezTo>
                <a:cubicBezTo>
                  <a:pt x="2646807" y="2073811"/>
                  <a:pt x="2657761" y="2077430"/>
                  <a:pt x="2668429" y="2080859"/>
                </a:cubicBezTo>
                <a:cubicBezTo>
                  <a:pt x="2679287" y="2084288"/>
                  <a:pt x="2689765" y="2087908"/>
                  <a:pt x="2699290" y="2092099"/>
                </a:cubicBezTo>
                <a:cubicBezTo>
                  <a:pt x="2696528" y="2090765"/>
                  <a:pt x="2696051" y="2088194"/>
                  <a:pt x="2695575" y="2085717"/>
                </a:cubicBezTo>
                <a:lnTo>
                  <a:pt x="2705767" y="2088670"/>
                </a:lnTo>
                <a:cubicBezTo>
                  <a:pt x="2704910" y="2092099"/>
                  <a:pt x="2703004" y="2093718"/>
                  <a:pt x="2701100" y="2095337"/>
                </a:cubicBezTo>
                <a:cubicBezTo>
                  <a:pt x="2711768" y="2091718"/>
                  <a:pt x="2720626" y="2110959"/>
                  <a:pt x="2727960" y="2108387"/>
                </a:cubicBezTo>
                <a:cubicBezTo>
                  <a:pt x="2721388" y="2103434"/>
                  <a:pt x="2732913" y="2106672"/>
                  <a:pt x="2733104" y="2109815"/>
                </a:cubicBezTo>
                <a:cubicBezTo>
                  <a:pt x="2736723" y="2103434"/>
                  <a:pt x="2735104" y="2104291"/>
                  <a:pt x="2743486" y="2102100"/>
                </a:cubicBezTo>
                <a:cubicBezTo>
                  <a:pt x="2739771" y="2100576"/>
                  <a:pt x="2733770" y="2100290"/>
                  <a:pt x="2733866" y="2096766"/>
                </a:cubicBezTo>
                <a:cubicBezTo>
                  <a:pt x="2758250" y="2093051"/>
                  <a:pt x="2788063" y="2112482"/>
                  <a:pt x="2811304" y="2119912"/>
                </a:cubicBezTo>
                <a:cubicBezTo>
                  <a:pt x="2820638" y="2117435"/>
                  <a:pt x="2804636" y="2109149"/>
                  <a:pt x="2814447" y="2107434"/>
                </a:cubicBezTo>
                <a:cubicBezTo>
                  <a:pt x="2820258" y="2118674"/>
                  <a:pt x="2837593" y="2100576"/>
                  <a:pt x="2837879" y="2113435"/>
                </a:cubicBezTo>
                <a:cubicBezTo>
                  <a:pt x="2834164" y="2119245"/>
                  <a:pt x="2809970" y="2110673"/>
                  <a:pt x="2818543" y="2124389"/>
                </a:cubicBezTo>
                <a:cubicBezTo>
                  <a:pt x="2832735" y="2121055"/>
                  <a:pt x="2844927" y="2107339"/>
                  <a:pt x="2858453" y="2120960"/>
                </a:cubicBezTo>
                <a:cubicBezTo>
                  <a:pt x="2861977" y="2095718"/>
                  <a:pt x="2895314" y="2115150"/>
                  <a:pt x="2909411" y="2106101"/>
                </a:cubicBezTo>
                <a:cubicBezTo>
                  <a:pt x="2914650" y="2112482"/>
                  <a:pt x="2930557" y="2124008"/>
                  <a:pt x="2942939" y="2118769"/>
                </a:cubicBezTo>
                <a:cubicBezTo>
                  <a:pt x="2924175" y="2111911"/>
                  <a:pt x="2909316" y="2102481"/>
                  <a:pt x="2905316" y="2086765"/>
                </a:cubicBezTo>
                <a:cubicBezTo>
                  <a:pt x="2908459" y="2087051"/>
                  <a:pt x="2912745" y="2088860"/>
                  <a:pt x="2913793" y="2086003"/>
                </a:cubicBezTo>
                <a:cubicBezTo>
                  <a:pt x="2899886" y="2078573"/>
                  <a:pt x="2901887" y="2095052"/>
                  <a:pt x="2888456" y="2088194"/>
                </a:cubicBezTo>
                <a:cubicBezTo>
                  <a:pt x="2885980" y="2097623"/>
                  <a:pt x="2903029" y="2095433"/>
                  <a:pt x="2901506" y="2104291"/>
                </a:cubicBezTo>
                <a:cubicBezTo>
                  <a:pt x="2880074" y="2100767"/>
                  <a:pt x="2860262" y="2097909"/>
                  <a:pt x="2846642" y="2089051"/>
                </a:cubicBezTo>
                <a:cubicBezTo>
                  <a:pt x="2854452" y="2093337"/>
                  <a:pt x="2852166" y="2081717"/>
                  <a:pt x="2858834" y="2084098"/>
                </a:cubicBezTo>
                <a:cubicBezTo>
                  <a:pt x="2860643" y="2086860"/>
                  <a:pt x="2872073" y="2094671"/>
                  <a:pt x="2874074" y="2090194"/>
                </a:cubicBezTo>
                <a:cubicBezTo>
                  <a:pt x="2880932" y="2077907"/>
                  <a:pt x="2912554" y="2075430"/>
                  <a:pt x="2926461" y="2091432"/>
                </a:cubicBezTo>
                <a:cubicBezTo>
                  <a:pt x="2937320" y="2078954"/>
                  <a:pt x="2949607" y="2096766"/>
                  <a:pt x="2953036" y="2097147"/>
                </a:cubicBezTo>
                <a:cubicBezTo>
                  <a:pt x="2946178" y="2093432"/>
                  <a:pt x="2957227" y="2088289"/>
                  <a:pt x="2960466" y="2088098"/>
                </a:cubicBezTo>
                <a:cubicBezTo>
                  <a:pt x="2957894" y="2099624"/>
                  <a:pt x="2986183" y="2101814"/>
                  <a:pt x="2974372" y="2088194"/>
                </a:cubicBezTo>
                <a:cubicBezTo>
                  <a:pt x="2985421" y="2090194"/>
                  <a:pt x="2986373" y="2097052"/>
                  <a:pt x="2985802" y="2100862"/>
                </a:cubicBezTo>
                <a:cubicBezTo>
                  <a:pt x="2995422" y="2097052"/>
                  <a:pt x="3005423" y="2094004"/>
                  <a:pt x="3013234" y="2087813"/>
                </a:cubicBezTo>
                <a:cubicBezTo>
                  <a:pt x="3011805" y="2094099"/>
                  <a:pt x="3006662" y="2094766"/>
                  <a:pt x="3014091" y="2098481"/>
                </a:cubicBezTo>
                <a:cubicBezTo>
                  <a:pt x="3021235" y="2096290"/>
                  <a:pt x="3016663" y="2093718"/>
                  <a:pt x="3020854" y="2091908"/>
                </a:cubicBezTo>
                <a:cubicBezTo>
                  <a:pt x="3022854" y="2092861"/>
                  <a:pt x="3023616" y="2094671"/>
                  <a:pt x="3022664" y="2097528"/>
                </a:cubicBezTo>
                <a:cubicBezTo>
                  <a:pt x="3035427" y="2081336"/>
                  <a:pt x="3054096" y="2111625"/>
                  <a:pt x="3060859" y="2104005"/>
                </a:cubicBezTo>
                <a:cubicBezTo>
                  <a:pt x="3057525" y="2103148"/>
                  <a:pt x="3054477" y="2102196"/>
                  <a:pt x="3056192" y="2098005"/>
                </a:cubicBezTo>
                <a:cubicBezTo>
                  <a:pt x="3068479" y="2101148"/>
                  <a:pt x="3081814" y="2103529"/>
                  <a:pt x="3084767" y="2112959"/>
                </a:cubicBezTo>
                <a:cubicBezTo>
                  <a:pt x="3090672" y="2102196"/>
                  <a:pt x="3093529" y="2118674"/>
                  <a:pt x="3103626" y="2118578"/>
                </a:cubicBezTo>
                <a:cubicBezTo>
                  <a:pt x="3109817" y="2102576"/>
                  <a:pt x="3157347" y="2106672"/>
                  <a:pt x="3151823" y="2119817"/>
                </a:cubicBezTo>
                <a:cubicBezTo>
                  <a:pt x="3162110" y="2114673"/>
                  <a:pt x="3168777" y="2107434"/>
                  <a:pt x="3180398" y="2118197"/>
                </a:cubicBezTo>
                <a:cubicBezTo>
                  <a:pt x="3185446" y="2105148"/>
                  <a:pt x="3161919" y="2112673"/>
                  <a:pt x="3159252" y="2105148"/>
                </a:cubicBezTo>
                <a:cubicBezTo>
                  <a:pt x="3168015" y="2099814"/>
                  <a:pt x="3189446" y="2109815"/>
                  <a:pt x="3198781" y="2104767"/>
                </a:cubicBezTo>
                <a:cubicBezTo>
                  <a:pt x="3205067" y="2112578"/>
                  <a:pt x="3209830" y="2118007"/>
                  <a:pt x="3208116" y="2126294"/>
                </a:cubicBezTo>
                <a:cubicBezTo>
                  <a:pt x="3215926" y="2125341"/>
                  <a:pt x="3217545" y="2117626"/>
                  <a:pt x="3223546" y="2114768"/>
                </a:cubicBezTo>
                <a:cubicBezTo>
                  <a:pt x="3220212" y="2114102"/>
                  <a:pt x="3215450" y="2114483"/>
                  <a:pt x="3215259" y="2111435"/>
                </a:cubicBezTo>
                <a:cubicBezTo>
                  <a:pt x="3226403" y="2102957"/>
                  <a:pt x="3247835" y="2109053"/>
                  <a:pt x="3245644" y="2124579"/>
                </a:cubicBezTo>
                <a:cubicBezTo>
                  <a:pt x="3238881" y="2121436"/>
                  <a:pt x="3235262" y="2135247"/>
                  <a:pt x="3239072" y="2134295"/>
                </a:cubicBezTo>
                <a:cubicBezTo>
                  <a:pt x="3244025" y="2123722"/>
                  <a:pt x="3262598" y="2127722"/>
                  <a:pt x="3268980" y="2118864"/>
                </a:cubicBezTo>
                <a:cubicBezTo>
                  <a:pt x="3256598" y="2113911"/>
                  <a:pt x="3259741" y="2125627"/>
                  <a:pt x="3248692" y="2122198"/>
                </a:cubicBezTo>
                <a:cubicBezTo>
                  <a:pt x="3245739" y="2113816"/>
                  <a:pt x="3252311" y="2111911"/>
                  <a:pt x="3244310" y="2106291"/>
                </a:cubicBezTo>
                <a:cubicBezTo>
                  <a:pt x="3261360" y="2109244"/>
                  <a:pt x="3269171" y="2109530"/>
                  <a:pt x="3281458" y="2106767"/>
                </a:cubicBezTo>
                <a:cubicBezTo>
                  <a:pt x="3281077" y="2111816"/>
                  <a:pt x="3273362" y="2109530"/>
                  <a:pt x="3274981" y="2116673"/>
                </a:cubicBezTo>
                <a:cubicBezTo>
                  <a:pt x="3285554" y="2120007"/>
                  <a:pt x="3281267" y="2108292"/>
                  <a:pt x="3287173" y="2107053"/>
                </a:cubicBezTo>
                <a:cubicBezTo>
                  <a:pt x="3292316" y="2110387"/>
                  <a:pt x="3300032" y="2111530"/>
                  <a:pt x="3300984" y="2118102"/>
                </a:cubicBezTo>
                <a:cubicBezTo>
                  <a:pt x="3325940" y="2105529"/>
                  <a:pt x="3342513" y="2114388"/>
                  <a:pt x="3376708" y="2113435"/>
                </a:cubicBezTo>
                <a:cubicBezTo>
                  <a:pt x="3381089" y="2102196"/>
                  <a:pt x="3359182" y="2113054"/>
                  <a:pt x="3359372" y="2105339"/>
                </a:cubicBezTo>
                <a:cubicBezTo>
                  <a:pt x="3392138" y="2092004"/>
                  <a:pt x="3425571" y="2095718"/>
                  <a:pt x="3458242" y="2082574"/>
                </a:cubicBezTo>
                <a:cubicBezTo>
                  <a:pt x="3457670" y="2086193"/>
                  <a:pt x="3453575" y="2087051"/>
                  <a:pt x="3452622" y="2090384"/>
                </a:cubicBezTo>
                <a:cubicBezTo>
                  <a:pt x="3469958" y="2078383"/>
                  <a:pt x="3483102" y="2091146"/>
                  <a:pt x="3487293" y="2079240"/>
                </a:cubicBezTo>
                <a:cubicBezTo>
                  <a:pt x="3497961" y="2082193"/>
                  <a:pt x="3512249" y="2082860"/>
                  <a:pt x="3527870" y="2083050"/>
                </a:cubicBezTo>
                <a:cubicBezTo>
                  <a:pt x="3543586" y="2083050"/>
                  <a:pt x="3560636" y="2082955"/>
                  <a:pt x="3577781" y="2081621"/>
                </a:cubicBezTo>
                <a:cubicBezTo>
                  <a:pt x="3594926" y="2080478"/>
                  <a:pt x="3611975" y="2079335"/>
                  <a:pt x="3627311" y="2079145"/>
                </a:cubicBezTo>
                <a:cubicBezTo>
                  <a:pt x="3642646" y="2078954"/>
                  <a:pt x="3656267" y="2078954"/>
                  <a:pt x="3666649" y="2081336"/>
                </a:cubicBezTo>
                <a:cubicBezTo>
                  <a:pt x="3678079" y="2079526"/>
                  <a:pt x="3690652" y="2073620"/>
                  <a:pt x="3702558" y="2070191"/>
                </a:cubicBezTo>
                <a:cubicBezTo>
                  <a:pt x="3714560" y="2066381"/>
                  <a:pt x="3725990" y="2064953"/>
                  <a:pt x="3735800" y="2072763"/>
                </a:cubicBezTo>
                <a:cubicBezTo>
                  <a:pt x="3745611" y="2060476"/>
                  <a:pt x="3776662" y="2066000"/>
                  <a:pt x="3784759" y="2055142"/>
                </a:cubicBezTo>
                <a:cubicBezTo>
                  <a:pt x="3780092" y="2055523"/>
                  <a:pt x="3783425" y="2051141"/>
                  <a:pt x="3786569" y="2049427"/>
                </a:cubicBezTo>
                <a:cubicBezTo>
                  <a:pt x="3835908" y="2049713"/>
                  <a:pt x="3852862" y="2020185"/>
                  <a:pt x="3907441" y="2012756"/>
                </a:cubicBezTo>
                <a:cubicBezTo>
                  <a:pt x="3904679" y="2006660"/>
                  <a:pt x="3896011" y="2010565"/>
                  <a:pt x="3887629" y="2013041"/>
                </a:cubicBezTo>
                <a:cubicBezTo>
                  <a:pt x="3879342" y="2015518"/>
                  <a:pt x="3871627" y="2017042"/>
                  <a:pt x="3871532" y="2007136"/>
                </a:cubicBezTo>
                <a:cubicBezTo>
                  <a:pt x="3842480" y="2012946"/>
                  <a:pt x="3832098" y="2007422"/>
                  <a:pt x="3805809" y="2013422"/>
                </a:cubicBezTo>
                <a:cubicBezTo>
                  <a:pt x="3809143" y="2012279"/>
                  <a:pt x="3814096" y="2011994"/>
                  <a:pt x="3813905" y="2008946"/>
                </a:cubicBezTo>
                <a:cubicBezTo>
                  <a:pt x="3811524" y="2008850"/>
                  <a:pt x="3808191" y="2010184"/>
                  <a:pt x="3807524" y="2007803"/>
                </a:cubicBezTo>
                <a:cubicBezTo>
                  <a:pt x="3821144" y="2006374"/>
                  <a:pt x="3829336" y="2001707"/>
                  <a:pt x="3831336" y="1993991"/>
                </a:cubicBezTo>
                <a:cubicBezTo>
                  <a:pt x="3811524" y="2001421"/>
                  <a:pt x="3784949" y="2009422"/>
                  <a:pt x="3764566" y="2004278"/>
                </a:cubicBezTo>
                <a:cubicBezTo>
                  <a:pt x="3767519" y="1991991"/>
                  <a:pt x="3807238" y="1996087"/>
                  <a:pt x="3808952" y="1988943"/>
                </a:cubicBezTo>
                <a:cubicBezTo>
                  <a:pt x="3790283" y="1988372"/>
                  <a:pt x="3773234" y="1985990"/>
                  <a:pt x="3752279" y="1988467"/>
                </a:cubicBezTo>
                <a:cubicBezTo>
                  <a:pt x="3759803" y="1978751"/>
                  <a:pt x="3743611" y="1989134"/>
                  <a:pt x="3744563" y="1979418"/>
                </a:cubicBezTo>
                <a:cubicBezTo>
                  <a:pt x="3755803" y="1970750"/>
                  <a:pt x="3763804" y="1974846"/>
                  <a:pt x="3772091" y="1970941"/>
                </a:cubicBezTo>
                <a:cubicBezTo>
                  <a:pt x="3768852" y="1972465"/>
                  <a:pt x="3760851" y="1965893"/>
                  <a:pt x="3767614" y="1964083"/>
                </a:cubicBezTo>
                <a:cubicBezTo>
                  <a:pt x="3777234" y="1965512"/>
                  <a:pt x="3777044" y="1962559"/>
                  <a:pt x="3787140" y="1959606"/>
                </a:cubicBezTo>
                <a:cubicBezTo>
                  <a:pt x="3788378" y="1962845"/>
                  <a:pt x="3777520" y="1969798"/>
                  <a:pt x="3786664" y="1970274"/>
                </a:cubicBezTo>
                <a:cubicBezTo>
                  <a:pt x="3796189" y="1961416"/>
                  <a:pt x="3813620" y="1945890"/>
                  <a:pt x="3824478" y="1955891"/>
                </a:cubicBezTo>
                <a:cubicBezTo>
                  <a:pt x="3823811" y="1951034"/>
                  <a:pt x="3819906" y="1951224"/>
                  <a:pt x="3819144" y="1946652"/>
                </a:cubicBezTo>
                <a:cubicBezTo>
                  <a:pt x="3826002" y="1945128"/>
                  <a:pt x="3832479" y="1943509"/>
                  <a:pt x="3834956" y="1939699"/>
                </a:cubicBezTo>
                <a:lnTo>
                  <a:pt x="3836956" y="1947128"/>
                </a:lnTo>
                <a:cubicBezTo>
                  <a:pt x="3852291" y="1937603"/>
                  <a:pt x="3858959" y="1931126"/>
                  <a:pt x="3864864" y="1920839"/>
                </a:cubicBezTo>
                <a:cubicBezTo>
                  <a:pt x="3874484" y="1920554"/>
                  <a:pt x="3908298" y="1915220"/>
                  <a:pt x="3909632" y="1904171"/>
                </a:cubicBezTo>
                <a:cubicBezTo>
                  <a:pt x="3894677" y="1904837"/>
                  <a:pt x="3878866" y="1923221"/>
                  <a:pt x="3864674" y="1910171"/>
                </a:cubicBezTo>
                <a:cubicBezTo>
                  <a:pt x="3846576" y="1915696"/>
                  <a:pt x="3826383" y="1920077"/>
                  <a:pt x="3808000" y="1924268"/>
                </a:cubicBezTo>
                <a:cubicBezTo>
                  <a:pt x="3789521" y="1928078"/>
                  <a:pt x="3772758" y="1931507"/>
                  <a:pt x="3761518" y="1936270"/>
                </a:cubicBezTo>
                <a:cubicBezTo>
                  <a:pt x="3747135" y="1942652"/>
                  <a:pt x="3724370" y="1939318"/>
                  <a:pt x="3711607" y="1943604"/>
                </a:cubicBezTo>
                <a:cubicBezTo>
                  <a:pt x="3705130" y="1945700"/>
                  <a:pt x="3697129" y="1949319"/>
                  <a:pt x="3689509" y="1950938"/>
                </a:cubicBezTo>
                <a:cubicBezTo>
                  <a:pt x="3681794" y="1952558"/>
                  <a:pt x="3674459" y="1951605"/>
                  <a:pt x="3669506" y="1945604"/>
                </a:cubicBezTo>
                <a:cubicBezTo>
                  <a:pt x="3678746" y="1949795"/>
                  <a:pt x="3687413" y="1938556"/>
                  <a:pt x="3697415" y="1943604"/>
                </a:cubicBezTo>
                <a:cubicBezTo>
                  <a:pt x="3702844" y="1938842"/>
                  <a:pt x="3692843" y="1938080"/>
                  <a:pt x="3698843" y="1935508"/>
                </a:cubicBezTo>
                <a:cubicBezTo>
                  <a:pt x="3767804" y="1932079"/>
                  <a:pt x="3836861" y="1905695"/>
                  <a:pt x="3902774" y="1873786"/>
                </a:cubicBezTo>
                <a:cubicBezTo>
                  <a:pt x="3935730" y="1857784"/>
                  <a:pt x="3968210" y="1840639"/>
                  <a:pt x="4000500" y="1823970"/>
                </a:cubicBezTo>
                <a:cubicBezTo>
                  <a:pt x="4016883" y="1815969"/>
                  <a:pt x="4032599" y="1807301"/>
                  <a:pt x="4049078" y="1799872"/>
                </a:cubicBezTo>
                <a:lnTo>
                  <a:pt x="4074319" y="1788347"/>
                </a:lnTo>
                <a:cubicBezTo>
                  <a:pt x="4082987" y="1784441"/>
                  <a:pt x="4091750" y="1780727"/>
                  <a:pt x="4100608" y="1777298"/>
                </a:cubicBezTo>
                <a:cubicBezTo>
                  <a:pt x="4097750" y="1772154"/>
                  <a:pt x="4098322" y="1767773"/>
                  <a:pt x="4100989" y="1763963"/>
                </a:cubicBezTo>
                <a:cubicBezTo>
                  <a:pt x="4102322" y="1762058"/>
                  <a:pt x="4104132" y="1760343"/>
                  <a:pt x="4106323" y="1758724"/>
                </a:cubicBezTo>
                <a:cubicBezTo>
                  <a:pt x="4108609" y="1757105"/>
                  <a:pt x="4110323" y="1755962"/>
                  <a:pt x="4112609" y="1754819"/>
                </a:cubicBezTo>
                <a:cubicBezTo>
                  <a:pt x="4121658" y="1750437"/>
                  <a:pt x="4133660" y="1748627"/>
                  <a:pt x="4140137" y="1748913"/>
                </a:cubicBezTo>
                <a:cubicBezTo>
                  <a:pt x="4139470" y="1741198"/>
                  <a:pt x="4144233" y="1739198"/>
                  <a:pt x="4148614" y="1737674"/>
                </a:cubicBezTo>
                <a:lnTo>
                  <a:pt x="4148804" y="1737578"/>
                </a:lnTo>
                <a:lnTo>
                  <a:pt x="4148900" y="1737578"/>
                </a:lnTo>
                <a:lnTo>
                  <a:pt x="4148995" y="1737578"/>
                </a:lnTo>
                <a:lnTo>
                  <a:pt x="4151852" y="1736150"/>
                </a:lnTo>
                <a:lnTo>
                  <a:pt x="4152424" y="1735959"/>
                </a:lnTo>
                <a:lnTo>
                  <a:pt x="4153567" y="1735483"/>
                </a:lnTo>
                <a:cubicBezTo>
                  <a:pt x="4154329" y="1735197"/>
                  <a:pt x="4154996" y="1734816"/>
                  <a:pt x="4155662" y="1734530"/>
                </a:cubicBezTo>
                <a:cubicBezTo>
                  <a:pt x="4156996" y="1733864"/>
                  <a:pt x="4158234" y="1733292"/>
                  <a:pt x="4159187" y="1732435"/>
                </a:cubicBezTo>
                <a:cubicBezTo>
                  <a:pt x="4161187" y="1730911"/>
                  <a:pt x="4162235" y="1728911"/>
                  <a:pt x="4161568" y="1726053"/>
                </a:cubicBezTo>
                <a:cubicBezTo>
                  <a:pt x="4159187" y="1725672"/>
                  <a:pt x="4156424" y="1726434"/>
                  <a:pt x="4153472" y="1727577"/>
                </a:cubicBezTo>
                <a:cubicBezTo>
                  <a:pt x="4151948" y="1728149"/>
                  <a:pt x="4150424" y="1728815"/>
                  <a:pt x="4148900" y="1729577"/>
                </a:cubicBezTo>
                <a:lnTo>
                  <a:pt x="4145661" y="1731197"/>
                </a:lnTo>
                <a:lnTo>
                  <a:pt x="4145280" y="1731387"/>
                </a:lnTo>
                <a:lnTo>
                  <a:pt x="4144423" y="1731768"/>
                </a:lnTo>
                <a:lnTo>
                  <a:pt x="4142708" y="1732435"/>
                </a:lnTo>
                <a:cubicBezTo>
                  <a:pt x="4138136" y="1734149"/>
                  <a:pt x="4133850" y="1735102"/>
                  <a:pt x="4130897" y="1730625"/>
                </a:cubicBezTo>
                <a:cubicBezTo>
                  <a:pt x="4130040" y="1725958"/>
                  <a:pt x="4121658" y="1718433"/>
                  <a:pt x="4125944" y="1715861"/>
                </a:cubicBezTo>
                <a:cubicBezTo>
                  <a:pt x="4128707" y="1713766"/>
                  <a:pt x="4131564" y="1712147"/>
                  <a:pt x="4134326" y="1710813"/>
                </a:cubicBezTo>
                <a:cubicBezTo>
                  <a:pt x="4135946" y="1710051"/>
                  <a:pt x="4137565" y="1709289"/>
                  <a:pt x="4139089" y="1708527"/>
                </a:cubicBezTo>
                <a:lnTo>
                  <a:pt x="4141851" y="1707289"/>
                </a:lnTo>
                <a:cubicBezTo>
                  <a:pt x="4143661" y="1706527"/>
                  <a:pt x="4145471" y="1705860"/>
                  <a:pt x="4147280" y="1705193"/>
                </a:cubicBezTo>
                <a:cubicBezTo>
                  <a:pt x="4154329" y="1702622"/>
                  <a:pt x="4161092" y="1701002"/>
                  <a:pt x="4167283" y="1699478"/>
                </a:cubicBezTo>
                <a:cubicBezTo>
                  <a:pt x="4179570" y="1696335"/>
                  <a:pt x="4189381" y="1693001"/>
                  <a:pt x="4194048" y="1683476"/>
                </a:cubicBezTo>
                <a:cubicBezTo>
                  <a:pt x="4185857" y="1688620"/>
                  <a:pt x="4175951" y="1689096"/>
                  <a:pt x="4165092" y="1690049"/>
                </a:cubicBezTo>
                <a:cubicBezTo>
                  <a:pt x="4159663" y="1690430"/>
                  <a:pt x="4153948" y="1690906"/>
                  <a:pt x="4148042" y="1692239"/>
                </a:cubicBezTo>
                <a:cubicBezTo>
                  <a:pt x="4145090" y="1692906"/>
                  <a:pt x="4142137" y="1693763"/>
                  <a:pt x="4139089" y="1695002"/>
                </a:cubicBezTo>
                <a:cubicBezTo>
                  <a:pt x="4137565" y="1695573"/>
                  <a:pt x="4136041" y="1696240"/>
                  <a:pt x="4134517" y="1697002"/>
                </a:cubicBezTo>
                <a:cubicBezTo>
                  <a:pt x="4132993" y="1697764"/>
                  <a:pt x="4131469" y="1698526"/>
                  <a:pt x="4129945" y="1699288"/>
                </a:cubicBezTo>
                <a:lnTo>
                  <a:pt x="4128135" y="1700240"/>
                </a:lnTo>
                <a:cubicBezTo>
                  <a:pt x="4130897" y="1698431"/>
                  <a:pt x="4121468" y="1679952"/>
                  <a:pt x="4122325" y="1688715"/>
                </a:cubicBezTo>
                <a:cubicBezTo>
                  <a:pt x="4132421" y="1703479"/>
                  <a:pt x="4114324" y="1696240"/>
                  <a:pt x="4114038" y="1707384"/>
                </a:cubicBezTo>
                <a:cubicBezTo>
                  <a:pt x="4106799" y="1710432"/>
                  <a:pt x="4101751" y="1705003"/>
                  <a:pt x="4096988" y="1698716"/>
                </a:cubicBezTo>
                <a:cubicBezTo>
                  <a:pt x="4097465" y="1692239"/>
                  <a:pt x="4102227" y="1687382"/>
                  <a:pt x="4107180" y="1682619"/>
                </a:cubicBezTo>
                <a:cubicBezTo>
                  <a:pt x="4109657" y="1680238"/>
                  <a:pt x="4112228" y="1677952"/>
                  <a:pt x="4114419" y="1675380"/>
                </a:cubicBezTo>
                <a:cubicBezTo>
                  <a:pt x="4114991" y="1674713"/>
                  <a:pt x="4115467" y="1674142"/>
                  <a:pt x="4115943" y="1673475"/>
                </a:cubicBezTo>
                <a:lnTo>
                  <a:pt x="4116610" y="1672523"/>
                </a:lnTo>
                <a:lnTo>
                  <a:pt x="4116896" y="1672046"/>
                </a:lnTo>
                <a:lnTo>
                  <a:pt x="4116896" y="1672046"/>
                </a:lnTo>
                <a:cubicBezTo>
                  <a:pt x="4115181" y="1672904"/>
                  <a:pt x="4119277" y="1670903"/>
                  <a:pt x="4118801" y="1671094"/>
                </a:cubicBezTo>
                <a:lnTo>
                  <a:pt x="4118801" y="1671094"/>
                </a:lnTo>
                <a:lnTo>
                  <a:pt x="4118801" y="1671094"/>
                </a:lnTo>
                <a:lnTo>
                  <a:pt x="4118896" y="1670999"/>
                </a:lnTo>
                <a:lnTo>
                  <a:pt x="4118991" y="1670808"/>
                </a:lnTo>
                <a:lnTo>
                  <a:pt x="4119182" y="1670522"/>
                </a:lnTo>
                <a:cubicBezTo>
                  <a:pt x="4120229" y="1668998"/>
                  <a:pt x="4121182" y="1667379"/>
                  <a:pt x="4121753" y="1665665"/>
                </a:cubicBezTo>
                <a:cubicBezTo>
                  <a:pt x="4120420" y="1663379"/>
                  <a:pt x="4118705" y="1661664"/>
                  <a:pt x="4116896" y="1660616"/>
                </a:cubicBezTo>
                <a:cubicBezTo>
                  <a:pt x="4115943" y="1660045"/>
                  <a:pt x="4114991" y="1659664"/>
                  <a:pt x="4114038" y="1659473"/>
                </a:cubicBezTo>
                <a:lnTo>
                  <a:pt x="4113276" y="1659283"/>
                </a:lnTo>
                <a:lnTo>
                  <a:pt x="4112895" y="1659188"/>
                </a:lnTo>
                <a:lnTo>
                  <a:pt x="4112800" y="1659188"/>
                </a:lnTo>
                <a:lnTo>
                  <a:pt x="4112800" y="1659188"/>
                </a:lnTo>
                <a:lnTo>
                  <a:pt x="4112800" y="1659188"/>
                </a:lnTo>
                <a:cubicBezTo>
                  <a:pt x="4112038" y="1659569"/>
                  <a:pt x="4114610" y="1658330"/>
                  <a:pt x="4110990" y="1660045"/>
                </a:cubicBezTo>
                <a:lnTo>
                  <a:pt x="4110990" y="1660045"/>
                </a:lnTo>
                <a:lnTo>
                  <a:pt x="4110990" y="1660045"/>
                </a:lnTo>
                <a:lnTo>
                  <a:pt x="4110800" y="1660045"/>
                </a:lnTo>
                <a:cubicBezTo>
                  <a:pt x="4110419" y="1659950"/>
                  <a:pt x="4109942" y="1659854"/>
                  <a:pt x="4109561" y="1659854"/>
                </a:cubicBezTo>
                <a:cubicBezTo>
                  <a:pt x="4106133" y="1659569"/>
                  <a:pt x="4102703" y="1661474"/>
                  <a:pt x="4100322" y="1665284"/>
                </a:cubicBezTo>
                <a:cubicBezTo>
                  <a:pt x="4090321" y="1664712"/>
                  <a:pt x="4080320" y="1667284"/>
                  <a:pt x="4070223" y="1671570"/>
                </a:cubicBezTo>
                <a:cubicBezTo>
                  <a:pt x="4067556" y="1672808"/>
                  <a:pt x="4064889" y="1674047"/>
                  <a:pt x="4062127" y="1675285"/>
                </a:cubicBezTo>
                <a:cubicBezTo>
                  <a:pt x="4059269" y="1676618"/>
                  <a:pt x="4056317" y="1678142"/>
                  <a:pt x="4053459" y="1679666"/>
                </a:cubicBezTo>
                <a:cubicBezTo>
                  <a:pt x="4047649" y="1682714"/>
                  <a:pt x="4041839" y="1686143"/>
                  <a:pt x="4036028" y="1689572"/>
                </a:cubicBezTo>
                <a:cubicBezTo>
                  <a:pt x="4030218" y="1693097"/>
                  <a:pt x="4024408" y="1696621"/>
                  <a:pt x="4018693" y="1700050"/>
                </a:cubicBezTo>
                <a:cubicBezTo>
                  <a:pt x="4013073" y="1703288"/>
                  <a:pt x="4007453" y="1706527"/>
                  <a:pt x="4001929" y="1709575"/>
                </a:cubicBezTo>
                <a:cubicBezTo>
                  <a:pt x="3990785" y="1715480"/>
                  <a:pt x="3980117" y="1720719"/>
                  <a:pt x="3969734" y="1723196"/>
                </a:cubicBezTo>
                <a:cubicBezTo>
                  <a:pt x="3965067" y="1725005"/>
                  <a:pt x="3964115" y="1717862"/>
                  <a:pt x="3958495" y="1722148"/>
                </a:cubicBezTo>
                <a:cubicBezTo>
                  <a:pt x="3948684" y="1727387"/>
                  <a:pt x="3936683" y="1736816"/>
                  <a:pt x="3923443" y="1743293"/>
                </a:cubicBezTo>
                <a:cubicBezTo>
                  <a:pt x="3910108" y="1749580"/>
                  <a:pt x="3895820" y="1753295"/>
                  <a:pt x="3882581" y="1747865"/>
                </a:cubicBezTo>
                <a:cubicBezTo>
                  <a:pt x="3869246" y="1757200"/>
                  <a:pt x="3855625" y="1757676"/>
                  <a:pt x="3839528" y="1761772"/>
                </a:cubicBezTo>
                <a:cubicBezTo>
                  <a:pt x="3840671" y="1768535"/>
                  <a:pt x="3836384" y="1772440"/>
                  <a:pt x="3827241" y="1773678"/>
                </a:cubicBezTo>
                <a:cubicBezTo>
                  <a:pt x="3829812" y="1767487"/>
                  <a:pt x="3826097" y="1770630"/>
                  <a:pt x="3824287" y="1763772"/>
                </a:cubicBezTo>
                <a:cubicBezTo>
                  <a:pt x="3830288" y="1760819"/>
                  <a:pt x="3837051" y="1758343"/>
                  <a:pt x="3839623" y="1753580"/>
                </a:cubicBezTo>
                <a:cubicBezTo>
                  <a:pt x="3835527" y="1751104"/>
                  <a:pt x="3826954" y="1757390"/>
                  <a:pt x="3827145" y="1746722"/>
                </a:cubicBezTo>
                <a:cubicBezTo>
                  <a:pt x="3843147" y="1741865"/>
                  <a:pt x="3845147" y="1729292"/>
                  <a:pt x="3858673" y="1723291"/>
                </a:cubicBezTo>
                <a:cubicBezTo>
                  <a:pt x="3853815" y="1723672"/>
                  <a:pt x="3852196" y="1717671"/>
                  <a:pt x="3845338" y="1722148"/>
                </a:cubicBezTo>
                <a:cubicBezTo>
                  <a:pt x="3839813" y="1739293"/>
                  <a:pt x="3814477" y="1745960"/>
                  <a:pt x="3814667" y="1766439"/>
                </a:cubicBezTo>
                <a:cubicBezTo>
                  <a:pt x="3808571" y="1765868"/>
                  <a:pt x="3802190" y="1755962"/>
                  <a:pt x="3804952" y="1750437"/>
                </a:cubicBezTo>
                <a:cubicBezTo>
                  <a:pt x="3793998" y="1746437"/>
                  <a:pt x="3782473" y="1749389"/>
                  <a:pt x="3771043" y="1752818"/>
                </a:cubicBezTo>
                <a:cubicBezTo>
                  <a:pt x="3759613" y="1756247"/>
                  <a:pt x="3747992" y="1759391"/>
                  <a:pt x="3737610" y="1757009"/>
                </a:cubicBezTo>
                <a:cubicBezTo>
                  <a:pt x="3735419" y="1747770"/>
                  <a:pt x="3744373" y="1745865"/>
                  <a:pt x="3746087" y="1739198"/>
                </a:cubicBezTo>
                <a:cubicBezTo>
                  <a:pt x="3728561" y="1741769"/>
                  <a:pt x="3747040" y="1731959"/>
                  <a:pt x="3745516" y="1726148"/>
                </a:cubicBezTo>
                <a:cubicBezTo>
                  <a:pt x="3740182" y="1731768"/>
                  <a:pt x="3731895" y="1735388"/>
                  <a:pt x="3722846" y="1738626"/>
                </a:cubicBezTo>
                <a:cubicBezTo>
                  <a:pt x="3718274" y="1740150"/>
                  <a:pt x="3713607" y="1741674"/>
                  <a:pt x="3708940" y="1743198"/>
                </a:cubicBezTo>
                <a:cubicBezTo>
                  <a:pt x="3704273" y="1744532"/>
                  <a:pt x="3699701" y="1745960"/>
                  <a:pt x="3695510" y="1747675"/>
                </a:cubicBezTo>
                <a:cubicBezTo>
                  <a:pt x="3679793" y="1746627"/>
                  <a:pt x="3664077" y="1747008"/>
                  <a:pt x="3648266" y="1747294"/>
                </a:cubicBezTo>
                <a:cubicBezTo>
                  <a:pt x="3632454" y="1747484"/>
                  <a:pt x="3616547" y="1748437"/>
                  <a:pt x="3600641" y="1749866"/>
                </a:cubicBezTo>
                <a:cubicBezTo>
                  <a:pt x="3584734" y="1750818"/>
                  <a:pt x="3568732" y="1752152"/>
                  <a:pt x="3552730" y="1753866"/>
                </a:cubicBezTo>
                <a:cubicBezTo>
                  <a:pt x="3536728" y="1755676"/>
                  <a:pt x="3520631" y="1756628"/>
                  <a:pt x="3504629" y="1758248"/>
                </a:cubicBezTo>
                <a:cubicBezTo>
                  <a:pt x="3488627" y="1760057"/>
                  <a:pt x="3472625" y="1760915"/>
                  <a:pt x="3456718" y="1761772"/>
                </a:cubicBezTo>
                <a:cubicBezTo>
                  <a:pt x="3440811" y="1762724"/>
                  <a:pt x="3425000" y="1763677"/>
                  <a:pt x="3409474" y="1763296"/>
                </a:cubicBezTo>
                <a:cubicBezTo>
                  <a:pt x="3393948" y="1763201"/>
                  <a:pt x="3378613" y="1762820"/>
                  <a:pt x="3363659" y="1761772"/>
                </a:cubicBezTo>
                <a:cubicBezTo>
                  <a:pt x="3348704" y="1760248"/>
                  <a:pt x="3334131" y="1758248"/>
                  <a:pt x="3320034" y="1755581"/>
                </a:cubicBezTo>
                <a:cubicBezTo>
                  <a:pt x="3302794" y="1758248"/>
                  <a:pt x="3285268" y="1758152"/>
                  <a:pt x="3269171" y="1758152"/>
                </a:cubicBezTo>
                <a:cubicBezTo>
                  <a:pt x="3252978" y="1758057"/>
                  <a:pt x="3238119" y="1757962"/>
                  <a:pt x="3226594" y="1757867"/>
                </a:cubicBezTo>
                <a:cubicBezTo>
                  <a:pt x="3211640" y="1767677"/>
                  <a:pt x="3182303" y="1770154"/>
                  <a:pt x="3170777" y="1761296"/>
                </a:cubicBezTo>
                <a:cubicBezTo>
                  <a:pt x="3162110" y="1767011"/>
                  <a:pt x="3127058" y="1761200"/>
                  <a:pt x="3115342" y="1760438"/>
                </a:cubicBezTo>
                <a:cubicBezTo>
                  <a:pt x="3130010" y="1762820"/>
                  <a:pt x="3115151" y="1756819"/>
                  <a:pt x="3114294" y="1752437"/>
                </a:cubicBezTo>
                <a:cubicBezTo>
                  <a:pt x="3134201" y="1755009"/>
                  <a:pt x="3147346" y="1761105"/>
                  <a:pt x="3153537" y="1748246"/>
                </a:cubicBezTo>
                <a:cubicBezTo>
                  <a:pt x="3156109" y="1749866"/>
                  <a:pt x="3158490" y="1751771"/>
                  <a:pt x="3159824" y="1754438"/>
                </a:cubicBezTo>
                <a:cubicBezTo>
                  <a:pt x="3157919" y="1754723"/>
                  <a:pt x="3155156" y="1753771"/>
                  <a:pt x="3154775" y="1756247"/>
                </a:cubicBezTo>
                <a:cubicBezTo>
                  <a:pt x="3169634" y="1762343"/>
                  <a:pt x="3154013" y="1739198"/>
                  <a:pt x="3166777" y="1739864"/>
                </a:cubicBezTo>
                <a:cubicBezTo>
                  <a:pt x="3166491" y="1753771"/>
                  <a:pt x="3183541" y="1739483"/>
                  <a:pt x="3178778" y="1757105"/>
                </a:cubicBezTo>
                <a:cubicBezTo>
                  <a:pt x="3171158" y="1757486"/>
                  <a:pt x="3169920" y="1749866"/>
                  <a:pt x="3166586" y="1758152"/>
                </a:cubicBezTo>
                <a:cubicBezTo>
                  <a:pt x="3187732" y="1762058"/>
                  <a:pt x="3208020" y="1760915"/>
                  <a:pt x="3219355" y="1759581"/>
                </a:cubicBezTo>
                <a:cubicBezTo>
                  <a:pt x="3212402" y="1749485"/>
                  <a:pt x="3194304" y="1759486"/>
                  <a:pt x="3183827" y="1755200"/>
                </a:cubicBezTo>
                <a:cubicBezTo>
                  <a:pt x="3181826" y="1751485"/>
                  <a:pt x="3182779" y="1745484"/>
                  <a:pt x="3180874" y="1741865"/>
                </a:cubicBezTo>
                <a:cubicBezTo>
                  <a:pt x="3169349" y="1734245"/>
                  <a:pt x="3156776" y="1740531"/>
                  <a:pt x="3152013" y="1727291"/>
                </a:cubicBezTo>
                <a:cubicBezTo>
                  <a:pt x="3185065" y="1723862"/>
                  <a:pt x="3176016" y="1739388"/>
                  <a:pt x="3197638" y="1741388"/>
                </a:cubicBezTo>
                <a:cubicBezTo>
                  <a:pt x="3196304" y="1741198"/>
                  <a:pt x="3195257" y="1739007"/>
                  <a:pt x="3197924" y="1738817"/>
                </a:cubicBezTo>
                <a:cubicBezTo>
                  <a:pt x="3213164" y="1738531"/>
                  <a:pt x="3219450" y="1743579"/>
                  <a:pt x="3233357" y="1740626"/>
                </a:cubicBezTo>
                <a:cubicBezTo>
                  <a:pt x="3238119" y="1745198"/>
                  <a:pt x="3252787" y="1762724"/>
                  <a:pt x="3254502" y="1742722"/>
                </a:cubicBezTo>
                <a:cubicBezTo>
                  <a:pt x="3245072" y="1744246"/>
                  <a:pt x="3233547" y="1743865"/>
                  <a:pt x="3231833" y="1732721"/>
                </a:cubicBezTo>
                <a:cubicBezTo>
                  <a:pt x="3212402" y="1725386"/>
                  <a:pt x="3198304" y="1743674"/>
                  <a:pt x="3186875" y="1732340"/>
                </a:cubicBezTo>
                <a:cubicBezTo>
                  <a:pt x="3197066" y="1732721"/>
                  <a:pt x="3204972" y="1729768"/>
                  <a:pt x="3209544" y="1722148"/>
                </a:cubicBezTo>
                <a:cubicBezTo>
                  <a:pt x="3199733" y="1719290"/>
                  <a:pt x="3200686" y="1731673"/>
                  <a:pt x="3189923" y="1727482"/>
                </a:cubicBezTo>
                <a:cubicBezTo>
                  <a:pt x="3190970" y="1723958"/>
                  <a:pt x="3194304" y="1723672"/>
                  <a:pt x="3195542" y="1720433"/>
                </a:cubicBezTo>
                <a:cubicBezTo>
                  <a:pt x="3189827" y="1722148"/>
                  <a:pt x="3181731" y="1723481"/>
                  <a:pt x="3174873" y="1722815"/>
                </a:cubicBezTo>
                <a:cubicBezTo>
                  <a:pt x="3168015" y="1722053"/>
                  <a:pt x="3162300" y="1719195"/>
                  <a:pt x="3161252" y="1713099"/>
                </a:cubicBezTo>
                <a:cubicBezTo>
                  <a:pt x="3181064" y="1711861"/>
                  <a:pt x="3198686" y="1712147"/>
                  <a:pt x="3213545" y="1709670"/>
                </a:cubicBezTo>
                <a:cubicBezTo>
                  <a:pt x="3212878" y="1713194"/>
                  <a:pt x="3212878" y="1719481"/>
                  <a:pt x="3215164" y="1715099"/>
                </a:cubicBezTo>
                <a:cubicBezTo>
                  <a:pt x="3215354" y="1713385"/>
                  <a:pt x="3215640" y="1711670"/>
                  <a:pt x="3215831" y="1709956"/>
                </a:cubicBezTo>
                <a:cubicBezTo>
                  <a:pt x="3196685" y="1696240"/>
                  <a:pt x="3184493" y="1716528"/>
                  <a:pt x="3173159" y="1696716"/>
                </a:cubicBezTo>
                <a:cubicBezTo>
                  <a:pt x="3183255" y="1699859"/>
                  <a:pt x="3193733" y="1692335"/>
                  <a:pt x="3200686" y="1700240"/>
                </a:cubicBezTo>
                <a:cubicBezTo>
                  <a:pt x="3206496" y="1686905"/>
                  <a:pt x="3229261" y="1687191"/>
                  <a:pt x="3241167" y="1692335"/>
                </a:cubicBezTo>
                <a:cubicBezTo>
                  <a:pt x="3226499" y="1681190"/>
                  <a:pt x="3212211" y="1682619"/>
                  <a:pt x="3197733" y="1686715"/>
                </a:cubicBezTo>
                <a:cubicBezTo>
                  <a:pt x="3190494" y="1688715"/>
                  <a:pt x="3183255" y="1691477"/>
                  <a:pt x="3176016" y="1693573"/>
                </a:cubicBezTo>
                <a:cubicBezTo>
                  <a:pt x="3168777" y="1695478"/>
                  <a:pt x="3161538" y="1696811"/>
                  <a:pt x="3154394" y="1696430"/>
                </a:cubicBezTo>
                <a:cubicBezTo>
                  <a:pt x="3153823" y="1687001"/>
                  <a:pt x="3171825" y="1689953"/>
                  <a:pt x="3163919" y="1679666"/>
                </a:cubicBezTo>
                <a:cubicBezTo>
                  <a:pt x="3147155" y="1684619"/>
                  <a:pt x="3128962" y="1679476"/>
                  <a:pt x="3111627" y="1672808"/>
                </a:cubicBezTo>
                <a:cubicBezTo>
                  <a:pt x="3094387" y="1665474"/>
                  <a:pt x="3077909" y="1656616"/>
                  <a:pt x="3063716" y="1654425"/>
                </a:cubicBezTo>
                <a:cubicBezTo>
                  <a:pt x="3092291" y="1650520"/>
                  <a:pt x="3116009" y="1651472"/>
                  <a:pt x="3137059" y="1659854"/>
                </a:cubicBezTo>
                <a:cubicBezTo>
                  <a:pt x="3143917" y="1661759"/>
                  <a:pt x="3132582" y="1651568"/>
                  <a:pt x="3140583" y="1652615"/>
                </a:cubicBezTo>
                <a:cubicBezTo>
                  <a:pt x="3148870" y="1658711"/>
                  <a:pt x="3162681" y="1661093"/>
                  <a:pt x="3177921" y="1661759"/>
                </a:cubicBezTo>
                <a:cubicBezTo>
                  <a:pt x="3193161" y="1662236"/>
                  <a:pt x="3210020" y="1660426"/>
                  <a:pt x="3224403" y="1659188"/>
                </a:cubicBezTo>
                <a:cubicBezTo>
                  <a:pt x="3223070" y="1662712"/>
                  <a:pt x="3221165" y="1663188"/>
                  <a:pt x="3223451" y="1666903"/>
                </a:cubicBezTo>
                <a:cubicBezTo>
                  <a:pt x="3231452" y="1658426"/>
                  <a:pt x="3241358" y="1658711"/>
                  <a:pt x="3251264" y="1660331"/>
                </a:cubicBezTo>
                <a:cubicBezTo>
                  <a:pt x="3261170" y="1661759"/>
                  <a:pt x="3271076" y="1664712"/>
                  <a:pt x="3278696" y="1662331"/>
                </a:cubicBezTo>
                <a:cubicBezTo>
                  <a:pt x="3276981" y="1661664"/>
                  <a:pt x="3274314" y="1661855"/>
                  <a:pt x="3274409" y="1659378"/>
                </a:cubicBezTo>
                <a:cubicBezTo>
                  <a:pt x="3307080" y="1668617"/>
                  <a:pt x="3352705" y="1671380"/>
                  <a:pt x="3384804" y="1658140"/>
                </a:cubicBezTo>
                <a:lnTo>
                  <a:pt x="3384518" y="1668427"/>
                </a:lnTo>
                <a:cubicBezTo>
                  <a:pt x="3393281" y="1666141"/>
                  <a:pt x="3403092" y="1663664"/>
                  <a:pt x="3413379" y="1661664"/>
                </a:cubicBezTo>
                <a:cubicBezTo>
                  <a:pt x="3418523" y="1660616"/>
                  <a:pt x="3423857" y="1659664"/>
                  <a:pt x="3429191" y="1658807"/>
                </a:cubicBezTo>
                <a:cubicBezTo>
                  <a:pt x="3434620" y="1657759"/>
                  <a:pt x="3440049" y="1656902"/>
                  <a:pt x="3445574" y="1656140"/>
                </a:cubicBezTo>
                <a:cubicBezTo>
                  <a:pt x="3456527" y="1654711"/>
                  <a:pt x="3467672" y="1653949"/>
                  <a:pt x="3478625" y="1654330"/>
                </a:cubicBezTo>
                <a:cubicBezTo>
                  <a:pt x="3489484" y="1654711"/>
                  <a:pt x="3500152" y="1655473"/>
                  <a:pt x="3510153" y="1658235"/>
                </a:cubicBezTo>
                <a:cubicBezTo>
                  <a:pt x="3509391" y="1652615"/>
                  <a:pt x="3511487" y="1649948"/>
                  <a:pt x="3516344" y="1650044"/>
                </a:cubicBezTo>
                <a:cubicBezTo>
                  <a:pt x="3522441" y="1650044"/>
                  <a:pt x="3528536" y="1649948"/>
                  <a:pt x="3534633" y="1649758"/>
                </a:cubicBezTo>
                <a:cubicBezTo>
                  <a:pt x="3540824" y="1649472"/>
                  <a:pt x="3546920" y="1648805"/>
                  <a:pt x="3553111" y="1648139"/>
                </a:cubicBezTo>
                <a:cubicBezTo>
                  <a:pt x="3565493" y="1646710"/>
                  <a:pt x="3578066" y="1645091"/>
                  <a:pt x="3590544" y="1642900"/>
                </a:cubicBezTo>
                <a:cubicBezTo>
                  <a:pt x="3615500" y="1637756"/>
                  <a:pt x="3640550" y="1632041"/>
                  <a:pt x="3665029" y="1624612"/>
                </a:cubicBezTo>
                <a:cubicBezTo>
                  <a:pt x="3714083" y="1610420"/>
                  <a:pt x="3760661" y="1593941"/>
                  <a:pt x="3804095" y="1584416"/>
                </a:cubicBezTo>
                <a:cubicBezTo>
                  <a:pt x="3800761" y="1585274"/>
                  <a:pt x="3796951" y="1587083"/>
                  <a:pt x="3796284" y="1581559"/>
                </a:cubicBezTo>
                <a:cubicBezTo>
                  <a:pt x="3839718" y="1583273"/>
                  <a:pt x="3871436" y="1564319"/>
                  <a:pt x="3905917" y="1549650"/>
                </a:cubicBezTo>
                <a:cubicBezTo>
                  <a:pt x="3911727" y="1551365"/>
                  <a:pt x="3916299" y="1557080"/>
                  <a:pt x="3922014" y="1559461"/>
                </a:cubicBezTo>
                <a:cubicBezTo>
                  <a:pt x="3917728" y="1549174"/>
                  <a:pt x="3916775" y="1555270"/>
                  <a:pt x="3910965" y="1544697"/>
                </a:cubicBezTo>
                <a:cubicBezTo>
                  <a:pt x="3930872" y="1548317"/>
                  <a:pt x="3952970" y="1538125"/>
                  <a:pt x="3967067" y="1524980"/>
                </a:cubicBezTo>
                <a:cubicBezTo>
                  <a:pt x="3968210" y="1527362"/>
                  <a:pt x="3969258" y="1529648"/>
                  <a:pt x="3970401" y="1531934"/>
                </a:cubicBezTo>
                <a:cubicBezTo>
                  <a:pt x="3974497" y="1524504"/>
                  <a:pt x="3980212" y="1518027"/>
                  <a:pt x="3986689" y="1513836"/>
                </a:cubicBezTo>
                <a:cubicBezTo>
                  <a:pt x="3993261" y="1509359"/>
                  <a:pt x="4000786" y="1506788"/>
                  <a:pt x="4008120" y="1507645"/>
                </a:cubicBezTo>
                <a:cubicBezTo>
                  <a:pt x="4005548" y="1508502"/>
                  <a:pt x="4004120" y="1505168"/>
                  <a:pt x="4002596" y="1501835"/>
                </a:cubicBezTo>
                <a:cubicBezTo>
                  <a:pt x="4012121" y="1494596"/>
                  <a:pt x="4020312" y="1488976"/>
                  <a:pt x="4025075" y="1496120"/>
                </a:cubicBezTo>
                <a:cubicBezTo>
                  <a:pt x="4026122" y="1494881"/>
                  <a:pt x="4027456" y="1493834"/>
                  <a:pt x="4028980" y="1493072"/>
                </a:cubicBezTo>
                <a:lnTo>
                  <a:pt x="4029266" y="1492881"/>
                </a:lnTo>
                <a:lnTo>
                  <a:pt x="4029361" y="1492786"/>
                </a:lnTo>
                <a:lnTo>
                  <a:pt x="4029456" y="1492786"/>
                </a:lnTo>
                <a:lnTo>
                  <a:pt x="4029456" y="1492786"/>
                </a:lnTo>
                <a:lnTo>
                  <a:pt x="4029456" y="1492786"/>
                </a:lnTo>
                <a:cubicBezTo>
                  <a:pt x="4029933" y="1492595"/>
                  <a:pt x="4028885" y="1493072"/>
                  <a:pt x="4028980" y="1493072"/>
                </a:cubicBezTo>
                <a:lnTo>
                  <a:pt x="4028980" y="1493072"/>
                </a:lnTo>
                <a:lnTo>
                  <a:pt x="4028980" y="1493072"/>
                </a:lnTo>
                <a:lnTo>
                  <a:pt x="4029456" y="1492786"/>
                </a:lnTo>
                <a:cubicBezTo>
                  <a:pt x="4029837" y="1492595"/>
                  <a:pt x="4030123" y="1492500"/>
                  <a:pt x="4030504" y="1492310"/>
                </a:cubicBezTo>
                <a:cubicBezTo>
                  <a:pt x="4031266" y="1492024"/>
                  <a:pt x="4032028" y="1491833"/>
                  <a:pt x="4032790" y="1491738"/>
                </a:cubicBezTo>
                <a:cubicBezTo>
                  <a:pt x="4036028" y="1491262"/>
                  <a:pt x="4039648" y="1492119"/>
                  <a:pt x="4043362" y="1494977"/>
                </a:cubicBezTo>
                <a:cubicBezTo>
                  <a:pt x="4049363" y="1488976"/>
                  <a:pt x="4037076" y="1484118"/>
                  <a:pt x="4039553" y="1479451"/>
                </a:cubicBezTo>
                <a:cubicBezTo>
                  <a:pt x="4049078" y="1476117"/>
                  <a:pt x="4058222" y="1471355"/>
                  <a:pt x="4068033" y="1466687"/>
                </a:cubicBezTo>
                <a:cubicBezTo>
                  <a:pt x="4077367" y="1461449"/>
                  <a:pt x="4087368" y="1456210"/>
                  <a:pt x="4096703" y="1449733"/>
                </a:cubicBezTo>
                <a:cubicBezTo>
                  <a:pt x="4115848" y="1437350"/>
                  <a:pt x="4134422" y="1422301"/>
                  <a:pt x="4151281" y="1405346"/>
                </a:cubicBezTo>
                <a:cubicBezTo>
                  <a:pt x="4168235" y="1388487"/>
                  <a:pt x="4183761" y="1369913"/>
                  <a:pt x="4196715" y="1350578"/>
                </a:cubicBezTo>
                <a:cubicBezTo>
                  <a:pt x="4209669" y="1331147"/>
                  <a:pt x="4220147" y="1311144"/>
                  <a:pt x="4228243" y="1291713"/>
                </a:cubicBezTo>
                <a:cubicBezTo>
                  <a:pt x="4211670" y="1321622"/>
                  <a:pt x="4189952" y="1348673"/>
                  <a:pt x="4166711" y="1374676"/>
                </a:cubicBezTo>
                <a:cubicBezTo>
                  <a:pt x="4143089" y="1400584"/>
                  <a:pt x="4117181" y="1424873"/>
                  <a:pt x="4090035" y="1450209"/>
                </a:cubicBezTo>
                <a:cubicBezTo>
                  <a:pt x="4086225" y="1444113"/>
                  <a:pt x="4080701" y="1460591"/>
                  <a:pt x="4077176" y="1449828"/>
                </a:cubicBezTo>
                <a:cubicBezTo>
                  <a:pt x="4063556" y="1464973"/>
                  <a:pt x="4041172" y="1474307"/>
                  <a:pt x="4020884" y="1482308"/>
                </a:cubicBezTo>
                <a:cubicBezTo>
                  <a:pt x="4009168" y="1486785"/>
                  <a:pt x="3997547" y="1491357"/>
                  <a:pt x="3986879" y="1496691"/>
                </a:cubicBezTo>
                <a:cubicBezTo>
                  <a:pt x="3976211" y="1502025"/>
                  <a:pt x="3967258" y="1507169"/>
                  <a:pt x="3959447" y="1514408"/>
                </a:cubicBezTo>
                <a:cubicBezTo>
                  <a:pt x="3957828" y="1511836"/>
                  <a:pt x="3956685" y="1507645"/>
                  <a:pt x="3954209" y="1508312"/>
                </a:cubicBezTo>
                <a:cubicBezTo>
                  <a:pt x="3960019" y="1516503"/>
                  <a:pt x="3954304" y="1519265"/>
                  <a:pt x="3951827" y="1523742"/>
                </a:cubicBezTo>
                <a:cubicBezTo>
                  <a:pt x="3943255" y="1515360"/>
                  <a:pt x="3933254" y="1532219"/>
                  <a:pt x="3918776" y="1524409"/>
                </a:cubicBezTo>
                <a:cubicBezTo>
                  <a:pt x="3920490" y="1536125"/>
                  <a:pt x="3891534" y="1536029"/>
                  <a:pt x="3885819" y="1535553"/>
                </a:cubicBezTo>
                <a:cubicBezTo>
                  <a:pt x="3885057" y="1539554"/>
                  <a:pt x="3887438" y="1545173"/>
                  <a:pt x="3883533" y="1547555"/>
                </a:cubicBezTo>
                <a:cubicBezTo>
                  <a:pt x="3878866" y="1539173"/>
                  <a:pt x="3873913" y="1552412"/>
                  <a:pt x="3866579" y="1546031"/>
                </a:cubicBezTo>
                <a:cubicBezTo>
                  <a:pt x="3864769" y="1559366"/>
                  <a:pt x="3851434" y="1556603"/>
                  <a:pt x="3842766" y="1563176"/>
                </a:cubicBezTo>
                <a:cubicBezTo>
                  <a:pt x="3835813" y="1549174"/>
                  <a:pt x="3826193" y="1561080"/>
                  <a:pt x="3815715" y="1564700"/>
                </a:cubicBezTo>
                <a:cubicBezTo>
                  <a:pt x="3812286" y="1569748"/>
                  <a:pt x="3820287" y="1569843"/>
                  <a:pt x="3816096" y="1572701"/>
                </a:cubicBezTo>
                <a:cubicBezTo>
                  <a:pt x="3802285" y="1575272"/>
                  <a:pt x="3788950" y="1578606"/>
                  <a:pt x="3775710" y="1582321"/>
                </a:cubicBezTo>
                <a:cubicBezTo>
                  <a:pt x="3762375" y="1585750"/>
                  <a:pt x="3749040" y="1589179"/>
                  <a:pt x="3735515" y="1592608"/>
                </a:cubicBezTo>
                <a:cubicBezTo>
                  <a:pt x="3708368" y="1598990"/>
                  <a:pt x="3680365" y="1604705"/>
                  <a:pt x="3649790" y="1604990"/>
                </a:cubicBezTo>
                <a:cubicBezTo>
                  <a:pt x="3651314" y="1604133"/>
                  <a:pt x="3653981" y="1604133"/>
                  <a:pt x="3653600" y="1601752"/>
                </a:cubicBezTo>
                <a:cubicBezTo>
                  <a:pt x="3646742" y="1601085"/>
                  <a:pt x="3650742" y="1609467"/>
                  <a:pt x="3643884" y="1608800"/>
                </a:cubicBezTo>
                <a:cubicBezTo>
                  <a:pt x="3642836" y="1601847"/>
                  <a:pt x="3639503" y="1604419"/>
                  <a:pt x="3642170" y="1598704"/>
                </a:cubicBezTo>
                <a:cubicBezTo>
                  <a:pt x="3633026" y="1606038"/>
                  <a:pt x="3618643" y="1601752"/>
                  <a:pt x="3607784" y="1601657"/>
                </a:cubicBezTo>
                <a:cubicBezTo>
                  <a:pt x="3606451" y="1610039"/>
                  <a:pt x="3611975" y="1607372"/>
                  <a:pt x="3613499" y="1611182"/>
                </a:cubicBezTo>
                <a:cubicBezTo>
                  <a:pt x="3608166" y="1610896"/>
                  <a:pt x="3609499" y="1616516"/>
                  <a:pt x="3603117" y="1615373"/>
                </a:cubicBezTo>
                <a:cubicBezTo>
                  <a:pt x="3602450" y="1610324"/>
                  <a:pt x="3608546" y="1611277"/>
                  <a:pt x="3605975" y="1604514"/>
                </a:cubicBezTo>
                <a:cubicBezTo>
                  <a:pt x="3595592" y="1602609"/>
                  <a:pt x="3599974" y="1614039"/>
                  <a:pt x="3589592" y="1612134"/>
                </a:cubicBezTo>
                <a:cubicBezTo>
                  <a:pt x="3589401" y="1599942"/>
                  <a:pt x="3578447" y="1610801"/>
                  <a:pt x="3571208" y="1603943"/>
                </a:cubicBezTo>
                <a:cubicBezTo>
                  <a:pt x="3567970" y="1613849"/>
                  <a:pt x="3567112" y="1614134"/>
                  <a:pt x="3568637" y="1619754"/>
                </a:cubicBezTo>
                <a:cubicBezTo>
                  <a:pt x="3562445" y="1618040"/>
                  <a:pt x="3558064" y="1616801"/>
                  <a:pt x="3555873" y="1623659"/>
                </a:cubicBezTo>
                <a:cubicBezTo>
                  <a:pt x="3555587" y="1621088"/>
                  <a:pt x="3555397" y="1618516"/>
                  <a:pt x="3555111" y="1616039"/>
                </a:cubicBezTo>
                <a:cubicBezTo>
                  <a:pt x="3551206" y="1618706"/>
                  <a:pt x="3534728" y="1630613"/>
                  <a:pt x="3531394" y="1618516"/>
                </a:cubicBezTo>
                <a:cubicBezTo>
                  <a:pt x="3541109" y="1620897"/>
                  <a:pt x="3549015" y="1606038"/>
                  <a:pt x="3561588" y="1615373"/>
                </a:cubicBezTo>
                <a:cubicBezTo>
                  <a:pt x="3560064" y="1605086"/>
                  <a:pt x="3549682" y="1607181"/>
                  <a:pt x="3538442" y="1609562"/>
                </a:cubicBezTo>
                <a:cubicBezTo>
                  <a:pt x="3527203" y="1611848"/>
                  <a:pt x="3515011" y="1613753"/>
                  <a:pt x="3510915" y="1604324"/>
                </a:cubicBezTo>
                <a:cubicBezTo>
                  <a:pt x="3558159" y="1598037"/>
                  <a:pt x="3594259" y="1597656"/>
                  <a:pt x="3642836" y="1590703"/>
                </a:cubicBezTo>
                <a:cubicBezTo>
                  <a:pt x="3642932" y="1586226"/>
                  <a:pt x="3638645" y="1584797"/>
                  <a:pt x="3641503" y="1583083"/>
                </a:cubicBezTo>
                <a:cubicBezTo>
                  <a:pt x="3645408" y="1583845"/>
                  <a:pt x="3653219" y="1577654"/>
                  <a:pt x="3654457" y="1583178"/>
                </a:cubicBezTo>
                <a:cubicBezTo>
                  <a:pt x="3653123" y="1589846"/>
                  <a:pt x="3644646" y="1578701"/>
                  <a:pt x="3647027" y="1589846"/>
                </a:cubicBezTo>
                <a:cubicBezTo>
                  <a:pt x="3657791" y="1588893"/>
                  <a:pt x="3677222" y="1583654"/>
                  <a:pt x="3682079" y="1580321"/>
                </a:cubicBezTo>
                <a:cubicBezTo>
                  <a:pt x="3677888" y="1581178"/>
                  <a:pt x="3667316" y="1576034"/>
                  <a:pt x="3673221" y="1569081"/>
                </a:cubicBezTo>
                <a:cubicBezTo>
                  <a:pt x="3712178" y="1572891"/>
                  <a:pt x="3754660" y="1553555"/>
                  <a:pt x="3786569" y="1544221"/>
                </a:cubicBezTo>
                <a:cubicBezTo>
                  <a:pt x="3833241" y="1531457"/>
                  <a:pt x="3881437" y="1520123"/>
                  <a:pt x="3932301" y="1501644"/>
                </a:cubicBezTo>
                <a:lnTo>
                  <a:pt x="3934397" y="1506407"/>
                </a:lnTo>
                <a:cubicBezTo>
                  <a:pt x="3947446" y="1486880"/>
                  <a:pt x="3970020" y="1496024"/>
                  <a:pt x="3979164" y="1476308"/>
                </a:cubicBezTo>
                <a:cubicBezTo>
                  <a:pt x="3985832" y="1475546"/>
                  <a:pt x="3992404" y="1474879"/>
                  <a:pt x="3997071" y="1481642"/>
                </a:cubicBezTo>
                <a:cubicBezTo>
                  <a:pt x="3999929" y="1478498"/>
                  <a:pt x="4010311" y="1478308"/>
                  <a:pt x="4008025" y="1473164"/>
                </a:cubicBezTo>
                <a:cubicBezTo>
                  <a:pt x="3999643" y="1478594"/>
                  <a:pt x="3992975" y="1477355"/>
                  <a:pt x="3988118" y="1468878"/>
                </a:cubicBezTo>
                <a:cubicBezTo>
                  <a:pt x="3990785" y="1467164"/>
                  <a:pt x="3994690" y="1465068"/>
                  <a:pt x="3999357" y="1462782"/>
                </a:cubicBezTo>
                <a:cubicBezTo>
                  <a:pt x="4001643" y="1461639"/>
                  <a:pt x="4004120" y="1460496"/>
                  <a:pt x="4006691" y="1459258"/>
                </a:cubicBezTo>
                <a:cubicBezTo>
                  <a:pt x="4008787" y="1458305"/>
                  <a:pt x="4011073" y="1457353"/>
                  <a:pt x="4013264" y="1456305"/>
                </a:cubicBezTo>
                <a:cubicBezTo>
                  <a:pt x="4022598" y="1452019"/>
                  <a:pt x="4032599" y="1448399"/>
                  <a:pt x="4039267" y="1446780"/>
                </a:cubicBezTo>
                <a:cubicBezTo>
                  <a:pt x="4041934" y="1442303"/>
                  <a:pt x="4045744" y="1438589"/>
                  <a:pt x="4049935" y="1434969"/>
                </a:cubicBezTo>
                <a:cubicBezTo>
                  <a:pt x="4054031" y="1431350"/>
                  <a:pt x="4058698" y="1428016"/>
                  <a:pt x="4063270" y="1424777"/>
                </a:cubicBezTo>
                <a:cubicBezTo>
                  <a:pt x="4067937" y="1421539"/>
                  <a:pt x="4072128" y="1418015"/>
                  <a:pt x="4075843" y="1414490"/>
                </a:cubicBezTo>
                <a:cubicBezTo>
                  <a:pt x="4079558" y="1410966"/>
                  <a:pt x="4082606" y="1407156"/>
                  <a:pt x="4084225" y="1402775"/>
                </a:cubicBezTo>
                <a:cubicBezTo>
                  <a:pt x="4077748" y="1403346"/>
                  <a:pt x="4071842" y="1410490"/>
                  <a:pt x="4065651" y="1415538"/>
                </a:cubicBezTo>
                <a:cubicBezTo>
                  <a:pt x="4059460" y="1420491"/>
                  <a:pt x="4052507" y="1422491"/>
                  <a:pt x="4044982" y="1412585"/>
                </a:cubicBezTo>
                <a:cubicBezTo>
                  <a:pt x="4058317" y="1411061"/>
                  <a:pt x="4055174" y="1391345"/>
                  <a:pt x="4070318" y="1390964"/>
                </a:cubicBezTo>
                <a:cubicBezTo>
                  <a:pt x="4064603" y="1384201"/>
                  <a:pt x="4067747" y="1381724"/>
                  <a:pt x="4075557" y="1380010"/>
                </a:cubicBezTo>
                <a:cubicBezTo>
                  <a:pt x="4072414" y="1369437"/>
                  <a:pt x="4078891" y="1363817"/>
                  <a:pt x="4086511" y="1358198"/>
                </a:cubicBezTo>
                <a:cubicBezTo>
                  <a:pt x="4090511" y="1355531"/>
                  <a:pt x="4094226" y="1352387"/>
                  <a:pt x="4097369" y="1349054"/>
                </a:cubicBezTo>
                <a:cubicBezTo>
                  <a:pt x="4100512" y="1345720"/>
                  <a:pt x="4102799" y="1341815"/>
                  <a:pt x="4102608" y="1336862"/>
                </a:cubicBezTo>
                <a:cubicBezTo>
                  <a:pt x="4109561" y="1338195"/>
                  <a:pt x="4116229" y="1336481"/>
                  <a:pt x="4122516" y="1334099"/>
                </a:cubicBezTo>
                <a:cubicBezTo>
                  <a:pt x="4117086" y="1327813"/>
                  <a:pt x="4115848" y="1336481"/>
                  <a:pt x="4113752" y="1328575"/>
                </a:cubicBezTo>
                <a:cubicBezTo>
                  <a:pt x="4110609" y="1329718"/>
                  <a:pt x="4109180" y="1338100"/>
                  <a:pt x="4104894" y="1334290"/>
                </a:cubicBezTo>
                <a:cubicBezTo>
                  <a:pt x="4115848" y="1319336"/>
                  <a:pt x="4123087" y="1305334"/>
                  <a:pt x="4129373" y="1292189"/>
                </a:cubicBezTo>
                <a:cubicBezTo>
                  <a:pt x="4135850" y="1279045"/>
                  <a:pt x="4140613" y="1266377"/>
                  <a:pt x="4146518" y="1253327"/>
                </a:cubicBezTo>
                <a:cubicBezTo>
                  <a:pt x="4135946" y="1247803"/>
                  <a:pt x="4136422" y="1243707"/>
                  <a:pt x="4139375" y="1240183"/>
                </a:cubicBezTo>
                <a:cubicBezTo>
                  <a:pt x="4140803" y="1238373"/>
                  <a:pt x="4142899" y="1236754"/>
                  <a:pt x="4144423" y="1235135"/>
                </a:cubicBezTo>
                <a:cubicBezTo>
                  <a:pt x="4145756" y="1233420"/>
                  <a:pt x="4146614" y="1231801"/>
                  <a:pt x="4145661" y="1230182"/>
                </a:cubicBezTo>
                <a:cubicBezTo>
                  <a:pt x="4132421" y="1231229"/>
                  <a:pt x="4148137" y="1218656"/>
                  <a:pt x="4149185" y="1213513"/>
                </a:cubicBezTo>
                <a:cubicBezTo>
                  <a:pt x="4151091" y="1207512"/>
                  <a:pt x="4150328" y="1200559"/>
                  <a:pt x="4149566" y="1194653"/>
                </a:cubicBezTo>
                <a:cubicBezTo>
                  <a:pt x="4148137" y="1188557"/>
                  <a:pt x="4146328" y="1183319"/>
                  <a:pt x="4144709" y="1179890"/>
                </a:cubicBezTo>
                <a:cubicBezTo>
                  <a:pt x="4138232" y="1181414"/>
                  <a:pt x="4138612" y="1184557"/>
                  <a:pt x="4139756" y="1188176"/>
                </a:cubicBezTo>
                <a:cubicBezTo>
                  <a:pt x="4140994" y="1191891"/>
                  <a:pt x="4142137" y="1196082"/>
                  <a:pt x="4137660" y="1198559"/>
                </a:cubicBezTo>
                <a:cubicBezTo>
                  <a:pt x="4132041" y="1196368"/>
                  <a:pt x="4127373" y="1194082"/>
                  <a:pt x="4126325" y="1191415"/>
                </a:cubicBezTo>
                <a:cubicBezTo>
                  <a:pt x="4130993" y="1191701"/>
                  <a:pt x="4128516" y="1183795"/>
                  <a:pt x="4120420" y="1182747"/>
                </a:cubicBezTo>
                <a:cubicBezTo>
                  <a:pt x="4122611" y="1189605"/>
                  <a:pt x="4117277" y="1191701"/>
                  <a:pt x="4111943" y="1195320"/>
                </a:cubicBezTo>
                <a:cubicBezTo>
                  <a:pt x="4109180" y="1190939"/>
                  <a:pt x="4104513" y="1185795"/>
                  <a:pt x="4102703" y="1181604"/>
                </a:cubicBezTo>
                <a:cubicBezTo>
                  <a:pt x="4100512" y="1177413"/>
                  <a:pt x="4101084" y="1174175"/>
                  <a:pt x="4109466" y="1172555"/>
                </a:cubicBezTo>
                <a:cubicBezTo>
                  <a:pt x="4104132" y="1169222"/>
                  <a:pt x="4102894" y="1166269"/>
                  <a:pt x="4102894" y="1163030"/>
                </a:cubicBezTo>
                <a:cubicBezTo>
                  <a:pt x="4102513" y="1159792"/>
                  <a:pt x="4103084" y="1156172"/>
                  <a:pt x="4101275" y="1152172"/>
                </a:cubicBezTo>
                <a:cubicBezTo>
                  <a:pt x="4094321" y="1152362"/>
                  <a:pt x="4091750" y="1150553"/>
                  <a:pt x="4091083" y="1148076"/>
                </a:cubicBezTo>
                <a:cubicBezTo>
                  <a:pt x="4090702" y="1146838"/>
                  <a:pt x="4090797" y="1145504"/>
                  <a:pt x="4090987" y="1144076"/>
                </a:cubicBezTo>
                <a:cubicBezTo>
                  <a:pt x="4090987" y="1142647"/>
                  <a:pt x="4090987" y="1141218"/>
                  <a:pt x="4090797" y="1139980"/>
                </a:cubicBezTo>
                <a:cubicBezTo>
                  <a:pt x="4084892" y="1138075"/>
                  <a:pt x="4080510" y="1138170"/>
                  <a:pt x="4077176" y="1137980"/>
                </a:cubicBezTo>
                <a:cubicBezTo>
                  <a:pt x="4073843" y="1137789"/>
                  <a:pt x="4071747" y="1137313"/>
                  <a:pt x="4069747" y="1134741"/>
                </a:cubicBezTo>
                <a:cubicBezTo>
                  <a:pt x="4064984" y="1136646"/>
                  <a:pt x="4072890" y="1137694"/>
                  <a:pt x="4067556" y="1138837"/>
                </a:cubicBezTo>
                <a:cubicBezTo>
                  <a:pt x="4055650" y="1137694"/>
                  <a:pt x="4042791" y="1137313"/>
                  <a:pt x="4043744" y="1133789"/>
                </a:cubicBezTo>
                <a:cubicBezTo>
                  <a:pt x="4047363" y="1133598"/>
                  <a:pt x="4048125" y="1134265"/>
                  <a:pt x="4051554" y="1134170"/>
                </a:cubicBezTo>
                <a:cubicBezTo>
                  <a:pt x="4050792" y="1132741"/>
                  <a:pt x="4048411" y="1131503"/>
                  <a:pt x="4045649" y="1130645"/>
                </a:cubicBezTo>
                <a:cubicBezTo>
                  <a:pt x="4042982" y="1129788"/>
                  <a:pt x="4040029" y="1129407"/>
                  <a:pt x="4037648" y="1129502"/>
                </a:cubicBezTo>
                <a:cubicBezTo>
                  <a:pt x="4043553" y="1126264"/>
                  <a:pt x="4036124" y="1127883"/>
                  <a:pt x="4034123" y="1126645"/>
                </a:cubicBezTo>
                <a:cubicBezTo>
                  <a:pt x="4033361" y="1126169"/>
                  <a:pt x="4033266" y="1125407"/>
                  <a:pt x="4033457" y="1124645"/>
                </a:cubicBezTo>
                <a:cubicBezTo>
                  <a:pt x="4033457" y="1123883"/>
                  <a:pt x="4033552" y="1122930"/>
                  <a:pt x="4033457" y="1122168"/>
                </a:cubicBezTo>
                <a:cubicBezTo>
                  <a:pt x="4033076" y="1120644"/>
                  <a:pt x="4031742" y="1119596"/>
                  <a:pt x="4024312" y="1121216"/>
                </a:cubicBezTo>
                <a:cubicBezTo>
                  <a:pt x="4019360" y="1124454"/>
                  <a:pt x="4029456" y="1124073"/>
                  <a:pt x="4015931" y="1127978"/>
                </a:cubicBezTo>
                <a:cubicBezTo>
                  <a:pt x="4008501" y="1128359"/>
                  <a:pt x="4021741" y="1123692"/>
                  <a:pt x="4012502" y="1126073"/>
                </a:cubicBezTo>
                <a:cubicBezTo>
                  <a:pt x="4009168" y="1127597"/>
                  <a:pt x="4010406" y="1128359"/>
                  <a:pt x="4010978" y="1129312"/>
                </a:cubicBezTo>
                <a:cubicBezTo>
                  <a:pt x="4011359" y="1130264"/>
                  <a:pt x="4010692" y="1131217"/>
                  <a:pt x="4004024" y="1132550"/>
                </a:cubicBezTo>
                <a:cubicBezTo>
                  <a:pt x="4003739" y="1131979"/>
                  <a:pt x="4003929" y="1131503"/>
                  <a:pt x="4003453" y="1130931"/>
                </a:cubicBezTo>
                <a:cubicBezTo>
                  <a:pt x="3996023" y="1132836"/>
                  <a:pt x="3996785" y="1133789"/>
                  <a:pt x="3988594" y="1134932"/>
                </a:cubicBezTo>
                <a:cubicBezTo>
                  <a:pt x="3990023" y="1134932"/>
                  <a:pt x="3985927" y="1136456"/>
                  <a:pt x="3991356" y="1135313"/>
                </a:cubicBezTo>
                <a:cubicBezTo>
                  <a:pt x="3990689" y="1135027"/>
                  <a:pt x="3993261" y="1134265"/>
                  <a:pt x="3998691" y="1133122"/>
                </a:cubicBezTo>
                <a:cubicBezTo>
                  <a:pt x="3999071" y="1133693"/>
                  <a:pt x="3998214" y="1135313"/>
                  <a:pt x="3997071" y="1136265"/>
                </a:cubicBezTo>
                <a:cubicBezTo>
                  <a:pt x="3981164" y="1136932"/>
                  <a:pt x="3981164" y="1135598"/>
                  <a:pt x="3981736" y="1132741"/>
                </a:cubicBezTo>
                <a:cubicBezTo>
                  <a:pt x="3977069" y="1134170"/>
                  <a:pt x="3971735" y="1135884"/>
                  <a:pt x="3969449" y="1136456"/>
                </a:cubicBezTo>
                <a:cubicBezTo>
                  <a:pt x="3969353" y="1137218"/>
                  <a:pt x="3969829" y="1137980"/>
                  <a:pt x="3974592" y="1135408"/>
                </a:cubicBezTo>
                <a:cubicBezTo>
                  <a:pt x="3976021" y="1135694"/>
                  <a:pt x="3969925" y="1137789"/>
                  <a:pt x="3965448" y="1139313"/>
                </a:cubicBezTo>
                <a:cubicBezTo>
                  <a:pt x="3952875" y="1142361"/>
                  <a:pt x="3968020" y="1137884"/>
                  <a:pt x="3964400" y="1137980"/>
                </a:cubicBezTo>
                <a:cubicBezTo>
                  <a:pt x="3961352" y="1138551"/>
                  <a:pt x="3956876" y="1139980"/>
                  <a:pt x="3950779" y="1141980"/>
                </a:cubicBezTo>
                <a:close/>
                <a:moveTo>
                  <a:pt x="3562541" y="2231545"/>
                </a:moveTo>
                <a:cubicBezTo>
                  <a:pt x="3560731" y="2240689"/>
                  <a:pt x="3551587" y="2235260"/>
                  <a:pt x="3546539" y="2232593"/>
                </a:cubicBezTo>
                <a:cubicBezTo>
                  <a:pt x="3546920" y="2226497"/>
                  <a:pt x="3560445" y="2230211"/>
                  <a:pt x="3562541" y="2231545"/>
                </a:cubicBezTo>
                <a:close/>
                <a:moveTo>
                  <a:pt x="3080385" y="2226401"/>
                </a:moveTo>
                <a:cubicBezTo>
                  <a:pt x="3076289" y="2226782"/>
                  <a:pt x="3063526" y="2228402"/>
                  <a:pt x="3053429" y="2229926"/>
                </a:cubicBezTo>
                <a:cubicBezTo>
                  <a:pt x="3055334" y="2228116"/>
                  <a:pt x="3057049" y="2226306"/>
                  <a:pt x="3057525" y="2222782"/>
                </a:cubicBezTo>
                <a:cubicBezTo>
                  <a:pt x="3065621" y="2224687"/>
                  <a:pt x="3072194" y="2224497"/>
                  <a:pt x="3075527" y="2220496"/>
                </a:cubicBezTo>
                <a:cubicBezTo>
                  <a:pt x="3078385" y="2221544"/>
                  <a:pt x="3076575" y="2225735"/>
                  <a:pt x="3080385" y="2226401"/>
                </a:cubicBezTo>
                <a:close/>
                <a:moveTo>
                  <a:pt x="2071402" y="1997039"/>
                </a:moveTo>
                <a:cubicBezTo>
                  <a:pt x="2073307" y="1993039"/>
                  <a:pt x="2072354" y="1990181"/>
                  <a:pt x="2069878" y="1987991"/>
                </a:cubicBezTo>
                <a:cubicBezTo>
                  <a:pt x="2072450" y="1982942"/>
                  <a:pt x="2077879" y="1985419"/>
                  <a:pt x="2083499" y="1988276"/>
                </a:cubicBezTo>
                <a:cubicBezTo>
                  <a:pt x="2077402" y="1991324"/>
                  <a:pt x="2083213" y="1993610"/>
                  <a:pt x="2077117" y="1996754"/>
                </a:cubicBezTo>
                <a:cubicBezTo>
                  <a:pt x="2081022" y="1999706"/>
                  <a:pt x="2092547" y="1999611"/>
                  <a:pt x="2086737" y="2006469"/>
                </a:cubicBezTo>
                <a:cubicBezTo>
                  <a:pt x="2085023" y="2001897"/>
                  <a:pt x="2077593" y="1999802"/>
                  <a:pt x="2071402" y="1997039"/>
                </a:cubicBezTo>
                <a:close/>
                <a:moveTo>
                  <a:pt x="1041654" y="1168745"/>
                </a:moveTo>
                <a:cubicBezTo>
                  <a:pt x="1039844" y="1175222"/>
                  <a:pt x="1039178" y="1164745"/>
                  <a:pt x="1034225" y="1167412"/>
                </a:cubicBezTo>
                <a:cubicBezTo>
                  <a:pt x="1034701" y="1164935"/>
                  <a:pt x="1035272" y="1162364"/>
                  <a:pt x="1035749" y="1159887"/>
                </a:cubicBezTo>
                <a:cubicBezTo>
                  <a:pt x="1039844" y="1159506"/>
                  <a:pt x="1040321" y="1162459"/>
                  <a:pt x="1042702" y="1163697"/>
                </a:cubicBezTo>
                <a:cubicBezTo>
                  <a:pt x="1041083" y="1165793"/>
                  <a:pt x="1039559" y="1167888"/>
                  <a:pt x="1041654" y="1168745"/>
                </a:cubicBezTo>
                <a:close/>
                <a:moveTo>
                  <a:pt x="947452" y="158143"/>
                </a:moveTo>
                <a:cubicBezTo>
                  <a:pt x="940022" y="155095"/>
                  <a:pt x="931069" y="156809"/>
                  <a:pt x="923639" y="157762"/>
                </a:cubicBezTo>
                <a:cubicBezTo>
                  <a:pt x="915924" y="158905"/>
                  <a:pt x="909828" y="159191"/>
                  <a:pt x="908209" y="152999"/>
                </a:cubicBezTo>
                <a:cubicBezTo>
                  <a:pt x="917258" y="148999"/>
                  <a:pt x="946118" y="144522"/>
                  <a:pt x="947452" y="158143"/>
                </a:cubicBezTo>
                <a:close/>
                <a:moveTo>
                  <a:pt x="3055049" y="1077401"/>
                </a:moveTo>
                <a:cubicBezTo>
                  <a:pt x="3045619" y="1077972"/>
                  <a:pt x="3036666" y="1076162"/>
                  <a:pt x="3026378" y="1069590"/>
                </a:cubicBezTo>
                <a:cubicBezTo>
                  <a:pt x="3037427" y="1066161"/>
                  <a:pt x="3046667" y="1071305"/>
                  <a:pt x="3055049" y="1077401"/>
                </a:cubicBezTo>
                <a:close/>
                <a:moveTo>
                  <a:pt x="3966115" y="1138075"/>
                </a:moveTo>
                <a:cubicBezTo>
                  <a:pt x="3970973" y="1136646"/>
                  <a:pt x="3969353" y="1137503"/>
                  <a:pt x="3976116" y="1135503"/>
                </a:cubicBezTo>
                <a:cubicBezTo>
                  <a:pt x="3977545" y="1135694"/>
                  <a:pt x="3971830" y="1137122"/>
                  <a:pt x="3974211" y="1137027"/>
                </a:cubicBezTo>
                <a:cubicBezTo>
                  <a:pt x="3971258" y="1137694"/>
                  <a:pt x="3971830" y="1137313"/>
                  <a:pt x="3971354" y="1137313"/>
                </a:cubicBezTo>
                <a:cubicBezTo>
                  <a:pt x="3968401" y="1137980"/>
                  <a:pt x="3966972" y="1138456"/>
                  <a:pt x="3966401" y="1138646"/>
                </a:cubicBezTo>
                <a:cubicBezTo>
                  <a:pt x="3961067" y="1139885"/>
                  <a:pt x="3963734" y="1138932"/>
                  <a:pt x="3966115" y="1138075"/>
                </a:cubicBezTo>
                <a:close/>
                <a:moveTo>
                  <a:pt x="4055554" y="1138932"/>
                </a:moveTo>
                <a:cubicBezTo>
                  <a:pt x="4060793" y="1139408"/>
                  <a:pt x="4061365" y="1141313"/>
                  <a:pt x="4060984" y="1143218"/>
                </a:cubicBezTo>
                <a:cubicBezTo>
                  <a:pt x="4053840" y="1142647"/>
                  <a:pt x="4053364" y="1140742"/>
                  <a:pt x="4050411" y="1139504"/>
                </a:cubicBezTo>
                <a:cubicBezTo>
                  <a:pt x="4053459" y="1139599"/>
                  <a:pt x="4054983" y="1139408"/>
                  <a:pt x="4055554" y="1138932"/>
                </a:cubicBezTo>
                <a:close/>
                <a:moveTo>
                  <a:pt x="4125754" y="1195987"/>
                </a:moveTo>
                <a:cubicBezTo>
                  <a:pt x="4131183" y="1198844"/>
                  <a:pt x="4134231" y="1211608"/>
                  <a:pt x="4122420" y="1206464"/>
                </a:cubicBezTo>
                <a:cubicBezTo>
                  <a:pt x="4126230" y="1202464"/>
                  <a:pt x="4124135" y="1201607"/>
                  <a:pt x="4125754" y="1195987"/>
                </a:cubicBezTo>
                <a:close/>
                <a:moveTo>
                  <a:pt x="3874770" y="1126169"/>
                </a:moveTo>
                <a:cubicBezTo>
                  <a:pt x="3878771" y="1128074"/>
                  <a:pt x="3878580" y="1137218"/>
                  <a:pt x="3872389" y="1128359"/>
                </a:cubicBezTo>
                <a:cubicBezTo>
                  <a:pt x="3873341" y="1128359"/>
                  <a:pt x="3876104" y="1128836"/>
                  <a:pt x="3874770" y="1126169"/>
                </a:cubicBezTo>
                <a:close/>
                <a:moveTo>
                  <a:pt x="3857816" y="1123787"/>
                </a:moveTo>
                <a:cubicBezTo>
                  <a:pt x="3861054" y="1127883"/>
                  <a:pt x="3858578" y="1129693"/>
                  <a:pt x="3861245" y="1130931"/>
                </a:cubicBezTo>
                <a:cubicBezTo>
                  <a:pt x="3862959" y="1134074"/>
                  <a:pt x="3860197" y="1139599"/>
                  <a:pt x="3855911" y="1131598"/>
                </a:cubicBezTo>
                <a:cubicBezTo>
                  <a:pt x="3859435" y="1131788"/>
                  <a:pt x="3857816" y="1126835"/>
                  <a:pt x="3857816" y="1123787"/>
                </a:cubicBezTo>
                <a:close/>
                <a:moveTo>
                  <a:pt x="3764090" y="2053332"/>
                </a:moveTo>
                <a:cubicBezTo>
                  <a:pt x="3765518" y="2061047"/>
                  <a:pt x="3745897" y="2062952"/>
                  <a:pt x="3740944" y="2060285"/>
                </a:cubicBezTo>
                <a:cubicBezTo>
                  <a:pt x="3743611" y="2050284"/>
                  <a:pt x="3759518" y="2053713"/>
                  <a:pt x="3764090" y="2053332"/>
                </a:cubicBezTo>
                <a:close/>
                <a:moveTo>
                  <a:pt x="3583305" y="1611753"/>
                </a:moveTo>
                <a:cubicBezTo>
                  <a:pt x="3585401" y="1622516"/>
                  <a:pt x="3574161" y="1614992"/>
                  <a:pt x="3570637" y="1615658"/>
                </a:cubicBezTo>
                <a:cubicBezTo>
                  <a:pt x="3569875" y="1608705"/>
                  <a:pt x="3580067" y="1608515"/>
                  <a:pt x="3583305" y="1611753"/>
                </a:cubicBezTo>
                <a:close/>
                <a:moveTo>
                  <a:pt x="3328321" y="1626898"/>
                </a:moveTo>
                <a:cubicBezTo>
                  <a:pt x="3326987" y="1616706"/>
                  <a:pt x="3340037" y="1625564"/>
                  <a:pt x="3341942" y="1619849"/>
                </a:cubicBezTo>
                <a:cubicBezTo>
                  <a:pt x="3340608" y="1616325"/>
                  <a:pt x="3336036" y="1620802"/>
                  <a:pt x="3331178" y="1616706"/>
                </a:cubicBezTo>
                <a:cubicBezTo>
                  <a:pt x="3325178" y="1622993"/>
                  <a:pt x="3318034" y="1626422"/>
                  <a:pt x="3310319" y="1627946"/>
                </a:cubicBezTo>
                <a:cubicBezTo>
                  <a:pt x="3302508" y="1629279"/>
                  <a:pt x="3294126" y="1628803"/>
                  <a:pt x="3285458" y="1627565"/>
                </a:cubicBezTo>
                <a:cubicBezTo>
                  <a:pt x="3268123" y="1624993"/>
                  <a:pt x="3249930" y="1619659"/>
                  <a:pt x="3233737" y="1618516"/>
                </a:cubicBezTo>
                <a:cubicBezTo>
                  <a:pt x="3207163" y="1617087"/>
                  <a:pt x="3182684" y="1625945"/>
                  <a:pt x="3164110" y="1619564"/>
                </a:cubicBezTo>
                <a:cubicBezTo>
                  <a:pt x="3163062" y="1616801"/>
                  <a:pt x="3159443" y="1616135"/>
                  <a:pt x="3160871" y="1611277"/>
                </a:cubicBezTo>
                <a:cubicBezTo>
                  <a:pt x="3152108" y="1616992"/>
                  <a:pt x="3144679" y="1607086"/>
                  <a:pt x="3134487" y="1607086"/>
                </a:cubicBezTo>
                <a:cubicBezTo>
                  <a:pt x="3132963" y="1598323"/>
                  <a:pt x="3138107" y="1601085"/>
                  <a:pt x="3126581" y="1600609"/>
                </a:cubicBezTo>
                <a:cubicBezTo>
                  <a:pt x="3131534" y="1596418"/>
                  <a:pt x="3127915" y="1594322"/>
                  <a:pt x="3128772" y="1587941"/>
                </a:cubicBezTo>
                <a:cubicBezTo>
                  <a:pt x="3134963" y="1587083"/>
                  <a:pt x="3132011" y="1593846"/>
                  <a:pt x="3134011" y="1596608"/>
                </a:cubicBezTo>
                <a:cubicBezTo>
                  <a:pt x="3137821" y="1593179"/>
                  <a:pt x="3142488" y="1590989"/>
                  <a:pt x="3144869" y="1585274"/>
                </a:cubicBezTo>
                <a:cubicBezTo>
                  <a:pt x="3148870" y="1587655"/>
                  <a:pt x="3148584" y="1593751"/>
                  <a:pt x="3151918" y="1596799"/>
                </a:cubicBezTo>
                <a:cubicBezTo>
                  <a:pt x="3156490" y="1596704"/>
                  <a:pt x="3157347" y="1590608"/>
                  <a:pt x="3161824" y="1590512"/>
                </a:cubicBezTo>
                <a:cubicBezTo>
                  <a:pt x="3158871" y="1581464"/>
                  <a:pt x="3141631" y="1586417"/>
                  <a:pt x="3137916" y="1573748"/>
                </a:cubicBezTo>
                <a:cubicBezTo>
                  <a:pt x="3148870" y="1573844"/>
                  <a:pt x="3149918" y="1582416"/>
                  <a:pt x="3160871" y="1582511"/>
                </a:cubicBezTo>
                <a:cubicBezTo>
                  <a:pt x="3156395" y="1577654"/>
                  <a:pt x="3148584" y="1575558"/>
                  <a:pt x="3142679" y="1571843"/>
                </a:cubicBezTo>
                <a:cubicBezTo>
                  <a:pt x="3122581" y="1578035"/>
                  <a:pt x="3120581" y="1602323"/>
                  <a:pt x="3099340" y="1600704"/>
                </a:cubicBezTo>
                <a:cubicBezTo>
                  <a:pt x="3099435" y="1607086"/>
                  <a:pt x="3106579" y="1607848"/>
                  <a:pt x="3111056" y="1610801"/>
                </a:cubicBezTo>
                <a:cubicBezTo>
                  <a:pt x="3092387" y="1620040"/>
                  <a:pt x="3079052" y="1602038"/>
                  <a:pt x="3065050" y="1612515"/>
                </a:cubicBezTo>
                <a:cubicBezTo>
                  <a:pt x="3062669" y="1609467"/>
                  <a:pt x="3057335" y="1608610"/>
                  <a:pt x="3057811" y="1603276"/>
                </a:cubicBezTo>
                <a:cubicBezTo>
                  <a:pt x="3051239" y="1603943"/>
                  <a:pt x="3035618" y="1610801"/>
                  <a:pt x="3035332" y="1601085"/>
                </a:cubicBezTo>
                <a:cubicBezTo>
                  <a:pt x="3031141" y="1600418"/>
                  <a:pt x="3031998" y="1609086"/>
                  <a:pt x="3027045" y="1607181"/>
                </a:cubicBezTo>
                <a:cubicBezTo>
                  <a:pt x="3016187" y="1587560"/>
                  <a:pt x="2981039" y="1604324"/>
                  <a:pt x="2969038" y="1588703"/>
                </a:cubicBezTo>
                <a:cubicBezTo>
                  <a:pt x="2955512" y="1597180"/>
                  <a:pt x="2929890" y="1588226"/>
                  <a:pt x="2921889" y="1582130"/>
                </a:cubicBezTo>
                <a:cubicBezTo>
                  <a:pt x="2905125" y="1598513"/>
                  <a:pt x="2866930" y="1579082"/>
                  <a:pt x="2854452" y="1563652"/>
                </a:cubicBezTo>
                <a:cubicBezTo>
                  <a:pt x="2837402" y="1559937"/>
                  <a:pt x="2837212" y="1566986"/>
                  <a:pt x="2821781" y="1562414"/>
                </a:cubicBezTo>
                <a:cubicBezTo>
                  <a:pt x="2826163" y="1564604"/>
                  <a:pt x="2832545" y="1575368"/>
                  <a:pt x="2835593" y="1571653"/>
                </a:cubicBezTo>
                <a:cubicBezTo>
                  <a:pt x="2832545" y="1580606"/>
                  <a:pt x="2822448" y="1576511"/>
                  <a:pt x="2807303" y="1571367"/>
                </a:cubicBezTo>
                <a:cubicBezTo>
                  <a:pt x="2807589" y="1571462"/>
                  <a:pt x="2810447" y="1569176"/>
                  <a:pt x="2812352" y="1570224"/>
                </a:cubicBezTo>
                <a:cubicBezTo>
                  <a:pt x="2802065" y="1564700"/>
                  <a:pt x="2783681" y="1565462"/>
                  <a:pt x="2765965" y="1562699"/>
                </a:cubicBezTo>
                <a:cubicBezTo>
                  <a:pt x="2757107" y="1561366"/>
                  <a:pt x="2748344" y="1559080"/>
                  <a:pt x="2740914" y="1554889"/>
                </a:cubicBezTo>
                <a:cubicBezTo>
                  <a:pt x="2733580" y="1550507"/>
                  <a:pt x="2727484" y="1543935"/>
                  <a:pt x="2723864" y="1534220"/>
                </a:cubicBezTo>
                <a:cubicBezTo>
                  <a:pt x="2732627" y="1537553"/>
                  <a:pt x="2740628" y="1539173"/>
                  <a:pt x="2746915" y="1536506"/>
                </a:cubicBezTo>
                <a:cubicBezTo>
                  <a:pt x="2740628" y="1538792"/>
                  <a:pt x="2720245" y="1519075"/>
                  <a:pt x="2712244" y="1533077"/>
                </a:cubicBezTo>
                <a:cubicBezTo>
                  <a:pt x="2705100" y="1532029"/>
                  <a:pt x="2704529" y="1527076"/>
                  <a:pt x="2703957" y="1522218"/>
                </a:cubicBezTo>
                <a:cubicBezTo>
                  <a:pt x="2706624" y="1516789"/>
                  <a:pt x="2709196" y="1511264"/>
                  <a:pt x="2715863" y="1515360"/>
                </a:cubicBezTo>
                <a:cubicBezTo>
                  <a:pt x="2718721" y="1509836"/>
                  <a:pt x="2705672" y="1513455"/>
                  <a:pt x="2711958" y="1505930"/>
                </a:cubicBezTo>
                <a:cubicBezTo>
                  <a:pt x="2725865" y="1510217"/>
                  <a:pt x="2731961" y="1519075"/>
                  <a:pt x="2746629" y="1522980"/>
                </a:cubicBezTo>
                <a:cubicBezTo>
                  <a:pt x="2743486" y="1516313"/>
                  <a:pt x="2735199" y="1511169"/>
                  <a:pt x="2721293" y="1506311"/>
                </a:cubicBezTo>
                <a:cubicBezTo>
                  <a:pt x="2756630" y="1504025"/>
                  <a:pt x="2777300" y="1507931"/>
                  <a:pt x="2810066" y="1523837"/>
                </a:cubicBezTo>
                <a:cubicBezTo>
                  <a:pt x="2813304" y="1512503"/>
                  <a:pt x="2799588" y="1511741"/>
                  <a:pt x="2800445" y="1502025"/>
                </a:cubicBezTo>
                <a:cubicBezTo>
                  <a:pt x="2821400" y="1514122"/>
                  <a:pt x="2841308" y="1504121"/>
                  <a:pt x="2855214" y="1513169"/>
                </a:cubicBezTo>
                <a:lnTo>
                  <a:pt x="2853785" y="1518122"/>
                </a:lnTo>
                <a:cubicBezTo>
                  <a:pt x="2853214" y="1523647"/>
                  <a:pt x="2849309" y="1522028"/>
                  <a:pt x="2845879" y="1521266"/>
                </a:cubicBezTo>
                <a:cubicBezTo>
                  <a:pt x="2847499" y="1529743"/>
                  <a:pt x="2857691" y="1523075"/>
                  <a:pt x="2857310" y="1513836"/>
                </a:cubicBezTo>
                <a:cubicBezTo>
                  <a:pt x="2864358" y="1515741"/>
                  <a:pt x="2869216" y="1512693"/>
                  <a:pt x="2877217" y="1516789"/>
                </a:cubicBezTo>
                <a:cubicBezTo>
                  <a:pt x="2875407" y="1522123"/>
                  <a:pt x="2870264" y="1520599"/>
                  <a:pt x="2865120" y="1518694"/>
                </a:cubicBezTo>
                <a:cubicBezTo>
                  <a:pt x="2868454" y="1530981"/>
                  <a:pt x="2887313" y="1522313"/>
                  <a:pt x="2899220" y="1520313"/>
                </a:cubicBezTo>
                <a:cubicBezTo>
                  <a:pt x="2907887" y="1518599"/>
                  <a:pt x="2898172" y="1529076"/>
                  <a:pt x="2903601" y="1529552"/>
                </a:cubicBezTo>
                <a:cubicBezTo>
                  <a:pt x="2913317" y="1527457"/>
                  <a:pt x="2959799" y="1537172"/>
                  <a:pt x="2967419" y="1548698"/>
                </a:cubicBezTo>
                <a:cubicBezTo>
                  <a:pt x="2973800" y="1546888"/>
                  <a:pt x="2975420" y="1545269"/>
                  <a:pt x="2974848" y="1537363"/>
                </a:cubicBezTo>
                <a:cubicBezTo>
                  <a:pt x="2982944" y="1537839"/>
                  <a:pt x="2986659" y="1541268"/>
                  <a:pt x="2985897" y="1548126"/>
                </a:cubicBezTo>
                <a:cubicBezTo>
                  <a:pt x="2997232" y="1537744"/>
                  <a:pt x="3007900" y="1550698"/>
                  <a:pt x="3017616" y="1557937"/>
                </a:cubicBezTo>
                <a:cubicBezTo>
                  <a:pt x="3025331" y="1559366"/>
                  <a:pt x="3014948" y="1548602"/>
                  <a:pt x="3021521" y="1550888"/>
                </a:cubicBezTo>
                <a:cubicBezTo>
                  <a:pt x="3027045" y="1551936"/>
                  <a:pt x="3023711" y="1553365"/>
                  <a:pt x="3022568" y="1556318"/>
                </a:cubicBezTo>
                <a:cubicBezTo>
                  <a:pt x="3030569" y="1558318"/>
                  <a:pt x="3031522" y="1546983"/>
                  <a:pt x="3041428" y="1552603"/>
                </a:cubicBezTo>
                <a:cubicBezTo>
                  <a:pt x="3038285" y="1558508"/>
                  <a:pt x="3035618" y="1565462"/>
                  <a:pt x="3034284" y="1574701"/>
                </a:cubicBezTo>
                <a:cubicBezTo>
                  <a:pt x="3039142" y="1575463"/>
                  <a:pt x="3037523" y="1564223"/>
                  <a:pt x="3039713" y="1560128"/>
                </a:cubicBezTo>
                <a:cubicBezTo>
                  <a:pt x="3049429" y="1559747"/>
                  <a:pt x="3046476" y="1568986"/>
                  <a:pt x="3053144" y="1570986"/>
                </a:cubicBezTo>
                <a:cubicBezTo>
                  <a:pt x="3052382" y="1559461"/>
                  <a:pt x="3070193" y="1545173"/>
                  <a:pt x="3072575" y="1564319"/>
                </a:cubicBezTo>
                <a:cubicBezTo>
                  <a:pt x="3064669" y="1564890"/>
                  <a:pt x="3064002" y="1559842"/>
                  <a:pt x="3060668" y="1556794"/>
                </a:cubicBezTo>
                <a:cubicBezTo>
                  <a:pt x="3059525" y="1563080"/>
                  <a:pt x="3063050" y="1565462"/>
                  <a:pt x="3058001" y="1569367"/>
                </a:cubicBezTo>
                <a:cubicBezTo>
                  <a:pt x="3069908" y="1564414"/>
                  <a:pt x="3069431" y="1570510"/>
                  <a:pt x="3079147" y="1576034"/>
                </a:cubicBezTo>
                <a:cubicBezTo>
                  <a:pt x="3081242" y="1570319"/>
                  <a:pt x="3088005" y="1563747"/>
                  <a:pt x="3083719" y="1553365"/>
                </a:cubicBezTo>
                <a:cubicBezTo>
                  <a:pt x="3089720" y="1558508"/>
                  <a:pt x="3097625" y="1562033"/>
                  <a:pt x="3103245" y="1567557"/>
                </a:cubicBezTo>
                <a:cubicBezTo>
                  <a:pt x="3101816" y="1574034"/>
                  <a:pt x="3095054" y="1571177"/>
                  <a:pt x="3089339" y="1570129"/>
                </a:cubicBezTo>
                <a:cubicBezTo>
                  <a:pt x="3085433" y="1570034"/>
                  <a:pt x="3090767" y="1580130"/>
                  <a:pt x="3091148" y="1583559"/>
                </a:cubicBezTo>
                <a:cubicBezTo>
                  <a:pt x="3096292" y="1583083"/>
                  <a:pt x="3089243" y="1579082"/>
                  <a:pt x="3094768" y="1576415"/>
                </a:cubicBezTo>
                <a:cubicBezTo>
                  <a:pt x="3099721" y="1578225"/>
                  <a:pt x="3102102" y="1581940"/>
                  <a:pt x="3109436" y="1581845"/>
                </a:cubicBezTo>
                <a:cubicBezTo>
                  <a:pt x="3112103" y="1587560"/>
                  <a:pt x="3108674" y="1584988"/>
                  <a:pt x="3107531" y="1591941"/>
                </a:cubicBezTo>
                <a:cubicBezTo>
                  <a:pt x="3122676" y="1586988"/>
                  <a:pt x="3119437" y="1568605"/>
                  <a:pt x="3133344" y="1573082"/>
                </a:cubicBezTo>
                <a:cubicBezTo>
                  <a:pt x="3132963" y="1569748"/>
                  <a:pt x="3131534" y="1567462"/>
                  <a:pt x="3127724" y="1566986"/>
                </a:cubicBezTo>
                <a:cubicBezTo>
                  <a:pt x="3141536" y="1558318"/>
                  <a:pt x="3155728" y="1562699"/>
                  <a:pt x="3169253" y="1567843"/>
                </a:cubicBezTo>
                <a:cubicBezTo>
                  <a:pt x="3182779" y="1572891"/>
                  <a:pt x="3195733" y="1578511"/>
                  <a:pt x="3206306" y="1571177"/>
                </a:cubicBezTo>
                <a:cubicBezTo>
                  <a:pt x="3212306" y="1577558"/>
                  <a:pt x="3207925" y="1579559"/>
                  <a:pt x="3216688" y="1575082"/>
                </a:cubicBezTo>
                <a:cubicBezTo>
                  <a:pt x="3219069" y="1588798"/>
                  <a:pt x="3209354" y="1591846"/>
                  <a:pt x="3200591" y="1596418"/>
                </a:cubicBezTo>
                <a:cubicBezTo>
                  <a:pt x="3200400" y="1590989"/>
                  <a:pt x="3202972" y="1589846"/>
                  <a:pt x="3204210" y="1586512"/>
                </a:cubicBezTo>
                <a:cubicBezTo>
                  <a:pt x="3193923" y="1583464"/>
                  <a:pt x="3179254" y="1569462"/>
                  <a:pt x="3163062" y="1580416"/>
                </a:cubicBezTo>
                <a:cubicBezTo>
                  <a:pt x="3182493" y="1582892"/>
                  <a:pt x="3193256" y="1595084"/>
                  <a:pt x="3209258" y="1597466"/>
                </a:cubicBezTo>
                <a:cubicBezTo>
                  <a:pt x="3205734" y="1605181"/>
                  <a:pt x="3207353" y="1604133"/>
                  <a:pt x="3209735" y="1610420"/>
                </a:cubicBezTo>
                <a:cubicBezTo>
                  <a:pt x="3217545" y="1608896"/>
                  <a:pt x="3205829" y="1594989"/>
                  <a:pt x="3214307" y="1592894"/>
                </a:cubicBezTo>
                <a:cubicBezTo>
                  <a:pt x="3216593" y="1600418"/>
                  <a:pt x="3233071" y="1590322"/>
                  <a:pt x="3241929" y="1601466"/>
                </a:cubicBezTo>
                <a:cubicBezTo>
                  <a:pt x="3245072" y="1600990"/>
                  <a:pt x="3242596" y="1596989"/>
                  <a:pt x="3240405" y="1596132"/>
                </a:cubicBezTo>
                <a:cubicBezTo>
                  <a:pt x="3244691" y="1590131"/>
                  <a:pt x="3247358" y="1604800"/>
                  <a:pt x="3254978" y="1602990"/>
                </a:cubicBezTo>
                <a:cubicBezTo>
                  <a:pt x="3253645" y="1600514"/>
                  <a:pt x="3251454" y="1598704"/>
                  <a:pt x="3249073" y="1597180"/>
                </a:cubicBezTo>
                <a:cubicBezTo>
                  <a:pt x="3251359" y="1589750"/>
                  <a:pt x="3253454" y="1600228"/>
                  <a:pt x="3257741" y="1598132"/>
                </a:cubicBezTo>
                <a:cubicBezTo>
                  <a:pt x="3257931" y="1595656"/>
                  <a:pt x="3255264" y="1595942"/>
                  <a:pt x="3253645" y="1595180"/>
                </a:cubicBezTo>
                <a:cubicBezTo>
                  <a:pt x="3255169" y="1588512"/>
                  <a:pt x="3264884" y="1593846"/>
                  <a:pt x="3267456" y="1588703"/>
                </a:cubicBezTo>
                <a:cubicBezTo>
                  <a:pt x="3270314" y="1594132"/>
                  <a:pt x="3277362" y="1602323"/>
                  <a:pt x="3282315" y="1592608"/>
                </a:cubicBezTo>
                <a:cubicBezTo>
                  <a:pt x="3309557" y="1607181"/>
                  <a:pt x="3340894" y="1609181"/>
                  <a:pt x="3370326" y="1611086"/>
                </a:cubicBezTo>
                <a:lnTo>
                  <a:pt x="3370041" y="1618802"/>
                </a:lnTo>
                <a:cubicBezTo>
                  <a:pt x="3391376" y="1609277"/>
                  <a:pt x="3410236" y="1615658"/>
                  <a:pt x="3431096" y="1614230"/>
                </a:cubicBezTo>
                <a:cubicBezTo>
                  <a:pt x="3423476" y="1624136"/>
                  <a:pt x="3412808" y="1624898"/>
                  <a:pt x="3401378" y="1623945"/>
                </a:cubicBezTo>
                <a:cubicBezTo>
                  <a:pt x="3389852" y="1622897"/>
                  <a:pt x="3377470" y="1620135"/>
                  <a:pt x="3365659" y="1621088"/>
                </a:cubicBezTo>
                <a:cubicBezTo>
                  <a:pt x="3353086" y="1622135"/>
                  <a:pt x="3341751" y="1631851"/>
                  <a:pt x="3328321" y="1626898"/>
                </a:cubicBezTo>
                <a:close/>
                <a:moveTo>
                  <a:pt x="3496437" y="1611848"/>
                </a:moveTo>
                <a:cubicBezTo>
                  <a:pt x="3482816" y="1632613"/>
                  <a:pt x="3453003" y="1615849"/>
                  <a:pt x="3431572" y="1621945"/>
                </a:cubicBezTo>
                <a:cubicBezTo>
                  <a:pt x="3438620" y="1613849"/>
                  <a:pt x="3450431" y="1611848"/>
                  <a:pt x="3462814" y="1611658"/>
                </a:cubicBezTo>
                <a:cubicBezTo>
                  <a:pt x="3469005" y="1611563"/>
                  <a:pt x="3475292" y="1611944"/>
                  <a:pt x="3481102" y="1612229"/>
                </a:cubicBezTo>
                <a:cubicBezTo>
                  <a:pt x="3486912" y="1612325"/>
                  <a:pt x="3492246" y="1612325"/>
                  <a:pt x="3496437" y="1611848"/>
                </a:cubicBezTo>
                <a:close/>
                <a:moveTo>
                  <a:pt x="3394139" y="1192177"/>
                </a:moveTo>
                <a:cubicBezTo>
                  <a:pt x="3388709" y="1203035"/>
                  <a:pt x="3382613" y="1195892"/>
                  <a:pt x="3373184" y="1198940"/>
                </a:cubicBezTo>
                <a:cubicBezTo>
                  <a:pt x="3377660" y="1192939"/>
                  <a:pt x="3387947" y="1185986"/>
                  <a:pt x="3394139" y="1192177"/>
                </a:cubicBezTo>
                <a:close/>
                <a:moveTo>
                  <a:pt x="3138011" y="1612896"/>
                </a:moveTo>
                <a:cubicBezTo>
                  <a:pt x="3137535" y="1619754"/>
                  <a:pt x="3133535" y="1620707"/>
                  <a:pt x="3127915" y="1619087"/>
                </a:cubicBezTo>
                <a:lnTo>
                  <a:pt x="3129248" y="1611467"/>
                </a:lnTo>
                <a:lnTo>
                  <a:pt x="3138011" y="1612896"/>
                </a:lnTo>
                <a:close/>
                <a:moveTo>
                  <a:pt x="3217164" y="1088926"/>
                </a:moveTo>
                <a:cubicBezTo>
                  <a:pt x="3212116" y="1095212"/>
                  <a:pt x="3205258" y="1086259"/>
                  <a:pt x="3200400" y="1085783"/>
                </a:cubicBezTo>
                <a:cubicBezTo>
                  <a:pt x="3204686" y="1080353"/>
                  <a:pt x="3213830" y="1086830"/>
                  <a:pt x="3217164" y="1088926"/>
                </a:cubicBezTo>
                <a:close/>
                <a:moveTo>
                  <a:pt x="3119819" y="1575939"/>
                </a:moveTo>
                <a:cubicBezTo>
                  <a:pt x="3113532" y="1574701"/>
                  <a:pt x="3117342" y="1560699"/>
                  <a:pt x="3120962" y="1557842"/>
                </a:cubicBezTo>
                <a:cubicBezTo>
                  <a:pt x="3128677" y="1561652"/>
                  <a:pt x="3120676" y="1568319"/>
                  <a:pt x="3119819" y="1575939"/>
                </a:cubicBezTo>
                <a:close/>
                <a:moveTo>
                  <a:pt x="3113818" y="1572129"/>
                </a:moveTo>
                <a:cubicBezTo>
                  <a:pt x="3112961" y="1574987"/>
                  <a:pt x="3109436" y="1573558"/>
                  <a:pt x="3106865" y="1573463"/>
                </a:cubicBezTo>
                <a:cubicBezTo>
                  <a:pt x="3110008" y="1566605"/>
                  <a:pt x="3105055" y="1566319"/>
                  <a:pt x="3107055" y="1560413"/>
                </a:cubicBezTo>
                <a:cubicBezTo>
                  <a:pt x="3112770" y="1561556"/>
                  <a:pt x="3111246" y="1568510"/>
                  <a:pt x="3113818" y="1572129"/>
                </a:cubicBezTo>
                <a:close/>
                <a:moveTo>
                  <a:pt x="3195066" y="1131884"/>
                </a:moveTo>
                <a:cubicBezTo>
                  <a:pt x="3192590" y="1137313"/>
                  <a:pt x="3181922" y="1138075"/>
                  <a:pt x="3185255" y="1127407"/>
                </a:cubicBezTo>
                <a:cubicBezTo>
                  <a:pt x="3190875" y="1126645"/>
                  <a:pt x="3190970" y="1131217"/>
                  <a:pt x="3195066" y="1131884"/>
                </a:cubicBezTo>
                <a:close/>
                <a:moveTo>
                  <a:pt x="3147536" y="1093784"/>
                </a:moveTo>
                <a:cubicBezTo>
                  <a:pt x="3143822" y="1091688"/>
                  <a:pt x="3139821" y="1086926"/>
                  <a:pt x="3135440" y="1091117"/>
                </a:cubicBezTo>
                <a:cubicBezTo>
                  <a:pt x="3131820" y="1087307"/>
                  <a:pt x="3152204" y="1078544"/>
                  <a:pt x="3147536" y="1093784"/>
                </a:cubicBezTo>
                <a:close/>
                <a:moveTo>
                  <a:pt x="3022283" y="1640519"/>
                </a:moveTo>
                <a:cubicBezTo>
                  <a:pt x="3019235" y="1648805"/>
                  <a:pt x="3010662" y="1641947"/>
                  <a:pt x="3006090" y="1639566"/>
                </a:cubicBezTo>
                <a:cubicBezTo>
                  <a:pt x="3010281" y="1630517"/>
                  <a:pt x="3015520" y="1639757"/>
                  <a:pt x="3022283" y="1640519"/>
                </a:cubicBezTo>
                <a:close/>
                <a:moveTo>
                  <a:pt x="3145727" y="1069685"/>
                </a:moveTo>
                <a:cubicBezTo>
                  <a:pt x="3143536" y="1080068"/>
                  <a:pt x="3132201" y="1067209"/>
                  <a:pt x="3128486" y="1073876"/>
                </a:cubicBezTo>
                <a:cubicBezTo>
                  <a:pt x="3122676" y="1071876"/>
                  <a:pt x="3134201" y="1063494"/>
                  <a:pt x="3129153" y="1063494"/>
                </a:cubicBezTo>
                <a:cubicBezTo>
                  <a:pt x="3133820" y="1062827"/>
                  <a:pt x="3140107" y="1067304"/>
                  <a:pt x="3145727" y="1069685"/>
                </a:cubicBezTo>
                <a:close/>
                <a:moveTo>
                  <a:pt x="2866835" y="2101338"/>
                </a:moveTo>
                <a:cubicBezTo>
                  <a:pt x="2864834" y="2106291"/>
                  <a:pt x="2858453" y="2104672"/>
                  <a:pt x="2856548" y="2109530"/>
                </a:cubicBezTo>
                <a:cubicBezTo>
                  <a:pt x="2852642" y="2107434"/>
                  <a:pt x="2856071" y="2101148"/>
                  <a:pt x="2847118" y="2102005"/>
                </a:cubicBezTo>
                <a:cubicBezTo>
                  <a:pt x="2849118" y="2095147"/>
                  <a:pt x="2859215" y="2100100"/>
                  <a:pt x="2866835" y="2101338"/>
                </a:cubicBezTo>
                <a:close/>
                <a:moveTo>
                  <a:pt x="2841689" y="2090099"/>
                </a:moveTo>
                <a:cubicBezTo>
                  <a:pt x="2830163" y="2088194"/>
                  <a:pt x="2819305" y="2090575"/>
                  <a:pt x="2807399" y="2084003"/>
                </a:cubicBezTo>
                <a:cubicBezTo>
                  <a:pt x="2813971" y="2074859"/>
                  <a:pt x="2833021" y="2087146"/>
                  <a:pt x="2841689" y="2090099"/>
                </a:cubicBezTo>
                <a:close/>
                <a:moveTo>
                  <a:pt x="2818638" y="2150582"/>
                </a:moveTo>
                <a:cubicBezTo>
                  <a:pt x="2813209" y="2143534"/>
                  <a:pt x="2803017" y="2149059"/>
                  <a:pt x="2800731" y="2143343"/>
                </a:cubicBezTo>
                <a:cubicBezTo>
                  <a:pt x="2801493" y="2133818"/>
                  <a:pt x="2825115" y="2142486"/>
                  <a:pt x="2818638" y="2150582"/>
                </a:cubicBezTo>
                <a:close/>
                <a:moveTo>
                  <a:pt x="2829497" y="2094956"/>
                </a:moveTo>
                <a:cubicBezTo>
                  <a:pt x="2826639" y="2100576"/>
                  <a:pt x="2816828" y="2102767"/>
                  <a:pt x="2812637" y="2096004"/>
                </a:cubicBezTo>
                <a:cubicBezTo>
                  <a:pt x="2817495" y="2093432"/>
                  <a:pt x="2826163" y="2089622"/>
                  <a:pt x="2829497" y="2094956"/>
                </a:cubicBezTo>
                <a:close/>
                <a:moveTo>
                  <a:pt x="2788539" y="2081907"/>
                </a:moveTo>
                <a:cubicBezTo>
                  <a:pt x="2781776" y="2085717"/>
                  <a:pt x="2773775" y="2087717"/>
                  <a:pt x="2766441" y="2081526"/>
                </a:cubicBezTo>
                <a:cubicBezTo>
                  <a:pt x="2767394" y="2076002"/>
                  <a:pt x="2775966" y="2082764"/>
                  <a:pt x="2780062" y="2082383"/>
                </a:cubicBezTo>
                <a:cubicBezTo>
                  <a:pt x="2781967" y="2077049"/>
                  <a:pt x="2771108" y="2078859"/>
                  <a:pt x="2767775" y="2076573"/>
                </a:cubicBezTo>
                <a:cubicBezTo>
                  <a:pt x="2776823" y="2070858"/>
                  <a:pt x="2780062" y="2077716"/>
                  <a:pt x="2788539" y="2081907"/>
                </a:cubicBezTo>
                <a:close/>
                <a:moveTo>
                  <a:pt x="2699957" y="2073525"/>
                </a:moveTo>
                <a:cubicBezTo>
                  <a:pt x="2694051" y="2085050"/>
                  <a:pt x="2679478" y="2067048"/>
                  <a:pt x="2673001" y="2071239"/>
                </a:cubicBezTo>
                <a:cubicBezTo>
                  <a:pt x="2681669" y="2063238"/>
                  <a:pt x="2687860" y="2074192"/>
                  <a:pt x="2699957" y="2073525"/>
                </a:cubicBezTo>
                <a:close/>
                <a:moveTo>
                  <a:pt x="2692622" y="2060666"/>
                </a:moveTo>
                <a:cubicBezTo>
                  <a:pt x="2688336" y="2064857"/>
                  <a:pt x="2672144" y="2057904"/>
                  <a:pt x="2669762" y="2054094"/>
                </a:cubicBezTo>
                <a:cubicBezTo>
                  <a:pt x="2670524" y="2047903"/>
                  <a:pt x="2680907" y="2058761"/>
                  <a:pt x="2679573" y="2048855"/>
                </a:cubicBezTo>
                <a:cubicBezTo>
                  <a:pt x="2682431" y="2053618"/>
                  <a:pt x="2687955" y="2056952"/>
                  <a:pt x="2692622" y="2060666"/>
                </a:cubicBezTo>
                <a:close/>
                <a:moveTo>
                  <a:pt x="2825591" y="1582321"/>
                </a:moveTo>
                <a:cubicBezTo>
                  <a:pt x="2804732" y="1587560"/>
                  <a:pt x="2795969" y="1584893"/>
                  <a:pt x="2775299" y="1583083"/>
                </a:cubicBezTo>
                <a:cubicBezTo>
                  <a:pt x="2777681" y="1578606"/>
                  <a:pt x="2785396" y="1585940"/>
                  <a:pt x="2784920" y="1575272"/>
                </a:cubicBezTo>
                <a:cubicBezTo>
                  <a:pt x="2800255" y="1581559"/>
                  <a:pt x="2811399" y="1578987"/>
                  <a:pt x="2825591" y="1582321"/>
                </a:cubicBezTo>
                <a:close/>
                <a:moveTo>
                  <a:pt x="2671858" y="2065524"/>
                </a:moveTo>
                <a:cubicBezTo>
                  <a:pt x="2665667" y="2067429"/>
                  <a:pt x="2640806" y="2071811"/>
                  <a:pt x="2639283" y="2055523"/>
                </a:cubicBezTo>
                <a:cubicBezTo>
                  <a:pt x="2646236" y="2064476"/>
                  <a:pt x="2661380" y="2062381"/>
                  <a:pt x="2671858" y="2065524"/>
                </a:cubicBezTo>
                <a:close/>
                <a:moveTo>
                  <a:pt x="2665286" y="2041997"/>
                </a:moveTo>
                <a:cubicBezTo>
                  <a:pt x="2662428" y="2047903"/>
                  <a:pt x="2653379" y="2050665"/>
                  <a:pt x="2650617" y="2045522"/>
                </a:cubicBezTo>
                <a:cubicBezTo>
                  <a:pt x="2654141" y="2041902"/>
                  <a:pt x="2657761" y="2038378"/>
                  <a:pt x="2665286" y="2041997"/>
                </a:cubicBezTo>
                <a:close/>
                <a:moveTo>
                  <a:pt x="2649855" y="2047998"/>
                </a:moveTo>
                <a:cubicBezTo>
                  <a:pt x="2640044" y="2049236"/>
                  <a:pt x="2625185" y="2041616"/>
                  <a:pt x="2611755" y="2038759"/>
                </a:cubicBezTo>
                <a:cubicBezTo>
                  <a:pt x="2620709" y="2027710"/>
                  <a:pt x="2635949" y="2049046"/>
                  <a:pt x="2640425" y="2034187"/>
                </a:cubicBezTo>
                <a:cubicBezTo>
                  <a:pt x="2645950" y="2034758"/>
                  <a:pt x="2646426" y="2037902"/>
                  <a:pt x="2649569" y="2039807"/>
                </a:cubicBezTo>
                <a:cubicBezTo>
                  <a:pt x="2644712" y="2040854"/>
                  <a:pt x="2638139" y="2046188"/>
                  <a:pt x="2649855" y="2047998"/>
                </a:cubicBezTo>
                <a:close/>
                <a:moveTo>
                  <a:pt x="2920651" y="1027680"/>
                </a:moveTo>
                <a:cubicBezTo>
                  <a:pt x="2919794" y="1036538"/>
                  <a:pt x="2913698" y="1029585"/>
                  <a:pt x="2909887" y="1029490"/>
                </a:cubicBezTo>
                <a:cubicBezTo>
                  <a:pt x="2911316" y="1020632"/>
                  <a:pt x="2919127" y="1022918"/>
                  <a:pt x="2920651" y="1027680"/>
                </a:cubicBezTo>
                <a:close/>
                <a:moveTo>
                  <a:pt x="2588419" y="2026091"/>
                </a:moveTo>
                <a:cubicBezTo>
                  <a:pt x="2567750" y="2024662"/>
                  <a:pt x="2544128" y="2012470"/>
                  <a:pt x="2512600" y="2008850"/>
                </a:cubicBezTo>
                <a:cubicBezTo>
                  <a:pt x="2510981" y="2019899"/>
                  <a:pt x="2525173" y="2010660"/>
                  <a:pt x="2528030" y="2019518"/>
                </a:cubicBezTo>
                <a:cubicBezTo>
                  <a:pt x="2524411" y="2027329"/>
                  <a:pt x="2512600" y="2018566"/>
                  <a:pt x="2504408" y="2016947"/>
                </a:cubicBezTo>
                <a:cubicBezTo>
                  <a:pt x="2502599" y="2006469"/>
                  <a:pt x="2512028" y="2006088"/>
                  <a:pt x="2511933" y="1995039"/>
                </a:cubicBezTo>
                <a:cubicBezTo>
                  <a:pt x="2541366" y="2006374"/>
                  <a:pt x="2563940" y="2006755"/>
                  <a:pt x="2588419" y="2026091"/>
                </a:cubicBezTo>
                <a:close/>
                <a:moveTo>
                  <a:pt x="2709196" y="1507740"/>
                </a:moveTo>
                <a:cubicBezTo>
                  <a:pt x="2704910" y="1519456"/>
                  <a:pt x="2692908" y="1512884"/>
                  <a:pt x="2682335" y="1509550"/>
                </a:cubicBezTo>
                <a:cubicBezTo>
                  <a:pt x="2688146" y="1497834"/>
                  <a:pt x="2701195" y="1504502"/>
                  <a:pt x="2709196" y="1507740"/>
                </a:cubicBezTo>
                <a:close/>
                <a:moveTo>
                  <a:pt x="2674620" y="1517837"/>
                </a:moveTo>
                <a:cubicBezTo>
                  <a:pt x="2670143" y="1530029"/>
                  <a:pt x="2640806" y="1506502"/>
                  <a:pt x="2665191" y="1517360"/>
                </a:cubicBezTo>
                <a:cubicBezTo>
                  <a:pt x="2667762" y="1516122"/>
                  <a:pt x="2670905" y="1516408"/>
                  <a:pt x="2674620" y="1517837"/>
                </a:cubicBezTo>
                <a:close/>
                <a:moveTo>
                  <a:pt x="2474404" y="2001230"/>
                </a:moveTo>
                <a:cubicBezTo>
                  <a:pt x="2473071" y="2011136"/>
                  <a:pt x="2462022" y="2000278"/>
                  <a:pt x="2455926" y="1999992"/>
                </a:cubicBezTo>
                <a:cubicBezTo>
                  <a:pt x="2461927" y="1994372"/>
                  <a:pt x="2463260" y="1999611"/>
                  <a:pt x="2474404" y="2001230"/>
                </a:cubicBezTo>
                <a:close/>
                <a:moveTo>
                  <a:pt x="2457831" y="1987038"/>
                </a:moveTo>
                <a:cubicBezTo>
                  <a:pt x="2454688" y="1993134"/>
                  <a:pt x="2448592" y="1992944"/>
                  <a:pt x="2442401" y="1992372"/>
                </a:cubicBezTo>
                <a:cubicBezTo>
                  <a:pt x="2445068" y="1990848"/>
                  <a:pt x="2446877" y="1987800"/>
                  <a:pt x="2448306" y="1983514"/>
                </a:cubicBezTo>
                <a:lnTo>
                  <a:pt x="2457831" y="1987038"/>
                </a:lnTo>
                <a:close/>
                <a:moveTo>
                  <a:pt x="2390585" y="1992658"/>
                </a:moveTo>
                <a:cubicBezTo>
                  <a:pt x="2389061" y="1994658"/>
                  <a:pt x="2378583" y="1997516"/>
                  <a:pt x="2380012" y="1991610"/>
                </a:cubicBezTo>
                <a:cubicBezTo>
                  <a:pt x="2377631" y="1990848"/>
                  <a:pt x="2377059" y="1993896"/>
                  <a:pt x="2375821" y="1995515"/>
                </a:cubicBezTo>
                <a:cubicBezTo>
                  <a:pt x="2369630" y="1990848"/>
                  <a:pt x="2374487" y="1990943"/>
                  <a:pt x="2377059" y="1984943"/>
                </a:cubicBezTo>
                <a:cubicBezTo>
                  <a:pt x="2385060" y="1985990"/>
                  <a:pt x="2382584" y="1991801"/>
                  <a:pt x="2390585" y="1992658"/>
                </a:cubicBezTo>
                <a:close/>
                <a:moveTo>
                  <a:pt x="2367629" y="1981418"/>
                </a:moveTo>
                <a:cubicBezTo>
                  <a:pt x="2365343" y="1983038"/>
                  <a:pt x="2363153" y="1984657"/>
                  <a:pt x="2365820" y="1986181"/>
                </a:cubicBezTo>
                <a:cubicBezTo>
                  <a:pt x="2364200" y="1991610"/>
                  <a:pt x="2357057" y="1984085"/>
                  <a:pt x="2353056" y="1983990"/>
                </a:cubicBezTo>
                <a:cubicBezTo>
                  <a:pt x="2356866" y="1980656"/>
                  <a:pt x="2360676" y="1977418"/>
                  <a:pt x="2367629" y="1981418"/>
                </a:cubicBezTo>
                <a:close/>
                <a:moveTo>
                  <a:pt x="2302574" y="1981037"/>
                </a:moveTo>
                <a:cubicBezTo>
                  <a:pt x="2297240" y="1988467"/>
                  <a:pt x="2293239" y="1976751"/>
                  <a:pt x="2284095" y="1979418"/>
                </a:cubicBezTo>
                <a:cubicBezTo>
                  <a:pt x="2285810" y="1969607"/>
                  <a:pt x="2296478" y="1980752"/>
                  <a:pt x="2302574" y="1981037"/>
                </a:cubicBezTo>
                <a:close/>
                <a:moveTo>
                  <a:pt x="2263521" y="2059714"/>
                </a:moveTo>
                <a:cubicBezTo>
                  <a:pt x="2255234" y="2053427"/>
                  <a:pt x="2247043" y="2047046"/>
                  <a:pt x="2254282" y="2033996"/>
                </a:cubicBezTo>
                <a:cubicBezTo>
                  <a:pt x="2256282" y="2043045"/>
                  <a:pt x="2266093" y="2048665"/>
                  <a:pt x="2263521" y="2059714"/>
                </a:cubicBezTo>
                <a:close/>
                <a:moveTo>
                  <a:pt x="2286000" y="1988467"/>
                </a:moveTo>
                <a:cubicBezTo>
                  <a:pt x="2281047" y="1990848"/>
                  <a:pt x="2266950" y="1990086"/>
                  <a:pt x="2279809" y="1997135"/>
                </a:cubicBezTo>
                <a:cubicBezTo>
                  <a:pt x="2272475" y="2006088"/>
                  <a:pt x="2264188" y="1992372"/>
                  <a:pt x="2255139" y="1990277"/>
                </a:cubicBezTo>
                <a:cubicBezTo>
                  <a:pt x="2266283" y="1985324"/>
                  <a:pt x="2270760" y="1987514"/>
                  <a:pt x="2286000" y="1988467"/>
                </a:cubicBezTo>
                <a:close/>
                <a:moveTo>
                  <a:pt x="2695004" y="933002"/>
                </a:moveTo>
                <a:cubicBezTo>
                  <a:pt x="2689765" y="936526"/>
                  <a:pt x="2694527" y="938240"/>
                  <a:pt x="2689289" y="941765"/>
                </a:cubicBezTo>
                <a:cubicBezTo>
                  <a:pt x="2679287" y="931763"/>
                  <a:pt x="2676239" y="930430"/>
                  <a:pt x="2664904" y="926334"/>
                </a:cubicBezTo>
                <a:cubicBezTo>
                  <a:pt x="2672334" y="919571"/>
                  <a:pt x="2684907" y="930430"/>
                  <a:pt x="2695004" y="933002"/>
                </a:cubicBezTo>
                <a:close/>
                <a:moveTo>
                  <a:pt x="2248472" y="2034568"/>
                </a:moveTo>
                <a:cubicBezTo>
                  <a:pt x="2247138" y="2045998"/>
                  <a:pt x="2224945" y="2037044"/>
                  <a:pt x="2231898" y="2027900"/>
                </a:cubicBezTo>
                <a:cubicBezTo>
                  <a:pt x="2239518" y="2033330"/>
                  <a:pt x="2245424" y="2027138"/>
                  <a:pt x="2248472" y="2034568"/>
                </a:cubicBezTo>
                <a:close/>
                <a:moveTo>
                  <a:pt x="2266569" y="1975322"/>
                </a:moveTo>
                <a:cubicBezTo>
                  <a:pt x="2263521" y="1982561"/>
                  <a:pt x="2249043" y="1974751"/>
                  <a:pt x="2246948" y="1970084"/>
                </a:cubicBezTo>
                <a:cubicBezTo>
                  <a:pt x="2254568" y="1968179"/>
                  <a:pt x="2255806" y="1973989"/>
                  <a:pt x="2266569" y="1975322"/>
                </a:cubicBezTo>
                <a:close/>
                <a:moveTo>
                  <a:pt x="2662142" y="922429"/>
                </a:moveTo>
                <a:cubicBezTo>
                  <a:pt x="2660237" y="931859"/>
                  <a:pt x="2650427" y="922715"/>
                  <a:pt x="2649855" y="920238"/>
                </a:cubicBezTo>
                <a:cubicBezTo>
                  <a:pt x="2653379" y="916238"/>
                  <a:pt x="2660809" y="917095"/>
                  <a:pt x="2662142" y="922429"/>
                </a:cubicBezTo>
                <a:close/>
                <a:moveTo>
                  <a:pt x="2219611" y="1983990"/>
                </a:moveTo>
                <a:cubicBezTo>
                  <a:pt x="2217230" y="1991229"/>
                  <a:pt x="2207895" y="1988943"/>
                  <a:pt x="2205990" y="1983990"/>
                </a:cubicBezTo>
                <a:cubicBezTo>
                  <a:pt x="2209419" y="1981228"/>
                  <a:pt x="2213896" y="1981228"/>
                  <a:pt x="2219611" y="1983990"/>
                </a:cubicBezTo>
                <a:close/>
                <a:moveTo>
                  <a:pt x="2164937" y="1983800"/>
                </a:moveTo>
                <a:cubicBezTo>
                  <a:pt x="2149793" y="1975894"/>
                  <a:pt x="2133124" y="1980561"/>
                  <a:pt x="2123408" y="1971893"/>
                </a:cubicBezTo>
                <a:cubicBezTo>
                  <a:pt x="2124837" y="1963892"/>
                  <a:pt x="2130362" y="1966655"/>
                  <a:pt x="2131790" y="1958654"/>
                </a:cubicBezTo>
                <a:cubicBezTo>
                  <a:pt x="2133505" y="1964464"/>
                  <a:pt x="2147697" y="1965035"/>
                  <a:pt x="2141601" y="1974084"/>
                </a:cubicBezTo>
                <a:cubicBezTo>
                  <a:pt x="2148364" y="1967036"/>
                  <a:pt x="2156841" y="1979799"/>
                  <a:pt x="2164937" y="1983800"/>
                </a:cubicBezTo>
                <a:close/>
                <a:moveTo>
                  <a:pt x="2161223" y="1979418"/>
                </a:moveTo>
                <a:cubicBezTo>
                  <a:pt x="2158937" y="1973798"/>
                  <a:pt x="2165223" y="1964750"/>
                  <a:pt x="2173224" y="1970465"/>
                </a:cubicBezTo>
                <a:cubicBezTo>
                  <a:pt x="2160270" y="1981704"/>
                  <a:pt x="2184178" y="1973417"/>
                  <a:pt x="2179987" y="1987133"/>
                </a:cubicBezTo>
                <a:cubicBezTo>
                  <a:pt x="2171224" y="1981228"/>
                  <a:pt x="2172081" y="1983514"/>
                  <a:pt x="2161223" y="1979418"/>
                </a:cubicBezTo>
                <a:close/>
                <a:moveTo>
                  <a:pt x="2116550" y="2013708"/>
                </a:moveTo>
                <a:cubicBezTo>
                  <a:pt x="2107406" y="2017899"/>
                  <a:pt x="2106644" y="2011898"/>
                  <a:pt x="2100263" y="2006755"/>
                </a:cubicBezTo>
                <a:cubicBezTo>
                  <a:pt x="2109502" y="2002469"/>
                  <a:pt x="2110169" y="2008565"/>
                  <a:pt x="2116550" y="2013708"/>
                </a:cubicBezTo>
                <a:close/>
                <a:moveTo>
                  <a:pt x="2491073" y="812891"/>
                </a:moveTo>
                <a:cubicBezTo>
                  <a:pt x="2489835" y="816892"/>
                  <a:pt x="2487454" y="816130"/>
                  <a:pt x="2486025" y="819083"/>
                </a:cubicBezTo>
                <a:cubicBezTo>
                  <a:pt x="2479739" y="816892"/>
                  <a:pt x="2479929" y="811367"/>
                  <a:pt x="2472023" y="810034"/>
                </a:cubicBezTo>
                <a:cubicBezTo>
                  <a:pt x="2476214" y="802985"/>
                  <a:pt x="2488883" y="807272"/>
                  <a:pt x="2491073" y="812891"/>
                </a:cubicBezTo>
                <a:close/>
                <a:moveTo>
                  <a:pt x="1972056" y="1893979"/>
                </a:moveTo>
                <a:cubicBezTo>
                  <a:pt x="1963007" y="1899599"/>
                  <a:pt x="1958340" y="1886359"/>
                  <a:pt x="1949672" y="1895122"/>
                </a:cubicBezTo>
                <a:cubicBezTo>
                  <a:pt x="1938814" y="1888169"/>
                  <a:pt x="1936814" y="1881120"/>
                  <a:pt x="1924812" y="1883787"/>
                </a:cubicBezTo>
                <a:lnTo>
                  <a:pt x="1930241" y="1872071"/>
                </a:lnTo>
                <a:cubicBezTo>
                  <a:pt x="1941100" y="1880834"/>
                  <a:pt x="1959959" y="1882454"/>
                  <a:pt x="1972056" y="1893979"/>
                </a:cubicBezTo>
                <a:close/>
                <a:moveTo>
                  <a:pt x="2458022" y="800795"/>
                </a:moveTo>
                <a:cubicBezTo>
                  <a:pt x="2452973" y="794032"/>
                  <a:pt x="2448687" y="797080"/>
                  <a:pt x="2444020" y="791555"/>
                </a:cubicBezTo>
                <a:cubicBezTo>
                  <a:pt x="2448306" y="784316"/>
                  <a:pt x="2463070" y="792889"/>
                  <a:pt x="2458022" y="800795"/>
                </a:cubicBezTo>
                <a:close/>
                <a:moveTo>
                  <a:pt x="1924717" y="1878072"/>
                </a:moveTo>
                <a:cubicBezTo>
                  <a:pt x="1911953" y="1886359"/>
                  <a:pt x="1894523" y="1876929"/>
                  <a:pt x="1890236" y="1864642"/>
                </a:cubicBezTo>
                <a:cubicBezTo>
                  <a:pt x="1876520" y="1871500"/>
                  <a:pt x="1864424" y="1875691"/>
                  <a:pt x="1852422" y="1858165"/>
                </a:cubicBezTo>
                <a:cubicBezTo>
                  <a:pt x="1861280" y="1854260"/>
                  <a:pt x="1872901" y="1870166"/>
                  <a:pt x="1884617" y="1853402"/>
                </a:cubicBezTo>
                <a:cubicBezTo>
                  <a:pt x="1901381" y="1865975"/>
                  <a:pt x="1918240" y="1869309"/>
                  <a:pt x="1924717" y="1878072"/>
                </a:cubicBezTo>
                <a:close/>
                <a:moveTo>
                  <a:pt x="1934337" y="1845687"/>
                </a:moveTo>
                <a:cubicBezTo>
                  <a:pt x="1931194" y="1852450"/>
                  <a:pt x="1919192" y="1845306"/>
                  <a:pt x="1917764" y="1840639"/>
                </a:cubicBezTo>
                <a:cubicBezTo>
                  <a:pt x="1922145" y="1834924"/>
                  <a:pt x="1928146" y="1834352"/>
                  <a:pt x="1935480" y="1837591"/>
                </a:cubicBezTo>
                <a:cubicBezTo>
                  <a:pt x="1933670" y="1840829"/>
                  <a:pt x="1931956" y="1844068"/>
                  <a:pt x="1934337" y="1845687"/>
                </a:cubicBezTo>
                <a:close/>
                <a:moveTo>
                  <a:pt x="1916621" y="1831590"/>
                </a:moveTo>
                <a:cubicBezTo>
                  <a:pt x="1911096" y="1839401"/>
                  <a:pt x="1908048" y="1826923"/>
                  <a:pt x="1897761" y="1825494"/>
                </a:cubicBezTo>
                <a:cubicBezTo>
                  <a:pt x="1900047" y="1821398"/>
                  <a:pt x="1897380" y="1819303"/>
                  <a:pt x="1899952" y="1815112"/>
                </a:cubicBezTo>
                <a:cubicBezTo>
                  <a:pt x="1906238" y="1820351"/>
                  <a:pt x="1913096" y="1825304"/>
                  <a:pt x="1916621" y="1831590"/>
                </a:cubicBezTo>
                <a:close/>
                <a:moveTo>
                  <a:pt x="2421160" y="718403"/>
                </a:moveTo>
                <a:cubicBezTo>
                  <a:pt x="2415159" y="720689"/>
                  <a:pt x="2410587" y="718499"/>
                  <a:pt x="2406968" y="714593"/>
                </a:cubicBezTo>
                <a:cubicBezTo>
                  <a:pt x="2413159" y="706402"/>
                  <a:pt x="2413540" y="717260"/>
                  <a:pt x="2421160" y="718403"/>
                </a:cubicBezTo>
                <a:close/>
                <a:moveTo>
                  <a:pt x="1863662" y="1886264"/>
                </a:moveTo>
                <a:cubicBezTo>
                  <a:pt x="1860899" y="1891217"/>
                  <a:pt x="1853660" y="1882739"/>
                  <a:pt x="1849088" y="1882263"/>
                </a:cubicBezTo>
                <a:cubicBezTo>
                  <a:pt x="1856327" y="1879501"/>
                  <a:pt x="1850898" y="1877024"/>
                  <a:pt x="1844612" y="1874453"/>
                </a:cubicBezTo>
                <a:cubicBezTo>
                  <a:pt x="1851755" y="1866356"/>
                  <a:pt x="1857661" y="1882263"/>
                  <a:pt x="1863662" y="1886264"/>
                </a:cubicBezTo>
                <a:close/>
                <a:moveTo>
                  <a:pt x="1868996" y="1846068"/>
                </a:moveTo>
                <a:lnTo>
                  <a:pt x="1865662" y="1853021"/>
                </a:lnTo>
                <a:lnTo>
                  <a:pt x="1854518" y="1847783"/>
                </a:lnTo>
                <a:cubicBezTo>
                  <a:pt x="1857089" y="1840448"/>
                  <a:pt x="1864138" y="1846449"/>
                  <a:pt x="1868996" y="1846068"/>
                </a:cubicBezTo>
                <a:close/>
                <a:moveTo>
                  <a:pt x="2406587" y="705830"/>
                </a:moveTo>
                <a:cubicBezTo>
                  <a:pt x="2402872" y="709069"/>
                  <a:pt x="2398300" y="708212"/>
                  <a:pt x="2393061" y="705259"/>
                </a:cubicBezTo>
                <a:cubicBezTo>
                  <a:pt x="2396776" y="700211"/>
                  <a:pt x="2404967" y="698972"/>
                  <a:pt x="2406587" y="705830"/>
                </a:cubicBezTo>
                <a:close/>
                <a:moveTo>
                  <a:pt x="2384203" y="738025"/>
                </a:moveTo>
                <a:cubicBezTo>
                  <a:pt x="2381917" y="742311"/>
                  <a:pt x="2378107" y="732881"/>
                  <a:pt x="2375916" y="731262"/>
                </a:cubicBezTo>
                <a:cubicBezTo>
                  <a:pt x="2382488" y="722975"/>
                  <a:pt x="2384012" y="733167"/>
                  <a:pt x="2384203" y="738025"/>
                </a:cubicBezTo>
                <a:close/>
                <a:moveTo>
                  <a:pt x="2364581" y="740216"/>
                </a:moveTo>
                <a:cubicBezTo>
                  <a:pt x="2361533" y="746026"/>
                  <a:pt x="2356009" y="741740"/>
                  <a:pt x="2350961" y="739358"/>
                </a:cubicBezTo>
                <a:cubicBezTo>
                  <a:pt x="2354104" y="731643"/>
                  <a:pt x="2363343" y="734977"/>
                  <a:pt x="2364581" y="740216"/>
                </a:cubicBezTo>
                <a:close/>
                <a:moveTo>
                  <a:pt x="2349151" y="724118"/>
                </a:moveTo>
                <a:cubicBezTo>
                  <a:pt x="2351056" y="725642"/>
                  <a:pt x="2349056" y="726976"/>
                  <a:pt x="2348008" y="726404"/>
                </a:cubicBezTo>
                <a:cubicBezTo>
                  <a:pt x="2344484" y="732215"/>
                  <a:pt x="2354390" y="731834"/>
                  <a:pt x="2349151" y="738406"/>
                </a:cubicBezTo>
                <a:cubicBezTo>
                  <a:pt x="2345055" y="735263"/>
                  <a:pt x="2342960" y="740692"/>
                  <a:pt x="2338578" y="736120"/>
                </a:cubicBezTo>
                <a:cubicBezTo>
                  <a:pt x="2338769" y="733643"/>
                  <a:pt x="2338959" y="731262"/>
                  <a:pt x="2337054" y="729643"/>
                </a:cubicBezTo>
                <a:cubicBezTo>
                  <a:pt x="2340197" y="723833"/>
                  <a:pt x="2346008" y="729929"/>
                  <a:pt x="2349151" y="724118"/>
                </a:cubicBezTo>
                <a:close/>
                <a:moveTo>
                  <a:pt x="1783366" y="1853688"/>
                </a:moveTo>
                <a:cubicBezTo>
                  <a:pt x="1784318" y="1850831"/>
                  <a:pt x="1780318" y="1849783"/>
                  <a:pt x="1777841" y="1848164"/>
                </a:cubicBezTo>
                <a:cubicBezTo>
                  <a:pt x="1777841" y="1842830"/>
                  <a:pt x="1788224" y="1843687"/>
                  <a:pt x="1782318" y="1838924"/>
                </a:cubicBezTo>
                <a:cubicBezTo>
                  <a:pt x="1786223" y="1836353"/>
                  <a:pt x="1787557" y="1850735"/>
                  <a:pt x="1787747" y="1855879"/>
                </a:cubicBezTo>
                <a:cubicBezTo>
                  <a:pt x="1779556" y="1852831"/>
                  <a:pt x="1779270" y="1859594"/>
                  <a:pt x="1773365" y="1851688"/>
                </a:cubicBezTo>
                <a:cubicBezTo>
                  <a:pt x="1775651" y="1848926"/>
                  <a:pt x="1779937" y="1852545"/>
                  <a:pt x="1783366" y="1853688"/>
                </a:cubicBezTo>
                <a:close/>
                <a:moveTo>
                  <a:pt x="2359057" y="665921"/>
                </a:moveTo>
                <a:cubicBezTo>
                  <a:pt x="2355723" y="673731"/>
                  <a:pt x="2343626" y="671255"/>
                  <a:pt x="2349722" y="661349"/>
                </a:cubicBezTo>
                <a:cubicBezTo>
                  <a:pt x="2353532" y="659634"/>
                  <a:pt x="2358009" y="661825"/>
                  <a:pt x="2359057" y="665921"/>
                </a:cubicBezTo>
                <a:close/>
                <a:moveTo>
                  <a:pt x="2333244" y="713546"/>
                </a:moveTo>
                <a:cubicBezTo>
                  <a:pt x="2330577" y="721261"/>
                  <a:pt x="2325148" y="717165"/>
                  <a:pt x="2321909" y="722309"/>
                </a:cubicBezTo>
                <a:cubicBezTo>
                  <a:pt x="2320100" y="719546"/>
                  <a:pt x="2320862" y="715641"/>
                  <a:pt x="2322671" y="711260"/>
                </a:cubicBezTo>
                <a:cubicBezTo>
                  <a:pt x="2325815" y="710402"/>
                  <a:pt x="2329244" y="710688"/>
                  <a:pt x="2333244" y="713546"/>
                </a:cubicBezTo>
                <a:close/>
                <a:moveTo>
                  <a:pt x="1754981" y="1816922"/>
                </a:moveTo>
                <a:cubicBezTo>
                  <a:pt x="1752886" y="1818255"/>
                  <a:pt x="1750790" y="1819589"/>
                  <a:pt x="1749362" y="1822732"/>
                </a:cubicBezTo>
                <a:cubicBezTo>
                  <a:pt x="1747266" y="1820636"/>
                  <a:pt x="1745837" y="1815874"/>
                  <a:pt x="1749457" y="1817017"/>
                </a:cubicBezTo>
                <a:cubicBezTo>
                  <a:pt x="1749171" y="1813969"/>
                  <a:pt x="1745647" y="1812159"/>
                  <a:pt x="1748504" y="1807873"/>
                </a:cubicBezTo>
                <a:cubicBezTo>
                  <a:pt x="1749743" y="1810254"/>
                  <a:pt x="1751076" y="1812635"/>
                  <a:pt x="1752886" y="1810064"/>
                </a:cubicBezTo>
                <a:cubicBezTo>
                  <a:pt x="1754981" y="1811873"/>
                  <a:pt x="1752124" y="1815398"/>
                  <a:pt x="1754981" y="1816922"/>
                </a:cubicBezTo>
                <a:close/>
                <a:moveTo>
                  <a:pt x="1735074" y="1818541"/>
                </a:moveTo>
                <a:cubicBezTo>
                  <a:pt x="1738122" y="1808921"/>
                  <a:pt x="1737931" y="1808159"/>
                  <a:pt x="1745266" y="1803396"/>
                </a:cubicBezTo>
                <a:cubicBezTo>
                  <a:pt x="1746218" y="1809873"/>
                  <a:pt x="1744313" y="1822827"/>
                  <a:pt x="1735074" y="1818541"/>
                </a:cubicBezTo>
                <a:close/>
                <a:moveTo>
                  <a:pt x="2296954" y="664301"/>
                </a:moveTo>
                <a:cubicBezTo>
                  <a:pt x="2295335" y="666873"/>
                  <a:pt x="2295335" y="668588"/>
                  <a:pt x="2296573" y="669826"/>
                </a:cubicBezTo>
                <a:cubicBezTo>
                  <a:pt x="2290001" y="672493"/>
                  <a:pt x="2295525" y="663254"/>
                  <a:pt x="2285333" y="664301"/>
                </a:cubicBezTo>
                <a:cubicBezTo>
                  <a:pt x="2288000" y="660777"/>
                  <a:pt x="2286000" y="659253"/>
                  <a:pt x="2283905" y="657920"/>
                </a:cubicBezTo>
                <a:cubicBezTo>
                  <a:pt x="2290382" y="654014"/>
                  <a:pt x="2287334" y="668111"/>
                  <a:pt x="2296954" y="664301"/>
                </a:cubicBezTo>
                <a:close/>
                <a:moveTo>
                  <a:pt x="1736789" y="1721957"/>
                </a:moveTo>
                <a:cubicBezTo>
                  <a:pt x="1714786" y="1724910"/>
                  <a:pt x="1677638" y="1700431"/>
                  <a:pt x="1659922" y="1697478"/>
                </a:cubicBezTo>
                <a:cubicBezTo>
                  <a:pt x="1673638" y="1686334"/>
                  <a:pt x="1713357" y="1712909"/>
                  <a:pt x="1736789" y="1721957"/>
                </a:cubicBezTo>
                <a:close/>
                <a:moveTo>
                  <a:pt x="1704880" y="1726148"/>
                </a:moveTo>
                <a:lnTo>
                  <a:pt x="1701356" y="1733102"/>
                </a:lnTo>
                <a:cubicBezTo>
                  <a:pt x="1695926" y="1730720"/>
                  <a:pt x="1690783" y="1728149"/>
                  <a:pt x="1689640" y="1724243"/>
                </a:cubicBezTo>
                <a:cubicBezTo>
                  <a:pt x="1692878" y="1718433"/>
                  <a:pt x="1699165" y="1723291"/>
                  <a:pt x="1704880" y="1726148"/>
                </a:cubicBezTo>
                <a:close/>
                <a:moveTo>
                  <a:pt x="1686401" y="1725386"/>
                </a:moveTo>
                <a:cubicBezTo>
                  <a:pt x="1685258" y="1727672"/>
                  <a:pt x="1684115" y="1729958"/>
                  <a:pt x="1682877" y="1732244"/>
                </a:cubicBezTo>
                <a:cubicBezTo>
                  <a:pt x="1679258" y="1729196"/>
                  <a:pt x="1674019" y="1726720"/>
                  <a:pt x="1677734" y="1721005"/>
                </a:cubicBezTo>
                <a:lnTo>
                  <a:pt x="1686401" y="1725386"/>
                </a:lnTo>
                <a:close/>
                <a:moveTo>
                  <a:pt x="1656969" y="1756628"/>
                </a:moveTo>
                <a:cubicBezTo>
                  <a:pt x="1655255" y="1759010"/>
                  <a:pt x="1654112" y="1756819"/>
                  <a:pt x="1654778" y="1755485"/>
                </a:cubicBezTo>
                <a:cubicBezTo>
                  <a:pt x="1641920" y="1762153"/>
                  <a:pt x="1656207" y="1748532"/>
                  <a:pt x="1648492" y="1746532"/>
                </a:cubicBezTo>
                <a:cubicBezTo>
                  <a:pt x="1650778" y="1743770"/>
                  <a:pt x="1654874" y="1747389"/>
                  <a:pt x="1658302" y="1748627"/>
                </a:cubicBezTo>
                <a:cubicBezTo>
                  <a:pt x="1656493" y="1751771"/>
                  <a:pt x="1654588" y="1754914"/>
                  <a:pt x="1656969" y="1756628"/>
                </a:cubicBezTo>
                <a:close/>
                <a:moveTo>
                  <a:pt x="1640491" y="1687667"/>
                </a:moveTo>
                <a:cubicBezTo>
                  <a:pt x="1636014" y="1695383"/>
                  <a:pt x="1626489" y="1685762"/>
                  <a:pt x="1619726" y="1685762"/>
                </a:cubicBezTo>
                <a:cubicBezTo>
                  <a:pt x="1628013" y="1676714"/>
                  <a:pt x="1631347" y="1688620"/>
                  <a:pt x="1640491" y="1687667"/>
                </a:cubicBezTo>
                <a:close/>
                <a:moveTo>
                  <a:pt x="2152460" y="488279"/>
                </a:moveTo>
                <a:cubicBezTo>
                  <a:pt x="2147411" y="490184"/>
                  <a:pt x="2137029" y="488756"/>
                  <a:pt x="2134743" y="482374"/>
                </a:cubicBezTo>
                <a:cubicBezTo>
                  <a:pt x="2138363" y="477611"/>
                  <a:pt x="2146840" y="487136"/>
                  <a:pt x="2152460" y="488279"/>
                </a:cubicBezTo>
                <a:close/>
                <a:moveTo>
                  <a:pt x="1411605" y="1530029"/>
                </a:moveTo>
                <a:cubicBezTo>
                  <a:pt x="1407986" y="1518980"/>
                  <a:pt x="1409700" y="1511836"/>
                  <a:pt x="1414748" y="1508883"/>
                </a:cubicBezTo>
                <a:cubicBezTo>
                  <a:pt x="1417320" y="1507454"/>
                  <a:pt x="1420654" y="1506978"/>
                  <a:pt x="1424654" y="1507740"/>
                </a:cubicBezTo>
                <a:cubicBezTo>
                  <a:pt x="1428655" y="1508597"/>
                  <a:pt x="1433131" y="1510598"/>
                  <a:pt x="1437989" y="1513646"/>
                </a:cubicBezTo>
                <a:cubicBezTo>
                  <a:pt x="1437989" y="1509455"/>
                  <a:pt x="1433798" y="1507645"/>
                  <a:pt x="1431131" y="1504883"/>
                </a:cubicBezTo>
                <a:cubicBezTo>
                  <a:pt x="1433513" y="1497072"/>
                  <a:pt x="1440085" y="1506788"/>
                  <a:pt x="1443228" y="1501835"/>
                </a:cubicBezTo>
                <a:cubicBezTo>
                  <a:pt x="1445324" y="1503644"/>
                  <a:pt x="1442085" y="1508407"/>
                  <a:pt x="1440847" y="1512026"/>
                </a:cubicBezTo>
                <a:cubicBezTo>
                  <a:pt x="1459230" y="1517456"/>
                  <a:pt x="1461040" y="1516979"/>
                  <a:pt x="1480471" y="1524314"/>
                </a:cubicBezTo>
                <a:cubicBezTo>
                  <a:pt x="1478756" y="1534315"/>
                  <a:pt x="1489520" y="1528409"/>
                  <a:pt x="1488662" y="1539268"/>
                </a:cubicBezTo>
                <a:cubicBezTo>
                  <a:pt x="1494473" y="1539363"/>
                  <a:pt x="1485614" y="1531648"/>
                  <a:pt x="1493044" y="1529933"/>
                </a:cubicBezTo>
                <a:cubicBezTo>
                  <a:pt x="1504760" y="1537458"/>
                  <a:pt x="1500473" y="1543268"/>
                  <a:pt x="1515904" y="1545840"/>
                </a:cubicBezTo>
                <a:cubicBezTo>
                  <a:pt x="1519333" y="1539363"/>
                  <a:pt x="1502855" y="1543459"/>
                  <a:pt x="1510284" y="1534886"/>
                </a:cubicBezTo>
                <a:cubicBezTo>
                  <a:pt x="1516761" y="1542316"/>
                  <a:pt x="1524286" y="1543173"/>
                  <a:pt x="1532954" y="1542221"/>
                </a:cubicBezTo>
                <a:cubicBezTo>
                  <a:pt x="1530953" y="1547840"/>
                  <a:pt x="1528381" y="1550984"/>
                  <a:pt x="1525619" y="1552984"/>
                </a:cubicBezTo>
                <a:cubicBezTo>
                  <a:pt x="1530001" y="1555746"/>
                  <a:pt x="1533049" y="1552603"/>
                  <a:pt x="1535430" y="1546221"/>
                </a:cubicBezTo>
                <a:cubicBezTo>
                  <a:pt x="1545717" y="1548221"/>
                  <a:pt x="1544384" y="1555937"/>
                  <a:pt x="1545241" y="1562509"/>
                </a:cubicBezTo>
                <a:cubicBezTo>
                  <a:pt x="1527429" y="1574510"/>
                  <a:pt x="1503902" y="1542506"/>
                  <a:pt x="1486186" y="1549364"/>
                </a:cubicBezTo>
                <a:cubicBezTo>
                  <a:pt x="1467707" y="1533934"/>
                  <a:pt x="1447895" y="1526885"/>
                  <a:pt x="1427131" y="1514217"/>
                </a:cubicBezTo>
                <a:cubicBezTo>
                  <a:pt x="1425512" y="1518694"/>
                  <a:pt x="1432560" y="1518408"/>
                  <a:pt x="1432179" y="1522123"/>
                </a:cubicBezTo>
                <a:cubicBezTo>
                  <a:pt x="1428655" y="1529362"/>
                  <a:pt x="1419320" y="1521742"/>
                  <a:pt x="1422559" y="1514979"/>
                </a:cubicBezTo>
                <a:cubicBezTo>
                  <a:pt x="1415320" y="1517741"/>
                  <a:pt x="1414177" y="1519646"/>
                  <a:pt x="1411605" y="1530029"/>
                </a:cubicBezTo>
                <a:close/>
                <a:moveTo>
                  <a:pt x="2093500" y="390362"/>
                </a:moveTo>
                <a:cubicBezTo>
                  <a:pt x="2089309" y="394744"/>
                  <a:pt x="2078260" y="392744"/>
                  <a:pt x="2076450" y="388172"/>
                </a:cubicBezTo>
                <a:cubicBezTo>
                  <a:pt x="2080641" y="385124"/>
                  <a:pt x="2086642" y="386552"/>
                  <a:pt x="2093500" y="390362"/>
                </a:cubicBezTo>
                <a:close/>
                <a:moveTo>
                  <a:pt x="2093786" y="370646"/>
                </a:moveTo>
                <a:cubicBezTo>
                  <a:pt x="2091500" y="380552"/>
                  <a:pt x="2077688" y="374170"/>
                  <a:pt x="2083880" y="366074"/>
                </a:cubicBezTo>
                <a:cubicBezTo>
                  <a:pt x="2087118" y="367598"/>
                  <a:pt x="2090452" y="369122"/>
                  <a:pt x="2093786" y="370646"/>
                </a:cubicBezTo>
                <a:close/>
                <a:moveTo>
                  <a:pt x="2012537" y="542762"/>
                </a:moveTo>
                <a:cubicBezTo>
                  <a:pt x="2006060" y="544953"/>
                  <a:pt x="1983962" y="536190"/>
                  <a:pt x="1994345" y="525903"/>
                </a:cubicBezTo>
                <a:cubicBezTo>
                  <a:pt x="1998917" y="535714"/>
                  <a:pt x="2005108" y="537333"/>
                  <a:pt x="2012537" y="542762"/>
                </a:cubicBezTo>
                <a:close/>
                <a:moveTo>
                  <a:pt x="2074069" y="387029"/>
                </a:moveTo>
                <a:cubicBezTo>
                  <a:pt x="2055209" y="391410"/>
                  <a:pt x="2038445" y="369217"/>
                  <a:pt x="2023586" y="366645"/>
                </a:cubicBezTo>
                <a:cubicBezTo>
                  <a:pt x="2029206" y="365597"/>
                  <a:pt x="2033778" y="362073"/>
                  <a:pt x="2037398" y="355977"/>
                </a:cubicBezTo>
                <a:cubicBezTo>
                  <a:pt x="2049780" y="362168"/>
                  <a:pt x="2054924" y="375122"/>
                  <a:pt x="2067401" y="375408"/>
                </a:cubicBezTo>
                <a:cubicBezTo>
                  <a:pt x="2067973" y="379885"/>
                  <a:pt x="2065115" y="385409"/>
                  <a:pt x="2074069" y="387029"/>
                </a:cubicBezTo>
                <a:close/>
                <a:moveTo>
                  <a:pt x="1525524" y="1516503"/>
                </a:moveTo>
                <a:cubicBezTo>
                  <a:pt x="1521714" y="1521170"/>
                  <a:pt x="1514951" y="1512884"/>
                  <a:pt x="1509998" y="1512407"/>
                </a:cubicBezTo>
                <a:cubicBezTo>
                  <a:pt x="1518666" y="1502406"/>
                  <a:pt x="1518476" y="1512407"/>
                  <a:pt x="1525524" y="1516503"/>
                </a:cubicBezTo>
                <a:close/>
                <a:moveTo>
                  <a:pt x="2012061" y="468944"/>
                </a:moveTo>
                <a:cubicBezTo>
                  <a:pt x="2009204" y="470182"/>
                  <a:pt x="2007013" y="473039"/>
                  <a:pt x="2005298" y="477230"/>
                </a:cubicBezTo>
                <a:cubicBezTo>
                  <a:pt x="1997012" y="475516"/>
                  <a:pt x="2003584" y="468658"/>
                  <a:pt x="1995392" y="467039"/>
                </a:cubicBezTo>
                <a:cubicBezTo>
                  <a:pt x="1998440" y="461133"/>
                  <a:pt x="2005679" y="466086"/>
                  <a:pt x="2012061" y="468944"/>
                </a:cubicBezTo>
                <a:close/>
                <a:moveTo>
                  <a:pt x="1995106" y="486660"/>
                </a:moveTo>
                <a:lnTo>
                  <a:pt x="1991868" y="493613"/>
                </a:lnTo>
                <a:cubicBezTo>
                  <a:pt x="1977581" y="493709"/>
                  <a:pt x="1974818" y="483707"/>
                  <a:pt x="1962722" y="474659"/>
                </a:cubicBezTo>
                <a:cubicBezTo>
                  <a:pt x="1975199" y="473420"/>
                  <a:pt x="1981295" y="485993"/>
                  <a:pt x="1995106" y="486660"/>
                </a:cubicBezTo>
                <a:close/>
                <a:moveTo>
                  <a:pt x="1961674" y="477040"/>
                </a:moveTo>
                <a:cubicBezTo>
                  <a:pt x="1938242" y="474849"/>
                  <a:pt x="1928527" y="453704"/>
                  <a:pt x="1901476" y="449703"/>
                </a:cubicBezTo>
                <a:cubicBezTo>
                  <a:pt x="1906429" y="444941"/>
                  <a:pt x="1904524" y="445036"/>
                  <a:pt x="1910144" y="436654"/>
                </a:cubicBezTo>
                <a:cubicBezTo>
                  <a:pt x="1918145" y="449322"/>
                  <a:pt x="1939100" y="464562"/>
                  <a:pt x="1947767" y="456561"/>
                </a:cubicBezTo>
                <a:cubicBezTo>
                  <a:pt x="1951768" y="459133"/>
                  <a:pt x="1951482" y="463133"/>
                  <a:pt x="1948434" y="468182"/>
                </a:cubicBezTo>
                <a:cubicBezTo>
                  <a:pt x="1956340" y="469325"/>
                  <a:pt x="1952720" y="465896"/>
                  <a:pt x="1955006" y="459895"/>
                </a:cubicBezTo>
                <a:cubicBezTo>
                  <a:pt x="1961483" y="464086"/>
                  <a:pt x="1956054" y="472468"/>
                  <a:pt x="1961674" y="477040"/>
                </a:cubicBezTo>
                <a:close/>
                <a:moveTo>
                  <a:pt x="1497330" y="1478403"/>
                </a:moveTo>
                <a:cubicBezTo>
                  <a:pt x="1492663" y="1488976"/>
                  <a:pt x="1492282" y="1474879"/>
                  <a:pt x="1485329" y="1475831"/>
                </a:cubicBezTo>
                <a:cubicBezTo>
                  <a:pt x="1490567" y="1471164"/>
                  <a:pt x="1493520" y="1474498"/>
                  <a:pt x="1497330" y="1478403"/>
                </a:cubicBezTo>
                <a:close/>
                <a:moveTo>
                  <a:pt x="1508951" y="1404584"/>
                </a:moveTo>
                <a:cubicBezTo>
                  <a:pt x="1496282" y="1405156"/>
                  <a:pt x="1482566" y="1399536"/>
                  <a:pt x="1469517" y="1393440"/>
                </a:cubicBezTo>
                <a:cubicBezTo>
                  <a:pt x="1456468" y="1387439"/>
                  <a:pt x="1443990" y="1380010"/>
                  <a:pt x="1433798" y="1375247"/>
                </a:cubicBezTo>
                <a:cubicBezTo>
                  <a:pt x="1428179" y="1375724"/>
                  <a:pt x="1430846" y="1386392"/>
                  <a:pt x="1435322" y="1386963"/>
                </a:cubicBezTo>
                <a:cubicBezTo>
                  <a:pt x="1430655" y="1392869"/>
                  <a:pt x="1427798" y="1383058"/>
                  <a:pt x="1424273" y="1382486"/>
                </a:cubicBezTo>
                <a:cubicBezTo>
                  <a:pt x="1425797" y="1378105"/>
                  <a:pt x="1428655" y="1378391"/>
                  <a:pt x="1430084" y="1373723"/>
                </a:cubicBezTo>
                <a:cubicBezTo>
                  <a:pt x="1431512" y="1368104"/>
                  <a:pt x="1421416" y="1369056"/>
                  <a:pt x="1418177" y="1366008"/>
                </a:cubicBezTo>
                <a:cubicBezTo>
                  <a:pt x="1435608" y="1359722"/>
                  <a:pt x="1448943" y="1363627"/>
                  <a:pt x="1462754" y="1370771"/>
                </a:cubicBezTo>
                <a:cubicBezTo>
                  <a:pt x="1469612" y="1374390"/>
                  <a:pt x="1476661" y="1378676"/>
                  <a:pt x="1484376" y="1383344"/>
                </a:cubicBezTo>
                <a:cubicBezTo>
                  <a:pt x="1492091" y="1388106"/>
                  <a:pt x="1500473" y="1392869"/>
                  <a:pt x="1510284" y="1396679"/>
                </a:cubicBezTo>
                <a:cubicBezTo>
                  <a:pt x="1508570" y="1399917"/>
                  <a:pt x="1506950" y="1403156"/>
                  <a:pt x="1508951" y="1404584"/>
                </a:cubicBezTo>
                <a:close/>
                <a:moveTo>
                  <a:pt x="1443800" y="1538887"/>
                </a:moveTo>
                <a:cubicBezTo>
                  <a:pt x="1440275" y="1542030"/>
                  <a:pt x="1435132" y="1538030"/>
                  <a:pt x="1431036" y="1538792"/>
                </a:cubicBezTo>
                <a:cubicBezTo>
                  <a:pt x="1433131" y="1534696"/>
                  <a:pt x="1431131" y="1532886"/>
                  <a:pt x="1433513" y="1528600"/>
                </a:cubicBezTo>
                <a:cubicBezTo>
                  <a:pt x="1441609" y="1529457"/>
                  <a:pt x="1435703" y="1538030"/>
                  <a:pt x="1443800" y="1538887"/>
                </a:cubicBezTo>
                <a:close/>
                <a:moveTo>
                  <a:pt x="1901571" y="435797"/>
                </a:moveTo>
                <a:cubicBezTo>
                  <a:pt x="1897380" y="444845"/>
                  <a:pt x="1886998" y="439892"/>
                  <a:pt x="1877663" y="436940"/>
                </a:cubicBezTo>
                <a:cubicBezTo>
                  <a:pt x="1879187" y="432558"/>
                  <a:pt x="1882807" y="433225"/>
                  <a:pt x="1884140" y="428558"/>
                </a:cubicBezTo>
                <a:cubicBezTo>
                  <a:pt x="1887379" y="436273"/>
                  <a:pt x="1894237" y="431796"/>
                  <a:pt x="1901571" y="435797"/>
                </a:cubicBezTo>
                <a:close/>
                <a:moveTo>
                  <a:pt x="1416177" y="1495834"/>
                </a:moveTo>
                <a:cubicBezTo>
                  <a:pt x="1413224" y="1501168"/>
                  <a:pt x="1409510" y="1503549"/>
                  <a:pt x="1407224" y="1511645"/>
                </a:cubicBezTo>
                <a:cubicBezTo>
                  <a:pt x="1398175" y="1505930"/>
                  <a:pt x="1396270" y="1498977"/>
                  <a:pt x="1387507" y="1489738"/>
                </a:cubicBezTo>
                <a:cubicBezTo>
                  <a:pt x="1397889" y="1481832"/>
                  <a:pt x="1403699" y="1495262"/>
                  <a:pt x="1416177" y="1495834"/>
                </a:cubicBezTo>
                <a:close/>
                <a:moveTo>
                  <a:pt x="1343406" y="1516122"/>
                </a:moveTo>
                <a:cubicBezTo>
                  <a:pt x="1346359" y="1517265"/>
                  <a:pt x="1349216" y="1518503"/>
                  <a:pt x="1352169" y="1519742"/>
                </a:cubicBezTo>
                <a:cubicBezTo>
                  <a:pt x="1344263" y="1518694"/>
                  <a:pt x="1335881" y="1517075"/>
                  <a:pt x="1327309" y="1514979"/>
                </a:cubicBezTo>
                <a:cubicBezTo>
                  <a:pt x="1318736" y="1512884"/>
                  <a:pt x="1309878" y="1509931"/>
                  <a:pt x="1301115" y="1507264"/>
                </a:cubicBezTo>
                <a:cubicBezTo>
                  <a:pt x="1283684" y="1501454"/>
                  <a:pt x="1266444" y="1493072"/>
                  <a:pt x="1251395" y="1481356"/>
                </a:cubicBezTo>
                <a:cubicBezTo>
                  <a:pt x="1249299" y="1481261"/>
                  <a:pt x="1248442" y="1485737"/>
                  <a:pt x="1246156" y="1484975"/>
                </a:cubicBezTo>
                <a:cubicBezTo>
                  <a:pt x="1242441" y="1482689"/>
                  <a:pt x="1240060" y="1479451"/>
                  <a:pt x="1237583" y="1476308"/>
                </a:cubicBezTo>
                <a:cubicBezTo>
                  <a:pt x="1240727" y="1468973"/>
                  <a:pt x="1247680" y="1475450"/>
                  <a:pt x="1253204" y="1476593"/>
                </a:cubicBezTo>
                <a:cubicBezTo>
                  <a:pt x="1254633" y="1473164"/>
                  <a:pt x="1255967" y="1469831"/>
                  <a:pt x="1254157" y="1468688"/>
                </a:cubicBezTo>
                <a:cubicBezTo>
                  <a:pt x="1263587" y="1469354"/>
                  <a:pt x="1275302" y="1474117"/>
                  <a:pt x="1288447" y="1478117"/>
                </a:cubicBezTo>
                <a:cubicBezTo>
                  <a:pt x="1295019" y="1480118"/>
                  <a:pt x="1302068" y="1481927"/>
                  <a:pt x="1309306" y="1482975"/>
                </a:cubicBezTo>
                <a:cubicBezTo>
                  <a:pt x="1312926" y="1483547"/>
                  <a:pt x="1316641" y="1483832"/>
                  <a:pt x="1320451" y="1483928"/>
                </a:cubicBezTo>
                <a:cubicBezTo>
                  <a:pt x="1324261" y="1484118"/>
                  <a:pt x="1328166" y="1484213"/>
                  <a:pt x="1332071" y="1483832"/>
                </a:cubicBezTo>
                <a:cubicBezTo>
                  <a:pt x="1336739" y="1488785"/>
                  <a:pt x="1340930" y="1494024"/>
                  <a:pt x="1341311" y="1501549"/>
                </a:cubicBezTo>
                <a:cubicBezTo>
                  <a:pt x="1347311" y="1501644"/>
                  <a:pt x="1343406" y="1493453"/>
                  <a:pt x="1346168" y="1489643"/>
                </a:cubicBezTo>
                <a:cubicBezTo>
                  <a:pt x="1351407" y="1489643"/>
                  <a:pt x="1350455" y="1502216"/>
                  <a:pt x="1355789" y="1496405"/>
                </a:cubicBezTo>
                <a:cubicBezTo>
                  <a:pt x="1360075" y="1500596"/>
                  <a:pt x="1356360" y="1500787"/>
                  <a:pt x="1353598" y="1506597"/>
                </a:cubicBezTo>
                <a:cubicBezTo>
                  <a:pt x="1363980" y="1506692"/>
                  <a:pt x="1371695" y="1506407"/>
                  <a:pt x="1376744" y="1510502"/>
                </a:cubicBezTo>
                <a:cubicBezTo>
                  <a:pt x="1381887" y="1503263"/>
                  <a:pt x="1372838" y="1504597"/>
                  <a:pt x="1369886" y="1502216"/>
                </a:cubicBezTo>
                <a:cubicBezTo>
                  <a:pt x="1378934" y="1496120"/>
                  <a:pt x="1390079" y="1504502"/>
                  <a:pt x="1392841" y="1511550"/>
                </a:cubicBezTo>
                <a:cubicBezTo>
                  <a:pt x="1390269" y="1521075"/>
                  <a:pt x="1377982" y="1523742"/>
                  <a:pt x="1387507" y="1528790"/>
                </a:cubicBezTo>
                <a:cubicBezTo>
                  <a:pt x="1376267" y="1533934"/>
                  <a:pt x="1363027" y="1509550"/>
                  <a:pt x="1354931" y="1518313"/>
                </a:cubicBezTo>
                <a:cubicBezTo>
                  <a:pt x="1365790" y="1529457"/>
                  <a:pt x="1393031" y="1530791"/>
                  <a:pt x="1393603" y="1547936"/>
                </a:cubicBezTo>
                <a:cubicBezTo>
                  <a:pt x="1370552" y="1550698"/>
                  <a:pt x="1360837" y="1530600"/>
                  <a:pt x="1339501" y="1525933"/>
                </a:cubicBezTo>
                <a:lnTo>
                  <a:pt x="1343406" y="1516122"/>
                </a:lnTo>
                <a:close/>
                <a:moveTo>
                  <a:pt x="1431322" y="1446494"/>
                </a:moveTo>
                <a:cubicBezTo>
                  <a:pt x="1428464" y="1452781"/>
                  <a:pt x="1422273" y="1456115"/>
                  <a:pt x="1421035" y="1450685"/>
                </a:cubicBezTo>
                <a:cubicBezTo>
                  <a:pt x="1423130" y="1444113"/>
                  <a:pt x="1427417" y="1446113"/>
                  <a:pt x="1431322" y="1446494"/>
                </a:cubicBezTo>
                <a:close/>
                <a:moveTo>
                  <a:pt x="1407128" y="1453257"/>
                </a:moveTo>
                <a:cubicBezTo>
                  <a:pt x="1408271" y="1451543"/>
                  <a:pt x="1409986" y="1451638"/>
                  <a:pt x="1410938" y="1449257"/>
                </a:cubicBezTo>
                <a:cubicBezTo>
                  <a:pt x="1388078" y="1439636"/>
                  <a:pt x="1384173" y="1441922"/>
                  <a:pt x="1362932" y="1437922"/>
                </a:cubicBezTo>
                <a:cubicBezTo>
                  <a:pt x="1365695" y="1410299"/>
                  <a:pt x="1405319" y="1433445"/>
                  <a:pt x="1416939" y="1435064"/>
                </a:cubicBezTo>
                <a:cubicBezTo>
                  <a:pt x="1421987" y="1444494"/>
                  <a:pt x="1419225" y="1454686"/>
                  <a:pt x="1407128" y="1453257"/>
                </a:cubicBezTo>
                <a:close/>
                <a:moveTo>
                  <a:pt x="1381411" y="1484404"/>
                </a:moveTo>
                <a:cubicBezTo>
                  <a:pt x="1377887" y="1489452"/>
                  <a:pt x="1372838" y="1488309"/>
                  <a:pt x="1369314" y="1493357"/>
                </a:cubicBezTo>
                <a:cubicBezTo>
                  <a:pt x="1369886" y="1485261"/>
                  <a:pt x="1354265" y="1486976"/>
                  <a:pt x="1357313" y="1477260"/>
                </a:cubicBezTo>
                <a:cubicBezTo>
                  <a:pt x="1362170" y="1487547"/>
                  <a:pt x="1374458" y="1475546"/>
                  <a:pt x="1381411" y="1484404"/>
                </a:cubicBezTo>
                <a:close/>
                <a:moveTo>
                  <a:pt x="1354265" y="1354483"/>
                </a:moveTo>
                <a:cubicBezTo>
                  <a:pt x="1355122" y="1352102"/>
                  <a:pt x="1352741" y="1351816"/>
                  <a:pt x="1351502" y="1350768"/>
                </a:cubicBezTo>
                <a:cubicBezTo>
                  <a:pt x="1353217" y="1347434"/>
                  <a:pt x="1357313" y="1351911"/>
                  <a:pt x="1358932" y="1348006"/>
                </a:cubicBezTo>
                <a:cubicBezTo>
                  <a:pt x="1359122" y="1341815"/>
                  <a:pt x="1347692" y="1342862"/>
                  <a:pt x="1343216" y="1339529"/>
                </a:cubicBezTo>
                <a:cubicBezTo>
                  <a:pt x="1355312" y="1331242"/>
                  <a:pt x="1372934" y="1341529"/>
                  <a:pt x="1382173" y="1337338"/>
                </a:cubicBezTo>
                <a:cubicBezTo>
                  <a:pt x="1383030" y="1343624"/>
                  <a:pt x="1378268" y="1350863"/>
                  <a:pt x="1376458" y="1351721"/>
                </a:cubicBezTo>
                <a:cubicBezTo>
                  <a:pt x="1374934" y="1360484"/>
                  <a:pt x="1380458" y="1353721"/>
                  <a:pt x="1381982" y="1359531"/>
                </a:cubicBezTo>
                <a:cubicBezTo>
                  <a:pt x="1388364" y="1358579"/>
                  <a:pt x="1378172" y="1352197"/>
                  <a:pt x="1383030" y="1346006"/>
                </a:cubicBezTo>
                <a:cubicBezTo>
                  <a:pt x="1397413" y="1351721"/>
                  <a:pt x="1399223" y="1356102"/>
                  <a:pt x="1409033" y="1351149"/>
                </a:cubicBezTo>
                <a:cubicBezTo>
                  <a:pt x="1413510" y="1357150"/>
                  <a:pt x="1407128" y="1354959"/>
                  <a:pt x="1419225" y="1358102"/>
                </a:cubicBezTo>
                <a:cubicBezTo>
                  <a:pt x="1413320" y="1374962"/>
                  <a:pt x="1405890" y="1356674"/>
                  <a:pt x="1398651" y="1360769"/>
                </a:cubicBezTo>
                <a:cubicBezTo>
                  <a:pt x="1400747" y="1373342"/>
                  <a:pt x="1426369" y="1361817"/>
                  <a:pt x="1419701" y="1377819"/>
                </a:cubicBezTo>
                <a:cubicBezTo>
                  <a:pt x="1408748" y="1371818"/>
                  <a:pt x="1394174" y="1370199"/>
                  <a:pt x="1380173" y="1366675"/>
                </a:cubicBezTo>
                <a:cubicBezTo>
                  <a:pt x="1373124" y="1364770"/>
                  <a:pt x="1366266" y="1362674"/>
                  <a:pt x="1359980" y="1359531"/>
                </a:cubicBezTo>
                <a:cubicBezTo>
                  <a:pt x="1353693" y="1356293"/>
                  <a:pt x="1347978" y="1351721"/>
                  <a:pt x="1343311" y="1345053"/>
                </a:cubicBezTo>
                <a:cubicBezTo>
                  <a:pt x="1349026" y="1341624"/>
                  <a:pt x="1346835" y="1353435"/>
                  <a:pt x="1354265" y="1354483"/>
                </a:cubicBezTo>
                <a:close/>
                <a:moveTo>
                  <a:pt x="1364171" y="1460687"/>
                </a:moveTo>
                <a:cubicBezTo>
                  <a:pt x="1370171" y="1463925"/>
                  <a:pt x="1356074" y="1467735"/>
                  <a:pt x="1362075" y="1470974"/>
                </a:cubicBezTo>
                <a:cubicBezTo>
                  <a:pt x="1357313" y="1477546"/>
                  <a:pt x="1356551" y="1467449"/>
                  <a:pt x="1355884" y="1465735"/>
                </a:cubicBezTo>
                <a:cubicBezTo>
                  <a:pt x="1357598" y="1459925"/>
                  <a:pt x="1362075" y="1465068"/>
                  <a:pt x="1364171" y="1460687"/>
                </a:cubicBezTo>
                <a:close/>
                <a:moveTo>
                  <a:pt x="1353122" y="1467354"/>
                </a:moveTo>
                <a:cubicBezTo>
                  <a:pt x="1345406" y="1467640"/>
                  <a:pt x="1334452" y="1463354"/>
                  <a:pt x="1327023" y="1458686"/>
                </a:cubicBezTo>
                <a:cubicBezTo>
                  <a:pt x="1319594" y="1454114"/>
                  <a:pt x="1315498" y="1448209"/>
                  <a:pt x="1321499" y="1443827"/>
                </a:cubicBezTo>
                <a:cubicBezTo>
                  <a:pt x="1323975" y="1450495"/>
                  <a:pt x="1329214" y="1452209"/>
                  <a:pt x="1335215" y="1454400"/>
                </a:cubicBezTo>
                <a:cubicBezTo>
                  <a:pt x="1341120" y="1456781"/>
                  <a:pt x="1347883" y="1459353"/>
                  <a:pt x="1353122" y="1467354"/>
                </a:cubicBezTo>
                <a:close/>
                <a:moveTo>
                  <a:pt x="1398270" y="1263710"/>
                </a:moveTo>
                <a:cubicBezTo>
                  <a:pt x="1400937" y="1265710"/>
                  <a:pt x="1394936" y="1267329"/>
                  <a:pt x="1398270" y="1269234"/>
                </a:cubicBezTo>
                <a:cubicBezTo>
                  <a:pt x="1390269" y="1278664"/>
                  <a:pt x="1381887" y="1263805"/>
                  <a:pt x="1375410" y="1260852"/>
                </a:cubicBezTo>
                <a:cubicBezTo>
                  <a:pt x="1382554" y="1249232"/>
                  <a:pt x="1391507" y="1269901"/>
                  <a:pt x="1398270" y="1263710"/>
                </a:cubicBezTo>
                <a:close/>
                <a:moveTo>
                  <a:pt x="1379125" y="1256756"/>
                </a:moveTo>
                <a:lnTo>
                  <a:pt x="1369600" y="1253232"/>
                </a:lnTo>
                <a:cubicBezTo>
                  <a:pt x="1371600" y="1251518"/>
                  <a:pt x="1373505" y="1249803"/>
                  <a:pt x="1371410" y="1248470"/>
                </a:cubicBezTo>
                <a:cubicBezTo>
                  <a:pt x="1373124" y="1245136"/>
                  <a:pt x="1377410" y="1249708"/>
                  <a:pt x="1379030" y="1245707"/>
                </a:cubicBezTo>
                <a:cubicBezTo>
                  <a:pt x="1382173" y="1247612"/>
                  <a:pt x="1381792" y="1251518"/>
                  <a:pt x="1379125" y="1256756"/>
                </a:cubicBezTo>
                <a:close/>
                <a:moveTo>
                  <a:pt x="1312355" y="1451447"/>
                </a:moveTo>
                <a:cubicBezTo>
                  <a:pt x="1298258" y="1453448"/>
                  <a:pt x="1274921" y="1437350"/>
                  <a:pt x="1252442" y="1434969"/>
                </a:cubicBezTo>
                <a:cubicBezTo>
                  <a:pt x="1271492" y="1420682"/>
                  <a:pt x="1286827" y="1441637"/>
                  <a:pt x="1307211" y="1444018"/>
                </a:cubicBezTo>
                <a:cubicBezTo>
                  <a:pt x="1302639" y="1450685"/>
                  <a:pt x="1309402" y="1449828"/>
                  <a:pt x="1312355" y="1451447"/>
                </a:cubicBezTo>
                <a:close/>
                <a:moveTo>
                  <a:pt x="1327976" y="1218752"/>
                </a:moveTo>
                <a:cubicBezTo>
                  <a:pt x="1326547" y="1215704"/>
                  <a:pt x="1322165" y="1215132"/>
                  <a:pt x="1318165" y="1213894"/>
                </a:cubicBezTo>
                <a:cubicBezTo>
                  <a:pt x="1314260" y="1212751"/>
                  <a:pt x="1310735" y="1210941"/>
                  <a:pt x="1311212" y="1204940"/>
                </a:cubicBezTo>
                <a:cubicBezTo>
                  <a:pt x="1306354" y="1205607"/>
                  <a:pt x="1302449" y="1209131"/>
                  <a:pt x="1296067" y="1205417"/>
                </a:cubicBezTo>
                <a:cubicBezTo>
                  <a:pt x="1296734" y="1199987"/>
                  <a:pt x="1293209" y="1195796"/>
                  <a:pt x="1298258" y="1192653"/>
                </a:cubicBezTo>
                <a:cubicBezTo>
                  <a:pt x="1303020" y="1193320"/>
                  <a:pt x="1298067" y="1200368"/>
                  <a:pt x="1301591" y="1201797"/>
                </a:cubicBezTo>
                <a:cubicBezTo>
                  <a:pt x="1306354" y="1202464"/>
                  <a:pt x="1308354" y="1196654"/>
                  <a:pt x="1304068" y="1194463"/>
                </a:cubicBezTo>
                <a:cubicBezTo>
                  <a:pt x="1325309" y="1196177"/>
                  <a:pt x="1335119" y="1199321"/>
                  <a:pt x="1350455" y="1210655"/>
                </a:cubicBezTo>
                <a:cubicBezTo>
                  <a:pt x="1345311" y="1211227"/>
                  <a:pt x="1337786" y="1217704"/>
                  <a:pt x="1335215" y="1210560"/>
                </a:cubicBezTo>
                <a:cubicBezTo>
                  <a:pt x="1329690" y="1225514"/>
                  <a:pt x="1341787" y="1220276"/>
                  <a:pt x="1347788" y="1217990"/>
                </a:cubicBezTo>
                <a:cubicBezTo>
                  <a:pt x="1347216" y="1221133"/>
                  <a:pt x="1351598" y="1230372"/>
                  <a:pt x="1348073" y="1229039"/>
                </a:cubicBezTo>
                <a:cubicBezTo>
                  <a:pt x="1345502" y="1236754"/>
                  <a:pt x="1338453" y="1225705"/>
                  <a:pt x="1331024" y="1228277"/>
                </a:cubicBezTo>
                <a:cubicBezTo>
                  <a:pt x="1333691" y="1237230"/>
                  <a:pt x="1353502" y="1234944"/>
                  <a:pt x="1355027" y="1239897"/>
                </a:cubicBezTo>
                <a:cubicBezTo>
                  <a:pt x="1355979" y="1233611"/>
                  <a:pt x="1355693" y="1226086"/>
                  <a:pt x="1363313" y="1229229"/>
                </a:cubicBezTo>
                <a:cubicBezTo>
                  <a:pt x="1355979" y="1245612"/>
                  <a:pt x="1364361" y="1252184"/>
                  <a:pt x="1374267" y="1257899"/>
                </a:cubicBezTo>
                <a:cubicBezTo>
                  <a:pt x="1371981" y="1259519"/>
                  <a:pt x="1370171" y="1262567"/>
                  <a:pt x="1368743" y="1266853"/>
                </a:cubicBezTo>
                <a:cubicBezTo>
                  <a:pt x="1351217" y="1251137"/>
                  <a:pt x="1302639" y="1250851"/>
                  <a:pt x="1276826" y="1237230"/>
                </a:cubicBezTo>
                <a:cubicBezTo>
                  <a:pt x="1278065" y="1232753"/>
                  <a:pt x="1280922" y="1232849"/>
                  <a:pt x="1282065" y="1228086"/>
                </a:cubicBezTo>
                <a:cubicBezTo>
                  <a:pt x="1275588" y="1227324"/>
                  <a:pt x="1272254" y="1235230"/>
                  <a:pt x="1265492" y="1233611"/>
                </a:cubicBezTo>
                <a:lnTo>
                  <a:pt x="1268730" y="1223800"/>
                </a:lnTo>
                <a:cubicBezTo>
                  <a:pt x="1265396" y="1222371"/>
                  <a:pt x="1263682" y="1225514"/>
                  <a:pt x="1260348" y="1223800"/>
                </a:cubicBezTo>
                <a:cubicBezTo>
                  <a:pt x="1255586" y="1223800"/>
                  <a:pt x="1261396" y="1228372"/>
                  <a:pt x="1256062" y="1230563"/>
                </a:cubicBezTo>
                <a:lnTo>
                  <a:pt x="1246632" y="1227515"/>
                </a:lnTo>
                <a:cubicBezTo>
                  <a:pt x="1247870" y="1224752"/>
                  <a:pt x="1247585" y="1223038"/>
                  <a:pt x="1246346" y="1221990"/>
                </a:cubicBezTo>
                <a:cubicBezTo>
                  <a:pt x="1251585" y="1217990"/>
                  <a:pt x="1255681" y="1210751"/>
                  <a:pt x="1263587" y="1214084"/>
                </a:cubicBezTo>
                <a:cubicBezTo>
                  <a:pt x="1262825" y="1211417"/>
                  <a:pt x="1263301" y="1207893"/>
                  <a:pt x="1264920" y="1203702"/>
                </a:cubicBezTo>
                <a:cubicBezTo>
                  <a:pt x="1267777" y="1209989"/>
                  <a:pt x="1277207" y="1202654"/>
                  <a:pt x="1279398" y="1211132"/>
                </a:cubicBezTo>
                <a:cubicBezTo>
                  <a:pt x="1282541" y="1210370"/>
                  <a:pt x="1284732" y="1207036"/>
                  <a:pt x="1286542" y="1202559"/>
                </a:cubicBezTo>
                <a:cubicBezTo>
                  <a:pt x="1293971" y="1206560"/>
                  <a:pt x="1299877" y="1209608"/>
                  <a:pt x="1306068" y="1212179"/>
                </a:cubicBezTo>
                <a:cubicBezTo>
                  <a:pt x="1312355" y="1214465"/>
                  <a:pt x="1319022" y="1216370"/>
                  <a:pt x="1327976" y="1218752"/>
                </a:cubicBezTo>
                <a:close/>
                <a:moveTo>
                  <a:pt x="1236726" y="1451162"/>
                </a:moveTo>
                <a:cubicBezTo>
                  <a:pt x="1237964" y="1442875"/>
                  <a:pt x="1242155" y="1444685"/>
                  <a:pt x="1244537" y="1440303"/>
                </a:cubicBezTo>
                <a:cubicBezTo>
                  <a:pt x="1253395" y="1446875"/>
                  <a:pt x="1256443" y="1445923"/>
                  <a:pt x="1266444" y="1451066"/>
                </a:cubicBezTo>
                <a:cubicBezTo>
                  <a:pt x="1260824" y="1435826"/>
                  <a:pt x="1291495" y="1451257"/>
                  <a:pt x="1290923" y="1460020"/>
                </a:cubicBezTo>
                <a:cubicBezTo>
                  <a:pt x="1270540" y="1464211"/>
                  <a:pt x="1252728" y="1443256"/>
                  <a:pt x="1236726" y="1451162"/>
                </a:cubicBezTo>
                <a:close/>
                <a:moveTo>
                  <a:pt x="1240250" y="1463449"/>
                </a:moveTo>
                <a:cubicBezTo>
                  <a:pt x="1237774" y="1468973"/>
                  <a:pt x="1232154" y="1462020"/>
                  <a:pt x="1231583" y="1460306"/>
                </a:cubicBezTo>
                <a:cubicBezTo>
                  <a:pt x="1235964" y="1452209"/>
                  <a:pt x="1238631" y="1459639"/>
                  <a:pt x="1240250" y="1463449"/>
                </a:cubicBezTo>
                <a:close/>
                <a:moveTo>
                  <a:pt x="1237583" y="1437731"/>
                </a:moveTo>
                <a:cubicBezTo>
                  <a:pt x="1235583" y="1447066"/>
                  <a:pt x="1231011" y="1447447"/>
                  <a:pt x="1225487" y="1444685"/>
                </a:cubicBezTo>
                <a:cubicBezTo>
                  <a:pt x="1226534" y="1437636"/>
                  <a:pt x="1230630" y="1440875"/>
                  <a:pt x="1232345" y="1436112"/>
                </a:cubicBezTo>
                <a:cubicBezTo>
                  <a:pt x="1221010" y="1424682"/>
                  <a:pt x="1204341" y="1427540"/>
                  <a:pt x="1205103" y="1408585"/>
                </a:cubicBezTo>
                <a:cubicBezTo>
                  <a:pt x="1215962" y="1416300"/>
                  <a:pt x="1222629" y="1411919"/>
                  <a:pt x="1233869" y="1409633"/>
                </a:cubicBezTo>
                <a:cubicBezTo>
                  <a:pt x="1235393" y="1412776"/>
                  <a:pt x="1235012" y="1417253"/>
                  <a:pt x="1238345" y="1419158"/>
                </a:cubicBezTo>
                <a:cubicBezTo>
                  <a:pt x="1233773" y="1424015"/>
                  <a:pt x="1232821" y="1421539"/>
                  <a:pt x="1228725" y="1418872"/>
                </a:cubicBezTo>
                <a:cubicBezTo>
                  <a:pt x="1227011" y="1428492"/>
                  <a:pt x="1230059" y="1434683"/>
                  <a:pt x="1237583" y="1437731"/>
                </a:cubicBezTo>
                <a:close/>
                <a:moveTo>
                  <a:pt x="1181386" y="1422491"/>
                </a:moveTo>
                <a:cubicBezTo>
                  <a:pt x="1178243" y="1427635"/>
                  <a:pt x="1169956" y="1421444"/>
                  <a:pt x="1174337" y="1414776"/>
                </a:cubicBezTo>
                <a:cubicBezTo>
                  <a:pt x="1176528" y="1413347"/>
                  <a:pt x="1179100" y="1413443"/>
                  <a:pt x="1182053" y="1414586"/>
                </a:cubicBezTo>
                <a:cubicBezTo>
                  <a:pt x="1180719" y="1418110"/>
                  <a:pt x="1179481" y="1421444"/>
                  <a:pt x="1181386" y="1422491"/>
                </a:cubicBezTo>
                <a:close/>
                <a:moveTo>
                  <a:pt x="1525048" y="120614"/>
                </a:moveTo>
                <a:cubicBezTo>
                  <a:pt x="1514951" y="128711"/>
                  <a:pt x="1510760" y="114137"/>
                  <a:pt x="1499426" y="110613"/>
                </a:cubicBezTo>
                <a:cubicBezTo>
                  <a:pt x="1500092" y="103279"/>
                  <a:pt x="1514856" y="117090"/>
                  <a:pt x="1515427" y="109851"/>
                </a:cubicBezTo>
                <a:cubicBezTo>
                  <a:pt x="1523333" y="111375"/>
                  <a:pt x="1515047" y="120138"/>
                  <a:pt x="1525048" y="120614"/>
                </a:cubicBezTo>
                <a:close/>
                <a:moveTo>
                  <a:pt x="1423797" y="124139"/>
                </a:moveTo>
                <a:cubicBezTo>
                  <a:pt x="1405604" y="123567"/>
                  <a:pt x="1391126" y="109851"/>
                  <a:pt x="1371314" y="116804"/>
                </a:cubicBezTo>
                <a:cubicBezTo>
                  <a:pt x="1360551" y="114804"/>
                  <a:pt x="1368076" y="103660"/>
                  <a:pt x="1355503" y="102517"/>
                </a:cubicBezTo>
                <a:cubicBezTo>
                  <a:pt x="1353693" y="97183"/>
                  <a:pt x="1366456" y="96230"/>
                  <a:pt x="1357789" y="92420"/>
                </a:cubicBezTo>
                <a:cubicBezTo>
                  <a:pt x="1374648" y="89563"/>
                  <a:pt x="1384745" y="92230"/>
                  <a:pt x="1402080" y="94992"/>
                </a:cubicBezTo>
                <a:cubicBezTo>
                  <a:pt x="1405223" y="99278"/>
                  <a:pt x="1403699" y="105184"/>
                  <a:pt x="1399032" y="107470"/>
                </a:cubicBezTo>
                <a:cubicBezTo>
                  <a:pt x="1407890" y="112899"/>
                  <a:pt x="1418939" y="117090"/>
                  <a:pt x="1423797" y="124139"/>
                </a:cubicBezTo>
                <a:close/>
                <a:moveTo>
                  <a:pt x="1074420" y="1328765"/>
                </a:moveTo>
                <a:cubicBezTo>
                  <a:pt x="1072801" y="1334195"/>
                  <a:pt x="1066895" y="1328194"/>
                  <a:pt x="1063562" y="1328956"/>
                </a:cubicBezTo>
                <a:cubicBezTo>
                  <a:pt x="1065181" y="1322098"/>
                  <a:pt x="1073087" y="1324860"/>
                  <a:pt x="1074420" y="1328765"/>
                </a:cubicBezTo>
                <a:close/>
                <a:moveTo>
                  <a:pt x="1055846" y="1374676"/>
                </a:moveTo>
                <a:cubicBezTo>
                  <a:pt x="1053751" y="1380105"/>
                  <a:pt x="1047369" y="1373819"/>
                  <a:pt x="1043559" y="1374581"/>
                </a:cubicBezTo>
                <a:cubicBezTo>
                  <a:pt x="1047750" y="1360484"/>
                  <a:pt x="1049084" y="1375152"/>
                  <a:pt x="1055846" y="1374676"/>
                </a:cubicBezTo>
                <a:close/>
                <a:moveTo>
                  <a:pt x="999363" y="1331051"/>
                </a:moveTo>
                <a:cubicBezTo>
                  <a:pt x="1003268" y="1336290"/>
                  <a:pt x="993743" y="1339624"/>
                  <a:pt x="989648" y="1337147"/>
                </a:cubicBezTo>
                <a:cubicBezTo>
                  <a:pt x="990505" y="1324479"/>
                  <a:pt x="998506" y="1334957"/>
                  <a:pt x="999363" y="1331051"/>
                </a:cubicBezTo>
                <a:close/>
                <a:moveTo>
                  <a:pt x="1121855" y="203672"/>
                </a:moveTo>
                <a:cubicBezTo>
                  <a:pt x="1111377" y="205768"/>
                  <a:pt x="1097375" y="203482"/>
                  <a:pt x="1101566" y="213769"/>
                </a:cubicBezTo>
                <a:cubicBezTo>
                  <a:pt x="1078230" y="213483"/>
                  <a:pt x="1073563" y="181098"/>
                  <a:pt x="1094327" y="173764"/>
                </a:cubicBezTo>
                <a:cubicBezTo>
                  <a:pt x="1105853" y="182432"/>
                  <a:pt x="1124331" y="186718"/>
                  <a:pt x="1121855" y="203672"/>
                </a:cubicBezTo>
                <a:close/>
                <a:moveTo>
                  <a:pt x="919829" y="1046444"/>
                </a:moveTo>
                <a:cubicBezTo>
                  <a:pt x="919829" y="1054541"/>
                  <a:pt x="914876" y="1054350"/>
                  <a:pt x="909447" y="1053398"/>
                </a:cubicBezTo>
                <a:cubicBezTo>
                  <a:pt x="910209" y="1048826"/>
                  <a:pt x="907637" y="1047778"/>
                  <a:pt x="908590" y="1043015"/>
                </a:cubicBezTo>
                <a:cubicBezTo>
                  <a:pt x="913352" y="1043015"/>
                  <a:pt x="917829" y="1043301"/>
                  <a:pt x="919829" y="1046444"/>
                </a:cubicBezTo>
                <a:close/>
                <a:moveTo>
                  <a:pt x="790575" y="201672"/>
                </a:moveTo>
                <a:cubicBezTo>
                  <a:pt x="793433" y="213959"/>
                  <a:pt x="777812" y="212531"/>
                  <a:pt x="770763" y="217484"/>
                </a:cubicBezTo>
                <a:cubicBezTo>
                  <a:pt x="769715" y="237867"/>
                  <a:pt x="782669" y="243106"/>
                  <a:pt x="768382" y="256155"/>
                </a:cubicBezTo>
                <a:cubicBezTo>
                  <a:pt x="756095" y="257584"/>
                  <a:pt x="752856" y="251393"/>
                  <a:pt x="745236" y="248916"/>
                </a:cubicBezTo>
                <a:cubicBezTo>
                  <a:pt x="741331" y="226913"/>
                  <a:pt x="742855" y="226818"/>
                  <a:pt x="750380" y="207578"/>
                </a:cubicBezTo>
                <a:cubicBezTo>
                  <a:pt x="759333" y="204815"/>
                  <a:pt x="776764" y="208340"/>
                  <a:pt x="773716" y="196814"/>
                </a:cubicBezTo>
                <a:cubicBezTo>
                  <a:pt x="778097" y="199291"/>
                  <a:pt x="786098" y="199100"/>
                  <a:pt x="790575" y="201672"/>
                </a:cubicBezTo>
                <a:close/>
                <a:moveTo>
                  <a:pt x="777526" y="711355"/>
                </a:moveTo>
                <a:cubicBezTo>
                  <a:pt x="776573" y="717070"/>
                  <a:pt x="764572" y="713641"/>
                  <a:pt x="762857" y="711736"/>
                </a:cubicBezTo>
                <a:cubicBezTo>
                  <a:pt x="764381" y="708212"/>
                  <a:pt x="768001" y="706783"/>
                  <a:pt x="772573" y="706307"/>
                </a:cubicBezTo>
                <a:cubicBezTo>
                  <a:pt x="771716" y="710688"/>
                  <a:pt x="774573" y="711069"/>
                  <a:pt x="777526" y="711355"/>
                </a:cubicBezTo>
                <a:close/>
                <a:moveTo>
                  <a:pt x="727996" y="233771"/>
                </a:moveTo>
                <a:cubicBezTo>
                  <a:pt x="722090" y="234248"/>
                  <a:pt x="720852" y="230819"/>
                  <a:pt x="714661" y="231581"/>
                </a:cubicBezTo>
                <a:cubicBezTo>
                  <a:pt x="711518" y="224437"/>
                  <a:pt x="718947" y="224818"/>
                  <a:pt x="717328" y="218627"/>
                </a:cubicBezTo>
                <a:cubicBezTo>
                  <a:pt x="721709" y="223008"/>
                  <a:pt x="728853" y="225104"/>
                  <a:pt x="727996" y="233771"/>
                </a:cubicBezTo>
                <a:close/>
                <a:moveTo>
                  <a:pt x="752951" y="1074924"/>
                </a:moveTo>
                <a:cubicBezTo>
                  <a:pt x="754475" y="1084544"/>
                  <a:pt x="739807" y="1081496"/>
                  <a:pt x="742093" y="1072638"/>
                </a:cubicBezTo>
                <a:cubicBezTo>
                  <a:pt x="745617" y="1067018"/>
                  <a:pt x="749237" y="1073114"/>
                  <a:pt x="752951" y="1074924"/>
                </a:cubicBezTo>
                <a:close/>
                <a:moveTo>
                  <a:pt x="677132" y="1040253"/>
                </a:moveTo>
                <a:lnTo>
                  <a:pt x="673608" y="1040729"/>
                </a:lnTo>
                <a:cubicBezTo>
                  <a:pt x="672941" y="1032347"/>
                  <a:pt x="667893" y="1029109"/>
                  <a:pt x="675608" y="1027394"/>
                </a:cubicBezTo>
                <a:cubicBezTo>
                  <a:pt x="675513" y="1035776"/>
                  <a:pt x="679799" y="1034824"/>
                  <a:pt x="677132" y="1040253"/>
                </a:cubicBezTo>
                <a:close/>
              </a:path>
            </a:pathLst>
          </a:custGeom>
          <a:solidFill>
            <a:srgbClr val="FDD7A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8" name="Graphic 304">
            <a:extLst>
              <a:ext uri="{FF2B5EF4-FFF2-40B4-BE49-F238E27FC236}">
                <a16:creationId xmlns:a16="http://schemas.microsoft.com/office/drawing/2014/main" id="{0E6E93ED-5EF4-42B8-8D94-B544085FFD51}"/>
              </a:ext>
            </a:extLst>
          </p:cNvPr>
          <p:cNvSpPr/>
          <p:nvPr/>
        </p:nvSpPr>
        <p:spPr>
          <a:xfrm rot="11430068" flipH="1">
            <a:off x="-4033996" y="-1711615"/>
            <a:ext cx="7072400" cy="9725574"/>
          </a:xfrm>
          <a:custGeom>
            <a:avLst/>
            <a:gdLst>
              <a:gd name="connsiteX0" fmla="*/ 3645909 w 4107690"/>
              <a:gd name="connsiteY0" fmla="*/ 8164206 h 9725574"/>
              <a:gd name="connsiteX1" fmla="*/ 2406343 w 4107690"/>
              <a:gd name="connsiteY1" fmla="*/ 7176288 h 9725574"/>
              <a:gd name="connsiteX2" fmla="*/ 980495 w 4107690"/>
              <a:gd name="connsiteY2" fmla="*/ 3519725 h 9725574"/>
              <a:gd name="connsiteX3" fmla="*/ 1082495 w 4107690"/>
              <a:gd name="connsiteY3" fmla="*/ 1627214 h 9725574"/>
              <a:gd name="connsiteX4" fmla="*/ 727889 w 4107690"/>
              <a:gd name="connsiteY4" fmla="*/ 0 h 9725574"/>
              <a:gd name="connsiteX5" fmla="*/ 0 w 4107690"/>
              <a:gd name="connsiteY5" fmla="*/ 0 h 9725574"/>
              <a:gd name="connsiteX6" fmla="*/ 0 w 4107690"/>
              <a:gd name="connsiteY6" fmla="*/ 9725575 h 9725574"/>
              <a:gd name="connsiteX7" fmla="*/ 4034635 w 4107690"/>
              <a:gd name="connsiteY7" fmla="*/ 9725575 h 9725574"/>
              <a:gd name="connsiteX8" fmla="*/ 4090304 w 4107690"/>
              <a:gd name="connsiteY8" fmla="*/ 9511398 h 9725574"/>
              <a:gd name="connsiteX9" fmla="*/ 3645909 w 4107690"/>
              <a:gd name="connsiteY9" fmla="*/ 8164206 h 972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7690" h="9725574">
                <a:moveTo>
                  <a:pt x="3645909" y="8164206"/>
                </a:moveTo>
                <a:cubicBezTo>
                  <a:pt x="3309500" y="7754409"/>
                  <a:pt x="2838527" y="7483606"/>
                  <a:pt x="2406343" y="7176288"/>
                </a:cubicBezTo>
                <a:cubicBezTo>
                  <a:pt x="1292960" y="6384231"/>
                  <a:pt x="997615" y="4796523"/>
                  <a:pt x="980495" y="3519725"/>
                </a:cubicBezTo>
                <a:cubicBezTo>
                  <a:pt x="972115" y="2885935"/>
                  <a:pt x="1114580" y="2261723"/>
                  <a:pt x="1082495" y="1627214"/>
                </a:cubicBezTo>
                <a:cubicBezTo>
                  <a:pt x="1056756" y="1118530"/>
                  <a:pt x="972833" y="473966"/>
                  <a:pt x="727889" y="0"/>
                </a:cubicBezTo>
                <a:lnTo>
                  <a:pt x="0" y="0"/>
                </a:lnTo>
                <a:lnTo>
                  <a:pt x="0" y="9725575"/>
                </a:lnTo>
                <a:lnTo>
                  <a:pt x="4034635" y="9725575"/>
                </a:lnTo>
                <a:cubicBezTo>
                  <a:pt x="4057142" y="9676011"/>
                  <a:pt x="4075698" y="9607053"/>
                  <a:pt x="4090304" y="9511398"/>
                </a:cubicBezTo>
                <a:cubicBezTo>
                  <a:pt x="4167762" y="9007263"/>
                  <a:pt x="3980522" y="8571727"/>
                  <a:pt x="3645909" y="8164206"/>
                </a:cubicBezTo>
                <a:close/>
              </a:path>
            </a:pathLst>
          </a:custGeom>
          <a:solidFill>
            <a:srgbClr val="B97449"/>
          </a:solidFill>
          <a:ln w="1196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648485-E1BA-4FE1-9B6A-16BAAE7B6B93}"/>
              </a:ext>
            </a:extLst>
          </p:cNvPr>
          <p:cNvGrpSpPr/>
          <p:nvPr/>
        </p:nvGrpSpPr>
        <p:grpSpPr>
          <a:xfrm>
            <a:off x="9291155" y="-795950"/>
            <a:ext cx="2237236" cy="2221022"/>
            <a:chOff x="-3337489" y="3363341"/>
            <a:chExt cx="975471" cy="999159"/>
          </a:xfrm>
        </p:grpSpPr>
        <p:sp>
          <p:nvSpPr>
            <p:cNvPr id="33" name="Freeform: Shape 594">
              <a:extLst>
                <a:ext uri="{FF2B5EF4-FFF2-40B4-BE49-F238E27FC236}">
                  <a16:creationId xmlns:a16="http://schemas.microsoft.com/office/drawing/2014/main" id="{8313CF71-BB87-4F01-B671-C4FC90226644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595">
              <a:extLst>
                <a:ext uri="{FF2B5EF4-FFF2-40B4-BE49-F238E27FC236}">
                  <a16:creationId xmlns:a16="http://schemas.microsoft.com/office/drawing/2014/main" id="{1B1BA3A5-FBEC-4430-9C5D-34DBCA2B2A05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4E92D1-1E47-4432-98D1-64AACF7A96DB}"/>
              </a:ext>
            </a:extLst>
          </p:cNvPr>
          <p:cNvGrpSpPr/>
          <p:nvPr/>
        </p:nvGrpSpPr>
        <p:grpSpPr>
          <a:xfrm>
            <a:off x="11696239" y="1727778"/>
            <a:ext cx="1146133" cy="1111135"/>
            <a:chOff x="-3337489" y="3363341"/>
            <a:chExt cx="975471" cy="999159"/>
          </a:xfrm>
        </p:grpSpPr>
        <p:sp>
          <p:nvSpPr>
            <p:cNvPr id="36" name="Freeform: Shape 597">
              <a:extLst>
                <a:ext uri="{FF2B5EF4-FFF2-40B4-BE49-F238E27FC236}">
                  <a16:creationId xmlns:a16="http://schemas.microsoft.com/office/drawing/2014/main" id="{0A24A773-996C-4BAE-89FE-6E3172498E28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598">
              <a:extLst>
                <a:ext uri="{FF2B5EF4-FFF2-40B4-BE49-F238E27FC236}">
                  <a16:creationId xmlns:a16="http://schemas.microsoft.com/office/drawing/2014/main" id="{E6B00BB8-0C35-4095-9DC3-ED27A852F62E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DEEF9A-B0F9-4899-A757-B2448308948D}"/>
              </a:ext>
            </a:extLst>
          </p:cNvPr>
          <p:cNvGrpSpPr/>
          <p:nvPr/>
        </p:nvGrpSpPr>
        <p:grpSpPr>
          <a:xfrm>
            <a:off x="10965347" y="4794788"/>
            <a:ext cx="870298" cy="915304"/>
            <a:chOff x="-3337489" y="3363341"/>
            <a:chExt cx="975471" cy="999159"/>
          </a:xfrm>
        </p:grpSpPr>
        <p:sp>
          <p:nvSpPr>
            <p:cNvPr id="39" name="Freeform: Shape 600">
              <a:extLst>
                <a:ext uri="{FF2B5EF4-FFF2-40B4-BE49-F238E27FC236}">
                  <a16:creationId xmlns:a16="http://schemas.microsoft.com/office/drawing/2014/main" id="{540D32DB-4C48-472C-A5E2-4591F0A78CEE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601">
              <a:extLst>
                <a:ext uri="{FF2B5EF4-FFF2-40B4-BE49-F238E27FC236}">
                  <a16:creationId xmlns:a16="http://schemas.microsoft.com/office/drawing/2014/main" id="{2F739239-B11A-4130-97D9-22CF4FB99B31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" name="Oval 2"/>
          <p:cNvSpPr/>
          <p:nvPr/>
        </p:nvSpPr>
        <p:spPr>
          <a:xfrm>
            <a:off x="597676" y="1040212"/>
            <a:ext cx="4470443" cy="452731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35076" y="1170449"/>
            <a:ext cx="5495231" cy="2148070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5572620" y="233968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525046" y="3772864"/>
            <a:ext cx="803623" cy="133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00419" y="3786230"/>
            <a:ext cx="479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12531" y="381092"/>
            <a:ext cx="174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Tử số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23518" y="3318519"/>
            <a:ext cx="2308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Mẫu số</a:t>
            </a:r>
          </a:p>
        </p:txBody>
      </p:sp>
      <p:sp>
        <p:nvSpPr>
          <p:cNvPr id="14" name="TextBox 13"/>
          <p:cNvSpPr txBox="1"/>
          <p:nvPr/>
        </p:nvSpPr>
        <p:spPr>
          <a:xfrm rot="10800000" flipH="1" flipV="1">
            <a:off x="6635076" y="1158421"/>
            <a:ext cx="58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Nằm phía trên dấu gạch ngang </a:t>
            </a:r>
          </a:p>
        </p:txBody>
      </p:sp>
      <p:sp>
        <p:nvSpPr>
          <p:cNvPr id="15" name="TextBox 14"/>
          <p:cNvSpPr txBox="1"/>
          <p:nvPr/>
        </p:nvSpPr>
        <p:spPr>
          <a:xfrm rot="10800000" flipH="1" flipV="1">
            <a:off x="6766264" y="4315497"/>
            <a:ext cx="542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Nằm phía dưới dấu gạch ngang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47" t="51570"/>
          <a:stretch/>
        </p:blipFill>
        <p:spPr>
          <a:xfrm>
            <a:off x="2834846" y="3391718"/>
            <a:ext cx="2328858" cy="22355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28" b="47164"/>
          <a:stretch/>
        </p:blipFill>
        <p:spPr>
          <a:xfrm>
            <a:off x="2860889" y="956394"/>
            <a:ext cx="2328858" cy="23868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51981" b="48571"/>
          <a:stretch/>
        </p:blipFill>
        <p:spPr>
          <a:xfrm>
            <a:off x="598565" y="988162"/>
            <a:ext cx="2196730" cy="23232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58362" y="71488"/>
            <a:ext cx="29450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Phân số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35076" y="4078618"/>
            <a:ext cx="5425860" cy="2669654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TextBox 19"/>
          <p:cNvSpPr txBox="1"/>
          <p:nvPr/>
        </p:nvSpPr>
        <p:spPr>
          <a:xfrm rot="10800000" flipH="1" flipV="1">
            <a:off x="6700132" y="4784406"/>
            <a:ext cx="549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Cho biết hình tròn được chia thành 4 phần bằng nhau</a:t>
            </a:r>
          </a:p>
        </p:txBody>
      </p:sp>
      <p:sp>
        <p:nvSpPr>
          <p:cNvPr id="21" name="TextBox 20"/>
          <p:cNvSpPr txBox="1"/>
          <p:nvPr/>
        </p:nvSpPr>
        <p:spPr>
          <a:xfrm rot="10800000" flipH="1" flipV="1">
            <a:off x="6700131" y="5567523"/>
            <a:ext cx="5275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+ 4 là số tự nhiên khác 0</a:t>
            </a:r>
          </a:p>
          <a:p>
            <a:r>
              <a:rPr lang="en-US" sz="2800" dirty="0"/>
              <a:t>(Mẫu số phải là số tự nhiên khác 0)</a:t>
            </a:r>
          </a:p>
        </p:txBody>
      </p:sp>
      <p:sp>
        <p:nvSpPr>
          <p:cNvPr id="22" name="TextBox 21"/>
          <p:cNvSpPr txBox="1"/>
          <p:nvPr/>
        </p:nvSpPr>
        <p:spPr>
          <a:xfrm rot="10800000" flipH="1" flipV="1">
            <a:off x="6635076" y="1888191"/>
            <a:ext cx="528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Cho biết 3 phần được lấy đi </a:t>
            </a:r>
          </a:p>
        </p:txBody>
      </p:sp>
      <p:sp>
        <p:nvSpPr>
          <p:cNvPr id="24" name="TextBox 23"/>
          <p:cNvSpPr txBox="1"/>
          <p:nvPr/>
        </p:nvSpPr>
        <p:spPr>
          <a:xfrm rot="10800000" flipH="1" flipV="1">
            <a:off x="6700131" y="2617961"/>
            <a:ext cx="441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+ 3 là số tự nhiên khác 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34059" y="2689507"/>
            <a:ext cx="174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Tử số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62079" y="3823398"/>
            <a:ext cx="2308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Mẫu số</a:t>
            </a:r>
          </a:p>
        </p:txBody>
      </p:sp>
    </p:spTree>
    <p:extLst>
      <p:ext uri="{BB962C8B-B14F-4D97-AF65-F5344CB8AC3E}">
        <p14:creationId xmlns:p14="http://schemas.microsoft.com/office/powerpoint/2010/main" val="3848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  <p:bldP spid="11" grpId="0"/>
      <p:bldP spid="12" grpId="0"/>
      <p:bldP spid="13" grpId="0"/>
      <p:bldP spid="14" grpId="0"/>
      <p:bldP spid="15" grpId="0"/>
      <p:bldP spid="19" grpId="0"/>
      <p:bldP spid="10" grpId="0" animBg="1"/>
      <p:bldP spid="20" grpId="0"/>
      <p:bldP spid="21" grpId="0"/>
      <p:bldP spid="22" grpId="0"/>
      <p:bldP spid="24" grpId="0"/>
      <p:bldP spid="23" grpId="0"/>
      <p:bldP spid="23" grpId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aphic 304">
            <a:extLst>
              <a:ext uri="{FF2B5EF4-FFF2-40B4-BE49-F238E27FC236}">
                <a16:creationId xmlns:a16="http://schemas.microsoft.com/office/drawing/2014/main" id="{9DF8479B-3801-41A8-AAFE-D79432976AEA}"/>
              </a:ext>
            </a:extLst>
          </p:cNvPr>
          <p:cNvSpPr/>
          <p:nvPr/>
        </p:nvSpPr>
        <p:spPr>
          <a:xfrm rot="11783717" flipH="1">
            <a:off x="-976400" y="-1805601"/>
            <a:ext cx="7072400" cy="9725574"/>
          </a:xfrm>
          <a:custGeom>
            <a:avLst/>
            <a:gdLst>
              <a:gd name="connsiteX0" fmla="*/ 3645909 w 4107690"/>
              <a:gd name="connsiteY0" fmla="*/ 8164206 h 9725574"/>
              <a:gd name="connsiteX1" fmla="*/ 2406343 w 4107690"/>
              <a:gd name="connsiteY1" fmla="*/ 7176288 h 9725574"/>
              <a:gd name="connsiteX2" fmla="*/ 980495 w 4107690"/>
              <a:gd name="connsiteY2" fmla="*/ 3519725 h 9725574"/>
              <a:gd name="connsiteX3" fmla="*/ 1082495 w 4107690"/>
              <a:gd name="connsiteY3" fmla="*/ 1627214 h 9725574"/>
              <a:gd name="connsiteX4" fmla="*/ 727889 w 4107690"/>
              <a:gd name="connsiteY4" fmla="*/ 0 h 9725574"/>
              <a:gd name="connsiteX5" fmla="*/ 0 w 4107690"/>
              <a:gd name="connsiteY5" fmla="*/ 0 h 9725574"/>
              <a:gd name="connsiteX6" fmla="*/ 0 w 4107690"/>
              <a:gd name="connsiteY6" fmla="*/ 9725575 h 9725574"/>
              <a:gd name="connsiteX7" fmla="*/ 4034635 w 4107690"/>
              <a:gd name="connsiteY7" fmla="*/ 9725575 h 9725574"/>
              <a:gd name="connsiteX8" fmla="*/ 4090304 w 4107690"/>
              <a:gd name="connsiteY8" fmla="*/ 9511398 h 9725574"/>
              <a:gd name="connsiteX9" fmla="*/ 3645909 w 4107690"/>
              <a:gd name="connsiteY9" fmla="*/ 8164206 h 972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7690" h="9725574">
                <a:moveTo>
                  <a:pt x="3645909" y="8164206"/>
                </a:moveTo>
                <a:cubicBezTo>
                  <a:pt x="3309500" y="7754409"/>
                  <a:pt x="2838527" y="7483606"/>
                  <a:pt x="2406343" y="7176288"/>
                </a:cubicBezTo>
                <a:cubicBezTo>
                  <a:pt x="1292960" y="6384231"/>
                  <a:pt x="997615" y="4796523"/>
                  <a:pt x="980495" y="3519725"/>
                </a:cubicBezTo>
                <a:cubicBezTo>
                  <a:pt x="972115" y="2885935"/>
                  <a:pt x="1114580" y="2261723"/>
                  <a:pt x="1082495" y="1627214"/>
                </a:cubicBezTo>
                <a:cubicBezTo>
                  <a:pt x="1056756" y="1118530"/>
                  <a:pt x="972833" y="473966"/>
                  <a:pt x="727889" y="0"/>
                </a:cubicBezTo>
                <a:lnTo>
                  <a:pt x="0" y="0"/>
                </a:lnTo>
                <a:lnTo>
                  <a:pt x="0" y="9725575"/>
                </a:lnTo>
                <a:lnTo>
                  <a:pt x="4034635" y="9725575"/>
                </a:lnTo>
                <a:cubicBezTo>
                  <a:pt x="4057142" y="9676011"/>
                  <a:pt x="4075698" y="9607053"/>
                  <a:pt x="4090304" y="9511398"/>
                </a:cubicBezTo>
                <a:cubicBezTo>
                  <a:pt x="4167762" y="9007263"/>
                  <a:pt x="3980522" y="8571727"/>
                  <a:pt x="3645909" y="8164206"/>
                </a:cubicBezTo>
                <a:close/>
              </a:path>
            </a:pathLst>
          </a:custGeom>
          <a:solidFill>
            <a:srgbClr val="858E57"/>
          </a:solidFill>
          <a:ln w="1196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1" name="Graphic 3">
            <a:extLst>
              <a:ext uri="{FF2B5EF4-FFF2-40B4-BE49-F238E27FC236}">
                <a16:creationId xmlns:a16="http://schemas.microsoft.com/office/drawing/2014/main" id="{26802886-26DD-45BA-9476-A8A09F7B762C}"/>
              </a:ext>
            </a:extLst>
          </p:cNvPr>
          <p:cNvGrpSpPr/>
          <p:nvPr/>
        </p:nvGrpSpPr>
        <p:grpSpPr>
          <a:xfrm>
            <a:off x="-4767224" y="5582572"/>
            <a:ext cx="6886871" cy="5523555"/>
            <a:chOff x="-495168" y="49741"/>
            <a:chExt cx="7360536" cy="5471321"/>
          </a:xfrm>
        </p:grpSpPr>
        <p:sp>
          <p:nvSpPr>
            <p:cNvPr id="22" name="Freeform: Shape 361">
              <a:extLst>
                <a:ext uri="{FF2B5EF4-FFF2-40B4-BE49-F238E27FC236}">
                  <a16:creationId xmlns:a16="http://schemas.microsoft.com/office/drawing/2014/main" id="{A4B8A4D8-8032-4115-A1BB-B723F9A5DF9B}"/>
                </a:ext>
              </a:extLst>
            </p:cNvPr>
            <p:cNvSpPr/>
            <p:nvPr/>
          </p:nvSpPr>
          <p:spPr>
            <a:xfrm>
              <a:off x="4688277" y="1966350"/>
              <a:ext cx="176137" cy="169169"/>
            </a:xfrm>
            <a:custGeom>
              <a:avLst/>
              <a:gdLst>
                <a:gd name="connsiteX0" fmla="*/ 0 w 176137"/>
                <a:gd name="connsiteY0" fmla="*/ 84584 h 169169"/>
                <a:gd name="connsiteX1" fmla="*/ 87949 w 176137"/>
                <a:gd name="connsiteY1" fmla="*/ 169169 h 169169"/>
                <a:gd name="connsiteX2" fmla="*/ 176138 w 176137"/>
                <a:gd name="connsiteY2" fmla="*/ 84584 h 169169"/>
                <a:gd name="connsiteX3" fmla="*/ 87949 w 176137"/>
                <a:gd name="connsiteY3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9">
                  <a:moveTo>
                    <a:pt x="0" y="84584"/>
                  </a:moveTo>
                  <a:lnTo>
                    <a:pt x="87949" y="169169"/>
                  </a:lnTo>
                  <a:lnTo>
                    <a:pt x="176138" y="84584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362">
              <a:extLst>
                <a:ext uri="{FF2B5EF4-FFF2-40B4-BE49-F238E27FC236}">
                  <a16:creationId xmlns:a16="http://schemas.microsoft.com/office/drawing/2014/main" id="{9ACF763B-30C0-4968-BF00-4CE7B199C1F0}"/>
                </a:ext>
              </a:extLst>
            </p:cNvPr>
            <p:cNvSpPr/>
            <p:nvPr/>
          </p:nvSpPr>
          <p:spPr>
            <a:xfrm>
              <a:off x="4533766" y="1073887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8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8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63">
              <a:extLst>
                <a:ext uri="{FF2B5EF4-FFF2-40B4-BE49-F238E27FC236}">
                  <a16:creationId xmlns:a16="http://schemas.microsoft.com/office/drawing/2014/main" id="{9FF25BC6-D023-4D18-BAD8-0CD0908B57C8}"/>
                </a:ext>
              </a:extLst>
            </p:cNvPr>
            <p:cNvSpPr/>
            <p:nvPr/>
          </p:nvSpPr>
          <p:spPr>
            <a:xfrm>
              <a:off x="4242045" y="802591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8" y="214825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364">
              <a:extLst>
                <a:ext uri="{FF2B5EF4-FFF2-40B4-BE49-F238E27FC236}">
                  <a16:creationId xmlns:a16="http://schemas.microsoft.com/office/drawing/2014/main" id="{A94C74B7-E352-4D15-95B1-95FE102910C1}"/>
                </a:ext>
              </a:extLst>
            </p:cNvPr>
            <p:cNvSpPr/>
            <p:nvPr/>
          </p:nvSpPr>
          <p:spPr>
            <a:xfrm>
              <a:off x="3723004" y="1809196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6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1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6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1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9" y="324881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365">
              <a:extLst>
                <a:ext uri="{FF2B5EF4-FFF2-40B4-BE49-F238E27FC236}">
                  <a16:creationId xmlns:a16="http://schemas.microsoft.com/office/drawing/2014/main" id="{0E363D97-1A2A-442C-B429-D80C6BBBD32C}"/>
                </a:ext>
              </a:extLst>
            </p:cNvPr>
            <p:cNvSpPr/>
            <p:nvPr/>
          </p:nvSpPr>
          <p:spPr>
            <a:xfrm>
              <a:off x="3431283" y="1537900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2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5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366">
              <a:extLst>
                <a:ext uri="{FF2B5EF4-FFF2-40B4-BE49-F238E27FC236}">
                  <a16:creationId xmlns:a16="http://schemas.microsoft.com/office/drawing/2014/main" id="{482C764E-0C66-49DC-9B67-F04A5E1F50F4}"/>
                </a:ext>
              </a:extLst>
            </p:cNvPr>
            <p:cNvSpPr/>
            <p:nvPr/>
          </p:nvSpPr>
          <p:spPr>
            <a:xfrm>
              <a:off x="5309685" y="1809196"/>
              <a:ext cx="485160" cy="465935"/>
            </a:xfrm>
            <a:custGeom>
              <a:avLst/>
              <a:gdLst>
                <a:gd name="connsiteX0" fmla="*/ 242460 w 485160"/>
                <a:gd name="connsiteY0" fmla="*/ 465936 h 465935"/>
                <a:gd name="connsiteX1" fmla="*/ 320556 w 485160"/>
                <a:gd name="connsiteY1" fmla="*/ 390963 h 465935"/>
                <a:gd name="connsiteX2" fmla="*/ 336176 w 485160"/>
                <a:gd name="connsiteY2" fmla="*/ 346989 h 465935"/>
                <a:gd name="connsiteX3" fmla="*/ 332811 w 485160"/>
                <a:gd name="connsiteY3" fmla="*/ 321277 h 465935"/>
                <a:gd name="connsiteX4" fmla="*/ 358283 w 485160"/>
                <a:gd name="connsiteY4" fmla="*/ 324881 h 465935"/>
                <a:gd name="connsiteX5" fmla="*/ 404900 w 485160"/>
                <a:gd name="connsiteY5" fmla="*/ 309983 h 465935"/>
                <a:gd name="connsiteX6" fmla="*/ 485160 w 485160"/>
                <a:gd name="connsiteY6" fmla="*/ 232848 h 465935"/>
                <a:gd name="connsiteX7" fmla="*/ 393847 w 485160"/>
                <a:gd name="connsiteY7" fmla="*/ 145139 h 465935"/>
                <a:gd name="connsiteX8" fmla="*/ 363569 w 485160"/>
                <a:gd name="connsiteY8" fmla="*/ 132404 h 465935"/>
                <a:gd name="connsiteX9" fmla="*/ 328006 w 485160"/>
                <a:gd name="connsiteY9" fmla="*/ 141054 h 465935"/>
                <a:gd name="connsiteX10" fmla="*/ 337858 w 485160"/>
                <a:gd name="connsiteY10" fmla="*/ 109095 h 465935"/>
                <a:gd name="connsiteX11" fmla="*/ 324401 w 485160"/>
                <a:gd name="connsiteY11" fmla="*/ 78577 h 465935"/>
                <a:gd name="connsiteX12" fmla="*/ 242700 w 485160"/>
                <a:gd name="connsiteY12" fmla="*/ 0 h 465935"/>
                <a:gd name="connsiteX13" fmla="*/ 162681 w 485160"/>
                <a:gd name="connsiteY13" fmla="*/ 76895 h 465935"/>
                <a:gd name="connsiteX14" fmla="*/ 148984 w 485160"/>
                <a:gd name="connsiteY14" fmla="*/ 115823 h 465935"/>
                <a:gd name="connsiteX15" fmla="*/ 152589 w 485160"/>
                <a:gd name="connsiteY15" fmla="*/ 141535 h 465935"/>
                <a:gd name="connsiteX16" fmla="*/ 125676 w 485160"/>
                <a:gd name="connsiteY16" fmla="*/ 137930 h 465935"/>
                <a:gd name="connsiteX17" fmla="*/ 85065 w 485160"/>
                <a:gd name="connsiteY17" fmla="*/ 151147 h 465935"/>
                <a:gd name="connsiteX18" fmla="*/ 0 w 485160"/>
                <a:gd name="connsiteY18" fmla="*/ 232848 h 465935"/>
                <a:gd name="connsiteX19" fmla="*/ 85546 w 485160"/>
                <a:gd name="connsiteY19" fmla="*/ 315029 h 465935"/>
                <a:gd name="connsiteX20" fmla="*/ 124474 w 485160"/>
                <a:gd name="connsiteY20" fmla="*/ 327765 h 465935"/>
                <a:gd name="connsiteX21" fmla="*/ 148984 w 485160"/>
                <a:gd name="connsiteY21" fmla="*/ 324641 h 465935"/>
                <a:gd name="connsiteX22" fmla="*/ 146341 w 485160"/>
                <a:gd name="connsiteY22" fmla="*/ 350353 h 465935"/>
                <a:gd name="connsiteX23" fmla="*/ 159798 w 485160"/>
                <a:gd name="connsiteY23" fmla="*/ 386398 h 465935"/>
                <a:gd name="connsiteX24" fmla="*/ 242460 w 485160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60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1"/>
                  </a:lnTo>
                  <a:cubicBezTo>
                    <a:pt x="375344" y="327285"/>
                    <a:pt x="392646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6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1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367">
              <a:extLst>
                <a:ext uri="{FF2B5EF4-FFF2-40B4-BE49-F238E27FC236}">
                  <a16:creationId xmlns:a16="http://schemas.microsoft.com/office/drawing/2014/main" id="{7CFBE9EE-6772-4A7A-A367-D28659838C93}"/>
                </a:ext>
              </a:extLst>
            </p:cNvPr>
            <p:cNvSpPr/>
            <p:nvPr/>
          </p:nvSpPr>
          <p:spPr>
            <a:xfrm>
              <a:off x="5017964" y="1537900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5 w 1068120"/>
                <a:gd name="connsiteY3" fmla="*/ 707434 h 1025827"/>
                <a:gd name="connsiteX4" fmla="*/ 788895 w 1068120"/>
                <a:gd name="connsiteY4" fmla="*/ 715364 h 1025827"/>
                <a:gd name="connsiteX5" fmla="*/ 891261 w 1068120"/>
                <a:gd name="connsiteY5" fmla="*/ 682684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3 w 1068120"/>
                <a:gd name="connsiteY9" fmla="*/ 310464 h 1025827"/>
                <a:gd name="connsiteX10" fmla="*/ 743719 w 1068120"/>
                <a:gd name="connsiteY10" fmla="*/ 240057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2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6 h 1025827"/>
                <a:gd name="connsiteX16" fmla="*/ 276582 w 1068120"/>
                <a:gd name="connsiteY16" fmla="*/ 304216 h 1025827"/>
                <a:gd name="connsiteX17" fmla="*/ 187192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353 h 1025827"/>
                <a:gd name="connsiteX23" fmla="*/ 351555 w 1068120"/>
                <a:gd name="connsiteY23" fmla="*/ 85065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9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8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353"/>
                  </a:lnTo>
                  <a:cubicBezTo>
                    <a:pt x="319114" y="800670"/>
                    <a:pt x="329928" y="829745"/>
                    <a:pt x="351555" y="85065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368">
              <a:extLst>
                <a:ext uri="{FF2B5EF4-FFF2-40B4-BE49-F238E27FC236}">
                  <a16:creationId xmlns:a16="http://schemas.microsoft.com/office/drawing/2014/main" id="{AAA05D7F-E80C-4ECE-B12E-1E3D3A4A8B36}"/>
                </a:ext>
              </a:extLst>
            </p:cNvPr>
            <p:cNvSpPr/>
            <p:nvPr/>
          </p:nvSpPr>
          <p:spPr>
            <a:xfrm>
              <a:off x="5309685" y="321036"/>
              <a:ext cx="485160" cy="465935"/>
            </a:xfrm>
            <a:custGeom>
              <a:avLst/>
              <a:gdLst>
                <a:gd name="connsiteX0" fmla="*/ 242460 w 485160"/>
                <a:gd name="connsiteY0" fmla="*/ 465936 h 465935"/>
                <a:gd name="connsiteX1" fmla="*/ 320556 w 485160"/>
                <a:gd name="connsiteY1" fmla="*/ 390963 h 465935"/>
                <a:gd name="connsiteX2" fmla="*/ 336176 w 485160"/>
                <a:gd name="connsiteY2" fmla="*/ 346989 h 465935"/>
                <a:gd name="connsiteX3" fmla="*/ 332811 w 485160"/>
                <a:gd name="connsiteY3" fmla="*/ 321277 h 465935"/>
                <a:gd name="connsiteX4" fmla="*/ 358283 w 485160"/>
                <a:gd name="connsiteY4" fmla="*/ 324882 h 465935"/>
                <a:gd name="connsiteX5" fmla="*/ 404900 w 485160"/>
                <a:gd name="connsiteY5" fmla="*/ 309983 h 465935"/>
                <a:gd name="connsiteX6" fmla="*/ 485160 w 485160"/>
                <a:gd name="connsiteY6" fmla="*/ 232848 h 465935"/>
                <a:gd name="connsiteX7" fmla="*/ 393847 w 485160"/>
                <a:gd name="connsiteY7" fmla="*/ 145139 h 465935"/>
                <a:gd name="connsiteX8" fmla="*/ 363569 w 485160"/>
                <a:gd name="connsiteY8" fmla="*/ 132404 h 465935"/>
                <a:gd name="connsiteX9" fmla="*/ 328006 w 485160"/>
                <a:gd name="connsiteY9" fmla="*/ 141054 h 465935"/>
                <a:gd name="connsiteX10" fmla="*/ 337858 w 485160"/>
                <a:gd name="connsiteY10" fmla="*/ 109095 h 465935"/>
                <a:gd name="connsiteX11" fmla="*/ 324401 w 485160"/>
                <a:gd name="connsiteY11" fmla="*/ 78577 h 465935"/>
                <a:gd name="connsiteX12" fmla="*/ 242700 w 485160"/>
                <a:gd name="connsiteY12" fmla="*/ 0 h 465935"/>
                <a:gd name="connsiteX13" fmla="*/ 162681 w 485160"/>
                <a:gd name="connsiteY13" fmla="*/ 76895 h 465935"/>
                <a:gd name="connsiteX14" fmla="*/ 148984 w 485160"/>
                <a:gd name="connsiteY14" fmla="*/ 115823 h 465935"/>
                <a:gd name="connsiteX15" fmla="*/ 152589 w 485160"/>
                <a:gd name="connsiteY15" fmla="*/ 141535 h 465935"/>
                <a:gd name="connsiteX16" fmla="*/ 125676 w 485160"/>
                <a:gd name="connsiteY16" fmla="*/ 137930 h 465935"/>
                <a:gd name="connsiteX17" fmla="*/ 85065 w 485160"/>
                <a:gd name="connsiteY17" fmla="*/ 151147 h 465935"/>
                <a:gd name="connsiteX18" fmla="*/ 0 w 485160"/>
                <a:gd name="connsiteY18" fmla="*/ 232848 h 465935"/>
                <a:gd name="connsiteX19" fmla="*/ 85546 w 485160"/>
                <a:gd name="connsiteY19" fmla="*/ 315029 h 465935"/>
                <a:gd name="connsiteX20" fmla="*/ 124474 w 485160"/>
                <a:gd name="connsiteY20" fmla="*/ 327765 h 465935"/>
                <a:gd name="connsiteX21" fmla="*/ 148984 w 485160"/>
                <a:gd name="connsiteY21" fmla="*/ 324641 h 465935"/>
                <a:gd name="connsiteX22" fmla="*/ 146341 w 485160"/>
                <a:gd name="connsiteY22" fmla="*/ 350353 h 465935"/>
                <a:gd name="connsiteX23" fmla="*/ 159798 w 485160"/>
                <a:gd name="connsiteY23" fmla="*/ 386398 h 465935"/>
                <a:gd name="connsiteX24" fmla="*/ 242460 w 485160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60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6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6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369">
              <a:extLst>
                <a:ext uri="{FF2B5EF4-FFF2-40B4-BE49-F238E27FC236}">
                  <a16:creationId xmlns:a16="http://schemas.microsoft.com/office/drawing/2014/main" id="{E695C2DE-84BB-4608-945B-8812DCDF6BC9}"/>
                </a:ext>
              </a:extLst>
            </p:cNvPr>
            <p:cNvSpPr/>
            <p:nvPr/>
          </p:nvSpPr>
          <p:spPr>
            <a:xfrm>
              <a:off x="5017964" y="49741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5 w 1068120"/>
                <a:gd name="connsiteY3" fmla="*/ 707434 h 1025827"/>
                <a:gd name="connsiteX4" fmla="*/ 788895 w 1068120"/>
                <a:gd name="connsiteY4" fmla="*/ 715364 h 1025827"/>
                <a:gd name="connsiteX5" fmla="*/ 891261 w 1068120"/>
                <a:gd name="connsiteY5" fmla="*/ 682684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3 w 1068120"/>
                <a:gd name="connsiteY9" fmla="*/ 310464 h 1025827"/>
                <a:gd name="connsiteX10" fmla="*/ 743719 w 1068120"/>
                <a:gd name="connsiteY10" fmla="*/ 240057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2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6 h 1025827"/>
                <a:gd name="connsiteX16" fmla="*/ 276582 w 1068120"/>
                <a:gd name="connsiteY16" fmla="*/ 304216 h 1025827"/>
                <a:gd name="connsiteX17" fmla="*/ 187192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353 h 1025827"/>
                <a:gd name="connsiteX23" fmla="*/ 351555 w 1068120"/>
                <a:gd name="connsiteY23" fmla="*/ 85065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9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8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353"/>
                  </a:lnTo>
                  <a:cubicBezTo>
                    <a:pt x="319114" y="800670"/>
                    <a:pt x="329928" y="829745"/>
                    <a:pt x="351555" y="85065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70">
              <a:extLst>
                <a:ext uri="{FF2B5EF4-FFF2-40B4-BE49-F238E27FC236}">
                  <a16:creationId xmlns:a16="http://schemas.microsoft.com/office/drawing/2014/main" id="{A369DD8A-D0FB-4335-8E4E-AD382B56E994}"/>
                </a:ext>
              </a:extLst>
            </p:cNvPr>
            <p:cNvSpPr/>
            <p:nvPr/>
          </p:nvSpPr>
          <p:spPr>
            <a:xfrm>
              <a:off x="6088727" y="1072685"/>
              <a:ext cx="485159" cy="465695"/>
            </a:xfrm>
            <a:custGeom>
              <a:avLst/>
              <a:gdLst>
                <a:gd name="connsiteX0" fmla="*/ 242700 w 485159"/>
                <a:gd name="connsiteY0" fmla="*/ 465696 h 465695"/>
                <a:gd name="connsiteX1" fmla="*/ 320797 w 485159"/>
                <a:gd name="connsiteY1" fmla="*/ 390723 h 465695"/>
                <a:gd name="connsiteX2" fmla="*/ 336416 w 485159"/>
                <a:gd name="connsiteY2" fmla="*/ 346749 h 465695"/>
                <a:gd name="connsiteX3" fmla="*/ 332811 w 485159"/>
                <a:gd name="connsiteY3" fmla="*/ 321277 h 465695"/>
                <a:gd name="connsiteX4" fmla="*/ 358283 w 485159"/>
                <a:gd name="connsiteY4" fmla="*/ 324882 h 465695"/>
                <a:gd name="connsiteX5" fmla="*/ 404901 w 485159"/>
                <a:gd name="connsiteY5" fmla="*/ 309983 h 465695"/>
                <a:gd name="connsiteX6" fmla="*/ 485160 w 485159"/>
                <a:gd name="connsiteY6" fmla="*/ 232848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2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6 w 485159"/>
                <a:gd name="connsiteY16" fmla="*/ 137931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70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700" y="465696"/>
                  </a:moveTo>
                  <a:lnTo>
                    <a:pt x="320797" y="390723"/>
                  </a:lnTo>
                  <a:cubicBezTo>
                    <a:pt x="332811" y="379189"/>
                    <a:pt x="338578" y="362849"/>
                    <a:pt x="336416" y="34674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8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2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6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6" y="376786"/>
                    <a:pt x="159797" y="386398"/>
                  </a:cubicBezTo>
                  <a:lnTo>
                    <a:pt x="242700" y="46569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71">
              <a:extLst>
                <a:ext uri="{FF2B5EF4-FFF2-40B4-BE49-F238E27FC236}">
                  <a16:creationId xmlns:a16="http://schemas.microsoft.com/office/drawing/2014/main" id="{39797A56-390F-4E37-B402-75E8D212BAB7}"/>
                </a:ext>
              </a:extLst>
            </p:cNvPr>
            <p:cNvSpPr/>
            <p:nvPr/>
          </p:nvSpPr>
          <p:spPr>
            <a:xfrm>
              <a:off x="5797247" y="801150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6 w 1068120"/>
                <a:gd name="connsiteY3" fmla="*/ 707434 h 1025827"/>
                <a:gd name="connsiteX4" fmla="*/ 788895 w 1068120"/>
                <a:gd name="connsiteY4" fmla="*/ 715364 h 1025827"/>
                <a:gd name="connsiteX5" fmla="*/ 891261 w 1068120"/>
                <a:gd name="connsiteY5" fmla="*/ 682684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3 w 1068120"/>
                <a:gd name="connsiteY9" fmla="*/ 310464 h 1025827"/>
                <a:gd name="connsiteX10" fmla="*/ 743719 w 1068120"/>
                <a:gd name="connsiteY10" fmla="*/ 240057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3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5 h 1025827"/>
                <a:gd name="connsiteX16" fmla="*/ 276582 w 1068120"/>
                <a:gd name="connsiteY16" fmla="*/ 304216 h 1025827"/>
                <a:gd name="connsiteX17" fmla="*/ 187192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113 h 1025827"/>
                <a:gd name="connsiteX23" fmla="*/ 351555 w 1068120"/>
                <a:gd name="connsiteY23" fmla="*/ 85041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1"/>
                    <a:pt x="864589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9" y="214825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3" y="169409"/>
                  </a:lnTo>
                  <a:cubicBezTo>
                    <a:pt x="334253" y="191997"/>
                    <a:pt x="323200" y="223717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72">
              <a:extLst>
                <a:ext uri="{FF2B5EF4-FFF2-40B4-BE49-F238E27FC236}">
                  <a16:creationId xmlns:a16="http://schemas.microsoft.com/office/drawing/2014/main" id="{8C149E0E-F6B9-4273-B8AF-FC5BCE3EB18D}"/>
                </a:ext>
              </a:extLst>
            </p:cNvPr>
            <p:cNvSpPr/>
            <p:nvPr/>
          </p:nvSpPr>
          <p:spPr>
            <a:xfrm>
              <a:off x="2946364" y="1072445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8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6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8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73">
              <a:extLst>
                <a:ext uri="{FF2B5EF4-FFF2-40B4-BE49-F238E27FC236}">
                  <a16:creationId xmlns:a16="http://schemas.microsoft.com/office/drawing/2014/main" id="{FA44F8F0-E775-413F-BD1C-488853D51317}"/>
                </a:ext>
              </a:extLst>
            </p:cNvPr>
            <p:cNvSpPr/>
            <p:nvPr/>
          </p:nvSpPr>
          <p:spPr>
            <a:xfrm>
              <a:off x="2654644" y="801150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5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8" y="214825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5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74">
              <a:extLst>
                <a:ext uri="{FF2B5EF4-FFF2-40B4-BE49-F238E27FC236}">
                  <a16:creationId xmlns:a16="http://schemas.microsoft.com/office/drawing/2014/main" id="{DC5FAD27-2355-4BBF-B5C7-B407174AA095}"/>
                </a:ext>
              </a:extLst>
            </p:cNvPr>
            <p:cNvSpPr/>
            <p:nvPr/>
          </p:nvSpPr>
          <p:spPr>
            <a:xfrm>
              <a:off x="6088968" y="2544264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6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6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6" y="145139"/>
                  </a:lnTo>
                  <a:cubicBezTo>
                    <a:pt x="385676" y="137450"/>
                    <a:pt x="375103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6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375">
              <a:extLst>
                <a:ext uri="{FF2B5EF4-FFF2-40B4-BE49-F238E27FC236}">
                  <a16:creationId xmlns:a16="http://schemas.microsoft.com/office/drawing/2014/main" id="{1283E162-82C2-445D-8218-7BCE208A3879}"/>
                </a:ext>
              </a:extLst>
            </p:cNvPr>
            <p:cNvSpPr/>
            <p:nvPr/>
          </p:nvSpPr>
          <p:spPr>
            <a:xfrm>
              <a:off x="5797247" y="2272969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6 w 1068120"/>
                <a:gd name="connsiteY3" fmla="*/ 707434 h 1025827"/>
                <a:gd name="connsiteX4" fmla="*/ 788895 w 1068120"/>
                <a:gd name="connsiteY4" fmla="*/ 715364 h 1025827"/>
                <a:gd name="connsiteX5" fmla="*/ 891261 w 1068120"/>
                <a:gd name="connsiteY5" fmla="*/ 682684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3 w 1068120"/>
                <a:gd name="connsiteY9" fmla="*/ 310464 h 1025827"/>
                <a:gd name="connsiteX10" fmla="*/ 743719 w 1068120"/>
                <a:gd name="connsiteY10" fmla="*/ 240057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3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6 h 1025827"/>
                <a:gd name="connsiteX16" fmla="*/ 276582 w 1068120"/>
                <a:gd name="connsiteY16" fmla="*/ 304216 h 1025827"/>
                <a:gd name="connsiteX17" fmla="*/ 187192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113 h 1025827"/>
                <a:gd name="connsiteX23" fmla="*/ 351555 w 1068120"/>
                <a:gd name="connsiteY23" fmla="*/ 85041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3"/>
                    <a:pt x="745161" y="799709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1"/>
                    <a:pt x="864589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2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3" y="169409"/>
                  </a:lnTo>
                  <a:cubicBezTo>
                    <a:pt x="334253" y="191997"/>
                    <a:pt x="323200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376">
              <a:extLst>
                <a:ext uri="{FF2B5EF4-FFF2-40B4-BE49-F238E27FC236}">
                  <a16:creationId xmlns:a16="http://schemas.microsoft.com/office/drawing/2014/main" id="{A6951BAF-0253-4EBF-903D-5CECA3A0316C}"/>
                </a:ext>
              </a:extLst>
            </p:cNvPr>
            <p:cNvSpPr/>
            <p:nvPr/>
          </p:nvSpPr>
          <p:spPr>
            <a:xfrm>
              <a:off x="2946364" y="2544264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8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6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8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7">
              <a:extLst>
                <a:ext uri="{FF2B5EF4-FFF2-40B4-BE49-F238E27FC236}">
                  <a16:creationId xmlns:a16="http://schemas.microsoft.com/office/drawing/2014/main" id="{CF9F94A5-EBE9-4848-9516-8262125ED6AE}"/>
                </a:ext>
              </a:extLst>
            </p:cNvPr>
            <p:cNvSpPr/>
            <p:nvPr/>
          </p:nvSpPr>
          <p:spPr>
            <a:xfrm>
              <a:off x="2654644" y="2272969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5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3"/>
                    <a:pt x="745161" y="799709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2"/>
                    <a:pt x="800429" y="29124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8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5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78">
              <a:extLst>
                <a:ext uri="{FF2B5EF4-FFF2-40B4-BE49-F238E27FC236}">
                  <a16:creationId xmlns:a16="http://schemas.microsoft.com/office/drawing/2014/main" id="{995D1E0F-3EA9-4DB4-B5DC-DE586F121E1A}"/>
                </a:ext>
              </a:extLst>
            </p:cNvPr>
            <p:cNvSpPr/>
            <p:nvPr/>
          </p:nvSpPr>
          <p:spPr>
            <a:xfrm>
              <a:off x="6088727" y="4023292"/>
              <a:ext cx="485159" cy="465695"/>
            </a:xfrm>
            <a:custGeom>
              <a:avLst/>
              <a:gdLst>
                <a:gd name="connsiteX0" fmla="*/ 242700 w 485159"/>
                <a:gd name="connsiteY0" fmla="*/ 465696 h 465695"/>
                <a:gd name="connsiteX1" fmla="*/ 320797 w 485159"/>
                <a:gd name="connsiteY1" fmla="*/ 390723 h 465695"/>
                <a:gd name="connsiteX2" fmla="*/ 336416 w 485159"/>
                <a:gd name="connsiteY2" fmla="*/ 346749 h 465695"/>
                <a:gd name="connsiteX3" fmla="*/ 332811 w 485159"/>
                <a:gd name="connsiteY3" fmla="*/ 321277 h 465695"/>
                <a:gd name="connsiteX4" fmla="*/ 358283 w 485159"/>
                <a:gd name="connsiteY4" fmla="*/ 324882 h 465695"/>
                <a:gd name="connsiteX5" fmla="*/ 404901 w 485159"/>
                <a:gd name="connsiteY5" fmla="*/ 309983 h 465695"/>
                <a:gd name="connsiteX6" fmla="*/ 485160 w 485159"/>
                <a:gd name="connsiteY6" fmla="*/ 232848 h 465695"/>
                <a:gd name="connsiteX7" fmla="*/ 393847 w 485159"/>
                <a:gd name="connsiteY7" fmla="*/ 145140 h 465695"/>
                <a:gd name="connsiteX8" fmla="*/ 363569 w 485159"/>
                <a:gd name="connsiteY8" fmla="*/ 132404 h 465695"/>
                <a:gd name="connsiteX9" fmla="*/ 328005 w 485159"/>
                <a:gd name="connsiteY9" fmla="*/ 141055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2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6 w 485159"/>
                <a:gd name="connsiteY16" fmla="*/ 137931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70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700" y="465696"/>
                  </a:moveTo>
                  <a:lnTo>
                    <a:pt x="320797" y="390723"/>
                  </a:lnTo>
                  <a:cubicBezTo>
                    <a:pt x="332811" y="379189"/>
                    <a:pt x="338578" y="362849"/>
                    <a:pt x="336416" y="34674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40"/>
                  </a:lnTo>
                  <a:cubicBezTo>
                    <a:pt x="385677" y="137450"/>
                    <a:pt x="375104" y="132885"/>
                    <a:pt x="363569" y="132404"/>
                  </a:cubicBezTo>
                  <a:lnTo>
                    <a:pt x="328005" y="141055"/>
                  </a:lnTo>
                  <a:lnTo>
                    <a:pt x="337858" y="109095"/>
                  </a:lnTo>
                  <a:cubicBezTo>
                    <a:pt x="337618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2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6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6" y="376786"/>
                    <a:pt x="159797" y="386398"/>
                  </a:cubicBezTo>
                  <a:lnTo>
                    <a:pt x="242700" y="46569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79">
              <a:extLst>
                <a:ext uri="{FF2B5EF4-FFF2-40B4-BE49-F238E27FC236}">
                  <a16:creationId xmlns:a16="http://schemas.microsoft.com/office/drawing/2014/main" id="{B09633CC-88D5-4C75-BF99-9D03BB304193}"/>
                </a:ext>
              </a:extLst>
            </p:cNvPr>
            <p:cNvSpPr/>
            <p:nvPr/>
          </p:nvSpPr>
          <p:spPr>
            <a:xfrm>
              <a:off x="5797247" y="3751756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6 w 1068120"/>
                <a:gd name="connsiteY3" fmla="*/ 707434 h 1025827"/>
                <a:gd name="connsiteX4" fmla="*/ 788895 w 1068120"/>
                <a:gd name="connsiteY4" fmla="*/ 715364 h 1025827"/>
                <a:gd name="connsiteX5" fmla="*/ 891261 w 1068120"/>
                <a:gd name="connsiteY5" fmla="*/ 682683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3 w 1068120"/>
                <a:gd name="connsiteY9" fmla="*/ 310464 h 1025827"/>
                <a:gd name="connsiteX10" fmla="*/ 743719 w 1068120"/>
                <a:gd name="connsiteY10" fmla="*/ 240056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3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5 h 1025827"/>
                <a:gd name="connsiteX16" fmla="*/ 276582 w 1068120"/>
                <a:gd name="connsiteY16" fmla="*/ 304216 h 1025827"/>
                <a:gd name="connsiteX17" fmla="*/ 187192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113 h 1025827"/>
                <a:gd name="connsiteX23" fmla="*/ 351555 w 1068120"/>
                <a:gd name="connsiteY23" fmla="*/ 85041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0"/>
                    <a:pt x="864589" y="708395"/>
                    <a:pt x="891261" y="682683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6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3" y="169409"/>
                  </a:lnTo>
                  <a:cubicBezTo>
                    <a:pt x="334253" y="191997"/>
                    <a:pt x="323200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Freeform: Shape 380">
              <a:extLst>
                <a:ext uri="{FF2B5EF4-FFF2-40B4-BE49-F238E27FC236}">
                  <a16:creationId xmlns:a16="http://schemas.microsoft.com/office/drawing/2014/main" id="{98E705C9-AE0E-4DE2-956E-EDF5FAA742F0}"/>
                </a:ext>
              </a:extLst>
            </p:cNvPr>
            <p:cNvSpPr/>
            <p:nvPr/>
          </p:nvSpPr>
          <p:spPr>
            <a:xfrm>
              <a:off x="2946364" y="4023052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40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8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40"/>
                  </a:lnTo>
                  <a:cubicBezTo>
                    <a:pt x="385676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8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381">
              <a:extLst>
                <a:ext uri="{FF2B5EF4-FFF2-40B4-BE49-F238E27FC236}">
                  <a16:creationId xmlns:a16="http://schemas.microsoft.com/office/drawing/2014/main" id="{10E3E312-A738-43B4-B826-38BDCB15B1CE}"/>
                </a:ext>
              </a:extLst>
            </p:cNvPr>
            <p:cNvSpPr/>
            <p:nvPr/>
          </p:nvSpPr>
          <p:spPr>
            <a:xfrm>
              <a:off x="2654644" y="3751756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3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6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5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0"/>
                    <a:pt x="864588" y="708395"/>
                    <a:pt x="891261" y="682683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6"/>
                  </a:lnTo>
                  <a:cubicBezTo>
                    <a:pt x="743238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5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382">
              <a:extLst>
                <a:ext uri="{FF2B5EF4-FFF2-40B4-BE49-F238E27FC236}">
                  <a16:creationId xmlns:a16="http://schemas.microsoft.com/office/drawing/2014/main" id="{2FE6ABCA-6BB6-45D8-974D-A7F87E6737E2}"/>
                </a:ext>
              </a:extLst>
            </p:cNvPr>
            <p:cNvSpPr/>
            <p:nvPr/>
          </p:nvSpPr>
          <p:spPr>
            <a:xfrm>
              <a:off x="3723004" y="321036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6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6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9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383">
              <a:extLst>
                <a:ext uri="{FF2B5EF4-FFF2-40B4-BE49-F238E27FC236}">
                  <a16:creationId xmlns:a16="http://schemas.microsoft.com/office/drawing/2014/main" id="{B888E54C-C034-445C-ACF6-24F03976216D}"/>
                </a:ext>
              </a:extLst>
            </p:cNvPr>
            <p:cNvSpPr/>
            <p:nvPr/>
          </p:nvSpPr>
          <p:spPr>
            <a:xfrm>
              <a:off x="3431283" y="49741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2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5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384">
              <a:extLst>
                <a:ext uri="{FF2B5EF4-FFF2-40B4-BE49-F238E27FC236}">
                  <a16:creationId xmlns:a16="http://schemas.microsoft.com/office/drawing/2014/main" id="{FF996E8C-8D07-427A-A796-29499825119F}"/>
                </a:ext>
              </a:extLst>
            </p:cNvPr>
            <p:cNvSpPr/>
            <p:nvPr/>
          </p:nvSpPr>
          <p:spPr>
            <a:xfrm>
              <a:off x="4533766" y="2544504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8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8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385">
              <a:extLst>
                <a:ext uri="{FF2B5EF4-FFF2-40B4-BE49-F238E27FC236}">
                  <a16:creationId xmlns:a16="http://schemas.microsoft.com/office/drawing/2014/main" id="{578B05BC-4B26-4785-8179-A9A1B0A1C9B1}"/>
                </a:ext>
              </a:extLst>
            </p:cNvPr>
            <p:cNvSpPr/>
            <p:nvPr/>
          </p:nvSpPr>
          <p:spPr>
            <a:xfrm>
              <a:off x="4242045" y="2273209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8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386">
              <a:extLst>
                <a:ext uri="{FF2B5EF4-FFF2-40B4-BE49-F238E27FC236}">
                  <a16:creationId xmlns:a16="http://schemas.microsoft.com/office/drawing/2014/main" id="{60D15E20-9943-4B3D-A1CA-E8F313D26FE8}"/>
                </a:ext>
              </a:extLst>
            </p:cNvPr>
            <p:cNvSpPr/>
            <p:nvPr/>
          </p:nvSpPr>
          <p:spPr>
            <a:xfrm>
              <a:off x="4688277" y="3451385"/>
              <a:ext cx="176137" cy="169168"/>
            </a:xfrm>
            <a:custGeom>
              <a:avLst/>
              <a:gdLst>
                <a:gd name="connsiteX0" fmla="*/ 0 w 176137"/>
                <a:gd name="connsiteY0" fmla="*/ 84584 h 169168"/>
                <a:gd name="connsiteX1" fmla="*/ 87949 w 176137"/>
                <a:gd name="connsiteY1" fmla="*/ 169169 h 169168"/>
                <a:gd name="connsiteX2" fmla="*/ 176138 w 176137"/>
                <a:gd name="connsiteY2" fmla="*/ 84584 h 169168"/>
                <a:gd name="connsiteX3" fmla="*/ 87949 w 17613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8">
                  <a:moveTo>
                    <a:pt x="0" y="84584"/>
                  </a:moveTo>
                  <a:lnTo>
                    <a:pt x="87949" y="169169"/>
                  </a:lnTo>
                  <a:lnTo>
                    <a:pt x="176138" y="84584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387">
              <a:extLst>
                <a:ext uri="{FF2B5EF4-FFF2-40B4-BE49-F238E27FC236}">
                  <a16:creationId xmlns:a16="http://schemas.microsoft.com/office/drawing/2014/main" id="{0DAD7074-FE53-4493-BF7F-0013D7836EFA}"/>
                </a:ext>
              </a:extLst>
            </p:cNvPr>
            <p:cNvSpPr/>
            <p:nvPr/>
          </p:nvSpPr>
          <p:spPr>
            <a:xfrm>
              <a:off x="3723004" y="3294231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6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40 h 465935"/>
                <a:gd name="connsiteX8" fmla="*/ 363569 w 485159"/>
                <a:gd name="connsiteY8" fmla="*/ 132404 h 465935"/>
                <a:gd name="connsiteX9" fmla="*/ 328006 w 485159"/>
                <a:gd name="connsiteY9" fmla="*/ 141055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40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5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9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388">
              <a:extLst>
                <a:ext uri="{FF2B5EF4-FFF2-40B4-BE49-F238E27FC236}">
                  <a16:creationId xmlns:a16="http://schemas.microsoft.com/office/drawing/2014/main" id="{B3ED2CDE-5569-49D4-8E70-43A54868D416}"/>
                </a:ext>
              </a:extLst>
            </p:cNvPr>
            <p:cNvSpPr/>
            <p:nvPr/>
          </p:nvSpPr>
          <p:spPr>
            <a:xfrm>
              <a:off x="3431283" y="3022936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6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2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5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0"/>
                    <a:pt x="864588" y="708395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6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389">
              <a:extLst>
                <a:ext uri="{FF2B5EF4-FFF2-40B4-BE49-F238E27FC236}">
                  <a16:creationId xmlns:a16="http://schemas.microsoft.com/office/drawing/2014/main" id="{992F1116-52A0-4DB0-A8C2-3D632692DBD5}"/>
                </a:ext>
              </a:extLst>
            </p:cNvPr>
            <p:cNvSpPr/>
            <p:nvPr/>
          </p:nvSpPr>
          <p:spPr>
            <a:xfrm>
              <a:off x="5309685" y="3294231"/>
              <a:ext cx="485160" cy="465935"/>
            </a:xfrm>
            <a:custGeom>
              <a:avLst/>
              <a:gdLst>
                <a:gd name="connsiteX0" fmla="*/ 242460 w 485160"/>
                <a:gd name="connsiteY0" fmla="*/ 465936 h 465935"/>
                <a:gd name="connsiteX1" fmla="*/ 320556 w 485160"/>
                <a:gd name="connsiteY1" fmla="*/ 390963 h 465935"/>
                <a:gd name="connsiteX2" fmla="*/ 336176 w 485160"/>
                <a:gd name="connsiteY2" fmla="*/ 346989 h 465935"/>
                <a:gd name="connsiteX3" fmla="*/ 332811 w 485160"/>
                <a:gd name="connsiteY3" fmla="*/ 321277 h 465935"/>
                <a:gd name="connsiteX4" fmla="*/ 358283 w 485160"/>
                <a:gd name="connsiteY4" fmla="*/ 324882 h 465935"/>
                <a:gd name="connsiteX5" fmla="*/ 404900 w 485160"/>
                <a:gd name="connsiteY5" fmla="*/ 309983 h 465935"/>
                <a:gd name="connsiteX6" fmla="*/ 485160 w 485160"/>
                <a:gd name="connsiteY6" fmla="*/ 232848 h 465935"/>
                <a:gd name="connsiteX7" fmla="*/ 393847 w 485160"/>
                <a:gd name="connsiteY7" fmla="*/ 145140 h 465935"/>
                <a:gd name="connsiteX8" fmla="*/ 363569 w 485160"/>
                <a:gd name="connsiteY8" fmla="*/ 132404 h 465935"/>
                <a:gd name="connsiteX9" fmla="*/ 328006 w 485160"/>
                <a:gd name="connsiteY9" fmla="*/ 141055 h 465935"/>
                <a:gd name="connsiteX10" fmla="*/ 337858 w 485160"/>
                <a:gd name="connsiteY10" fmla="*/ 109095 h 465935"/>
                <a:gd name="connsiteX11" fmla="*/ 324401 w 485160"/>
                <a:gd name="connsiteY11" fmla="*/ 78577 h 465935"/>
                <a:gd name="connsiteX12" fmla="*/ 242700 w 485160"/>
                <a:gd name="connsiteY12" fmla="*/ 0 h 465935"/>
                <a:gd name="connsiteX13" fmla="*/ 162681 w 485160"/>
                <a:gd name="connsiteY13" fmla="*/ 76895 h 465935"/>
                <a:gd name="connsiteX14" fmla="*/ 148984 w 485160"/>
                <a:gd name="connsiteY14" fmla="*/ 115823 h 465935"/>
                <a:gd name="connsiteX15" fmla="*/ 152589 w 485160"/>
                <a:gd name="connsiteY15" fmla="*/ 141535 h 465935"/>
                <a:gd name="connsiteX16" fmla="*/ 125676 w 485160"/>
                <a:gd name="connsiteY16" fmla="*/ 137931 h 465935"/>
                <a:gd name="connsiteX17" fmla="*/ 85065 w 485160"/>
                <a:gd name="connsiteY17" fmla="*/ 151147 h 465935"/>
                <a:gd name="connsiteX18" fmla="*/ 0 w 485160"/>
                <a:gd name="connsiteY18" fmla="*/ 232848 h 465935"/>
                <a:gd name="connsiteX19" fmla="*/ 85546 w 485160"/>
                <a:gd name="connsiteY19" fmla="*/ 315029 h 465935"/>
                <a:gd name="connsiteX20" fmla="*/ 124474 w 485160"/>
                <a:gd name="connsiteY20" fmla="*/ 327765 h 465935"/>
                <a:gd name="connsiteX21" fmla="*/ 148984 w 485160"/>
                <a:gd name="connsiteY21" fmla="*/ 324641 h 465935"/>
                <a:gd name="connsiteX22" fmla="*/ 146341 w 485160"/>
                <a:gd name="connsiteY22" fmla="*/ 350353 h 465935"/>
                <a:gd name="connsiteX23" fmla="*/ 159798 w 485160"/>
                <a:gd name="connsiteY23" fmla="*/ 386398 h 465935"/>
                <a:gd name="connsiteX24" fmla="*/ 242460 w 485160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60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6" y="321758"/>
                    <a:pt x="404900" y="309983"/>
                  </a:cubicBezTo>
                  <a:lnTo>
                    <a:pt x="485160" y="232848"/>
                  </a:lnTo>
                  <a:lnTo>
                    <a:pt x="393847" y="145140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5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6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390">
              <a:extLst>
                <a:ext uri="{FF2B5EF4-FFF2-40B4-BE49-F238E27FC236}">
                  <a16:creationId xmlns:a16="http://schemas.microsoft.com/office/drawing/2014/main" id="{305BFDBC-38D5-492B-B55F-813E55FC0256}"/>
                </a:ext>
              </a:extLst>
            </p:cNvPr>
            <p:cNvSpPr/>
            <p:nvPr/>
          </p:nvSpPr>
          <p:spPr>
            <a:xfrm>
              <a:off x="5017964" y="3022936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5 w 1068120"/>
                <a:gd name="connsiteY3" fmla="*/ 707434 h 1025827"/>
                <a:gd name="connsiteX4" fmla="*/ 788895 w 1068120"/>
                <a:gd name="connsiteY4" fmla="*/ 715364 h 1025827"/>
                <a:gd name="connsiteX5" fmla="*/ 891261 w 1068120"/>
                <a:gd name="connsiteY5" fmla="*/ 682684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3 w 1068120"/>
                <a:gd name="connsiteY9" fmla="*/ 310464 h 1025827"/>
                <a:gd name="connsiteX10" fmla="*/ 743719 w 1068120"/>
                <a:gd name="connsiteY10" fmla="*/ 240056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2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5 h 1025827"/>
                <a:gd name="connsiteX16" fmla="*/ 276582 w 1068120"/>
                <a:gd name="connsiteY16" fmla="*/ 304216 h 1025827"/>
                <a:gd name="connsiteX17" fmla="*/ 187192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353 h 1025827"/>
                <a:gd name="connsiteX23" fmla="*/ 351555 w 1068120"/>
                <a:gd name="connsiteY23" fmla="*/ 85065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0"/>
                    <a:pt x="864589" y="708395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6"/>
                  </a:lnTo>
                  <a:cubicBezTo>
                    <a:pt x="743238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353"/>
                  </a:lnTo>
                  <a:cubicBezTo>
                    <a:pt x="319114" y="800669"/>
                    <a:pt x="329928" y="829745"/>
                    <a:pt x="351555" y="85065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391">
              <a:extLst>
                <a:ext uri="{FF2B5EF4-FFF2-40B4-BE49-F238E27FC236}">
                  <a16:creationId xmlns:a16="http://schemas.microsoft.com/office/drawing/2014/main" id="{22E59FE7-EA5A-4A42-A3A9-E90B7603B93A}"/>
                </a:ext>
              </a:extLst>
            </p:cNvPr>
            <p:cNvSpPr/>
            <p:nvPr/>
          </p:nvSpPr>
          <p:spPr>
            <a:xfrm>
              <a:off x="3723004" y="4766530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6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6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9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392">
              <a:extLst>
                <a:ext uri="{FF2B5EF4-FFF2-40B4-BE49-F238E27FC236}">
                  <a16:creationId xmlns:a16="http://schemas.microsoft.com/office/drawing/2014/main" id="{24101CCA-2A8C-4DAE-90C1-44467DE3A0BA}"/>
                </a:ext>
              </a:extLst>
            </p:cNvPr>
            <p:cNvSpPr/>
            <p:nvPr/>
          </p:nvSpPr>
          <p:spPr>
            <a:xfrm>
              <a:off x="3431283" y="4495235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3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6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2 w 1068119"/>
                <a:gd name="connsiteY17" fmla="*/ 333051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5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0"/>
                    <a:pt x="864588" y="708395"/>
                    <a:pt x="891261" y="682683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6"/>
                  </a:lnTo>
                  <a:cubicBezTo>
                    <a:pt x="743239" y="214825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1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393">
              <a:extLst>
                <a:ext uri="{FF2B5EF4-FFF2-40B4-BE49-F238E27FC236}">
                  <a16:creationId xmlns:a16="http://schemas.microsoft.com/office/drawing/2014/main" id="{F9A4B374-CBDC-4084-9AAC-4E5412899069}"/>
                </a:ext>
              </a:extLst>
            </p:cNvPr>
            <p:cNvSpPr/>
            <p:nvPr/>
          </p:nvSpPr>
          <p:spPr>
            <a:xfrm>
              <a:off x="5309685" y="4766530"/>
              <a:ext cx="485160" cy="465935"/>
            </a:xfrm>
            <a:custGeom>
              <a:avLst/>
              <a:gdLst>
                <a:gd name="connsiteX0" fmla="*/ 242460 w 485160"/>
                <a:gd name="connsiteY0" fmla="*/ 465936 h 465935"/>
                <a:gd name="connsiteX1" fmla="*/ 320556 w 485160"/>
                <a:gd name="connsiteY1" fmla="*/ 390963 h 465935"/>
                <a:gd name="connsiteX2" fmla="*/ 336176 w 485160"/>
                <a:gd name="connsiteY2" fmla="*/ 346989 h 465935"/>
                <a:gd name="connsiteX3" fmla="*/ 332811 w 485160"/>
                <a:gd name="connsiteY3" fmla="*/ 321277 h 465935"/>
                <a:gd name="connsiteX4" fmla="*/ 358283 w 485160"/>
                <a:gd name="connsiteY4" fmla="*/ 324882 h 465935"/>
                <a:gd name="connsiteX5" fmla="*/ 404900 w 485160"/>
                <a:gd name="connsiteY5" fmla="*/ 309983 h 465935"/>
                <a:gd name="connsiteX6" fmla="*/ 485160 w 485160"/>
                <a:gd name="connsiteY6" fmla="*/ 232848 h 465935"/>
                <a:gd name="connsiteX7" fmla="*/ 393847 w 485160"/>
                <a:gd name="connsiteY7" fmla="*/ 145139 h 465935"/>
                <a:gd name="connsiteX8" fmla="*/ 363569 w 485160"/>
                <a:gd name="connsiteY8" fmla="*/ 132404 h 465935"/>
                <a:gd name="connsiteX9" fmla="*/ 328006 w 485160"/>
                <a:gd name="connsiteY9" fmla="*/ 141054 h 465935"/>
                <a:gd name="connsiteX10" fmla="*/ 337858 w 485160"/>
                <a:gd name="connsiteY10" fmla="*/ 109095 h 465935"/>
                <a:gd name="connsiteX11" fmla="*/ 324401 w 485160"/>
                <a:gd name="connsiteY11" fmla="*/ 78577 h 465935"/>
                <a:gd name="connsiteX12" fmla="*/ 242700 w 485160"/>
                <a:gd name="connsiteY12" fmla="*/ 0 h 465935"/>
                <a:gd name="connsiteX13" fmla="*/ 162681 w 485160"/>
                <a:gd name="connsiteY13" fmla="*/ 76895 h 465935"/>
                <a:gd name="connsiteX14" fmla="*/ 148984 w 485160"/>
                <a:gd name="connsiteY14" fmla="*/ 115823 h 465935"/>
                <a:gd name="connsiteX15" fmla="*/ 152589 w 485160"/>
                <a:gd name="connsiteY15" fmla="*/ 141535 h 465935"/>
                <a:gd name="connsiteX16" fmla="*/ 125676 w 485160"/>
                <a:gd name="connsiteY16" fmla="*/ 137931 h 465935"/>
                <a:gd name="connsiteX17" fmla="*/ 85065 w 485160"/>
                <a:gd name="connsiteY17" fmla="*/ 151147 h 465935"/>
                <a:gd name="connsiteX18" fmla="*/ 0 w 485160"/>
                <a:gd name="connsiteY18" fmla="*/ 232848 h 465935"/>
                <a:gd name="connsiteX19" fmla="*/ 85546 w 485160"/>
                <a:gd name="connsiteY19" fmla="*/ 315029 h 465935"/>
                <a:gd name="connsiteX20" fmla="*/ 124474 w 485160"/>
                <a:gd name="connsiteY20" fmla="*/ 327765 h 465935"/>
                <a:gd name="connsiteX21" fmla="*/ 148984 w 485160"/>
                <a:gd name="connsiteY21" fmla="*/ 324641 h 465935"/>
                <a:gd name="connsiteX22" fmla="*/ 146341 w 485160"/>
                <a:gd name="connsiteY22" fmla="*/ 350353 h 465935"/>
                <a:gd name="connsiteX23" fmla="*/ 159798 w 485160"/>
                <a:gd name="connsiteY23" fmla="*/ 386398 h 465935"/>
                <a:gd name="connsiteX24" fmla="*/ 242460 w 485160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60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6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6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394">
              <a:extLst>
                <a:ext uri="{FF2B5EF4-FFF2-40B4-BE49-F238E27FC236}">
                  <a16:creationId xmlns:a16="http://schemas.microsoft.com/office/drawing/2014/main" id="{5DBDF9D2-C241-4047-972E-A65D97273776}"/>
                </a:ext>
              </a:extLst>
            </p:cNvPr>
            <p:cNvSpPr/>
            <p:nvPr/>
          </p:nvSpPr>
          <p:spPr>
            <a:xfrm>
              <a:off x="5017964" y="4495235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5 w 1068120"/>
                <a:gd name="connsiteY3" fmla="*/ 707434 h 1025827"/>
                <a:gd name="connsiteX4" fmla="*/ 788895 w 1068120"/>
                <a:gd name="connsiteY4" fmla="*/ 715364 h 1025827"/>
                <a:gd name="connsiteX5" fmla="*/ 891261 w 1068120"/>
                <a:gd name="connsiteY5" fmla="*/ 682683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3 w 1068120"/>
                <a:gd name="connsiteY9" fmla="*/ 310464 h 1025827"/>
                <a:gd name="connsiteX10" fmla="*/ 743719 w 1068120"/>
                <a:gd name="connsiteY10" fmla="*/ 240056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2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5 h 1025827"/>
                <a:gd name="connsiteX16" fmla="*/ 276582 w 1068120"/>
                <a:gd name="connsiteY16" fmla="*/ 304216 h 1025827"/>
                <a:gd name="connsiteX17" fmla="*/ 187192 w 1068120"/>
                <a:gd name="connsiteY17" fmla="*/ 333051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113 h 1025827"/>
                <a:gd name="connsiteX23" fmla="*/ 351555 w 1068120"/>
                <a:gd name="connsiteY23" fmla="*/ 85041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0"/>
                    <a:pt x="864589" y="708395"/>
                    <a:pt x="891261" y="682683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6"/>
                  </a:lnTo>
                  <a:cubicBezTo>
                    <a:pt x="743238" y="214825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1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395">
              <a:extLst>
                <a:ext uri="{FF2B5EF4-FFF2-40B4-BE49-F238E27FC236}">
                  <a16:creationId xmlns:a16="http://schemas.microsoft.com/office/drawing/2014/main" id="{643B7EC3-D46D-467B-8774-26F181B1F300}"/>
                </a:ext>
              </a:extLst>
            </p:cNvPr>
            <p:cNvSpPr/>
            <p:nvPr/>
          </p:nvSpPr>
          <p:spPr>
            <a:xfrm>
              <a:off x="4533766" y="4029540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8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8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396">
              <a:extLst>
                <a:ext uri="{FF2B5EF4-FFF2-40B4-BE49-F238E27FC236}">
                  <a16:creationId xmlns:a16="http://schemas.microsoft.com/office/drawing/2014/main" id="{EF6E09A8-574C-44A5-B6BF-FD828B137285}"/>
                </a:ext>
              </a:extLst>
            </p:cNvPr>
            <p:cNvSpPr/>
            <p:nvPr/>
          </p:nvSpPr>
          <p:spPr>
            <a:xfrm>
              <a:off x="4242045" y="3758244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6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8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3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2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8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6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1" y="333052"/>
                  </a:cubicBezTo>
                  <a:lnTo>
                    <a:pt x="0" y="512794"/>
                  </a:lnTo>
                  <a:lnTo>
                    <a:pt x="188393" y="693738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30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397">
              <a:extLst>
                <a:ext uri="{FF2B5EF4-FFF2-40B4-BE49-F238E27FC236}">
                  <a16:creationId xmlns:a16="http://schemas.microsoft.com/office/drawing/2014/main" id="{CE53D5AC-EB73-47D6-8597-AE4221C4036D}"/>
                </a:ext>
              </a:extLst>
            </p:cNvPr>
            <p:cNvSpPr/>
            <p:nvPr/>
          </p:nvSpPr>
          <p:spPr>
            <a:xfrm>
              <a:off x="4760606" y="2036030"/>
              <a:ext cx="31238" cy="29803"/>
            </a:xfrm>
            <a:custGeom>
              <a:avLst/>
              <a:gdLst>
                <a:gd name="connsiteX0" fmla="*/ 0 w 31238"/>
                <a:gd name="connsiteY0" fmla="*/ 14905 h 29803"/>
                <a:gd name="connsiteX1" fmla="*/ 15619 w 31238"/>
                <a:gd name="connsiteY1" fmla="*/ 29803 h 29803"/>
                <a:gd name="connsiteX2" fmla="*/ 31238 w 31238"/>
                <a:gd name="connsiteY2" fmla="*/ 14905 h 29803"/>
                <a:gd name="connsiteX3" fmla="*/ 15619 w 31238"/>
                <a:gd name="connsiteY3" fmla="*/ 6 h 29803"/>
                <a:gd name="connsiteX4" fmla="*/ 0 w 31238"/>
                <a:gd name="connsiteY4" fmla="*/ 14905 h 2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803">
                  <a:moveTo>
                    <a:pt x="0" y="14905"/>
                  </a:moveTo>
                  <a:cubicBezTo>
                    <a:pt x="0" y="23075"/>
                    <a:pt x="6968" y="29803"/>
                    <a:pt x="15619" y="29803"/>
                  </a:cubicBezTo>
                  <a:cubicBezTo>
                    <a:pt x="24270" y="29803"/>
                    <a:pt x="31238" y="23075"/>
                    <a:pt x="31238" y="14905"/>
                  </a:cubicBezTo>
                  <a:cubicBezTo>
                    <a:pt x="31238" y="6735"/>
                    <a:pt x="24270" y="6"/>
                    <a:pt x="15619" y="6"/>
                  </a:cubicBezTo>
                  <a:cubicBezTo>
                    <a:pt x="6968" y="-234"/>
                    <a:pt x="0" y="6494"/>
                    <a:pt x="0" y="14905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398">
              <a:extLst>
                <a:ext uri="{FF2B5EF4-FFF2-40B4-BE49-F238E27FC236}">
                  <a16:creationId xmlns:a16="http://schemas.microsoft.com/office/drawing/2014/main" id="{439566BB-D0E1-41D8-93AC-F67375ED5AE8}"/>
                </a:ext>
              </a:extLst>
            </p:cNvPr>
            <p:cNvSpPr/>
            <p:nvPr/>
          </p:nvSpPr>
          <p:spPr>
            <a:xfrm>
              <a:off x="4760606" y="3521071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8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9"/>
                    <a:pt x="6968" y="29797"/>
                    <a:pt x="15619" y="29797"/>
                  </a:cubicBezTo>
                  <a:cubicBezTo>
                    <a:pt x="24270" y="29797"/>
                    <a:pt x="31238" y="23069"/>
                    <a:pt x="31238" y="14898"/>
                  </a:cubicBezTo>
                  <a:cubicBezTo>
                    <a:pt x="31238" y="6728"/>
                    <a:pt x="24270" y="0"/>
                    <a:pt x="15619" y="0"/>
                  </a:cubicBezTo>
                  <a:cubicBezTo>
                    <a:pt x="6968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399">
              <a:extLst>
                <a:ext uri="{FF2B5EF4-FFF2-40B4-BE49-F238E27FC236}">
                  <a16:creationId xmlns:a16="http://schemas.microsoft.com/office/drawing/2014/main" id="{92B2AA64-C660-4994-B034-0CB1074B2B82}"/>
                </a:ext>
              </a:extLst>
            </p:cNvPr>
            <p:cNvSpPr/>
            <p:nvPr/>
          </p:nvSpPr>
          <p:spPr>
            <a:xfrm>
              <a:off x="3877515" y="2708867"/>
              <a:ext cx="175897" cy="169168"/>
            </a:xfrm>
            <a:custGeom>
              <a:avLst/>
              <a:gdLst>
                <a:gd name="connsiteX0" fmla="*/ 0 w 175897"/>
                <a:gd name="connsiteY0" fmla="*/ 84584 h 169168"/>
                <a:gd name="connsiteX1" fmla="*/ 87948 w 175897"/>
                <a:gd name="connsiteY1" fmla="*/ 169169 h 169168"/>
                <a:gd name="connsiteX2" fmla="*/ 175897 w 175897"/>
                <a:gd name="connsiteY2" fmla="*/ 84584 h 169168"/>
                <a:gd name="connsiteX3" fmla="*/ 87948 w 17589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897" h="169168">
                  <a:moveTo>
                    <a:pt x="0" y="84584"/>
                  </a:moveTo>
                  <a:lnTo>
                    <a:pt x="87948" y="169169"/>
                  </a:lnTo>
                  <a:lnTo>
                    <a:pt x="175897" y="84584"/>
                  </a:lnTo>
                  <a:lnTo>
                    <a:pt x="87948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400">
              <a:extLst>
                <a:ext uri="{FF2B5EF4-FFF2-40B4-BE49-F238E27FC236}">
                  <a16:creationId xmlns:a16="http://schemas.microsoft.com/office/drawing/2014/main" id="{CE712644-5A74-424D-A1FF-BA1C9C8F307A}"/>
                </a:ext>
              </a:extLst>
            </p:cNvPr>
            <p:cNvSpPr/>
            <p:nvPr/>
          </p:nvSpPr>
          <p:spPr>
            <a:xfrm>
              <a:off x="3949844" y="2778553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9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8"/>
                    <a:pt x="6968" y="29797"/>
                    <a:pt x="15619" y="29797"/>
                  </a:cubicBezTo>
                  <a:cubicBezTo>
                    <a:pt x="24270" y="29797"/>
                    <a:pt x="31239" y="23068"/>
                    <a:pt x="31239" y="14898"/>
                  </a:cubicBezTo>
                  <a:cubicBezTo>
                    <a:pt x="31239" y="6728"/>
                    <a:pt x="24270" y="0"/>
                    <a:pt x="15619" y="0"/>
                  </a:cubicBezTo>
                  <a:cubicBezTo>
                    <a:pt x="6968" y="0"/>
                    <a:pt x="0" y="648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401">
              <a:extLst>
                <a:ext uri="{FF2B5EF4-FFF2-40B4-BE49-F238E27FC236}">
                  <a16:creationId xmlns:a16="http://schemas.microsoft.com/office/drawing/2014/main" id="{4E4E7FB3-55A9-4CE7-A932-8D8508A7DB80}"/>
                </a:ext>
              </a:extLst>
            </p:cNvPr>
            <p:cNvSpPr/>
            <p:nvPr/>
          </p:nvSpPr>
          <p:spPr>
            <a:xfrm>
              <a:off x="5463955" y="2708867"/>
              <a:ext cx="176138" cy="169168"/>
            </a:xfrm>
            <a:custGeom>
              <a:avLst/>
              <a:gdLst>
                <a:gd name="connsiteX0" fmla="*/ 0 w 176138"/>
                <a:gd name="connsiteY0" fmla="*/ 84584 h 169168"/>
                <a:gd name="connsiteX1" fmla="*/ 88189 w 176138"/>
                <a:gd name="connsiteY1" fmla="*/ 169169 h 169168"/>
                <a:gd name="connsiteX2" fmla="*/ 176138 w 176138"/>
                <a:gd name="connsiteY2" fmla="*/ 84584 h 169168"/>
                <a:gd name="connsiteX3" fmla="*/ 88189 w 176138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8" h="169168">
                  <a:moveTo>
                    <a:pt x="0" y="84584"/>
                  </a:moveTo>
                  <a:lnTo>
                    <a:pt x="88189" y="169169"/>
                  </a:lnTo>
                  <a:lnTo>
                    <a:pt x="176138" y="84584"/>
                  </a:lnTo>
                  <a:lnTo>
                    <a:pt x="8818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402">
              <a:extLst>
                <a:ext uri="{FF2B5EF4-FFF2-40B4-BE49-F238E27FC236}">
                  <a16:creationId xmlns:a16="http://schemas.microsoft.com/office/drawing/2014/main" id="{645727B2-14EA-4BD5-98BC-90AB83773591}"/>
                </a:ext>
              </a:extLst>
            </p:cNvPr>
            <p:cNvSpPr/>
            <p:nvPr/>
          </p:nvSpPr>
          <p:spPr>
            <a:xfrm>
              <a:off x="5536525" y="2778553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20 w 31238"/>
                <a:gd name="connsiteY1" fmla="*/ 29797 h 29796"/>
                <a:gd name="connsiteX2" fmla="*/ 31239 w 31238"/>
                <a:gd name="connsiteY2" fmla="*/ 14898 h 29796"/>
                <a:gd name="connsiteX3" fmla="*/ 15620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8"/>
                    <a:pt x="6969" y="29797"/>
                    <a:pt x="15620" y="29797"/>
                  </a:cubicBezTo>
                  <a:cubicBezTo>
                    <a:pt x="24270" y="29797"/>
                    <a:pt x="31239" y="23068"/>
                    <a:pt x="31239" y="14898"/>
                  </a:cubicBezTo>
                  <a:cubicBezTo>
                    <a:pt x="31239" y="6728"/>
                    <a:pt x="24270" y="0"/>
                    <a:pt x="15620" y="0"/>
                  </a:cubicBezTo>
                  <a:cubicBezTo>
                    <a:pt x="6969" y="0"/>
                    <a:pt x="0" y="648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403">
              <a:extLst>
                <a:ext uri="{FF2B5EF4-FFF2-40B4-BE49-F238E27FC236}">
                  <a16:creationId xmlns:a16="http://schemas.microsoft.com/office/drawing/2014/main" id="{E06A16FE-4118-4FF1-97DD-8B8FA26103F1}"/>
                </a:ext>
              </a:extLst>
            </p:cNvPr>
            <p:cNvSpPr/>
            <p:nvPr/>
          </p:nvSpPr>
          <p:spPr>
            <a:xfrm>
              <a:off x="3877515" y="4187655"/>
              <a:ext cx="175897" cy="169168"/>
            </a:xfrm>
            <a:custGeom>
              <a:avLst/>
              <a:gdLst>
                <a:gd name="connsiteX0" fmla="*/ 0 w 175897"/>
                <a:gd name="connsiteY0" fmla="*/ 84584 h 169168"/>
                <a:gd name="connsiteX1" fmla="*/ 87948 w 175897"/>
                <a:gd name="connsiteY1" fmla="*/ 169169 h 169168"/>
                <a:gd name="connsiteX2" fmla="*/ 175897 w 175897"/>
                <a:gd name="connsiteY2" fmla="*/ 84584 h 169168"/>
                <a:gd name="connsiteX3" fmla="*/ 87948 w 17589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897" h="169168">
                  <a:moveTo>
                    <a:pt x="0" y="84584"/>
                  </a:moveTo>
                  <a:lnTo>
                    <a:pt x="87948" y="169169"/>
                  </a:lnTo>
                  <a:lnTo>
                    <a:pt x="175897" y="84584"/>
                  </a:lnTo>
                  <a:lnTo>
                    <a:pt x="87948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404">
              <a:extLst>
                <a:ext uri="{FF2B5EF4-FFF2-40B4-BE49-F238E27FC236}">
                  <a16:creationId xmlns:a16="http://schemas.microsoft.com/office/drawing/2014/main" id="{C1B174A3-55CA-4276-81A9-2DBF73334602}"/>
                </a:ext>
              </a:extLst>
            </p:cNvPr>
            <p:cNvSpPr/>
            <p:nvPr/>
          </p:nvSpPr>
          <p:spPr>
            <a:xfrm>
              <a:off x="3949844" y="4257335"/>
              <a:ext cx="31238" cy="29803"/>
            </a:xfrm>
            <a:custGeom>
              <a:avLst/>
              <a:gdLst>
                <a:gd name="connsiteX0" fmla="*/ 0 w 31238"/>
                <a:gd name="connsiteY0" fmla="*/ 14905 h 29803"/>
                <a:gd name="connsiteX1" fmla="*/ 15619 w 31238"/>
                <a:gd name="connsiteY1" fmla="*/ 29803 h 29803"/>
                <a:gd name="connsiteX2" fmla="*/ 31239 w 31238"/>
                <a:gd name="connsiteY2" fmla="*/ 14905 h 29803"/>
                <a:gd name="connsiteX3" fmla="*/ 15619 w 31238"/>
                <a:gd name="connsiteY3" fmla="*/ 6 h 29803"/>
                <a:gd name="connsiteX4" fmla="*/ 0 w 31238"/>
                <a:gd name="connsiteY4" fmla="*/ 14905 h 2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803">
                  <a:moveTo>
                    <a:pt x="0" y="14905"/>
                  </a:moveTo>
                  <a:cubicBezTo>
                    <a:pt x="0" y="23075"/>
                    <a:pt x="6968" y="29803"/>
                    <a:pt x="15619" y="29803"/>
                  </a:cubicBezTo>
                  <a:cubicBezTo>
                    <a:pt x="24270" y="29803"/>
                    <a:pt x="31239" y="23075"/>
                    <a:pt x="31239" y="14905"/>
                  </a:cubicBezTo>
                  <a:cubicBezTo>
                    <a:pt x="31239" y="6735"/>
                    <a:pt x="24270" y="6"/>
                    <a:pt x="15619" y="6"/>
                  </a:cubicBezTo>
                  <a:cubicBezTo>
                    <a:pt x="6968" y="-234"/>
                    <a:pt x="0" y="6494"/>
                    <a:pt x="0" y="14905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405">
              <a:extLst>
                <a:ext uri="{FF2B5EF4-FFF2-40B4-BE49-F238E27FC236}">
                  <a16:creationId xmlns:a16="http://schemas.microsoft.com/office/drawing/2014/main" id="{905485BD-D9DB-4C69-BD73-DB82A1565444}"/>
                </a:ext>
              </a:extLst>
            </p:cNvPr>
            <p:cNvSpPr/>
            <p:nvPr/>
          </p:nvSpPr>
          <p:spPr>
            <a:xfrm>
              <a:off x="5463955" y="4187655"/>
              <a:ext cx="176138" cy="169168"/>
            </a:xfrm>
            <a:custGeom>
              <a:avLst/>
              <a:gdLst>
                <a:gd name="connsiteX0" fmla="*/ 0 w 176138"/>
                <a:gd name="connsiteY0" fmla="*/ 84584 h 169168"/>
                <a:gd name="connsiteX1" fmla="*/ 88189 w 176138"/>
                <a:gd name="connsiteY1" fmla="*/ 169169 h 169168"/>
                <a:gd name="connsiteX2" fmla="*/ 176138 w 176138"/>
                <a:gd name="connsiteY2" fmla="*/ 84584 h 169168"/>
                <a:gd name="connsiteX3" fmla="*/ 88189 w 176138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8" h="169168">
                  <a:moveTo>
                    <a:pt x="0" y="84584"/>
                  </a:moveTo>
                  <a:lnTo>
                    <a:pt x="88189" y="169169"/>
                  </a:lnTo>
                  <a:lnTo>
                    <a:pt x="176138" y="84584"/>
                  </a:lnTo>
                  <a:lnTo>
                    <a:pt x="8818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406">
              <a:extLst>
                <a:ext uri="{FF2B5EF4-FFF2-40B4-BE49-F238E27FC236}">
                  <a16:creationId xmlns:a16="http://schemas.microsoft.com/office/drawing/2014/main" id="{70A7CCBF-4407-4CF7-9CA7-A18CD75ECE75}"/>
                </a:ext>
              </a:extLst>
            </p:cNvPr>
            <p:cNvSpPr/>
            <p:nvPr/>
          </p:nvSpPr>
          <p:spPr>
            <a:xfrm>
              <a:off x="5536525" y="4257335"/>
              <a:ext cx="31238" cy="29803"/>
            </a:xfrm>
            <a:custGeom>
              <a:avLst/>
              <a:gdLst>
                <a:gd name="connsiteX0" fmla="*/ 0 w 31238"/>
                <a:gd name="connsiteY0" fmla="*/ 14905 h 29803"/>
                <a:gd name="connsiteX1" fmla="*/ 15620 w 31238"/>
                <a:gd name="connsiteY1" fmla="*/ 29803 h 29803"/>
                <a:gd name="connsiteX2" fmla="*/ 31239 w 31238"/>
                <a:gd name="connsiteY2" fmla="*/ 14905 h 29803"/>
                <a:gd name="connsiteX3" fmla="*/ 15620 w 31238"/>
                <a:gd name="connsiteY3" fmla="*/ 6 h 29803"/>
                <a:gd name="connsiteX4" fmla="*/ 0 w 31238"/>
                <a:gd name="connsiteY4" fmla="*/ 14905 h 2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803">
                  <a:moveTo>
                    <a:pt x="0" y="14905"/>
                  </a:moveTo>
                  <a:cubicBezTo>
                    <a:pt x="0" y="23075"/>
                    <a:pt x="6969" y="29803"/>
                    <a:pt x="15620" y="29803"/>
                  </a:cubicBezTo>
                  <a:cubicBezTo>
                    <a:pt x="24270" y="29803"/>
                    <a:pt x="31239" y="23075"/>
                    <a:pt x="31239" y="14905"/>
                  </a:cubicBezTo>
                  <a:cubicBezTo>
                    <a:pt x="31239" y="6735"/>
                    <a:pt x="24270" y="6"/>
                    <a:pt x="15620" y="6"/>
                  </a:cubicBezTo>
                  <a:cubicBezTo>
                    <a:pt x="6969" y="-234"/>
                    <a:pt x="0" y="6494"/>
                    <a:pt x="0" y="14905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407">
              <a:extLst>
                <a:ext uri="{FF2B5EF4-FFF2-40B4-BE49-F238E27FC236}">
                  <a16:creationId xmlns:a16="http://schemas.microsoft.com/office/drawing/2014/main" id="{7DEDA706-EBC4-4979-807D-86EF41244DD6}"/>
                </a:ext>
              </a:extLst>
            </p:cNvPr>
            <p:cNvSpPr/>
            <p:nvPr/>
          </p:nvSpPr>
          <p:spPr>
            <a:xfrm>
              <a:off x="3877515" y="1222150"/>
              <a:ext cx="175897" cy="169169"/>
            </a:xfrm>
            <a:custGeom>
              <a:avLst/>
              <a:gdLst>
                <a:gd name="connsiteX0" fmla="*/ 0 w 175897"/>
                <a:gd name="connsiteY0" fmla="*/ 84585 h 169169"/>
                <a:gd name="connsiteX1" fmla="*/ 87948 w 175897"/>
                <a:gd name="connsiteY1" fmla="*/ 169169 h 169169"/>
                <a:gd name="connsiteX2" fmla="*/ 175897 w 175897"/>
                <a:gd name="connsiteY2" fmla="*/ 84585 h 169169"/>
                <a:gd name="connsiteX3" fmla="*/ 87948 w 175897"/>
                <a:gd name="connsiteY3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897" h="169169">
                  <a:moveTo>
                    <a:pt x="0" y="84585"/>
                  </a:moveTo>
                  <a:lnTo>
                    <a:pt x="87948" y="169169"/>
                  </a:lnTo>
                  <a:lnTo>
                    <a:pt x="175897" y="84585"/>
                  </a:lnTo>
                  <a:lnTo>
                    <a:pt x="87948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408">
              <a:extLst>
                <a:ext uri="{FF2B5EF4-FFF2-40B4-BE49-F238E27FC236}">
                  <a16:creationId xmlns:a16="http://schemas.microsoft.com/office/drawing/2014/main" id="{EC22B7BE-D4F2-4DAA-9044-FD780CE89643}"/>
                </a:ext>
              </a:extLst>
            </p:cNvPr>
            <p:cNvSpPr/>
            <p:nvPr/>
          </p:nvSpPr>
          <p:spPr>
            <a:xfrm>
              <a:off x="3949844" y="1291836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9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9"/>
                    <a:pt x="6968" y="29797"/>
                    <a:pt x="15619" y="29797"/>
                  </a:cubicBezTo>
                  <a:cubicBezTo>
                    <a:pt x="24270" y="29797"/>
                    <a:pt x="31239" y="23069"/>
                    <a:pt x="31239" y="14898"/>
                  </a:cubicBezTo>
                  <a:cubicBezTo>
                    <a:pt x="31239" y="6728"/>
                    <a:pt x="24270" y="0"/>
                    <a:pt x="15619" y="0"/>
                  </a:cubicBezTo>
                  <a:cubicBezTo>
                    <a:pt x="6968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409">
              <a:extLst>
                <a:ext uri="{FF2B5EF4-FFF2-40B4-BE49-F238E27FC236}">
                  <a16:creationId xmlns:a16="http://schemas.microsoft.com/office/drawing/2014/main" id="{E7A6A6F1-E62A-42DE-ADAB-7A541EAAA333}"/>
                </a:ext>
              </a:extLst>
            </p:cNvPr>
            <p:cNvSpPr/>
            <p:nvPr/>
          </p:nvSpPr>
          <p:spPr>
            <a:xfrm>
              <a:off x="2144253" y="1809196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1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1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1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410">
              <a:extLst>
                <a:ext uri="{FF2B5EF4-FFF2-40B4-BE49-F238E27FC236}">
                  <a16:creationId xmlns:a16="http://schemas.microsoft.com/office/drawing/2014/main" id="{F6E58A78-29E5-4B4E-9B61-2ED957850843}"/>
                </a:ext>
              </a:extLst>
            </p:cNvPr>
            <p:cNvSpPr/>
            <p:nvPr/>
          </p:nvSpPr>
          <p:spPr>
            <a:xfrm>
              <a:off x="1852532" y="1537900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8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411">
              <a:extLst>
                <a:ext uri="{FF2B5EF4-FFF2-40B4-BE49-F238E27FC236}">
                  <a16:creationId xmlns:a16="http://schemas.microsoft.com/office/drawing/2014/main" id="{5D487415-D6D9-47F6-BB43-5DBF2C0E34BE}"/>
                </a:ext>
              </a:extLst>
            </p:cNvPr>
            <p:cNvSpPr/>
            <p:nvPr/>
          </p:nvSpPr>
          <p:spPr>
            <a:xfrm>
              <a:off x="1367853" y="1072445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59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59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412">
              <a:extLst>
                <a:ext uri="{FF2B5EF4-FFF2-40B4-BE49-F238E27FC236}">
                  <a16:creationId xmlns:a16="http://schemas.microsoft.com/office/drawing/2014/main" id="{3A5622B4-CB0E-4867-BB6E-0EF91ED0BFAC}"/>
                </a:ext>
              </a:extLst>
            </p:cNvPr>
            <p:cNvSpPr/>
            <p:nvPr/>
          </p:nvSpPr>
          <p:spPr>
            <a:xfrm>
              <a:off x="1076133" y="801150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1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7 h 1025827"/>
                <a:gd name="connsiteX11" fmla="*/ 714162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1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5"/>
                    <a:pt x="732665" y="190796"/>
                    <a:pt x="714162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413">
              <a:extLst>
                <a:ext uri="{FF2B5EF4-FFF2-40B4-BE49-F238E27FC236}">
                  <a16:creationId xmlns:a16="http://schemas.microsoft.com/office/drawing/2014/main" id="{595A1AFE-6ED9-4806-8E51-84D87348BF7E}"/>
                </a:ext>
              </a:extLst>
            </p:cNvPr>
            <p:cNvSpPr/>
            <p:nvPr/>
          </p:nvSpPr>
          <p:spPr>
            <a:xfrm>
              <a:off x="1367853" y="2544264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59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0" y="309983"/>
                  </a:cubicBezTo>
                  <a:lnTo>
                    <a:pt x="485159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414">
              <a:extLst>
                <a:ext uri="{FF2B5EF4-FFF2-40B4-BE49-F238E27FC236}">
                  <a16:creationId xmlns:a16="http://schemas.microsoft.com/office/drawing/2014/main" id="{99760CD7-B415-4F58-A6C3-2F9507110FED}"/>
                </a:ext>
              </a:extLst>
            </p:cNvPr>
            <p:cNvSpPr/>
            <p:nvPr/>
          </p:nvSpPr>
          <p:spPr>
            <a:xfrm>
              <a:off x="1076133" y="2272969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1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7 h 1025827"/>
                <a:gd name="connsiteX11" fmla="*/ 714162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3"/>
                    <a:pt x="745161" y="799709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1" y="319595"/>
                  </a:lnTo>
                  <a:cubicBezTo>
                    <a:pt x="849209" y="302534"/>
                    <a:pt x="825420" y="292442"/>
                    <a:pt x="800429" y="29124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5" y="190796"/>
                    <a:pt x="714162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415">
              <a:extLst>
                <a:ext uri="{FF2B5EF4-FFF2-40B4-BE49-F238E27FC236}">
                  <a16:creationId xmlns:a16="http://schemas.microsoft.com/office/drawing/2014/main" id="{FD31BAFC-EBA1-4107-AB09-01341DADD2CB}"/>
                </a:ext>
              </a:extLst>
            </p:cNvPr>
            <p:cNvSpPr/>
            <p:nvPr/>
          </p:nvSpPr>
          <p:spPr>
            <a:xfrm>
              <a:off x="1367853" y="4023052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59 w 485159"/>
                <a:gd name="connsiteY6" fmla="*/ 232848 h 465935"/>
                <a:gd name="connsiteX7" fmla="*/ 393847 w 485159"/>
                <a:gd name="connsiteY7" fmla="*/ 145140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100 w 485159"/>
                <a:gd name="connsiteY22" fmla="*/ 350353 h 465935"/>
                <a:gd name="connsiteX23" fmla="*/ 15955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59" y="232848"/>
                  </a:lnTo>
                  <a:lnTo>
                    <a:pt x="393847" y="145140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100" y="350353"/>
                  </a:lnTo>
                  <a:cubicBezTo>
                    <a:pt x="144659" y="363569"/>
                    <a:pt x="149705" y="376786"/>
                    <a:pt x="15955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416">
              <a:extLst>
                <a:ext uri="{FF2B5EF4-FFF2-40B4-BE49-F238E27FC236}">
                  <a16:creationId xmlns:a16="http://schemas.microsoft.com/office/drawing/2014/main" id="{598516DC-37BA-4432-93A5-658CBFF32FE8}"/>
                </a:ext>
              </a:extLst>
            </p:cNvPr>
            <p:cNvSpPr/>
            <p:nvPr/>
          </p:nvSpPr>
          <p:spPr>
            <a:xfrm>
              <a:off x="1076133" y="3751756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3 h 1025827"/>
                <a:gd name="connsiteX6" fmla="*/ 1068120 w 1068119"/>
                <a:gd name="connsiteY6" fmla="*/ 512794 h 1025827"/>
                <a:gd name="connsiteX7" fmla="*/ 866991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6 h 1025827"/>
                <a:gd name="connsiteX11" fmla="*/ 714162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0"/>
                    <a:pt x="864588" y="708395"/>
                    <a:pt x="891261" y="682683"/>
                  </a:cubicBezTo>
                  <a:lnTo>
                    <a:pt x="1068120" y="512794"/>
                  </a:lnTo>
                  <a:lnTo>
                    <a:pt x="866991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6"/>
                  </a:lnTo>
                  <a:cubicBezTo>
                    <a:pt x="743239" y="214826"/>
                    <a:pt x="732665" y="190796"/>
                    <a:pt x="714162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417">
              <a:extLst>
                <a:ext uri="{FF2B5EF4-FFF2-40B4-BE49-F238E27FC236}">
                  <a16:creationId xmlns:a16="http://schemas.microsoft.com/office/drawing/2014/main" id="{8A2D7778-FD97-4489-AB47-208183E3117B}"/>
                </a:ext>
              </a:extLst>
            </p:cNvPr>
            <p:cNvSpPr/>
            <p:nvPr/>
          </p:nvSpPr>
          <p:spPr>
            <a:xfrm>
              <a:off x="2144253" y="321036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418">
              <a:extLst>
                <a:ext uri="{FF2B5EF4-FFF2-40B4-BE49-F238E27FC236}">
                  <a16:creationId xmlns:a16="http://schemas.microsoft.com/office/drawing/2014/main" id="{CE9C3950-6E40-48A8-B8AD-F0D26A7FAC7E}"/>
                </a:ext>
              </a:extLst>
            </p:cNvPr>
            <p:cNvSpPr/>
            <p:nvPr/>
          </p:nvSpPr>
          <p:spPr>
            <a:xfrm>
              <a:off x="1852532" y="49741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8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419">
              <a:extLst>
                <a:ext uri="{FF2B5EF4-FFF2-40B4-BE49-F238E27FC236}">
                  <a16:creationId xmlns:a16="http://schemas.microsoft.com/office/drawing/2014/main" id="{A3797C68-DA30-414F-9FA9-332613FED6F5}"/>
                </a:ext>
              </a:extLst>
            </p:cNvPr>
            <p:cNvSpPr/>
            <p:nvPr/>
          </p:nvSpPr>
          <p:spPr>
            <a:xfrm>
              <a:off x="2144253" y="3294231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40 h 465935"/>
                <a:gd name="connsiteX8" fmla="*/ 363569 w 485159"/>
                <a:gd name="connsiteY8" fmla="*/ 132404 h 465935"/>
                <a:gd name="connsiteX9" fmla="*/ 328005 w 485159"/>
                <a:gd name="connsiteY9" fmla="*/ 141055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40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5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420">
              <a:extLst>
                <a:ext uri="{FF2B5EF4-FFF2-40B4-BE49-F238E27FC236}">
                  <a16:creationId xmlns:a16="http://schemas.microsoft.com/office/drawing/2014/main" id="{73EE71BC-4CEB-43A5-88D7-D400EB464BE3}"/>
                </a:ext>
              </a:extLst>
            </p:cNvPr>
            <p:cNvSpPr/>
            <p:nvPr/>
          </p:nvSpPr>
          <p:spPr>
            <a:xfrm>
              <a:off x="1852532" y="3022936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6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1" y="720650"/>
                    <a:pt x="864588" y="708395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6"/>
                  </a:lnTo>
                  <a:cubicBezTo>
                    <a:pt x="743238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421">
              <a:extLst>
                <a:ext uri="{FF2B5EF4-FFF2-40B4-BE49-F238E27FC236}">
                  <a16:creationId xmlns:a16="http://schemas.microsoft.com/office/drawing/2014/main" id="{E3746656-5688-4193-9931-58B3678ACC5B}"/>
                </a:ext>
              </a:extLst>
            </p:cNvPr>
            <p:cNvSpPr/>
            <p:nvPr/>
          </p:nvSpPr>
          <p:spPr>
            <a:xfrm>
              <a:off x="2144253" y="4766530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422">
              <a:extLst>
                <a:ext uri="{FF2B5EF4-FFF2-40B4-BE49-F238E27FC236}">
                  <a16:creationId xmlns:a16="http://schemas.microsoft.com/office/drawing/2014/main" id="{534E0036-8B63-4392-B593-3499744CEFF3}"/>
                </a:ext>
              </a:extLst>
            </p:cNvPr>
            <p:cNvSpPr/>
            <p:nvPr/>
          </p:nvSpPr>
          <p:spPr>
            <a:xfrm>
              <a:off x="1852532" y="4495235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3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6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1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1" y="720650"/>
                    <a:pt x="864588" y="708395"/>
                    <a:pt x="891261" y="682683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6"/>
                  </a:lnTo>
                  <a:cubicBezTo>
                    <a:pt x="743238" y="214825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1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423">
              <a:extLst>
                <a:ext uri="{FF2B5EF4-FFF2-40B4-BE49-F238E27FC236}">
                  <a16:creationId xmlns:a16="http://schemas.microsoft.com/office/drawing/2014/main" id="{5081B67B-3EE9-47FC-948C-117D3D31A421}"/>
                </a:ext>
              </a:extLst>
            </p:cNvPr>
            <p:cNvSpPr/>
            <p:nvPr/>
          </p:nvSpPr>
          <p:spPr>
            <a:xfrm>
              <a:off x="2298764" y="2708867"/>
              <a:ext cx="176137" cy="169168"/>
            </a:xfrm>
            <a:custGeom>
              <a:avLst/>
              <a:gdLst>
                <a:gd name="connsiteX0" fmla="*/ 0 w 176137"/>
                <a:gd name="connsiteY0" fmla="*/ 84584 h 169168"/>
                <a:gd name="connsiteX1" fmla="*/ 87949 w 176137"/>
                <a:gd name="connsiteY1" fmla="*/ 169169 h 169168"/>
                <a:gd name="connsiteX2" fmla="*/ 176138 w 176137"/>
                <a:gd name="connsiteY2" fmla="*/ 84584 h 169168"/>
                <a:gd name="connsiteX3" fmla="*/ 87949 w 17613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8">
                  <a:moveTo>
                    <a:pt x="0" y="84584"/>
                  </a:moveTo>
                  <a:lnTo>
                    <a:pt x="87949" y="169169"/>
                  </a:lnTo>
                  <a:lnTo>
                    <a:pt x="176138" y="84584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424">
              <a:extLst>
                <a:ext uri="{FF2B5EF4-FFF2-40B4-BE49-F238E27FC236}">
                  <a16:creationId xmlns:a16="http://schemas.microsoft.com/office/drawing/2014/main" id="{A4C32401-C823-4B8A-927F-998C1E9AEF96}"/>
                </a:ext>
              </a:extLst>
            </p:cNvPr>
            <p:cNvSpPr/>
            <p:nvPr/>
          </p:nvSpPr>
          <p:spPr>
            <a:xfrm>
              <a:off x="2371093" y="2778553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8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8"/>
                    <a:pt x="6969" y="29797"/>
                    <a:pt x="15619" y="29797"/>
                  </a:cubicBezTo>
                  <a:cubicBezTo>
                    <a:pt x="24270" y="29797"/>
                    <a:pt x="31238" y="23068"/>
                    <a:pt x="31238" y="14898"/>
                  </a:cubicBezTo>
                  <a:cubicBezTo>
                    <a:pt x="31238" y="6728"/>
                    <a:pt x="24270" y="0"/>
                    <a:pt x="15619" y="0"/>
                  </a:cubicBezTo>
                  <a:cubicBezTo>
                    <a:pt x="6969" y="0"/>
                    <a:pt x="0" y="648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425">
              <a:extLst>
                <a:ext uri="{FF2B5EF4-FFF2-40B4-BE49-F238E27FC236}">
                  <a16:creationId xmlns:a16="http://schemas.microsoft.com/office/drawing/2014/main" id="{CA02250F-1825-4B79-B25C-671121C97D87}"/>
                </a:ext>
              </a:extLst>
            </p:cNvPr>
            <p:cNvSpPr/>
            <p:nvPr/>
          </p:nvSpPr>
          <p:spPr>
            <a:xfrm>
              <a:off x="2298764" y="4187655"/>
              <a:ext cx="176137" cy="169168"/>
            </a:xfrm>
            <a:custGeom>
              <a:avLst/>
              <a:gdLst>
                <a:gd name="connsiteX0" fmla="*/ 0 w 176137"/>
                <a:gd name="connsiteY0" fmla="*/ 84584 h 169168"/>
                <a:gd name="connsiteX1" fmla="*/ 87949 w 176137"/>
                <a:gd name="connsiteY1" fmla="*/ 169169 h 169168"/>
                <a:gd name="connsiteX2" fmla="*/ 176138 w 176137"/>
                <a:gd name="connsiteY2" fmla="*/ 84584 h 169168"/>
                <a:gd name="connsiteX3" fmla="*/ 87949 w 17613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8">
                  <a:moveTo>
                    <a:pt x="0" y="84584"/>
                  </a:moveTo>
                  <a:lnTo>
                    <a:pt x="87949" y="169169"/>
                  </a:lnTo>
                  <a:lnTo>
                    <a:pt x="176138" y="84584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426">
              <a:extLst>
                <a:ext uri="{FF2B5EF4-FFF2-40B4-BE49-F238E27FC236}">
                  <a16:creationId xmlns:a16="http://schemas.microsoft.com/office/drawing/2014/main" id="{119B4627-D638-461E-BCB4-FF5C184D6039}"/>
                </a:ext>
              </a:extLst>
            </p:cNvPr>
            <p:cNvSpPr/>
            <p:nvPr/>
          </p:nvSpPr>
          <p:spPr>
            <a:xfrm>
              <a:off x="2371093" y="4257335"/>
              <a:ext cx="31238" cy="29803"/>
            </a:xfrm>
            <a:custGeom>
              <a:avLst/>
              <a:gdLst>
                <a:gd name="connsiteX0" fmla="*/ 0 w 31238"/>
                <a:gd name="connsiteY0" fmla="*/ 14905 h 29803"/>
                <a:gd name="connsiteX1" fmla="*/ 15619 w 31238"/>
                <a:gd name="connsiteY1" fmla="*/ 29803 h 29803"/>
                <a:gd name="connsiteX2" fmla="*/ 31238 w 31238"/>
                <a:gd name="connsiteY2" fmla="*/ 14905 h 29803"/>
                <a:gd name="connsiteX3" fmla="*/ 15619 w 31238"/>
                <a:gd name="connsiteY3" fmla="*/ 6 h 29803"/>
                <a:gd name="connsiteX4" fmla="*/ 0 w 31238"/>
                <a:gd name="connsiteY4" fmla="*/ 14905 h 2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803">
                  <a:moveTo>
                    <a:pt x="0" y="14905"/>
                  </a:moveTo>
                  <a:cubicBezTo>
                    <a:pt x="0" y="23075"/>
                    <a:pt x="6969" y="29803"/>
                    <a:pt x="15619" y="29803"/>
                  </a:cubicBezTo>
                  <a:cubicBezTo>
                    <a:pt x="24270" y="29803"/>
                    <a:pt x="31238" y="23075"/>
                    <a:pt x="31238" y="14905"/>
                  </a:cubicBezTo>
                  <a:cubicBezTo>
                    <a:pt x="31238" y="6735"/>
                    <a:pt x="24270" y="6"/>
                    <a:pt x="15619" y="6"/>
                  </a:cubicBezTo>
                  <a:cubicBezTo>
                    <a:pt x="6969" y="-234"/>
                    <a:pt x="0" y="6494"/>
                    <a:pt x="0" y="14905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427">
              <a:extLst>
                <a:ext uri="{FF2B5EF4-FFF2-40B4-BE49-F238E27FC236}">
                  <a16:creationId xmlns:a16="http://schemas.microsoft.com/office/drawing/2014/main" id="{CF8C70CC-232D-4B12-A097-1EE8E6563FC3}"/>
                </a:ext>
              </a:extLst>
            </p:cNvPr>
            <p:cNvSpPr/>
            <p:nvPr/>
          </p:nvSpPr>
          <p:spPr>
            <a:xfrm>
              <a:off x="2298764" y="1222150"/>
              <a:ext cx="176137" cy="169169"/>
            </a:xfrm>
            <a:custGeom>
              <a:avLst/>
              <a:gdLst>
                <a:gd name="connsiteX0" fmla="*/ 0 w 176137"/>
                <a:gd name="connsiteY0" fmla="*/ 84585 h 169169"/>
                <a:gd name="connsiteX1" fmla="*/ 87949 w 176137"/>
                <a:gd name="connsiteY1" fmla="*/ 169169 h 169169"/>
                <a:gd name="connsiteX2" fmla="*/ 176138 w 176137"/>
                <a:gd name="connsiteY2" fmla="*/ 84585 h 169169"/>
                <a:gd name="connsiteX3" fmla="*/ 87949 w 176137"/>
                <a:gd name="connsiteY3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9">
                  <a:moveTo>
                    <a:pt x="0" y="84585"/>
                  </a:moveTo>
                  <a:lnTo>
                    <a:pt x="87949" y="169169"/>
                  </a:lnTo>
                  <a:lnTo>
                    <a:pt x="176138" y="84585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428">
              <a:extLst>
                <a:ext uri="{FF2B5EF4-FFF2-40B4-BE49-F238E27FC236}">
                  <a16:creationId xmlns:a16="http://schemas.microsoft.com/office/drawing/2014/main" id="{AC1C9A03-FBFD-4693-952F-4D15007BF312}"/>
                </a:ext>
              </a:extLst>
            </p:cNvPr>
            <p:cNvSpPr/>
            <p:nvPr/>
          </p:nvSpPr>
          <p:spPr>
            <a:xfrm>
              <a:off x="2371093" y="1291836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8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9"/>
                    <a:pt x="6969" y="29797"/>
                    <a:pt x="15619" y="29797"/>
                  </a:cubicBezTo>
                  <a:cubicBezTo>
                    <a:pt x="24270" y="29797"/>
                    <a:pt x="31238" y="23069"/>
                    <a:pt x="31238" y="14898"/>
                  </a:cubicBezTo>
                  <a:cubicBezTo>
                    <a:pt x="31238" y="6728"/>
                    <a:pt x="24270" y="0"/>
                    <a:pt x="15619" y="0"/>
                  </a:cubicBezTo>
                  <a:cubicBezTo>
                    <a:pt x="6969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429">
              <a:extLst>
                <a:ext uri="{FF2B5EF4-FFF2-40B4-BE49-F238E27FC236}">
                  <a16:creationId xmlns:a16="http://schemas.microsoft.com/office/drawing/2014/main" id="{E184D430-801C-4C0C-9F01-CA80723B9B27}"/>
                </a:ext>
              </a:extLst>
            </p:cNvPr>
            <p:cNvSpPr/>
            <p:nvPr/>
          </p:nvSpPr>
          <p:spPr>
            <a:xfrm>
              <a:off x="572951" y="1809196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1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1"/>
                  </a:lnTo>
                  <a:cubicBezTo>
                    <a:pt x="375344" y="327285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1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430">
              <a:extLst>
                <a:ext uri="{FF2B5EF4-FFF2-40B4-BE49-F238E27FC236}">
                  <a16:creationId xmlns:a16="http://schemas.microsoft.com/office/drawing/2014/main" id="{FADBE6B5-F830-462D-A81E-060B42B3DFDE}"/>
                </a:ext>
              </a:extLst>
            </p:cNvPr>
            <p:cNvSpPr/>
            <p:nvPr/>
          </p:nvSpPr>
          <p:spPr>
            <a:xfrm>
              <a:off x="281230" y="1537900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2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431">
              <a:extLst>
                <a:ext uri="{FF2B5EF4-FFF2-40B4-BE49-F238E27FC236}">
                  <a16:creationId xmlns:a16="http://schemas.microsoft.com/office/drawing/2014/main" id="{0D537BA5-1284-4F51-89AF-1B9C6F9D8BBA}"/>
                </a:ext>
              </a:extLst>
            </p:cNvPr>
            <p:cNvSpPr/>
            <p:nvPr/>
          </p:nvSpPr>
          <p:spPr>
            <a:xfrm>
              <a:off x="-203448" y="1072445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6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9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432">
              <a:extLst>
                <a:ext uri="{FF2B5EF4-FFF2-40B4-BE49-F238E27FC236}">
                  <a16:creationId xmlns:a16="http://schemas.microsoft.com/office/drawing/2014/main" id="{22EC9056-911C-424D-A7FE-265B5981F5E0}"/>
                </a:ext>
              </a:extLst>
            </p:cNvPr>
            <p:cNvSpPr/>
            <p:nvPr/>
          </p:nvSpPr>
          <p:spPr>
            <a:xfrm>
              <a:off x="-495168" y="801150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6 w 1068120"/>
                <a:gd name="connsiteY3" fmla="*/ 707434 h 1025827"/>
                <a:gd name="connsiteX4" fmla="*/ 788895 w 1068120"/>
                <a:gd name="connsiteY4" fmla="*/ 715364 h 1025827"/>
                <a:gd name="connsiteX5" fmla="*/ 891262 w 1068120"/>
                <a:gd name="connsiteY5" fmla="*/ 682684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2 w 1068120"/>
                <a:gd name="connsiteY9" fmla="*/ 310464 h 1025827"/>
                <a:gd name="connsiteX10" fmla="*/ 743719 w 1068120"/>
                <a:gd name="connsiteY10" fmla="*/ 240057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2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5 h 1025827"/>
                <a:gd name="connsiteX16" fmla="*/ 276582 w 1068120"/>
                <a:gd name="connsiteY16" fmla="*/ 304216 h 1025827"/>
                <a:gd name="connsiteX17" fmla="*/ 187191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978 h 1025827"/>
                <a:gd name="connsiteX20" fmla="*/ 274179 w 1068120"/>
                <a:gd name="connsiteY20" fmla="*/ 721852 h 1025827"/>
                <a:gd name="connsiteX21" fmla="*/ 328246 w 1068120"/>
                <a:gd name="connsiteY21" fmla="*/ 714884 h 1025827"/>
                <a:gd name="connsiteX22" fmla="*/ 322238 w 1068120"/>
                <a:gd name="connsiteY22" fmla="*/ 771353 h 1025827"/>
                <a:gd name="connsiteX23" fmla="*/ 351555 w 1068120"/>
                <a:gd name="connsiteY23" fmla="*/ 85065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1"/>
                    <a:pt x="864589" y="708396"/>
                    <a:pt x="891262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10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5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978"/>
                  </a:lnTo>
                  <a:cubicBezTo>
                    <a:pt x="210981" y="715604"/>
                    <a:pt x="242460" y="725937"/>
                    <a:pt x="274179" y="721852"/>
                  </a:cubicBezTo>
                  <a:lnTo>
                    <a:pt x="328246" y="714884"/>
                  </a:lnTo>
                  <a:lnTo>
                    <a:pt x="322238" y="771353"/>
                  </a:lnTo>
                  <a:cubicBezTo>
                    <a:pt x="319114" y="800670"/>
                    <a:pt x="329928" y="829746"/>
                    <a:pt x="351555" y="85065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433">
              <a:extLst>
                <a:ext uri="{FF2B5EF4-FFF2-40B4-BE49-F238E27FC236}">
                  <a16:creationId xmlns:a16="http://schemas.microsoft.com/office/drawing/2014/main" id="{C148D8E7-B04A-4DAF-B415-B8F27559E0EF}"/>
                </a:ext>
              </a:extLst>
            </p:cNvPr>
            <p:cNvSpPr/>
            <p:nvPr/>
          </p:nvSpPr>
          <p:spPr>
            <a:xfrm>
              <a:off x="-203448" y="2544264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6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9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434">
              <a:extLst>
                <a:ext uri="{FF2B5EF4-FFF2-40B4-BE49-F238E27FC236}">
                  <a16:creationId xmlns:a16="http://schemas.microsoft.com/office/drawing/2014/main" id="{543298DA-AC05-4B01-8E27-0F29A4B7D1F5}"/>
                </a:ext>
              </a:extLst>
            </p:cNvPr>
            <p:cNvSpPr/>
            <p:nvPr/>
          </p:nvSpPr>
          <p:spPr>
            <a:xfrm>
              <a:off x="-495168" y="2272969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6 w 1068120"/>
                <a:gd name="connsiteY3" fmla="*/ 707434 h 1025827"/>
                <a:gd name="connsiteX4" fmla="*/ 788895 w 1068120"/>
                <a:gd name="connsiteY4" fmla="*/ 715364 h 1025827"/>
                <a:gd name="connsiteX5" fmla="*/ 891262 w 1068120"/>
                <a:gd name="connsiteY5" fmla="*/ 682684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2 w 1068120"/>
                <a:gd name="connsiteY9" fmla="*/ 310464 h 1025827"/>
                <a:gd name="connsiteX10" fmla="*/ 743719 w 1068120"/>
                <a:gd name="connsiteY10" fmla="*/ 240057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2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6 h 1025827"/>
                <a:gd name="connsiteX16" fmla="*/ 276582 w 1068120"/>
                <a:gd name="connsiteY16" fmla="*/ 304216 h 1025827"/>
                <a:gd name="connsiteX17" fmla="*/ 187191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113 h 1025827"/>
                <a:gd name="connsiteX23" fmla="*/ 351555 w 1068120"/>
                <a:gd name="connsiteY23" fmla="*/ 85041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3"/>
                    <a:pt x="745161" y="799709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1"/>
                    <a:pt x="864589" y="708396"/>
                    <a:pt x="891262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10" y="302534"/>
                    <a:pt x="825420" y="292442"/>
                    <a:pt x="800429" y="29124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435">
              <a:extLst>
                <a:ext uri="{FF2B5EF4-FFF2-40B4-BE49-F238E27FC236}">
                  <a16:creationId xmlns:a16="http://schemas.microsoft.com/office/drawing/2014/main" id="{4575DFDA-01CC-45D1-BC94-4E1CFF6D749A}"/>
                </a:ext>
              </a:extLst>
            </p:cNvPr>
            <p:cNvSpPr/>
            <p:nvPr/>
          </p:nvSpPr>
          <p:spPr>
            <a:xfrm>
              <a:off x="-203448" y="4023052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6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40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101 w 485159"/>
                <a:gd name="connsiteY22" fmla="*/ 350353 h 465935"/>
                <a:gd name="connsiteX23" fmla="*/ 15955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40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9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101" y="350353"/>
                  </a:lnTo>
                  <a:cubicBezTo>
                    <a:pt x="144659" y="363569"/>
                    <a:pt x="149705" y="376786"/>
                    <a:pt x="15955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436">
              <a:extLst>
                <a:ext uri="{FF2B5EF4-FFF2-40B4-BE49-F238E27FC236}">
                  <a16:creationId xmlns:a16="http://schemas.microsoft.com/office/drawing/2014/main" id="{36F69C5F-26B1-411E-821D-094287990A96}"/>
                </a:ext>
              </a:extLst>
            </p:cNvPr>
            <p:cNvSpPr/>
            <p:nvPr/>
          </p:nvSpPr>
          <p:spPr>
            <a:xfrm>
              <a:off x="-495168" y="3751756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6 w 1068120"/>
                <a:gd name="connsiteY3" fmla="*/ 707434 h 1025827"/>
                <a:gd name="connsiteX4" fmla="*/ 788895 w 1068120"/>
                <a:gd name="connsiteY4" fmla="*/ 715364 h 1025827"/>
                <a:gd name="connsiteX5" fmla="*/ 891262 w 1068120"/>
                <a:gd name="connsiteY5" fmla="*/ 682683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2 w 1068120"/>
                <a:gd name="connsiteY9" fmla="*/ 310464 h 1025827"/>
                <a:gd name="connsiteX10" fmla="*/ 743719 w 1068120"/>
                <a:gd name="connsiteY10" fmla="*/ 240056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2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5 h 1025827"/>
                <a:gd name="connsiteX16" fmla="*/ 276582 w 1068120"/>
                <a:gd name="connsiteY16" fmla="*/ 304216 h 1025827"/>
                <a:gd name="connsiteX17" fmla="*/ 187191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113 h 1025827"/>
                <a:gd name="connsiteX23" fmla="*/ 351555 w 1068120"/>
                <a:gd name="connsiteY23" fmla="*/ 85041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0"/>
                    <a:pt x="864589" y="708395"/>
                    <a:pt x="891262" y="682683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10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6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437">
              <a:extLst>
                <a:ext uri="{FF2B5EF4-FFF2-40B4-BE49-F238E27FC236}">
                  <a16:creationId xmlns:a16="http://schemas.microsoft.com/office/drawing/2014/main" id="{634F68D1-E997-4134-AFB3-0EA39947786E}"/>
                </a:ext>
              </a:extLst>
            </p:cNvPr>
            <p:cNvSpPr/>
            <p:nvPr/>
          </p:nvSpPr>
          <p:spPr>
            <a:xfrm>
              <a:off x="572951" y="321277"/>
              <a:ext cx="485159" cy="465695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438">
              <a:extLst>
                <a:ext uri="{FF2B5EF4-FFF2-40B4-BE49-F238E27FC236}">
                  <a16:creationId xmlns:a16="http://schemas.microsoft.com/office/drawing/2014/main" id="{327BB467-DF24-454A-9DF6-C5A3A8A9DCFB}"/>
                </a:ext>
              </a:extLst>
            </p:cNvPr>
            <p:cNvSpPr/>
            <p:nvPr/>
          </p:nvSpPr>
          <p:spPr>
            <a:xfrm>
              <a:off x="281470" y="49981"/>
              <a:ext cx="1067879" cy="1025587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439">
              <a:extLst>
                <a:ext uri="{FF2B5EF4-FFF2-40B4-BE49-F238E27FC236}">
                  <a16:creationId xmlns:a16="http://schemas.microsoft.com/office/drawing/2014/main" id="{88FDE57B-4D58-44F8-8BAD-411D016BB99A}"/>
                </a:ext>
              </a:extLst>
            </p:cNvPr>
            <p:cNvSpPr/>
            <p:nvPr/>
          </p:nvSpPr>
          <p:spPr>
            <a:xfrm>
              <a:off x="572951" y="3294231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40 h 465935"/>
                <a:gd name="connsiteX8" fmla="*/ 363569 w 485159"/>
                <a:gd name="connsiteY8" fmla="*/ 132404 h 465935"/>
                <a:gd name="connsiteX9" fmla="*/ 328005 w 485159"/>
                <a:gd name="connsiteY9" fmla="*/ 141055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40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5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440">
              <a:extLst>
                <a:ext uri="{FF2B5EF4-FFF2-40B4-BE49-F238E27FC236}">
                  <a16:creationId xmlns:a16="http://schemas.microsoft.com/office/drawing/2014/main" id="{C12C63A9-C023-439D-AC37-743DD30EEE7E}"/>
                </a:ext>
              </a:extLst>
            </p:cNvPr>
            <p:cNvSpPr/>
            <p:nvPr/>
          </p:nvSpPr>
          <p:spPr>
            <a:xfrm>
              <a:off x="281230" y="3022936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6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2" y="720650"/>
                    <a:pt x="864588" y="708395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6"/>
                  </a:lnTo>
                  <a:cubicBezTo>
                    <a:pt x="743239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441">
              <a:extLst>
                <a:ext uri="{FF2B5EF4-FFF2-40B4-BE49-F238E27FC236}">
                  <a16:creationId xmlns:a16="http://schemas.microsoft.com/office/drawing/2014/main" id="{0A39BC36-3123-4E91-9CDA-D4FB779AA4A6}"/>
                </a:ext>
              </a:extLst>
            </p:cNvPr>
            <p:cNvSpPr/>
            <p:nvPr/>
          </p:nvSpPr>
          <p:spPr>
            <a:xfrm>
              <a:off x="572951" y="4766530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442">
              <a:extLst>
                <a:ext uri="{FF2B5EF4-FFF2-40B4-BE49-F238E27FC236}">
                  <a16:creationId xmlns:a16="http://schemas.microsoft.com/office/drawing/2014/main" id="{F7EB2E77-6D91-421B-9A44-C4592B6C22C0}"/>
                </a:ext>
              </a:extLst>
            </p:cNvPr>
            <p:cNvSpPr/>
            <p:nvPr/>
          </p:nvSpPr>
          <p:spPr>
            <a:xfrm>
              <a:off x="281230" y="4495235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3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6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1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2" y="720650"/>
                    <a:pt x="864588" y="708395"/>
                    <a:pt x="891261" y="682683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6"/>
                  </a:lnTo>
                  <a:cubicBezTo>
                    <a:pt x="743239" y="214825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1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443">
              <a:extLst>
                <a:ext uri="{FF2B5EF4-FFF2-40B4-BE49-F238E27FC236}">
                  <a16:creationId xmlns:a16="http://schemas.microsoft.com/office/drawing/2014/main" id="{B76E1A79-3BEB-433B-8817-67F53C71604E}"/>
                </a:ext>
              </a:extLst>
            </p:cNvPr>
            <p:cNvSpPr/>
            <p:nvPr/>
          </p:nvSpPr>
          <p:spPr>
            <a:xfrm>
              <a:off x="727462" y="2708867"/>
              <a:ext cx="176137" cy="169168"/>
            </a:xfrm>
            <a:custGeom>
              <a:avLst/>
              <a:gdLst>
                <a:gd name="connsiteX0" fmla="*/ 0 w 176137"/>
                <a:gd name="connsiteY0" fmla="*/ 84584 h 169168"/>
                <a:gd name="connsiteX1" fmla="*/ 87949 w 176137"/>
                <a:gd name="connsiteY1" fmla="*/ 169169 h 169168"/>
                <a:gd name="connsiteX2" fmla="*/ 176138 w 176137"/>
                <a:gd name="connsiteY2" fmla="*/ 84584 h 169168"/>
                <a:gd name="connsiteX3" fmla="*/ 87949 w 17613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8">
                  <a:moveTo>
                    <a:pt x="0" y="84584"/>
                  </a:moveTo>
                  <a:lnTo>
                    <a:pt x="87949" y="169169"/>
                  </a:lnTo>
                  <a:lnTo>
                    <a:pt x="176138" y="84584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444">
              <a:extLst>
                <a:ext uri="{FF2B5EF4-FFF2-40B4-BE49-F238E27FC236}">
                  <a16:creationId xmlns:a16="http://schemas.microsoft.com/office/drawing/2014/main" id="{283A7015-516A-490F-BBBE-91BA2B1ED802}"/>
                </a:ext>
              </a:extLst>
            </p:cNvPr>
            <p:cNvSpPr/>
            <p:nvPr/>
          </p:nvSpPr>
          <p:spPr>
            <a:xfrm>
              <a:off x="800031" y="2778553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9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8"/>
                    <a:pt x="6969" y="29797"/>
                    <a:pt x="15619" y="29797"/>
                  </a:cubicBezTo>
                  <a:cubicBezTo>
                    <a:pt x="24270" y="29797"/>
                    <a:pt x="31239" y="23068"/>
                    <a:pt x="31239" y="14898"/>
                  </a:cubicBezTo>
                  <a:cubicBezTo>
                    <a:pt x="31239" y="6728"/>
                    <a:pt x="24270" y="0"/>
                    <a:pt x="15619" y="0"/>
                  </a:cubicBezTo>
                  <a:cubicBezTo>
                    <a:pt x="6969" y="0"/>
                    <a:pt x="0" y="648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445">
              <a:extLst>
                <a:ext uri="{FF2B5EF4-FFF2-40B4-BE49-F238E27FC236}">
                  <a16:creationId xmlns:a16="http://schemas.microsoft.com/office/drawing/2014/main" id="{2A601D95-64CB-4641-B86F-2345D67A0514}"/>
                </a:ext>
              </a:extLst>
            </p:cNvPr>
            <p:cNvSpPr/>
            <p:nvPr/>
          </p:nvSpPr>
          <p:spPr>
            <a:xfrm>
              <a:off x="727462" y="4187655"/>
              <a:ext cx="176137" cy="169168"/>
            </a:xfrm>
            <a:custGeom>
              <a:avLst/>
              <a:gdLst>
                <a:gd name="connsiteX0" fmla="*/ 0 w 176137"/>
                <a:gd name="connsiteY0" fmla="*/ 84584 h 169168"/>
                <a:gd name="connsiteX1" fmla="*/ 87949 w 176137"/>
                <a:gd name="connsiteY1" fmla="*/ 169169 h 169168"/>
                <a:gd name="connsiteX2" fmla="*/ 176138 w 176137"/>
                <a:gd name="connsiteY2" fmla="*/ 84584 h 169168"/>
                <a:gd name="connsiteX3" fmla="*/ 87949 w 17613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8">
                  <a:moveTo>
                    <a:pt x="0" y="84584"/>
                  </a:moveTo>
                  <a:lnTo>
                    <a:pt x="87949" y="169169"/>
                  </a:lnTo>
                  <a:lnTo>
                    <a:pt x="176138" y="84584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446">
              <a:extLst>
                <a:ext uri="{FF2B5EF4-FFF2-40B4-BE49-F238E27FC236}">
                  <a16:creationId xmlns:a16="http://schemas.microsoft.com/office/drawing/2014/main" id="{80E1014D-1369-4512-8930-B4CA9B8A9E90}"/>
                </a:ext>
              </a:extLst>
            </p:cNvPr>
            <p:cNvSpPr/>
            <p:nvPr/>
          </p:nvSpPr>
          <p:spPr>
            <a:xfrm>
              <a:off x="800031" y="4257335"/>
              <a:ext cx="31238" cy="29803"/>
            </a:xfrm>
            <a:custGeom>
              <a:avLst/>
              <a:gdLst>
                <a:gd name="connsiteX0" fmla="*/ 0 w 31238"/>
                <a:gd name="connsiteY0" fmla="*/ 14905 h 29803"/>
                <a:gd name="connsiteX1" fmla="*/ 15619 w 31238"/>
                <a:gd name="connsiteY1" fmla="*/ 29803 h 29803"/>
                <a:gd name="connsiteX2" fmla="*/ 31239 w 31238"/>
                <a:gd name="connsiteY2" fmla="*/ 14905 h 29803"/>
                <a:gd name="connsiteX3" fmla="*/ 15619 w 31238"/>
                <a:gd name="connsiteY3" fmla="*/ 6 h 29803"/>
                <a:gd name="connsiteX4" fmla="*/ 0 w 31238"/>
                <a:gd name="connsiteY4" fmla="*/ 14905 h 2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803">
                  <a:moveTo>
                    <a:pt x="0" y="14905"/>
                  </a:moveTo>
                  <a:cubicBezTo>
                    <a:pt x="0" y="23075"/>
                    <a:pt x="6969" y="29803"/>
                    <a:pt x="15619" y="29803"/>
                  </a:cubicBezTo>
                  <a:cubicBezTo>
                    <a:pt x="24270" y="29803"/>
                    <a:pt x="31239" y="23075"/>
                    <a:pt x="31239" y="14905"/>
                  </a:cubicBezTo>
                  <a:cubicBezTo>
                    <a:pt x="31239" y="6735"/>
                    <a:pt x="24270" y="6"/>
                    <a:pt x="15619" y="6"/>
                  </a:cubicBezTo>
                  <a:cubicBezTo>
                    <a:pt x="6969" y="-234"/>
                    <a:pt x="0" y="6494"/>
                    <a:pt x="0" y="14905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447">
              <a:extLst>
                <a:ext uri="{FF2B5EF4-FFF2-40B4-BE49-F238E27FC236}">
                  <a16:creationId xmlns:a16="http://schemas.microsoft.com/office/drawing/2014/main" id="{E94919F9-D5B2-4B95-B5EE-E158EF124AB5}"/>
                </a:ext>
              </a:extLst>
            </p:cNvPr>
            <p:cNvSpPr/>
            <p:nvPr/>
          </p:nvSpPr>
          <p:spPr>
            <a:xfrm>
              <a:off x="727462" y="1222150"/>
              <a:ext cx="176137" cy="169169"/>
            </a:xfrm>
            <a:custGeom>
              <a:avLst/>
              <a:gdLst>
                <a:gd name="connsiteX0" fmla="*/ 0 w 176137"/>
                <a:gd name="connsiteY0" fmla="*/ 84585 h 169169"/>
                <a:gd name="connsiteX1" fmla="*/ 87949 w 176137"/>
                <a:gd name="connsiteY1" fmla="*/ 169169 h 169169"/>
                <a:gd name="connsiteX2" fmla="*/ 176138 w 176137"/>
                <a:gd name="connsiteY2" fmla="*/ 84585 h 169169"/>
                <a:gd name="connsiteX3" fmla="*/ 87949 w 176137"/>
                <a:gd name="connsiteY3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9">
                  <a:moveTo>
                    <a:pt x="0" y="84585"/>
                  </a:moveTo>
                  <a:lnTo>
                    <a:pt x="87949" y="169169"/>
                  </a:lnTo>
                  <a:lnTo>
                    <a:pt x="176138" y="84585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448">
              <a:extLst>
                <a:ext uri="{FF2B5EF4-FFF2-40B4-BE49-F238E27FC236}">
                  <a16:creationId xmlns:a16="http://schemas.microsoft.com/office/drawing/2014/main" id="{B7AC7BC9-30E4-489C-82F0-A91A6232CE95}"/>
                </a:ext>
              </a:extLst>
            </p:cNvPr>
            <p:cNvSpPr/>
            <p:nvPr/>
          </p:nvSpPr>
          <p:spPr>
            <a:xfrm>
              <a:off x="800031" y="1291836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9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9"/>
                    <a:pt x="6969" y="29797"/>
                    <a:pt x="15619" y="29797"/>
                  </a:cubicBezTo>
                  <a:cubicBezTo>
                    <a:pt x="24270" y="29797"/>
                    <a:pt x="31239" y="23069"/>
                    <a:pt x="31239" y="14898"/>
                  </a:cubicBezTo>
                  <a:cubicBezTo>
                    <a:pt x="31239" y="6728"/>
                    <a:pt x="24270" y="0"/>
                    <a:pt x="15619" y="0"/>
                  </a:cubicBezTo>
                  <a:cubicBezTo>
                    <a:pt x="6969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449">
              <a:extLst>
                <a:ext uri="{FF2B5EF4-FFF2-40B4-BE49-F238E27FC236}">
                  <a16:creationId xmlns:a16="http://schemas.microsoft.com/office/drawing/2014/main" id="{808FF1C6-16FD-4CCD-89BF-0C609FE813C4}"/>
                </a:ext>
              </a:extLst>
            </p:cNvPr>
            <p:cNvSpPr/>
            <p:nvPr/>
          </p:nvSpPr>
          <p:spPr>
            <a:xfrm>
              <a:off x="3099914" y="1973078"/>
              <a:ext cx="176137" cy="169169"/>
            </a:xfrm>
            <a:custGeom>
              <a:avLst/>
              <a:gdLst>
                <a:gd name="connsiteX0" fmla="*/ 0 w 176137"/>
                <a:gd name="connsiteY0" fmla="*/ 84584 h 169169"/>
                <a:gd name="connsiteX1" fmla="*/ 87948 w 176137"/>
                <a:gd name="connsiteY1" fmla="*/ 169169 h 169169"/>
                <a:gd name="connsiteX2" fmla="*/ 176138 w 176137"/>
                <a:gd name="connsiteY2" fmla="*/ 84584 h 169169"/>
                <a:gd name="connsiteX3" fmla="*/ 87948 w 176137"/>
                <a:gd name="connsiteY3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9">
                  <a:moveTo>
                    <a:pt x="0" y="84584"/>
                  </a:moveTo>
                  <a:lnTo>
                    <a:pt x="87948" y="169169"/>
                  </a:lnTo>
                  <a:lnTo>
                    <a:pt x="176138" y="84584"/>
                  </a:lnTo>
                  <a:lnTo>
                    <a:pt x="87948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450">
              <a:extLst>
                <a:ext uri="{FF2B5EF4-FFF2-40B4-BE49-F238E27FC236}">
                  <a16:creationId xmlns:a16="http://schemas.microsoft.com/office/drawing/2014/main" id="{88070FCC-0CFF-4520-A408-DCB038E4FBED}"/>
                </a:ext>
              </a:extLst>
            </p:cNvPr>
            <p:cNvSpPr/>
            <p:nvPr/>
          </p:nvSpPr>
          <p:spPr>
            <a:xfrm>
              <a:off x="3172483" y="2042764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20 w 31238"/>
                <a:gd name="connsiteY1" fmla="*/ 29797 h 29796"/>
                <a:gd name="connsiteX2" fmla="*/ 31239 w 31238"/>
                <a:gd name="connsiteY2" fmla="*/ 14898 h 29796"/>
                <a:gd name="connsiteX3" fmla="*/ 15620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8"/>
                    <a:pt x="6969" y="29797"/>
                    <a:pt x="15620" y="29797"/>
                  </a:cubicBezTo>
                  <a:cubicBezTo>
                    <a:pt x="24270" y="29797"/>
                    <a:pt x="31239" y="23068"/>
                    <a:pt x="31239" y="14898"/>
                  </a:cubicBezTo>
                  <a:cubicBezTo>
                    <a:pt x="31239" y="6728"/>
                    <a:pt x="24270" y="0"/>
                    <a:pt x="15620" y="0"/>
                  </a:cubicBezTo>
                  <a:cubicBezTo>
                    <a:pt x="6969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451">
              <a:extLst>
                <a:ext uri="{FF2B5EF4-FFF2-40B4-BE49-F238E27FC236}">
                  <a16:creationId xmlns:a16="http://schemas.microsoft.com/office/drawing/2014/main" id="{185D8CAF-CAAD-4951-A007-DF7AB023D437}"/>
                </a:ext>
              </a:extLst>
            </p:cNvPr>
            <p:cNvSpPr/>
            <p:nvPr/>
          </p:nvSpPr>
          <p:spPr>
            <a:xfrm>
              <a:off x="1528612" y="1973078"/>
              <a:ext cx="176137" cy="169169"/>
            </a:xfrm>
            <a:custGeom>
              <a:avLst/>
              <a:gdLst>
                <a:gd name="connsiteX0" fmla="*/ 0 w 176137"/>
                <a:gd name="connsiteY0" fmla="*/ 84584 h 169169"/>
                <a:gd name="connsiteX1" fmla="*/ 88189 w 176137"/>
                <a:gd name="connsiteY1" fmla="*/ 169169 h 169169"/>
                <a:gd name="connsiteX2" fmla="*/ 176138 w 176137"/>
                <a:gd name="connsiteY2" fmla="*/ 84584 h 169169"/>
                <a:gd name="connsiteX3" fmla="*/ 88189 w 176137"/>
                <a:gd name="connsiteY3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9">
                  <a:moveTo>
                    <a:pt x="0" y="84584"/>
                  </a:moveTo>
                  <a:lnTo>
                    <a:pt x="88189" y="169169"/>
                  </a:lnTo>
                  <a:lnTo>
                    <a:pt x="176138" y="84584"/>
                  </a:lnTo>
                  <a:lnTo>
                    <a:pt x="8818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3" name="Freeform: Shape 452">
              <a:extLst>
                <a:ext uri="{FF2B5EF4-FFF2-40B4-BE49-F238E27FC236}">
                  <a16:creationId xmlns:a16="http://schemas.microsoft.com/office/drawing/2014/main" id="{10DAA9F4-8758-4F57-8997-B992B5E879DB}"/>
                </a:ext>
              </a:extLst>
            </p:cNvPr>
            <p:cNvSpPr/>
            <p:nvPr/>
          </p:nvSpPr>
          <p:spPr>
            <a:xfrm>
              <a:off x="1601182" y="2042764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8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8"/>
                    <a:pt x="6969" y="29797"/>
                    <a:pt x="15619" y="29797"/>
                  </a:cubicBezTo>
                  <a:cubicBezTo>
                    <a:pt x="24270" y="29797"/>
                    <a:pt x="31238" y="23068"/>
                    <a:pt x="31238" y="14898"/>
                  </a:cubicBezTo>
                  <a:cubicBezTo>
                    <a:pt x="31238" y="6728"/>
                    <a:pt x="24270" y="0"/>
                    <a:pt x="15619" y="0"/>
                  </a:cubicBezTo>
                  <a:cubicBezTo>
                    <a:pt x="6969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4" name="Freeform: Shape 453">
              <a:extLst>
                <a:ext uri="{FF2B5EF4-FFF2-40B4-BE49-F238E27FC236}">
                  <a16:creationId xmlns:a16="http://schemas.microsoft.com/office/drawing/2014/main" id="{D933A1CF-FB01-465B-8414-C3C1997A334D}"/>
                </a:ext>
              </a:extLst>
            </p:cNvPr>
            <p:cNvSpPr/>
            <p:nvPr/>
          </p:nvSpPr>
          <p:spPr>
            <a:xfrm>
              <a:off x="3099914" y="3451385"/>
              <a:ext cx="176137" cy="169168"/>
            </a:xfrm>
            <a:custGeom>
              <a:avLst/>
              <a:gdLst>
                <a:gd name="connsiteX0" fmla="*/ 0 w 176137"/>
                <a:gd name="connsiteY0" fmla="*/ 84584 h 169168"/>
                <a:gd name="connsiteX1" fmla="*/ 87948 w 176137"/>
                <a:gd name="connsiteY1" fmla="*/ 169169 h 169168"/>
                <a:gd name="connsiteX2" fmla="*/ 176138 w 176137"/>
                <a:gd name="connsiteY2" fmla="*/ 84584 h 169168"/>
                <a:gd name="connsiteX3" fmla="*/ 87948 w 17613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8">
                  <a:moveTo>
                    <a:pt x="0" y="84584"/>
                  </a:moveTo>
                  <a:lnTo>
                    <a:pt x="87948" y="169169"/>
                  </a:lnTo>
                  <a:lnTo>
                    <a:pt x="176138" y="84584"/>
                  </a:lnTo>
                  <a:lnTo>
                    <a:pt x="87948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454">
              <a:extLst>
                <a:ext uri="{FF2B5EF4-FFF2-40B4-BE49-F238E27FC236}">
                  <a16:creationId xmlns:a16="http://schemas.microsoft.com/office/drawing/2014/main" id="{F5E3FB3F-BDED-4C86-8D43-EA137902B273}"/>
                </a:ext>
              </a:extLst>
            </p:cNvPr>
            <p:cNvSpPr/>
            <p:nvPr/>
          </p:nvSpPr>
          <p:spPr>
            <a:xfrm>
              <a:off x="3172483" y="3521071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20 w 31238"/>
                <a:gd name="connsiteY1" fmla="*/ 29797 h 29796"/>
                <a:gd name="connsiteX2" fmla="*/ 31239 w 31238"/>
                <a:gd name="connsiteY2" fmla="*/ 14898 h 29796"/>
                <a:gd name="connsiteX3" fmla="*/ 15620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9"/>
                    <a:pt x="6969" y="29797"/>
                    <a:pt x="15620" y="29797"/>
                  </a:cubicBezTo>
                  <a:cubicBezTo>
                    <a:pt x="24270" y="29797"/>
                    <a:pt x="31239" y="23069"/>
                    <a:pt x="31239" y="14898"/>
                  </a:cubicBezTo>
                  <a:cubicBezTo>
                    <a:pt x="31239" y="6728"/>
                    <a:pt x="24270" y="0"/>
                    <a:pt x="15620" y="0"/>
                  </a:cubicBezTo>
                  <a:cubicBezTo>
                    <a:pt x="6969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" name="Freeform: Shape 455">
              <a:extLst>
                <a:ext uri="{FF2B5EF4-FFF2-40B4-BE49-F238E27FC236}">
                  <a16:creationId xmlns:a16="http://schemas.microsoft.com/office/drawing/2014/main" id="{D26C151F-9304-49FF-A81B-3B3A5B74A20C}"/>
                </a:ext>
              </a:extLst>
            </p:cNvPr>
            <p:cNvSpPr/>
            <p:nvPr/>
          </p:nvSpPr>
          <p:spPr>
            <a:xfrm>
              <a:off x="1528612" y="3451385"/>
              <a:ext cx="176137" cy="169168"/>
            </a:xfrm>
            <a:custGeom>
              <a:avLst/>
              <a:gdLst>
                <a:gd name="connsiteX0" fmla="*/ 0 w 176137"/>
                <a:gd name="connsiteY0" fmla="*/ 84584 h 169168"/>
                <a:gd name="connsiteX1" fmla="*/ 88189 w 176137"/>
                <a:gd name="connsiteY1" fmla="*/ 169169 h 169168"/>
                <a:gd name="connsiteX2" fmla="*/ 176138 w 176137"/>
                <a:gd name="connsiteY2" fmla="*/ 84584 h 169168"/>
                <a:gd name="connsiteX3" fmla="*/ 88189 w 17613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8">
                  <a:moveTo>
                    <a:pt x="0" y="84584"/>
                  </a:moveTo>
                  <a:lnTo>
                    <a:pt x="88189" y="169169"/>
                  </a:lnTo>
                  <a:lnTo>
                    <a:pt x="176138" y="84584"/>
                  </a:lnTo>
                  <a:lnTo>
                    <a:pt x="8818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456">
              <a:extLst>
                <a:ext uri="{FF2B5EF4-FFF2-40B4-BE49-F238E27FC236}">
                  <a16:creationId xmlns:a16="http://schemas.microsoft.com/office/drawing/2014/main" id="{D78E83F4-08A6-4994-A487-A6DC636F4678}"/>
                </a:ext>
              </a:extLst>
            </p:cNvPr>
            <p:cNvSpPr/>
            <p:nvPr/>
          </p:nvSpPr>
          <p:spPr>
            <a:xfrm>
              <a:off x="1601182" y="3521071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8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9"/>
                    <a:pt x="6969" y="29797"/>
                    <a:pt x="15619" y="29797"/>
                  </a:cubicBezTo>
                  <a:cubicBezTo>
                    <a:pt x="24270" y="29797"/>
                    <a:pt x="31238" y="23069"/>
                    <a:pt x="31238" y="14898"/>
                  </a:cubicBezTo>
                  <a:cubicBezTo>
                    <a:pt x="31238" y="6728"/>
                    <a:pt x="24270" y="0"/>
                    <a:pt x="15619" y="0"/>
                  </a:cubicBezTo>
                  <a:cubicBezTo>
                    <a:pt x="6969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457">
              <a:extLst>
                <a:ext uri="{FF2B5EF4-FFF2-40B4-BE49-F238E27FC236}">
                  <a16:creationId xmlns:a16="http://schemas.microsoft.com/office/drawing/2014/main" id="{4C3818AF-3112-4D83-938D-DAC6715CAEFA}"/>
                </a:ext>
              </a:extLst>
            </p:cNvPr>
            <p:cNvSpPr/>
            <p:nvPr/>
          </p:nvSpPr>
          <p:spPr>
            <a:xfrm>
              <a:off x="5463955" y="1222150"/>
              <a:ext cx="176138" cy="169169"/>
            </a:xfrm>
            <a:custGeom>
              <a:avLst/>
              <a:gdLst>
                <a:gd name="connsiteX0" fmla="*/ 0 w 176138"/>
                <a:gd name="connsiteY0" fmla="*/ 84585 h 169169"/>
                <a:gd name="connsiteX1" fmla="*/ 88189 w 176138"/>
                <a:gd name="connsiteY1" fmla="*/ 169169 h 169169"/>
                <a:gd name="connsiteX2" fmla="*/ 176138 w 176138"/>
                <a:gd name="connsiteY2" fmla="*/ 84585 h 169169"/>
                <a:gd name="connsiteX3" fmla="*/ 88189 w 176138"/>
                <a:gd name="connsiteY3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8" h="169169">
                  <a:moveTo>
                    <a:pt x="0" y="84585"/>
                  </a:moveTo>
                  <a:lnTo>
                    <a:pt x="88189" y="169169"/>
                  </a:lnTo>
                  <a:lnTo>
                    <a:pt x="176138" y="84585"/>
                  </a:lnTo>
                  <a:lnTo>
                    <a:pt x="8818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" name="Freeform: Shape 458">
              <a:extLst>
                <a:ext uri="{FF2B5EF4-FFF2-40B4-BE49-F238E27FC236}">
                  <a16:creationId xmlns:a16="http://schemas.microsoft.com/office/drawing/2014/main" id="{A86C297C-B545-40A7-8195-20B6CAF9F6B6}"/>
                </a:ext>
              </a:extLst>
            </p:cNvPr>
            <p:cNvSpPr/>
            <p:nvPr/>
          </p:nvSpPr>
          <p:spPr>
            <a:xfrm>
              <a:off x="5536525" y="1291836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20 w 31238"/>
                <a:gd name="connsiteY1" fmla="*/ 29797 h 29796"/>
                <a:gd name="connsiteX2" fmla="*/ 31239 w 31238"/>
                <a:gd name="connsiteY2" fmla="*/ 14898 h 29796"/>
                <a:gd name="connsiteX3" fmla="*/ 15620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9"/>
                    <a:pt x="6969" y="29797"/>
                    <a:pt x="15620" y="29797"/>
                  </a:cubicBezTo>
                  <a:cubicBezTo>
                    <a:pt x="24270" y="29797"/>
                    <a:pt x="31239" y="23069"/>
                    <a:pt x="31239" y="14898"/>
                  </a:cubicBezTo>
                  <a:cubicBezTo>
                    <a:pt x="31239" y="6728"/>
                    <a:pt x="24270" y="0"/>
                    <a:pt x="15620" y="0"/>
                  </a:cubicBezTo>
                  <a:cubicBezTo>
                    <a:pt x="6969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20" name="Graphic 3">
            <a:extLst>
              <a:ext uri="{FF2B5EF4-FFF2-40B4-BE49-F238E27FC236}">
                <a16:creationId xmlns:a16="http://schemas.microsoft.com/office/drawing/2014/main" id="{63A06054-56C4-40D8-856F-E0421798E2CE}"/>
              </a:ext>
            </a:extLst>
          </p:cNvPr>
          <p:cNvGrpSpPr/>
          <p:nvPr/>
        </p:nvGrpSpPr>
        <p:grpSpPr>
          <a:xfrm>
            <a:off x="11240763" y="1579066"/>
            <a:ext cx="6886871" cy="5523555"/>
            <a:chOff x="-495168" y="49741"/>
            <a:chExt cx="7360536" cy="5471321"/>
          </a:xfrm>
        </p:grpSpPr>
        <p:sp>
          <p:nvSpPr>
            <p:cNvPr id="121" name="Freeform: Shape 460">
              <a:extLst>
                <a:ext uri="{FF2B5EF4-FFF2-40B4-BE49-F238E27FC236}">
                  <a16:creationId xmlns:a16="http://schemas.microsoft.com/office/drawing/2014/main" id="{0AFBAE16-57B0-4E9B-B613-958E1B1754A0}"/>
                </a:ext>
              </a:extLst>
            </p:cNvPr>
            <p:cNvSpPr/>
            <p:nvPr/>
          </p:nvSpPr>
          <p:spPr>
            <a:xfrm>
              <a:off x="4688277" y="1966350"/>
              <a:ext cx="176137" cy="169169"/>
            </a:xfrm>
            <a:custGeom>
              <a:avLst/>
              <a:gdLst>
                <a:gd name="connsiteX0" fmla="*/ 0 w 176137"/>
                <a:gd name="connsiteY0" fmla="*/ 84584 h 169169"/>
                <a:gd name="connsiteX1" fmla="*/ 87949 w 176137"/>
                <a:gd name="connsiteY1" fmla="*/ 169169 h 169169"/>
                <a:gd name="connsiteX2" fmla="*/ 176138 w 176137"/>
                <a:gd name="connsiteY2" fmla="*/ 84584 h 169169"/>
                <a:gd name="connsiteX3" fmla="*/ 87949 w 176137"/>
                <a:gd name="connsiteY3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9">
                  <a:moveTo>
                    <a:pt x="0" y="84584"/>
                  </a:moveTo>
                  <a:lnTo>
                    <a:pt x="87949" y="169169"/>
                  </a:lnTo>
                  <a:lnTo>
                    <a:pt x="176138" y="84584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2" name="Freeform: Shape 461">
              <a:extLst>
                <a:ext uri="{FF2B5EF4-FFF2-40B4-BE49-F238E27FC236}">
                  <a16:creationId xmlns:a16="http://schemas.microsoft.com/office/drawing/2014/main" id="{7C2270AC-D0E5-4AB8-8DE1-9C27FAF203AF}"/>
                </a:ext>
              </a:extLst>
            </p:cNvPr>
            <p:cNvSpPr/>
            <p:nvPr/>
          </p:nvSpPr>
          <p:spPr>
            <a:xfrm>
              <a:off x="4533766" y="1073887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8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8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3" name="Freeform: Shape 462">
              <a:extLst>
                <a:ext uri="{FF2B5EF4-FFF2-40B4-BE49-F238E27FC236}">
                  <a16:creationId xmlns:a16="http://schemas.microsoft.com/office/drawing/2014/main" id="{68671011-3277-4710-9B97-5AC7D6F67CA5}"/>
                </a:ext>
              </a:extLst>
            </p:cNvPr>
            <p:cNvSpPr/>
            <p:nvPr/>
          </p:nvSpPr>
          <p:spPr>
            <a:xfrm>
              <a:off x="4242045" y="802591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8" y="214825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463">
              <a:extLst>
                <a:ext uri="{FF2B5EF4-FFF2-40B4-BE49-F238E27FC236}">
                  <a16:creationId xmlns:a16="http://schemas.microsoft.com/office/drawing/2014/main" id="{859B03D1-B2BA-4A0B-8B0B-9CFC353A8B69}"/>
                </a:ext>
              </a:extLst>
            </p:cNvPr>
            <p:cNvSpPr/>
            <p:nvPr/>
          </p:nvSpPr>
          <p:spPr>
            <a:xfrm>
              <a:off x="3723004" y="1809196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6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1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6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1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9" y="324881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464">
              <a:extLst>
                <a:ext uri="{FF2B5EF4-FFF2-40B4-BE49-F238E27FC236}">
                  <a16:creationId xmlns:a16="http://schemas.microsoft.com/office/drawing/2014/main" id="{0EEE1DE8-6B96-4637-96E2-C891100CC804}"/>
                </a:ext>
              </a:extLst>
            </p:cNvPr>
            <p:cNvSpPr/>
            <p:nvPr/>
          </p:nvSpPr>
          <p:spPr>
            <a:xfrm>
              <a:off x="3431283" y="1537900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2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5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465">
              <a:extLst>
                <a:ext uri="{FF2B5EF4-FFF2-40B4-BE49-F238E27FC236}">
                  <a16:creationId xmlns:a16="http://schemas.microsoft.com/office/drawing/2014/main" id="{87EC4974-750A-48B8-8FC6-00608447E4CF}"/>
                </a:ext>
              </a:extLst>
            </p:cNvPr>
            <p:cNvSpPr/>
            <p:nvPr/>
          </p:nvSpPr>
          <p:spPr>
            <a:xfrm>
              <a:off x="5309685" y="1809196"/>
              <a:ext cx="485160" cy="465935"/>
            </a:xfrm>
            <a:custGeom>
              <a:avLst/>
              <a:gdLst>
                <a:gd name="connsiteX0" fmla="*/ 242460 w 485160"/>
                <a:gd name="connsiteY0" fmla="*/ 465936 h 465935"/>
                <a:gd name="connsiteX1" fmla="*/ 320556 w 485160"/>
                <a:gd name="connsiteY1" fmla="*/ 390963 h 465935"/>
                <a:gd name="connsiteX2" fmla="*/ 336176 w 485160"/>
                <a:gd name="connsiteY2" fmla="*/ 346989 h 465935"/>
                <a:gd name="connsiteX3" fmla="*/ 332811 w 485160"/>
                <a:gd name="connsiteY3" fmla="*/ 321277 h 465935"/>
                <a:gd name="connsiteX4" fmla="*/ 358283 w 485160"/>
                <a:gd name="connsiteY4" fmla="*/ 324881 h 465935"/>
                <a:gd name="connsiteX5" fmla="*/ 404900 w 485160"/>
                <a:gd name="connsiteY5" fmla="*/ 309983 h 465935"/>
                <a:gd name="connsiteX6" fmla="*/ 485160 w 485160"/>
                <a:gd name="connsiteY6" fmla="*/ 232848 h 465935"/>
                <a:gd name="connsiteX7" fmla="*/ 393847 w 485160"/>
                <a:gd name="connsiteY7" fmla="*/ 145139 h 465935"/>
                <a:gd name="connsiteX8" fmla="*/ 363569 w 485160"/>
                <a:gd name="connsiteY8" fmla="*/ 132404 h 465935"/>
                <a:gd name="connsiteX9" fmla="*/ 328006 w 485160"/>
                <a:gd name="connsiteY9" fmla="*/ 141054 h 465935"/>
                <a:gd name="connsiteX10" fmla="*/ 337858 w 485160"/>
                <a:gd name="connsiteY10" fmla="*/ 109095 h 465935"/>
                <a:gd name="connsiteX11" fmla="*/ 324401 w 485160"/>
                <a:gd name="connsiteY11" fmla="*/ 78577 h 465935"/>
                <a:gd name="connsiteX12" fmla="*/ 242700 w 485160"/>
                <a:gd name="connsiteY12" fmla="*/ 0 h 465935"/>
                <a:gd name="connsiteX13" fmla="*/ 162681 w 485160"/>
                <a:gd name="connsiteY13" fmla="*/ 76895 h 465935"/>
                <a:gd name="connsiteX14" fmla="*/ 148984 w 485160"/>
                <a:gd name="connsiteY14" fmla="*/ 115823 h 465935"/>
                <a:gd name="connsiteX15" fmla="*/ 152589 w 485160"/>
                <a:gd name="connsiteY15" fmla="*/ 141535 h 465935"/>
                <a:gd name="connsiteX16" fmla="*/ 125676 w 485160"/>
                <a:gd name="connsiteY16" fmla="*/ 137930 h 465935"/>
                <a:gd name="connsiteX17" fmla="*/ 85065 w 485160"/>
                <a:gd name="connsiteY17" fmla="*/ 151147 h 465935"/>
                <a:gd name="connsiteX18" fmla="*/ 0 w 485160"/>
                <a:gd name="connsiteY18" fmla="*/ 232848 h 465935"/>
                <a:gd name="connsiteX19" fmla="*/ 85546 w 485160"/>
                <a:gd name="connsiteY19" fmla="*/ 315029 h 465935"/>
                <a:gd name="connsiteX20" fmla="*/ 124474 w 485160"/>
                <a:gd name="connsiteY20" fmla="*/ 327765 h 465935"/>
                <a:gd name="connsiteX21" fmla="*/ 148984 w 485160"/>
                <a:gd name="connsiteY21" fmla="*/ 324641 h 465935"/>
                <a:gd name="connsiteX22" fmla="*/ 146341 w 485160"/>
                <a:gd name="connsiteY22" fmla="*/ 350353 h 465935"/>
                <a:gd name="connsiteX23" fmla="*/ 159798 w 485160"/>
                <a:gd name="connsiteY23" fmla="*/ 386398 h 465935"/>
                <a:gd name="connsiteX24" fmla="*/ 242460 w 485160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60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1"/>
                  </a:lnTo>
                  <a:cubicBezTo>
                    <a:pt x="375344" y="327285"/>
                    <a:pt x="392646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6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1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466">
              <a:extLst>
                <a:ext uri="{FF2B5EF4-FFF2-40B4-BE49-F238E27FC236}">
                  <a16:creationId xmlns:a16="http://schemas.microsoft.com/office/drawing/2014/main" id="{4431444A-0359-4BFF-8494-4DF87E6AADF5}"/>
                </a:ext>
              </a:extLst>
            </p:cNvPr>
            <p:cNvSpPr/>
            <p:nvPr/>
          </p:nvSpPr>
          <p:spPr>
            <a:xfrm>
              <a:off x="5017964" y="1537900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5 w 1068120"/>
                <a:gd name="connsiteY3" fmla="*/ 707434 h 1025827"/>
                <a:gd name="connsiteX4" fmla="*/ 788895 w 1068120"/>
                <a:gd name="connsiteY4" fmla="*/ 715364 h 1025827"/>
                <a:gd name="connsiteX5" fmla="*/ 891261 w 1068120"/>
                <a:gd name="connsiteY5" fmla="*/ 682684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3 w 1068120"/>
                <a:gd name="connsiteY9" fmla="*/ 310464 h 1025827"/>
                <a:gd name="connsiteX10" fmla="*/ 743719 w 1068120"/>
                <a:gd name="connsiteY10" fmla="*/ 240057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2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6 h 1025827"/>
                <a:gd name="connsiteX16" fmla="*/ 276582 w 1068120"/>
                <a:gd name="connsiteY16" fmla="*/ 304216 h 1025827"/>
                <a:gd name="connsiteX17" fmla="*/ 187192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353 h 1025827"/>
                <a:gd name="connsiteX23" fmla="*/ 351555 w 1068120"/>
                <a:gd name="connsiteY23" fmla="*/ 85065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9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8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353"/>
                  </a:lnTo>
                  <a:cubicBezTo>
                    <a:pt x="319114" y="800670"/>
                    <a:pt x="329928" y="829745"/>
                    <a:pt x="351555" y="85065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467">
              <a:extLst>
                <a:ext uri="{FF2B5EF4-FFF2-40B4-BE49-F238E27FC236}">
                  <a16:creationId xmlns:a16="http://schemas.microsoft.com/office/drawing/2014/main" id="{9D185FEB-5A65-4207-A9B7-63429F770481}"/>
                </a:ext>
              </a:extLst>
            </p:cNvPr>
            <p:cNvSpPr/>
            <p:nvPr/>
          </p:nvSpPr>
          <p:spPr>
            <a:xfrm>
              <a:off x="5309685" y="321036"/>
              <a:ext cx="485160" cy="465935"/>
            </a:xfrm>
            <a:custGeom>
              <a:avLst/>
              <a:gdLst>
                <a:gd name="connsiteX0" fmla="*/ 242460 w 485160"/>
                <a:gd name="connsiteY0" fmla="*/ 465936 h 465935"/>
                <a:gd name="connsiteX1" fmla="*/ 320556 w 485160"/>
                <a:gd name="connsiteY1" fmla="*/ 390963 h 465935"/>
                <a:gd name="connsiteX2" fmla="*/ 336176 w 485160"/>
                <a:gd name="connsiteY2" fmla="*/ 346989 h 465935"/>
                <a:gd name="connsiteX3" fmla="*/ 332811 w 485160"/>
                <a:gd name="connsiteY3" fmla="*/ 321277 h 465935"/>
                <a:gd name="connsiteX4" fmla="*/ 358283 w 485160"/>
                <a:gd name="connsiteY4" fmla="*/ 324882 h 465935"/>
                <a:gd name="connsiteX5" fmla="*/ 404900 w 485160"/>
                <a:gd name="connsiteY5" fmla="*/ 309983 h 465935"/>
                <a:gd name="connsiteX6" fmla="*/ 485160 w 485160"/>
                <a:gd name="connsiteY6" fmla="*/ 232848 h 465935"/>
                <a:gd name="connsiteX7" fmla="*/ 393847 w 485160"/>
                <a:gd name="connsiteY7" fmla="*/ 145139 h 465935"/>
                <a:gd name="connsiteX8" fmla="*/ 363569 w 485160"/>
                <a:gd name="connsiteY8" fmla="*/ 132404 h 465935"/>
                <a:gd name="connsiteX9" fmla="*/ 328006 w 485160"/>
                <a:gd name="connsiteY9" fmla="*/ 141054 h 465935"/>
                <a:gd name="connsiteX10" fmla="*/ 337858 w 485160"/>
                <a:gd name="connsiteY10" fmla="*/ 109095 h 465935"/>
                <a:gd name="connsiteX11" fmla="*/ 324401 w 485160"/>
                <a:gd name="connsiteY11" fmla="*/ 78577 h 465935"/>
                <a:gd name="connsiteX12" fmla="*/ 242700 w 485160"/>
                <a:gd name="connsiteY12" fmla="*/ 0 h 465935"/>
                <a:gd name="connsiteX13" fmla="*/ 162681 w 485160"/>
                <a:gd name="connsiteY13" fmla="*/ 76895 h 465935"/>
                <a:gd name="connsiteX14" fmla="*/ 148984 w 485160"/>
                <a:gd name="connsiteY14" fmla="*/ 115823 h 465935"/>
                <a:gd name="connsiteX15" fmla="*/ 152589 w 485160"/>
                <a:gd name="connsiteY15" fmla="*/ 141535 h 465935"/>
                <a:gd name="connsiteX16" fmla="*/ 125676 w 485160"/>
                <a:gd name="connsiteY16" fmla="*/ 137930 h 465935"/>
                <a:gd name="connsiteX17" fmla="*/ 85065 w 485160"/>
                <a:gd name="connsiteY17" fmla="*/ 151147 h 465935"/>
                <a:gd name="connsiteX18" fmla="*/ 0 w 485160"/>
                <a:gd name="connsiteY18" fmla="*/ 232848 h 465935"/>
                <a:gd name="connsiteX19" fmla="*/ 85546 w 485160"/>
                <a:gd name="connsiteY19" fmla="*/ 315029 h 465935"/>
                <a:gd name="connsiteX20" fmla="*/ 124474 w 485160"/>
                <a:gd name="connsiteY20" fmla="*/ 327765 h 465935"/>
                <a:gd name="connsiteX21" fmla="*/ 148984 w 485160"/>
                <a:gd name="connsiteY21" fmla="*/ 324641 h 465935"/>
                <a:gd name="connsiteX22" fmla="*/ 146341 w 485160"/>
                <a:gd name="connsiteY22" fmla="*/ 350353 h 465935"/>
                <a:gd name="connsiteX23" fmla="*/ 159798 w 485160"/>
                <a:gd name="connsiteY23" fmla="*/ 386398 h 465935"/>
                <a:gd name="connsiteX24" fmla="*/ 242460 w 485160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60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6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6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468">
              <a:extLst>
                <a:ext uri="{FF2B5EF4-FFF2-40B4-BE49-F238E27FC236}">
                  <a16:creationId xmlns:a16="http://schemas.microsoft.com/office/drawing/2014/main" id="{2544CBE9-2DB8-466B-A104-CE155BABD4BB}"/>
                </a:ext>
              </a:extLst>
            </p:cNvPr>
            <p:cNvSpPr/>
            <p:nvPr/>
          </p:nvSpPr>
          <p:spPr>
            <a:xfrm>
              <a:off x="5017964" y="49741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5 w 1068120"/>
                <a:gd name="connsiteY3" fmla="*/ 707434 h 1025827"/>
                <a:gd name="connsiteX4" fmla="*/ 788895 w 1068120"/>
                <a:gd name="connsiteY4" fmla="*/ 715364 h 1025827"/>
                <a:gd name="connsiteX5" fmla="*/ 891261 w 1068120"/>
                <a:gd name="connsiteY5" fmla="*/ 682684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3 w 1068120"/>
                <a:gd name="connsiteY9" fmla="*/ 310464 h 1025827"/>
                <a:gd name="connsiteX10" fmla="*/ 743719 w 1068120"/>
                <a:gd name="connsiteY10" fmla="*/ 240057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2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6 h 1025827"/>
                <a:gd name="connsiteX16" fmla="*/ 276582 w 1068120"/>
                <a:gd name="connsiteY16" fmla="*/ 304216 h 1025827"/>
                <a:gd name="connsiteX17" fmla="*/ 187192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353 h 1025827"/>
                <a:gd name="connsiteX23" fmla="*/ 351555 w 1068120"/>
                <a:gd name="connsiteY23" fmla="*/ 85065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9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8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353"/>
                  </a:lnTo>
                  <a:cubicBezTo>
                    <a:pt x="319114" y="800670"/>
                    <a:pt x="329928" y="829745"/>
                    <a:pt x="351555" y="85065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469">
              <a:extLst>
                <a:ext uri="{FF2B5EF4-FFF2-40B4-BE49-F238E27FC236}">
                  <a16:creationId xmlns:a16="http://schemas.microsoft.com/office/drawing/2014/main" id="{3D795462-2A60-4CEA-BB66-6124CA5075FF}"/>
                </a:ext>
              </a:extLst>
            </p:cNvPr>
            <p:cNvSpPr/>
            <p:nvPr/>
          </p:nvSpPr>
          <p:spPr>
            <a:xfrm>
              <a:off x="6088727" y="1072685"/>
              <a:ext cx="485159" cy="465695"/>
            </a:xfrm>
            <a:custGeom>
              <a:avLst/>
              <a:gdLst>
                <a:gd name="connsiteX0" fmla="*/ 242700 w 485159"/>
                <a:gd name="connsiteY0" fmla="*/ 465696 h 465695"/>
                <a:gd name="connsiteX1" fmla="*/ 320797 w 485159"/>
                <a:gd name="connsiteY1" fmla="*/ 390723 h 465695"/>
                <a:gd name="connsiteX2" fmla="*/ 336416 w 485159"/>
                <a:gd name="connsiteY2" fmla="*/ 346749 h 465695"/>
                <a:gd name="connsiteX3" fmla="*/ 332811 w 485159"/>
                <a:gd name="connsiteY3" fmla="*/ 321277 h 465695"/>
                <a:gd name="connsiteX4" fmla="*/ 358283 w 485159"/>
                <a:gd name="connsiteY4" fmla="*/ 324882 h 465695"/>
                <a:gd name="connsiteX5" fmla="*/ 404901 w 485159"/>
                <a:gd name="connsiteY5" fmla="*/ 309983 h 465695"/>
                <a:gd name="connsiteX6" fmla="*/ 485160 w 485159"/>
                <a:gd name="connsiteY6" fmla="*/ 232848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2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6 w 485159"/>
                <a:gd name="connsiteY16" fmla="*/ 137931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70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700" y="465696"/>
                  </a:moveTo>
                  <a:lnTo>
                    <a:pt x="320797" y="390723"/>
                  </a:lnTo>
                  <a:cubicBezTo>
                    <a:pt x="332811" y="379189"/>
                    <a:pt x="338578" y="362849"/>
                    <a:pt x="336416" y="34674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8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2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6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6" y="376786"/>
                    <a:pt x="159797" y="386398"/>
                  </a:cubicBezTo>
                  <a:lnTo>
                    <a:pt x="242700" y="46569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1" name="Freeform: Shape 470">
              <a:extLst>
                <a:ext uri="{FF2B5EF4-FFF2-40B4-BE49-F238E27FC236}">
                  <a16:creationId xmlns:a16="http://schemas.microsoft.com/office/drawing/2014/main" id="{817268F1-6088-4F40-A03B-1E6A07658F30}"/>
                </a:ext>
              </a:extLst>
            </p:cNvPr>
            <p:cNvSpPr/>
            <p:nvPr/>
          </p:nvSpPr>
          <p:spPr>
            <a:xfrm>
              <a:off x="5797247" y="801150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6 w 1068120"/>
                <a:gd name="connsiteY3" fmla="*/ 707434 h 1025827"/>
                <a:gd name="connsiteX4" fmla="*/ 788895 w 1068120"/>
                <a:gd name="connsiteY4" fmla="*/ 715364 h 1025827"/>
                <a:gd name="connsiteX5" fmla="*/ 891261 w 1068120"/>
                <a:gd name="connsiteY5" fmla="*/ 682684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3 w 1068120"/>
                <a:gd name="connsiteY9" fmla="*/ 310464 h 1025827"/>
                <a:gd name="connsiteX10" fmla="*/ 743719 w 1068120"/>
                <a:gd name="connsiteY10" fmla="*/ 240057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3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5 h 1025827"/>
                <a:gd name="connsiteX16" fmla="*/ 276582 w 1068120"/>
                <a:gd name="connsiteY16" fmla="*/ 304216 h 1025827"/>
                <a:gd name="connsiteX17" fmla="*/ 187192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113 h 1025827"/>
                <a:gd name="connsiteX23" fmla="*/ 351555 w 1068120"/>
                <a:gd name="connsiteY23" fmla="*/ 85041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1"/>
                    <a:pt x="864589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9" y="214825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3" y="169409"/>
                  </a:lnTo>
                  <a:cubicBezTo>
                    <a:pt x="334253" y="191997"/>
                    <a:pt x="323200" y="223717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471">
              <a:extLst>
                <a:ext uri="{FF2B5EF4-FFF2-40B4-BE49-F238E27FC236}">
                  <a16:creationId xmlns:a16="http://schemas.microsoft.com/office/drawing/2014/main" id="{F2DABAC6-3A7C-48B5-B580-CF3404FBFE7D}"/>
                </a:ext>
              </a:extLst>
            </p:cNvPr>
            <p:cNvSpPr/>
            <p:nvPr/>
          </p:nvSpPr>
          <p:spPr>
            <a:xfrm>
              <a:off x="2946364" y="1072445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8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6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8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472">
              <a:extLst>
                <a:ext uri="{FF2B5EF4-FFF2-40B4-BE49-F238E27FC236}">
                  <a16:creationId xmlns:a16="http://schemas.microsoft.com/office/drawing/2014/main" id="{A16195B3-2A81-428F-8590-D0AAFE2A3F8E}"/>
                </a:ext>
              </a:extLst>
            </p:cNvPr>
            <p:cNvSpPr/>
            <p:nvPr/>
          </p:nvSpPr>
          <p:spPr>
            <a:xfrm>
              <a:off x="2654644" y="801150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5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8" y="214825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5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473">
              <a:extLst>
                <a:ext uri="{FF2B5EF4-FFF2-40B4-BE49-F238E27FC236}">
                  <a16:creationId xmlns:a16="http://schemas.microsoft.com/office/drawing/2014/main" id="{4C528A4C-6FF1-4736-8D11-9CF37C374975}"/>
                </a:ext>
              </a:extLst>
            </p:cNvPr>
            <p:cNvSpPr/>
            <p:nvPr/>
          </p:nvSpPr>
          <p:spPr>
            <a:xfrm>
              <a:off x="6088968" y="2544264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6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6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6" y="145139"/>
                  </a:lnTo>
                  <a:cubicBezTo>
                    <a:pt x="385676" y="137450"/>
                    <a:pt x="375103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6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474">
              <a:extLst>
                <a:ext uri="{FF2B5EF4-FFF2-40B4-BE49-F238E27FC236}">
                  <a16:creationId xmlns:a16="http://schemas.microsoft.com/office/drawing/2014/main" id="{4E06F2DB-8D4A-4BE9-B209-C8627CD46657}"/>
                </a:ext>
              </a:extLst>
            </p:cNvPr>
            <p:cNvSpPr/>
            <p:nvPr/>
          </p:nvSpPr>
          <p:spPr>
            <a:xfrm>
              <a:off x="5797247" y="2272969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6 w 1068120"/>
                <a:gd name="connsiteY3" fmla="*/ 707434 h 1025827"/>
                <a:gd name="connsiteX4" fmla="*/ 788895 w 1068120"/>
                <a:gd name="connsiteY4" fmla="*/ 715364 h 1025827"/>
                <a:gd name="connsiteX5" fmla="*/ 891261 w 1068120"/>
                <a:gd name="connsiteY5" fmla="*/ 682684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3 w 1068120"/>
                <a:gd name="connsiteY9" fmla="*/ 310464 h 1025827"/>
                <a:gd name="connsiteX10" fmla="*/ 743719 w 1068120"/>
                <a:gd name="connsiteY10" fmla="*/ 240057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3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6 h 1025827"/>
                <a:gd name="connsiteX16" fmla="*/ 276582 w 1068120"/>
                <a:gd name="connsiteY16" fmla="*/ 304216 h 1025827"/>
                <a:gd name="connsiteX17" fmla="*/ 187192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113 h 1025827"/>
                <a:gd name="connsiteX23" fmla="*/ 351555 w 1068120"/>
                <a:gd name="connsiteY23" fmla="*/ 85041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3"/>
                    <a:pt x="745161" y="799709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1"/>
                    <a:pt x="864589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2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3" y="169409"/>
                  </a:lnTo>
                  <a:cubicBezTo>
                    <a:pt x="334253" y="191997"/>
                    <a:pt x="323200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475">
              <a:extLst>
                <a:ext uri="{FF2B5EF4-FFF2-40B4-BE49-F238E27FC236}">
                  <a16:creationId xmlns:a16="http://schemas.microsoft.com/office/drawing/2014/main" id="{E304B131-BBAF-4B51-8782-1D7F3EC2546B}"/>
                </a:ext>
              </a:extLst>
            </p:cNvPr>
            <p:cNvSpPr/>
            <p:nvPr/>
          </p:nvSpPr>
          <p:spPr>
            <a:xfrm>
              <a:off x="2946364" y="2544264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8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6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8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476">
              <a:extLst>
                <a:ext uri="{FF2B5EF4-FFF2-40B4-BE49-F238E27FC236}">
                  <a16:creationId xmlns:a16="http://schemas.microsoft.com/office/drawing/2014/main" id="{345A7E94-67D8-4B94-9286-6450B534C168}"/>
                </a:ext>
              </a:extLst>
            </p:cNvPr>
            <p:cNvSpPr/>
            <p:nvPr/>
          </p:nvSpPr>
          <p:spPr>
            <a:xfrm>
              <a:off x="2654644" y="2272969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5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3"/>
                    <a:pt x="745161" y="799709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2"/>
                    <a:pt x="800429" y="29124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8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5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477">
              <a:extLst>
                <a:ext uri="{FF2B5EF4-FFF2-40B4-BE49-F238E27FC236}">
                  <a16:creationId xmlns:a16="http://schemas.microsoft.com/office/drawing/2014/main" id="{906511FB-FA32-477E-BE7C-CA037F04BA0F}"/>
                </a:ext>
              </a:extLst>
            </p:cNvPr>
            <p:cNvSpPr/>
            <p:nvPr/>
          </p:nvSpPr>
          <p:spPr>
            <a:xfrm>
              <a:off x="6088727" y="4023292"/>
              <a:ext cx="485159" cy="465695"/>
            </a:xfrm>
            <a:custGeom>
              <a:avLst/>
              <a:gdLst>
                <a:gd name="connsiteX0" fmla="*/ 242700 w 485159"/>
                <a:gd name="connsiteY0" fmla="*/ 465696 h 465695"/>
                <a:gd name="connsiteX1" fmla="*/ 320797 w 485159"/>
                <a:gd name="connsiteY1" fmla="*/ 390723 h 465695"/>
                <a:gd name="connsiteX2" fmla="*/ 336416 w 485159"/>
                <a:gd name="connsiteY2" fmla="*/ 346749 h 465695"/>
                <a:gd name="connsiteX3" fmla="*/ 332811 w 485159"/>
                <a:gd name="connsiteY3" fmla="*/ 321277 h 465695"/>
                <a:gd name="connsiteX4" fmla="*/ 358283 w 485159"/>
                <a:gd name="connsiteY4" fmla="*/ 324882 h 465695"/>
                <a:gd name="connsiteX5" fmla="*/ 404901 w 485159"/>
                <a:gd name="connsiteY5" fmla="*/ 309983 h 465695"/>
                <a:gd name="connsiteX6" fmla="*/ 485160 w 485159"/>
                <a:gd name="connsiteY6" fmla="*/ 232848 h 465695"/>
                <a:gd name="connsiteX7" fmla="*/ 393847 w 485159"/>
                <a:gd name="connsiteY7" fmla="*/ 145140 h 465695"/>
                <a:gd name="connsiteX8" fmla="*/ 363569 w 485159"/>
                <a:gd name="connsiteY8" fmla="*/ 132404 h 465695"/>
                <a:gd name="connsiteX9" fmla="*/ 328005 w 485159"/>
                <a:gd name="connsiteY9" fmla="*/ 141055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2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6 w 485159"/>
                <a:gd name="connsiteY16" fmla="*/ 137931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70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700" y="465696"/>
                  </a:moveTo>
                  <a:lnTo>
                    <a:pt x="320797" y="390723"/>
                  </a:lnTo>
                  <a:cubicBezTo>
                    <a:pt x="332811" y="379189"/>
                    <a:pt x="338578" y="362849"/>
                    <a:pt x="336416" y="34674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40"/>
                  </a:lnTo>
                  <a:cubicBezTo>
                    <a:pt x="385677" y="137450"/>
                    <a:pt x="375104" y="132885"/>
                    <a:pt x="363569" y="132404"/>
                  </a:cubicBezTo>
                  <a:lnTo>
                    <a:pt x="328005" y="141055"/>
                  </a:lnTo>
                  <a:lnTo>
                    <a:pt x="337858" y="109095"/>
                  </a:lnTo>
                  <a:cubicBezTo>
                    <a:pt x="337618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2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6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6" y="376786"/>
                    <a:pt x="159797" y="386398"/>
                  </a:cubicBezTo>
                  <a:lnTo>
                    <a:pt x="242700" y="46569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478">
              <a:extLst>
                <a:ext uri="{FF2B5EF4-FFF2-40B4-BE49-F238E27FC236}">
                  <a16:creationId xmlns:a16="http://schemas.microsoft.com/office/drawing/2014/main" id="{9CC9B514-8D21-4CE9-8E5F-00C627C20B81}"/>
                </a:ext>
              </a:extLst>
            </p:cNvPr>
            <p:cNvSpPr/>
            <p:nvPr/>
          </p:nvSpPr>
          <p:spPr>
            <a:xfrm>
              <a:off x="5797247" y="3751756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6 w 1068120"/>
                <a:gd name="connsiteY3" fmla="*/ 707434 h 1025827"/>
                <a:gd name="connsiteX4" fmla="*/ 788895 w 1068120"/>
                <a:gd name="connsiteY4" fmla="*/ 715364 h 1025827"/>
                <a:gd name="connsiteX5" fmla="*/ 891261 w 1068120"/>
                <a:gd name="connsiteY5" fmla="*/ 682683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3 w 1068120"/>
                <a:gd name="connsiteY9" fmla="*/ 310464 h 1025827"/>
                <a:gd name="connsiteX10" fmla="*/ 743719 w 1068120"/>
                <a:gd name="connsiteY10" fmla="*/ 240056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3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5 h 1025827"/>
                <a:gd name="connsiteX16" fmla="*/ 276582 w 1068120"/>
                <a:gd name="connsiteY16" fmla="*/ 304216 h 1025827"/>
                <a:gd name="connsiteX17" fmla="*/ 187192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113 h 1025827"/>
                <a:gd name="connsiteX23" fmla="*/ 351555 w 1068120"/>
                <a:gd name="connsiteY23" fmla="*/ 85041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0"/>
                    <a:pt x="864589" y="708395"/>
                    <a:pt x="891261" y="682683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6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3" y="169409"/>
                  </a:lnTo>
                  <a:cubicBezTo>
                    <a:pt x="334253" y="191997"/>
                    <a:pt x="323200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479">
              <a:extLst>
                <a:ext uri="{FF2B5EF4-FFF2-40B4-BE49-F238E27FC236}">
                  <a16:creationId xmlns:a16="http://schemas.microsoft.com/office/drawing/2014/main" id="{1FE8BAC1-B8C0-4CEE-A4E7-37988909D6DC}"/>
                </a:ext>
              </a:extLst>
            </p:cNvPr>
            <p:cNvSpPr/>
            <p:nvPr/>
          </p:nvSpPr>
          <p:spPr>
            <a:xfrm>
              <a:off x="2946364" y="4023052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40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8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40"/>
                  </a:lnTo>
                  <a:cubicBezTo>
                    <a:pt x="385676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8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480">
              <a:extLst>
                <a:ext uri="{FF2B5EF4-FFF2-40B4-BE49-F238E27FC236}">
                  <a16:creationId xmlns:a16="http://schemas.microsoft.com/office/drawing/2014/main" id="{A06483D5-5C87-44F9-A48C-D93765E0EB3A}"/>
                </a:ext>
              </a:extLst>
            </p:cNvPr>
            <p:cNvSpPr/>
            <p:nvPr/>
          </p:nvSpPr>
          <p:spPr>
            <a:xfrm>
              <a:off x="2654644" y="3751756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3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6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5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0"/>
                    <a:pt x="864588" y="708395"/>
                    <a:pt x="891261" y="682683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6"/>
                  </a:lnTo>
                  <a:cubicBezTo>
                    <a:pt x="743238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5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481">
              <a:extLst>
                <a:ext uri="{FF2B5EF4-FFF2-40B4-BE49-F238E27FC236}">
                  <a16:creationId xmlns:a16="http://schemas.microsoft.com/office/drawing/2014/main" id="{EC0EF471-A805-442D-A344-F87C2BFEE25D}"/>
                </a:ext>
              </a:extLst>
            </p:cNvPr>
            <p:cNvSpPr/>
            <p:nvPr/>
          </p:nvSpPr>
          <p:spPr>
            <a:xfrm>
              <a:off x="3723004" y="321036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6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6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9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482">
              <a:extLst>
                <a:ext uri="{FF2B5EF4-FFF2-40B4-BE49-F238E27FC236}">
                  <a16:creationId xmlns:a16="http://schemas.microsoft.com/office/drawing/2014/main" id="{484D7FAD-3D17-48BC-8DBC-78C08E962938}"/>
                </a:ext>
              </a:extLst>
            </p:cNvPr>
            <p:cNvSpPr/>
            <p:nvPr/>
          </p:nvSpPr>
          <p:spPr>
            <a:xfrm>
              <a:off x="3431283" y="49741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2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5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483">
              <a:extLst>
                <a:ext uri="{FF2B5EF4-FFF2-40B4-BE49-F238E27FC236}">
                  <a16:creationId xmlns:a16="http://schemas.microsoft.com/office/drawing/2014/main" id="{8AF21E26-B395-44A7-8DD2-FBDA267BC9A9}"/>
                </a:ext>
              </a:extLst>
            </p:cNvPr>
            <p:cNvSpPr/>
            <p:nvPr/>
          </p:nvSpPr>
          <p:spPr>
            <a:xfrm>
              <a:off x="4533766" y="2544504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8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8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484">
              <a:extLst>
                <a:ext uri="{FF2B5EF4-FFF2-40B4-BE49-F238E27FC236}">
                  <a16:creationId xmlns:a16="http://schemas.microsoft.com/office/drawing/2014/main" id="{C96A46FE-78F7-4D21-A993-C3C54E526972}"/>
                </a:ext>
              </a:extLst>
            </p:cNvPr>
            <p:cNvSpPr/>
            <p:nvPr/>
          </p:nvSpPr>
          <p:spPr>
            <a:xfrm>
              <a:off x="4242045" y="2273209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8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485">
              <a:extLst>
                <a:ext uri="{FF2B5EF4-FFF2-40B4-BE49-F238E27FC236}">
                  <a16:creationId xmlns:a16="http://schemas.microsoft.com/office/drawing/2014/main" id="{CCC53FA5-D8C8-408C-BB1D-9221CA61B620}"/>
                </a:ext>
              </a:extLst>
            </p:cNvPr>
            <p:cNvSpPr/>
            <p:nvPr/>
          </p:nvSpPr>
          <p:spPr>
            <a:xfrm>
              <a:off x="4688277" y="3451385"/>
              <a:ext cx="176137" cy="169168"/>
            </a:xfrm>
            <a:custGeom>
              <a:avLst/>
              <a:gdLst>
                <a:gd name="connsiteX0" fmla="*/ 0 w 176137"/>
                <a:gd name="connsiteY0" fmla="*/ 84584 h 169168"/>
                <a:gd name="connsiteX1" fmla="*/ 87949 w 176137"/>
                <a:gd name="connsiteY1" fmla="*/ 169169 h 169168"/>
                <a:gd name="connsiteX2" fmla="*/ 176138 w 176137"/>
                <a:gd name="connsiteY2" fmla="*/ 84584 h 169168"/>
                <a:gd name="connsiteX3" fmla="*/ 87949 w 17613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8">
                  <a:moveTo>
                    <a:pt x="0" y="84584"/>
                  </a:moveTo>
                  <a:lnTo>
                    <a:pt x="87949" y="169169"/>
                  </a:lnTo>
                  <a:lnTo>
                    <a:pt x="176138" y="84584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486">
              <a:extLst>
                <a:ext uri="{FF2B5EF4-FFF2-40B4-BE49-F238E27FC236}">
                  <a16:creationId xmlns:a16="http://schemas.microsoft.com/office/drawing/2014/main" id="{0F7B6CAF-58F6-4419-AA0D-5DB35226C3A9}"/>
                </a:ext>
              </a:extLst>
            </p:cNvPr>
            <p:cNvSpPr/>
            <p:nvPr/>
          </p:nvSpPr>
          <p:spPr>
            <a:xfrm>
              <a:off x="3723004" y="3294231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6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40 h 465935"/>
                <a:gd name="connsiteX8" fmla="*/ 363569 w 485159"/>
                <a:gd name="connsiteY8" fmla="*/ 132404 h 465935"/>
                <a:gd name="connsiteX9" fmla="*/ 328006 w 485159"/>
                <a:gd name="connsiteY9" fmla="*/ 141055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40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5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9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487">
              <a:extLst>
                <a:ext uri="{FF2B5EF4-FFF2-40B4-BE49-F238E27FC236}">
                  <a16:creationId xmlns:a16="http://schemas.microsoft.com/office/drawing/2014/main" id="{8EDD6C26-A694-4858-89D4-27E8316693AE}"/>
                </a:ext>
              </a:extLst>
            </p:cNvPr>
            <p:cNvSpPr/>
            <p:nvPr/>
          </p:nvSpPr>
          <p:spPr>
            <a:xfrm>
              <a:off x="3431283" y="3022936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6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2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5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0"/>
                    <a:pt x="864588" y="708395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6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488">
              <a:extLst>
                <a:ext uri="{FF2B5EF4-FFF2-40B4-BE49-F238E27FC236}">
                  <a16:creationId xmlns:a16="http://schemas.microsoft.com/office/drawing/2014/main" id="{7FADAC99-FA16-4EFD-A4AA-D972EB34BBD3}"/>
                </a:ext>
              </a:extLst>
            </p:cNvPr>
            <p:cNvSpPr/>
            <p:nvPr/>
          </p:nvSpPr>
          <p:spPr>
            <a:xfrm>
              <a:off x="5309685" y="3294231"/>
              <a:ext cx="485160" cy="465935"/>
            </a:xfrm>
            <a:custGeom>
              <a:avLst/>
              <a:gdLst>
                <a:gd name="connsiteX0" fmla="*/ 242460 w 485160"/>
                <a:gd name="connsiteY0" fmla="*/ 465936 h 465935"/>
                <a:gd name="connsiteX1" fmla="*/ 320556 w 485160"/>
                <a:gd name="connsiteY1" fmla="*/ 390963 h 465935"/>
                <a:gd name="connsiteX2" fmla="*/ 336176 w 485160"/>
                <a:gd name="connsiteY2" fmla="*/ 346989 h 465935"/>
                <a:gd name="connsiteX3" fmla="*/ 332811 w 485160"/>
                <a:gd name="connsiteY3" fmla="*/ 321277 h 465935"/>
                <a:gd name="connsiteX4" fmla="*/ 358283 w 485160"/>
                <a:gd name="connsiteY4" fmla="*/ 324882 h 465935"/>
                <a:gd name="connsiteX5" fmla="*/ 404900 w 485160"/>
                <a:gd name="connsiteY5" fmla="*/ 309983 h 465935"/>
                <a:gd name="connsiteX6" fmla="*/ 485160 w 485160"/>
                <a:gd name="connsiteY6" fmla="*/ 232848 h 465935"/>
                <a:gd name="connsiteX7" fmla="*/ 393847 w 485160"/>
                <a:gd name="connsiteY7" fmla="*/ 145140 h 465935"/>
                <a:gd name="connsiteX8" fmla="*/ 363569 w 485160"/>
                <a:gd name="connsiteY8" fmla="*/ 132404 h 465935"/>
                <a:gd name="connsiteX9" fmla="*/ 328006 w 485160"/>
                <a:gd name="connsiteY9" fmla="*/ 141055 h 465935"/>
                <a:gd name="connsiteX10" fmla="*/ 337858 w 485160"/>
                <a:gd name="connsiteY10" fmla="*/ 109095 h 465935"/>
                <a:gd name="connsiteX11" fmla="*/ 324401 w 485160"/>
                <a:gd name="connsiteY11" fmla="*/ 78577 h 465935"/>
                <a:gd name="connsiteX12" fmla="*/ 242700 w 485160"/>
                <a:gd name="connsiteY12" fmla="*/ 0 h 465935"/>
                <a:gd name="connsiteX13" fmla="*/ 162681 w 485160"/>
                <a:gd name="connsiteY13" fmla="*/ 76895 h 465935"/>
                <a:gd name="connsiteX14" fmla="*/ 148984 w 485160"/>
                <a:gd name="connsiteY14" fmla="*/ 115823 h 465935"/>
                <a:gd name="connsiteX15" fmla="*/ 152589 w 485160"/>
                <a:gd name="connsiteY15" fmla="*/ 141535 h 465935"/>
                <a:gd name="connsiteX16" fmla="*/ 125676 w 485160"/>
                <a:gd name="connsiteY16" fmla="*/ 137931 h 465935"/>
                <a:gd name="connsiteX17" fmla="*/ 85065 w 485160"/>
                <a:gd name="connsiteY17" fmla="*/ 151147 h 465935"/>
                <a:gd name="connsiteX18" fmla="*/ 0 w 485160"/>
                <a:gd name="connsiteY18" fmla="*/ 232848 h 465935"/>
                <a:gd name="connsiteX19" fmla="*/ 85546 w 485160"/>
                <a:gd name="connsiteY19" fmla="*/ 315029 h 465935"/>
                <a:gd name="connsiteX20" fmla="*/ 124474 w 485160"/>
                <a:gd name="connsiteY20" fmla="*/ 327765 h 465935"/>
                <a:gd name="connsiteX21" fmla="*/ 148984 w 485160"/>
                <a:gd name="connsiteY21" fmla="*/ 324641 h 465935"/>
                <a:gd name="connsiteX22" fmla="*/ 146341 w 485160"/>
                <a:gd name="connsiteY22" fmla="*/ 350353 h 465935"/>
                <a:gd name="connsiteX23" fmla="*/ 159798 w 485160"/>
                <a:gd name="connsiteY23" fmla="*/ 386398 h 465935"/>
                <a:gd name="connsiteX24" fmla="*/ 242460 w 485160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60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6" y="321758"/>
                    <a:pt x="404900" y="309983"/>
                  </a:cubicBezTo>
                  <a:lnTo>
                    <a:pt x="485160" y="232848"/>
                  </a:lnTo>
                  <a:lnTo>
                    <a:pt x="393847" y="145140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5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6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489">
              <a:extLst>
                <a:ext uri="{FF2B5EF4-FFF2-40B4-BE49-F238E27FC236}">
                  <a16:creationId xmlns:a16="http://schemas.microsoft.com/office/drawing/2014/main" id="{DEFF1004-D5B3-4C88-B160-B62C41C4BEBC}"/>
                </a:ext>
              </a:extLst>
            </p:cNvPr>
            <p:cNvSpPr/>
            <p:nvPr/>
          </p:nvSpPr>
          <p:spPr>
            <a:xfrm>
              <a:off x="5017964" y="3022936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5 w 1068120"/>
                <a:gd name="connsiteY3" fmla="*/ 707434 h 1025827"/>
                <a:gd name="connsiteX4" fmla="*/ 788895 w 1068120"/>
                <a:gd name="connsiteY4" fmla="*/ 715364 h 1025827"/>
                <a:gd name="connsiteX5" fmla="*/ 891261 w 1068120"/>
                <a:gd name="connsiteY5" fmla="*/ 682684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3 w 1068120"/>
                <a:gd name="connsiteY9" fmla="*/ 310464 h 1025827"/>
                <a:gd name="connsiteX10" fmla="*/ 743719 w 1068120"/>
                <a:gd name="connsiteY10" fmla="*/ 240056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2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5 h 1025827"/>
                <a:gd name="connsiteX16" fmla="*/ 276582 w 1068120"/>
                <a:gd name="connsiteY16" fmla="*/ 304216 h 1025827"/>
                <a:gd name="connsiteX17" fmla="*/ 187192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353 h 1025827"/>
                <a:gd name="connsiteX23" fmla="*/ 351555 w 1068120"/>
                <a:gd name="connsiteY23" fmla="*/ 85065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0"/>
                    <a:pt x="864589" y="708395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6"/>
                  </a:lnTo>
                  <a:cubicBezTo>
                    <a:pt x="743238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353"/>
                  </a:lnTo>
                  <a:cubicBezTo>
                    <a:pt x="319114" y="800669"/>
                    <a:pt x="329928" y="829745"/>
                    <a:pt x="351555" y="85065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490">
              <a:extLst>
                <a:ext uri="{FF2B5EF4-FFF2-40B4-BE49-F238E27FC236}">
                  <a16:creationId xmlns:a16="http://schemas.microsoft.com/office/drawing/2014/main" id="{AEB572B8-355F-4875-A271-A921C3C1E724}"/>
                </a:ext>
              </a:extLst>
            </p:cNvPr>
            <p:cNvSpPr/>
            <p:nvPr/>
          </p:nvSpPr>
          <p:spPr>
            <a:xfrm>
              <a:off x="3723004" y="4766530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6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6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9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491">
              <a:extLst>
                <a:ext uri="{FF2B5EF4-FFF2-40B4-BE49-F238E27FC236}">
                  <a16:creationId xmlns:a16="http://schemas.microsoft.com/office/drawing/2014/main" id="{4F634EF6-C2AF-48FB-B36D-247CA8B70C56}"/>
                </a:ext>
              </a:extLst>
            </p:cNvPr>
            <p:cNvSpPr/>
            <p:nvPr/>
          </p:nvSpPr>
          <p:spPr>
            <a:xfrm>
              <a:off x="3431283" y="4495235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3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6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2 w 1068119"/>
                <a:gd name="connsiteY17" fmla="*/ 333051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5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0"/>
                    <a:pt x="864588" y="708395"/>
                    <a:pt x="891261" y="682683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6"/>
                  </a:lnTo>
                  <a:cubicBezTo>
                    <a:pt x="743239" y="214825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1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492">
              <a:extLst>
                <a:ext uri="{FF2B5EF4-FFF2-40B4-BE49-F238E27FC236}">
                  <a16:creationId xmlns:a16="http://schemas.microsoft.com/office/drawing/2014/main" id="{96BDE143-F3D1-4F6D-B6E4-EE468CE5AE74}"/>
                </a:ext>
              </a:extLst>
            </p:cNvPr>
            <p:cNvSpPr/>
            <p:nvPr/>
          </p:nvSpPr>
          <p:spPr>
            <a:xfrm>
              <a:off x="5309685" y="4766530"/>
              <a:ext cx="485160" cy="465935"/>
            </a:xfrm>
            <a:custGeom>
              <a:avLst/>
              <a:gdLst>
                <a:gd name="connsiteX0" fmla="*/ 242460 w 485160"/>
                <a:gd name="connsiteY0" fmla="*/ 465936 h 465935"/>
                <a:gd name="connsiteX1" fmla="*/ 320556 w 485160"/>
                <a:gd name="connsiteY1" fmla="*/ 390963 h 465935"/>
                <a:gd name="connsiteX2" fmla="*/ 336176 w 485160"/>
                <a:gd name="connsiteY2" fmla="*/ 346989 h 465935"/>
                <a:gd name="connsiteX3" fmla="*/ 332811 w 485160"/>
                <a:gd name="connsiteY3" fmla="*/ 321277 h 465935"/>
                <a:gd name="connsiteX4" fmla="*/ 358283 w 485160"/>
                <a:gd name="connsiteY4" fmla="*/ 324882 h 465935"/>
                <a:gd name="connsiteX5" fmla="*/ 404900 w 485160"/>
                <a:gd name="connsiteY5" fmla="*/ 309983 h 465935"/>
                <a:gd name="connsiteX6" fmla="*/ 485160 w 485160"/>
                <a:gd name="connsiteY6" fmla="*/ 232848 h 465935"/>
                <a:gd name="connsiteX7" fmla="*/ 393847 w 485160"/>
                <a:gd name="connsiteY7" fmla="*/ 145139 h 465935"/>
                <a:gd name="connsiteX8" fmla="*/ 363569 w 485160"/>
                <a:gd name="connsiteY8" fmla="*/ 132404 h 465935"/>
                <a:gd name="connsiteX9" fmla="*/ 328006 w 485160"/>
                <a:gd name="connsiteY9" fmla="*/ 141054 h 465935"/>
                <a:gd name="connsiteX10" fmla="*/ 337858 w 485160"/>
                <a:gd name="connsiteY10" fmla="*/ 109095 h 465935"/>
                <a:gd name="connsiteX11" fmla="*/ 324401 w 485160"/>
                <a:gd name="connsiteY11" fmla="*/ 78577 h 465935"/>
                <a:gd name="connsiteX12" fmla="*/ 242700 w 485160"/>
                <a:gd name="connsiteY12" fmla="*/ 0 h 465935"/>
                <a:gd name="connsiteX13" fmla="*/ 162681 w 485160"/>
                <a:gd name="connsiteY13" fmla="*/ 76895 h 465935"/>
                <a:gd name="connsiteX14" fmla="*/ 148984 w 485160"/>
                <a:gd name="connsiteY14" fmla="*/ 115823 h 465935"/>
                <a:gd name="connsiteX15" fmla="*/ 152589 w 485160"/>
                <a:gd name="connsiteY15" fmla="*/ 141535 h 465935"/>
                <a:gd name="connsiteX16" fmla="*/ 125676 w 485160"/>
                <a:gd name="connsiteY16" fmla="*/ 137931 h 465935"/>
                <a:gd name="connsiteX17" fmla="*/ 85065 w 485160"/>
                <a:gd name="connsiteY17" fmla="*/ 151147 h 465935"/>
                <a:gd name="connsiteX18" fmla="*/ 0 w 485160"/>
                <a:gd name="connsiteY18" fmla="*/ 232848 h 465935"/>
                <a:gd name="connsiteX19" fmla="*/ 85546 w 485160"/>
                <a:gd name="connsiteY19" fmla="*/ 315029 h 465935"/>
                <a:gd name="connsiteX20" fmla="*/ 124474 w 485160"/>
                <a:gd name="connsiteY20" fmla="*/ 327765 h 465935"/>
                <a:gd name="connsiteX21" fmla="*/ 148984 w 485160"/>
                <a:gd name="connsiteY21" fmla="*/ 324641 h 465935"/>
                <a:gd name="connsiteX22" fmla="*/ 146341 w 485160"/>
                <a:gd name="connsiteY22" fmla="*/ 350353 h 465935"/>
                <a:gd name="connsiteX23" fmla="*/ 159798 w 485160"/>
                <a:gd name="connsiteY23" fmla="*/ 386398 h 465935"/>
                <a:gd name="connsiteX24" fmla="*/ 242460 w 485160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60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6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6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6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63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493">
              <a:extLst>
                <a:ext uri="{FF2B5EF4-FFF2-40B4-BE49-F238E27FC236}">
                  <a16:creationId xmlns:a16="http://schemas.microsoft.com/office/drawing/2014/main" id="{327CDEDC-50BF-4829-A9AD-C3A8F9DE3A9F}"/>
                </a:ext>
              </a:extLst>
            </p:cNvPr>
            <p:cNvSpPr/>
            <p:nvPr/>
          </p:nvSpPr>
          <p:spPr>
            <a:xfrm>
              <a:off x="5017964" y="4495235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5 w 1068120"/>
                <a:gd name="connsiteY3" fmla="*/ 707434 h 1025827"/>
                <a:gd name="connsiteX4" fmla="*/ 788895 w 1068120"/>
                <a:gd name="connsiteY4" fmla="*/ 715364 h 1025827"/>
                <a:gd name="connsiteX5" fmla="*/ 891261 w 1068120"/>
                <a:gd name="connsiteY5" fmla="*/ 682683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3 w 1068120"/>
                <a:gd name="connsiteY9" fmla="*/ 310464 h 1025827"/>
                <a:gd name="connsiteX10" fmla="*/ 743719 w 1068120"/>
                <a:gd name="connsiteY10" fmla="*/ 240056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2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5 h 1025827"/>
                <a:gd name="connsiteX16" fmla="*/ 276582 w 1068120"/>
                <a:gd name="connsiteY16" fmla="*/ 304216 h 1025827"/>
                <a:gd name="connsiteX17" fmla="*/ 187192 w 1068120"/>
                <a:gd name="connsiteY17" fmla="*/ 333051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113 h 1025827"/>
                <a:gd name="connsiteX23" fmla="*/ 351555 w 1068120"/>
                <a:gd name="connsiteY23" fmla="*/ 85041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0"/>
                    <a:pt x="864589" y="708395"/>
                    <a:pt x="891261" y="682683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6"/>
                  </a:lnTo>
                  <a:cubicBezTo>
                    <a:pt x="743238" y="214825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2" y="333051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494">
              <a:extLst>
                <a:ext uri="{FF2B5EF4-FFF2-40B4-BE49-F238E27FC236}">
                  <a16:creationId xmlns:a16="http://schemas.microsoft.com/office/drawing/2014/main" id="{31476CD7-9F19-4C93-A81D-D11A0E807F16}"/>
                </a:ext>
              </a:extLst>
            </p:cNvPr>
            <p:cNvSpPr/>
            <p:nvPr/>
          </p:nvSpPr>
          <p:spPr>
            <a:xfrm>
              <a:off x="4533766" y="4029540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8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8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495">
              <a:extLst>
                <a:ext uri="{FF2B5EF4-FFF2-40B4-BE49-F238E27FC236}">
                  <a16:creationId xmlns:a16="http://schemas.microsoft.com/office/drawing/2014/main" id="{2D973C74-8E37-4849-BC7C-6B4E0863CF4F}"/>
                </a:ext>
              </a:extLst>
            </p:cNvPr>
            <p:cNvSpPr/>
            <p:nvPr/>
          </p:nvSpPr>
          <p:spPr>
            <a:xfrm>
              <a:off x="4242045" y="3758244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6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8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3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2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8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6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1" y="310704"/>
                    <a:pt x="187191" y="333052"/>
                  </a:cubicBezTo>
                  <a:lnTo>
                    <a:pt x="0" y="512794"/>
                  </a:lnTo>
                  <a:lnTo>
                    <a:pt x="188393" y="693738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30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496">
              <a:extLst>
                <a:ext uri="{FF2B5EF4-FFF2-40B4-BE49-F238E27FC236}">
                  <a16:creationId xmlns:a16="http://schemas.microsoft.com/office/drawing/2014/main" id="{CFF1C252-AEE0-4D61-B37B-C5C3290E699A}"/>
                </a:ext>
              </a:extLst>
            </p:cNvPr>
            <p:cNvSpPr/>
            <p:nvPr/>
          </p:nvSpPr>
          <p:spPr>
            <a:xfrm>
              <a:off x="4760606" y="2036030"/>
              <a:ext cx="31238" cy="29803"/>
            </a:xfrm>
            <a:custGeom>
              <a:avLst/>
              <a:gdLst>
                <a:gd name="connsiteX0" fmla="*/ 0 w 31238"/>
                <a:gd name="connsiteY0" fmla="*/ 14905 h 29803"/>
                <a:gd name="connsiteX1" fmla="*/ 15619 w 31238"/>
                <a:gd name="connsiteY1" fmla="*/ 29803 h 29803"/>
                <a:gd name="connsiteX2" fmla="*/ 31238 w 31238"/>
                <a:gd name="connsiteY2" fmla="*/ 14905 h 29803"/>
                <a:gd name="connsiteX3" fmla="*/ 15619 w 31238"/>
                <a:gd name="connsiteY3" fmla="*/ 6 h 29803"/>
                <a:gd name="connsiteX4" fmla="*/ 0 w 31238"/>
                <a:gd name="connsiteY4" fmla="*/ 14905 h 2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803">
                  <a:moveTo>
                    <a:pt x="0" y="14905"/>
                  </a:moveTo>
                  <a:cubicBezTo>
                    <a:pt x="0" y="23075"/>
                    <a:pt x="6968" y="29803"/>
                    <a:pt x="15619" y="29803"/>
                  </a:cubicBezTo>
                  <a:cubicBezTo>
                    <a:pt x="24270" y="29803"/>
                    <a:pt x="31238" y="23075"/>
                    <a:pt x="31238" y="14905"/>
                  </a:cubicBezTo>
                  <a:cubicBezTo>
                    <a:pt x="31238" y="6735"/>
                    <a:pt x="24270" y="6"/>
                    <a:pt x="15619" y="6"/>
                  </a:cubicBezTo>
                  <a:cubicBezTo>
                    <a:pt x="6968" y="-234"/>
                    <a:pt x="0" y="6494"/>
                    <a:pt x="0" y="14905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497">
              <a:extLst>
                <a:ext uri="{FF2B5EF4-FFF2-40B4-BE49-F238E27FC236}">
                  <a16:creationId xmlns:a16="http://schemas.microsoft.com/office/drawing/2014/main" id="{BF38C3A6-3404-43AE-8583-02B1DE9979E3}"/>
                </a:ext>
              </a:extLst>
            </p:cNvPr>
            <p:cNvSpPr/>
            <p:nvPr/>
          </p:nvSpPr>
          <p:spPr>
            <a:xfrm>
              <a:off x="4760606" y="3521071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8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9"/>
                    <a:pt x="6968" y="29797"/>
                    <a:pt x="15619" y="29797"/>
                  </a:cubicBezTo>
                  <a:cubicBezTo>
                    <a:pt x="24270" y="29797"/>
                    <a:pt x="31238" y="23069"/>
                    <a:pt x="31238" y="14898"/>
                  </a:cubicBezTo>
                  <a:cubicBezTo>
                    <a:pt x="31238" y="6728"/>
                    <a:pt x="24270" y="0"/>
                    <a:pt x="15619" y="0"/>
                  </a:cubicBezTo>
                  <a:cubicBezTo>
                    <a:pt x="6968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498">
              <a:extLst>
                <a:ext uri="{FF2B5EF4-FFF2-40B4-BE49-F238E27FC236}">
                  <a16:creationId xmlns:a16="http://schemas.microsoft.com/office/drawing/2014/main" id="{45A80EBC-90CF-4F8A-AB45-8181D009EF49}"/>
                </a:ext>
              </a:extLst>
            </p:cNvPr>
            <p:cNvSpPr/>
            <p:nvPr/>
          </p:nvSpPr>
          <p:spPr>
            <a:xfrm>
              <a:off x="3877515" y="2708867"/>
              <a:ext cx="175897" cy="169168"/>
            </a:xfrm>
            <a:custGeom>
              <a:avLst/>
              <a:gdLst>
                <a:gd name="connsiteX0" fmla="*/ 0 w 175897"/>
                <a:gd name="connsiteY0" fmla="*/ 84584 h 169168"/>
                <a:gd name="connsiteX1" fmla="*/ 87948 w 175897"/>
                <a:gd name="connsiteY1" fmla="*/ 169169 h 169168"/>
                <a:gd name="connsiteX2" fmla="*/ 175897 w 175897"/>
                <a:gd name="connsiteY2" fmla="*/ 84584 h 169168"/>
                <a:gd name="connsiteX3" fmla="*/ 87948 w 17589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897" h="169168">
                  <a:moveTo>
                    <a:pt x="0" y="84584"/>
                  </a:moveTo>
                  <a:lnTo>
                    <a:pt x="87948" y="169169"/>
                  </a:lnTo>
                  <a:lnTo>
                    <a:pt x="175897" y="84584"/>
                  </a:lnTo>
                  <a:lnTo>
                    <a:pt x="87948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499">
              <a:extLst>
                <a:ext uri="{FF2B5EF4-FFF2-40B4-BE49-F238E27FC236}">
                  <a16:creationId xmlns:a16="http://schemas.microsoft.com/office/drawing/2014/main" id="{C4D67763-5582-4246-B2DD-BD7D666504E3}"/>
                </a:ext>
              </a:extLst>
            </p:cNvPr>
            <p:cNvSpPr/>
            <p:nvPr/>
          </p:nvSpPr>
          <p:spPr>
            <a:xfrm>
              <a:off x="3949844" y="2778553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9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8"/>
                    <a:pt x="6968" y="29797"/>
                    <a:pt x="15619" y="29797"/>
                  </a:cubicBezTo>
                  <a:cubicBezTo>
                    <a:pt x="24270" y="29797"/>
                    <a:pt x="31239" y="23068"/>
                    <a:pt x="31239" y="14898"/>
                  </a:cubicBezTo>
                  <a:cubicBezTo>
                    <a:pt x="31239" y="6728"/>
                    <a:pt x="24270" y="0"/>
                    <a:pt x="15619" y="0"/>
                  </a:cubicBezTo>
                  <a:cubicBezTo>
                    <a:pt x="6968" y="0"/>
                    <a:pt x="0" y="648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500">
              <a:extLst>
                <a:ext uri="{FF2B5EF4-FFF2-40B4-BE49-F238E27FC236}">
                  <a16:creationId xmlns:a16="http://schemas.microsoft.com/office/drawing/2014/main" id="{08A44AF3-3577-43FD-ADCE-D4E3491504AF}"/>
                </a:ext>
              </a:extLst>
            </p:cNvPr>
            <p:cNvSpPr/>
            <p:nvPr/>
          </p:nvSpPr>
          <p:spPr>
            <a:xfrm>
              <a:off x="5463955" y="2708867"/>
              <a:ext cx="176138" cy="169168"/>
            </a:xfrm>
            <a:custGeom>
              <a:avLst/>
              <a:gdLst>
                <a:gd name="connsiteX0" fmla="*/ 0 w 176138"/>
                <a:gd name="connsiteY0" fmla="*/ 84584 h 169168"/>
                <a:gd name="connsiteX1" fmla="*/ 88189 w 176138"/>
                <a:gd name="connsiteY1" fmla="*/ 169169 h 169168"/>
                <a:gd name="connsiteX2" fmla="*/ 176138 w 176138"/>
                <a:gd name="connsiteY2" fmla="*/ 84584 h 169168"/>
                <a:gd name="connsiteX3" fmla="*/ 88189 w 176138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8" h="169168">
                  <a:moveTo>
                    <a:pt x="0" y="84584"/>
                  </a:moveTo>
                  <a:lnTo>
                    <a:pt x="88189" y="169169"/>
                  </a:lnTo>
                  <a:lnTo>
                    <a:pt x="176138" y="84584"/>
                  </a:lnTo>
                  <a:lnTo>
                    <a:pt x="8818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501">
              <a:extLst>
                <a:ext uri="{FF2B5EF4-FFF2-40B4-BE49-F238E27FC236}">
                  <a16:creationId xmlns:a16="http://schemas.microsoft.com/office/drawing/2014/main" id="{5C26F6B5-9D23-44F2-93B0-33555367A232}"/>
                </a:ext>
              </a:extLst>
            </p:cNvPr>
            <p:cNvSpPr/>
            <p:nvPr/>
          </p:nvSpPr>
          <p:spPr>
            <a:xfrm>
              <a:off x="5536525" y="2778553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20 w 31238"/>
                <a:gd name="connsiteY1" fmla="*/ 29797 h 29796"/>
                <a:gd name="connsiteX2" fmla="*/ 31239 w 31238"/>
                <a:gd name="connsiteY2" fmla="*/ 14898 h 29796"/>
                <a:gd name="connsiteX3" fmla="*/ 15620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8"/>
                    <a:pt x="6969" y="29797"/>
                    <a:pt x="15620" y="29797"/>
                  </a:cubicBezTo>
                  <a:cubicBezTo>
                    <a:pt x="24270" y="29797"/>
                    <a:pt x="31239" y="23068"/>
                    <a:pt x="31239" y="14898"/>
                  </a:cubicBezTo>
                  <a:cubicBezTo>
                    <a:pt x="31239" y="6728"/>
                    <a:pt x="24270" y="0"/>
                    <a:pt x="15620" y="0"/>
                  </a:cubicBezTo>
                  <a:cubicBezTo>
                    <a:pt x="6969" y="0"/>
                    <a:pt x="0" y="648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502">
              <a:extLst>
                <a:ext uri="{FF2B5EF4-FFF2-40B4-BE49-F238E27FC236}">
                  <a16:creationId xmlns:a16="http://schemas.microsoft.com/office/drawing/2014/main" id="{CD66CC2E-BA13-473F-B1FD-42AE697AF523}"/>
                </a:ext>
              </a:extLst>
            </p:cNvPr>
            <p:cNvSpPr/>
            <p:nvPr/>
          </p:nvSpPr>
          <p:spPr>
            <a:xfrm>
              <a:off x="3877515" y="4187655"/>
              <a:ext cx="175897" cy="169168"/>
            </a:xfrm>
            <a:custGeom>
              <a:avLst/>
              <a:gdLst>
                <a:gd name="connsiteX0" fmla="*/ 0 w 175897"/>
                <a:gd name="connsiteY0" fmla="*/ 84584 h 169168"/>
                <a:gd name="connsiteX1" fmla="*/ 87948 w 175897"/>
                <a:gd name="connsiteY1" fmla="*/ 169169 h 169168"/>
                <a:gd name="connsiteX2" fmla="*/ 175897 w 175897"/>
                <a:gd name="connsiteY2" fmla="*/ 84584 h 169168"/>
                <a:gd name="connsiteX3" fmla="*/ 87948 w 17589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897" h="169168">
                  <a:moveTo>
                    <a:pt x="0" y="84584"/>
                  </a:moveTo>
                  <a:lnTo>
                    <a:pt x="87948" y="169169"/>
                  </a:lnTo>
                  <a:lnTo>
                    <a:pt x="175897" y="84584"/>
                  </a:lnTo>
                  <a:lnTo>
                    <a:pt x="87948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503">
              <a:extLst>
                <a:ext uri="{FF2B5EF4-FFF2-40B4-BE49-F238E27FC236}">
                  <a16:creationId xmlns:a16="http://schemas.microsoft.com/office/drawing/2014/main" id="{3E9E6295-AA57-4D72-80F8-42F727851140}"/>
                </a:ext>
              </a:extLst>
            </p:cNvPr>
            <p:cNvSpPr/>
            <p:nvPr/>
          </p:nvSpPr>
          <p:spPr>
            <a:xfrm>
              <a:off x="3949844" y="4257335"/>
              <a:ext cx="31238" cy="29803"/>
            </a:xfrm>
            <a:custGeom>
              <a:avLst/>
              <a:gdLst>
                <a:gd name="connsiteX0" fmla="*/ 0 w 31238"/>
                <a:gd name="connsiteY0" fmla="*/ 14905 h 29803"/>
                <a:gd name="connsiteX1" fmla="*/ 15619 w 31238"/>
                <a:gd name="connsiteY1" fmla="*/ 29803 h 29803"/>
                <a:gd name="connsiteX2" fmla="*/ 31239 w 31238"/>
                <a:gd name="connsiteY2" fmla="*/ 14905 h 29803"/>
                <a:gd name="connsiteX3" fmla="*/ 15619 w 31238"/>
                <a:gd name="connsiteY3" fmla="*/ 6 h 29803"/>
                <a:gd name="connsiteX4" fmla="*/ 0 w 31238"/>
                <a:gd name="connsiteY4" fmla="*/ 14905 h 2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803">
                  <a:moveTo>
                    <a:pt x="0" y="14905"/>
                  </a:moveTo>
                  <a:cubicBezTo>
                    <a:pt x="0" y="23075"/>
                    <a:pt x="6968" y="29803"/>
                    <a:pt x="15619" y="29803"/>
                  </a:cubicBezTo>
                  <a:cubicBezTo>
                    <a:pt x="24270" y="29803"/>
                    <a:pt x="31239" y="23075"/>
                    <a:pt x="31239" y="14905"/>
                  </a:cubicBezTo>
                  <a:cubicBezTo>
                    <a:pt x="31239" y="6735"/>
                    <a:pt x="24270" y="6"/>
                    <a:pt x="15619" y="6"/>
                  </a:cubicBezTo>
                  <a:cubicBezTo>
                    <a:pt x="6968" y="-234"/>
                    <a:pt x="0" y="6494"/>
                    <a:pt x="0" y="14905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504">
              <a:extLst>
                <a:ext uri="{FF2B5EF4-FFF2-40B4-BE49-F238E27FC236}">
                  <a16:creationId xmlns:a16="http://schemas.microsoft.com/office/drawing/2014/main" id="{05BE5E3C-25B9-4E0E-AEB5-1A0D64F5318B}"/>
                </a:ext>
              </a:extLst>
            </p:cNvPr>
            <p:cNvSpPr/>
            <p:nvPr/>
          </p:nvSpPr>
          <p:spPr>
            <a:xfrm>
              <a:off x="5463955" y="4187655"/>
              <a:ext cx="176138" cy="169168"/>
            </a:xfrm>
            <a:custGeom>
              <a:avLst/>
              <a:gdLst>
                <a:gd name="connsiteX0" fmla="*/ 0 w 176138"/>
                <a:gd name="connsiteY0" fmla="*/ 84584 h 169168"/>
                <a:gd name="connsiteX1" fmla="*/ 88189 w 176138"/>
                <a:gd name="connsiteY1" fmla="*/ 169169 h 169168"/>
                <a:gd name="connsiteX2" fmla="*/ 176138 w 176138"/>
                <a:gd name="connsiteY2" fmla="*/ 84584 h 169168"/>
                <a:gd name="connsiteX3" fmla="*/ 88189 w 176138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8" h="169168">
                  <a:moveTo>
                    <a:pt x="0" y="84584"/>
                  </a:moveTo>
                  <a:lnTo>
                    <a:pt x="88189" y="169169"/>
                  </a:lnTo>
                  <a:lnTo>
                    <a:pt x="176138" y="84584"/>
                  </a:lnTo>
                  <a:lnTo>
                    <a:pt x="8818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505">
              <a:extLst>
                <a:ext uri="{FF2B5EF4-FFF2-40B4-BE49-F238E27FC236}">
                  <a16:creationId xmlns:a16="http://schemas.microsoft.com/office/drawing/2014/main" id="{4616CD16-A87C-47B8-B200-9664471DE641}"/>
                </a:ext>
              </a:extLst>
            </p:cNvPr>
            <p:cNvSpPr/>
            <p:nvPr/>
          </p:nvSpPr>
          <p:spPr>
            <a:xfrm>
              <a:off x="5536525" y="4257335"/>
              <a:ext cx="31238" cy="29803"/>
            </a:xfrm>
            <a:custGeom>
              <a:avLst/>
              <a:gdLst>
                <a:gd name="connsiteX0" fmla="*/ 0 w 31238"/>
                <a:gd name="connsiteY0" fmla="*/ 14905 h 29803"/>
                <a:gd name="connsiteX1" fmla="*/ 15620 w 31238"/>
                <a:gd name="connsiteY1" fmla="*/ 29803 h 29803"/>
                <a:gd name="connsiteX2" fmla="*/ 31239 w 31238"/>
                <a:gd name="connsiteY2" fmla="*/ 14905 h 29803"/>
                <a:gd name="connsiteX3" fmla="*/ 15620 w 31238"/>
                <a:gd name="connsiteY3" fmla="*/ 6 h 29803"/>
                <a:gd name="connsiteX4" fmla="*/ 0 w 31238"/>
                <a:gd name="connsiteY4" fmla="*/ 14905 h 2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803">
                  <a:moveTo>
                    <a:pt x="0" y="14905"/>
                  </a:moveTo>
                  <a:cubicBezTo>
                    <a:pt x="0" y="23075"/>
                    <a:pt x="6969" y="29803"/>
                    <a:pt x="15620" y="29803"/>
                  </a:cubicBezTo>
                  <a:cubicBezTo>
                    <a:pt x="24270" y="29803"/>
                    <a:pt x="31239" y="23075"/>
                    <a:pt x="31239" y="14905"/>
                  </a:cubicBezTo>
                  <a:cubicBezTo>
                    <a:pt x="31239" y="6735"/>
                    <a:pt x="24270" y="6"/>
                    <a:pt x="15620" y="6"/>
                  </a:cubicBezTo>
                  <a:cubicBezTo>
                    <a:pt x="6969" y="-234"/>
                    <a:pt x="0" y="6494"/>
                    <a:pt x="0" y="14905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506">
              <a:extLst>
                <a:ext uri="{FF2B5EF4-FFF2-40B4-BE49-F238E27FC236}">
                  <a16:creationId xmlns:a16="http://schemas.microsoft.com/office/drawing/2014/main" id="{005D60FD-14CA-49B8-A898-57359815DF72}"/>
                </a:ext>
              </a:extLst>
            </p:cNvPr>
            <p:cNvSpPr/>
            <p:nvPr/>
          </p:nvSpPr>
          <p:spPr>
            <a:xfrm>
              <a:off x="3877515" y="1222150"/>
              <a:ext cx="175897" cy="169169"/>
            </a:xfrm>
            <a:custGeom>
              <a:avLst/>
              <a:gdLst>
                <a:gd name="connsiteX0" fmla="*/ 0 w 175897"/>
                <a:gd name="connsiteY0" fmla="*/ 84585 h 169169"/>
                <a:gd name="connsiteX1" fmla="*/ 87948 w 175897"/>
                <a:gd name="connsiteY1" fmla="*/ 169169 h 169169"/>
                <a:gd name="connsiteX2" fmla="*/ 175897 w 175897"/>
                <a:gd name="connsiteY2" fmla="*/ 84585 h 169169"/>
                <a:gd name="connsiteX3" fmla="*/ 87948 w 175897"/>
                <a:gd name="connsiteY3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897" h="169169">
                  <a:moveTo>
                    <a:pt x="0" y="84585"/>
                  </a:moveTo>
                  <a:lnTo>
                    <a:pt x="87948" y="169169"/>
                  </a:lnTo>
                  <a:lnTo>
                    <a:pt x="175897" y="84585"/>
                  </a:lnTo>
                  <a:lnTo>
                    <a:pt x="87948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507">
              <a:extLst>
                <a:ext uri="{FF2B5EF4-FFF2-40B4-BE49-F238E27FC236}">
                  <a16:creationId xmlns:a16="http://schemas.microsoft.com/office/drawing/2014/main" id="{09FD3395-0569-43AE-BA2C-BBA01E8D61DD}"/>
                </a:ext>
              </a:extLst>
            </p:cNvPr>
            <p:cNvSpPr/>
            <p:nvPr/>
          </p:nvSpPr>
          <p:spPr>
            <a:xfrm>
              <a:off x="3949844" y="1291836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9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9"/>
                    <a:pt x="6968" y="29797"/>
                    <a:pt x="15619" y="29797"/>
                  </a:cubicBezTo>
                  <a:cubicBezTo>
                    <a:pt x="24270" y="29797"/>
                    <a:pt x="31239" y="23069"/>
                    <a:pt x="31239" y="14898"/>
                  </a:cubicBezTo>
                  <a:cubicBezTo>
                    <a:pt x="31239" y="6728"/>
                    <a:pt x="24270" y="0"/>
                    <a:pt x="15619" y="0"/>
                  </a:cubicBezTo>
                  <a:cubicBezTo>
                    <a:pt x="6968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508">
              <a:extLst>
                <a:ext uri="{FF2B5EF4-FFF2-40B4-BE49-F238E27FC236}">
                  <a16:creationId xmlns:a16="http://schemas.microsoft.com/office/drawing/2014/main" id="{99E0E063-0A59-452F-BFD5-49FC2AB1BD8B}"/>
                </a:ext>
              </a:extLst>
            </p:cNvPr>
            <p:cNvSpPr/>
            <p:nvPr/>
          </p:nvSpPr>
          <p:spPr>
            <a:xfrm>
              <a:off x="2144253" y="1809196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1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1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1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509">
              <a:extLst>
                <a:ext uri="{FF2B5EF4-FFF2-40B4-BE49-F238E27FC236}">
                  <a16:creationId xmlns:a16="http://schemas.microsoft.com/office/drawing/2014/main" id="{D0839B96-D8C3-4ADC-BAE8-651B1365BD62}"/>
                </a:ext>
              </a:extLst>
            </p:cNvPr>
            <p:cNvSpPr/>
            <p:nvPr/>
          </p:nvSpPr>
          <p:spPr>
            <a:xfrm>
              <a:off x="1852532" y="1537900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8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510">
              <a:extLst>
                <a:ext uri="{FF2B5EF4-FFF2-40B4-BE49-F238E27FC236}">
                  <a16:creationId xmlns:a16="http://schemas.microsoft.com/office/drawing/2014/main" id="{C1715573-B707-4402-9028-82FF7F1246E9}"/>
                </a:ext>
              </a:extLst>
            </p:cNvPr>
            <p:cNvSpPr/>
            <p:nvPr/>
          </p:nvSpPr>
          <p:spPr>
            <a:xfrm>
              <a:off x="1367853" y="1072445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59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59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511">
              <a:extLst>
                <a:ext uri="{FF2B5EF4-FFF2-40B4-BE49-F238E27FC236}">
                  <a16:creationId xmlns:a16="http://schemas.microsoft.com/office/drawing/2014/main" id="{68E4B5EE-91B9-435C-B520-51C57F94BA0C}"/>
                </a:ext>
              </a:extLst>
            </p:cNvPr>
            <p:cNvSpPr/>
            <p:nvPr/>
          </p:nvSpPr>
          <p:spPr>
            <a:xfrm>
              <a:off x="1076133" y="801150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1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7 h 1025827"/>
                <a:gd name="connsiteX11" fmla="*/ 714162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1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5"/>
                    <a:pt x="732665" y="190796"/>
                    <a:pt x="714162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512">
              <a:extLst>
                <a:ext uri="{FF2B5EF4-FFF2-40B4-BE49-F238E27FC236}">
                  <a16:creationId xmlns:a16="http://schemas.microsoft.com/office/drawing/2014/main" id="{35BFD080-5FB5-4DD3-92AF-12E7B5EE480F}"/>
                </a:ext>
              </a:extLst>
            </p:cNvPr>
            <p:cNvSpPr/>
            <p:nvPr/>
          </p:nvSpPr>
          <p:spPr>
            <a:xfrm>
              <a:off x="1367853" y="2544264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59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0" y="309983"/>
                  </a:cubicBezTo>
                  <a:lnTo>
                    <a:pt x="485159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513">
              <a:extLst>
                <a:ext uri="{FF2B5EF4-FFF2-40B4-BE49-F238E27FC236}">
                  <a16:creationId xmlns:a16="http://schemas.microsoft.com/office/drawing/2014/main" id="{A06F818F-CA1A-4C7A-A91F-A95E16BB2119}"/>
                </a:ext>
              </a:extLst>
            </p:cNvPr>
            <p:cNvSpPr/>
            <p:nvPr/>
          </p:nvSpPr>
          <p:spPr>
            <a:xfrm>
              <a:off x="1076133" y="2272969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1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7 h 1025827"/>
                <a:gd name="connsiteX11" fmla="*/ 714162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3"/>
                    <a:pt x="745161" y="799709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1" y="319595"/>
                  </a:lnTo>
                  <a:cubicBezTo>
                    <a:pt x="849209" y="302534"/>
                    <a:pt x="825420" y="292442"/>
                    <a:pt x="800429" y="29124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5" y="190796"/>
                    <a:pt x="714162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514">
              <a:extLst>
                <a:ext uri="{FF2B5EF4-FFF2-40B4-BE49-F238E27FC236}">
                  <a16:creationId xmlns:a16="http://schemas.microsoft.com/office/drawing/2014/main" id="{700E2B93-A26F-4BBA-8263-6B6377E557B3}"/>
                </a:ext>
              </a:extLst>
            </p:cNvPr>
            <p:cNvSpPr/>
            <p:nvPr/>
          </p:nvSpPr>
          <p:spPr>
            <a:xfrm>
              <a:off x="1367853" y="4023052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59 w 485159"/>
                <a:gd name="connsiteY6" fmla="*/ 232848 h 465935"/>
                <a:gd name="connsiteX7" fmla="*/ 393847 w 485159"/>
                <a:gd name="connsiteY7" fmla="*/ 145140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100 w 485159"/>
                <a:gd name="connsiteY22" fmla="*/ 350353 h 465935"/>
                <a:gd name="connsiteX23" fmla="*/ 15955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59" y="232848"/>
                  </a:lnTo>
                  <a:lnTo>
                    <a:pt x="393847" y="145140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100" y="350353"/>
                  </a:lnTo>
                  <a:cubicBezTo>
                    <a:pt x="144659" y="363569"/>
                    <a:pt x="149705" y="376786"/>
                    <a:pt x="15955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515">
              <a:extLst>
                <a:ext uri="{FF2B5EF4-FFF2-40B4-BE49-F238E27FC236}">
                  <a16:creationId xmlns:a16="http://schemas.microsoft.com/office/drawing/2014/main" id="{0917DDB3-80FD-47B9-A9D0-FC9CB69378AA}"/>
                </a:ext>
              </a:extLst>
            </p:cNvPr>
            <p:cNvSpPr/>
            <p:nvPr/>
          </p:nvSpPr>
          <p:spPr>
            <a:xfrm>
              <a:off x="1076133" y="3751756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3 h 1025827"/>
                <a:gd name="connsiteX6" fmla="*/ 1068120 w 1068119"/>
                <a:gd name="connsiteY6" fmla="*/ 512794 h 1025827"/>
                <a:gd name="connsiteX7" fmla="*/ 866991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6 h 1025827"/>
                <a:gd name="connsiteX11" fmla="*/ 714162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1" y="720650"/>
                    <a:pt x="864588" y="708395"/>
                    <a:pt x="891261" y="682683"/>
                  </a:cubicBezTo>
                  <a:lnTo>
                    <a:pt x="1068120" y="512794"/>
                  </a:lnTo>
                  <a:lnTo>
                    <a:pt x="866991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6"/>
                  </a:lnTo>
                  <a:cubicBezTo>
                    <a:pt x="743239" y="214826"/>
                    <a:pt x="732665" y="190796"/>
                    <a:pt x="714162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516">
              <a:extLst>
                <a:ext uri="{FF2B5EF4-FFF2-40B4-BE49-F238E27FC236}">
                  <a16:creationId xmlns:a16="http://schemas.microsoft.com/office/drawing/2014/main" id="{B3F363C4-0349-4EBD-A62D-5C39E9B40A53}"/>
                </a:ext>
              </a:extLst>
            </p:cNvPr>
            <p:cNvSpPr/>
            <p:nvPr/>
          </p:nvSpPr>
          <p:spPr>
            <a:xfrm>
              <a:off x="2144253" y="321036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517">
              <a:extLst>
                <a:ext uri="{FF2B5EF4-FFF2-40B4-BE49-F238E27FC236}">
                  <a16:creationId xmlns:a16="http://schemas.microsoft.com/office/drawing/2014/main" id="{B4509DF5-9500-4EE9-8EE4-75B57D74A33E}"/>
                </a:ext>
              </a:extLst>
            </p:cNvPr>
            <p:cNvSpPr/>
            <p:nvPr/>
          </p:nvSpPr>
          <p:spPr>
            <a:xfrm>
              <a:off x="1852532" y="49741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1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7"/>
                  </a:lnTo>
                  <a:cubicBezTo>
                    <a:pt x="743238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518">
              <a:extLst>
                <a:ext uri="{FF2B5EF4-FFF2-40B4-BE49-F238E27FC236}">
                  <a16:creationId xmlns:a16="http://schemas.microsoft.com/office/drawing/2014/main" id="{E76252BC-E043-4CFC-959D-8C10BFDC7A87}"/>
                </a:ext>
              </a:extLst>
            </p:cNvPr>
            <p:cNvSpPr/>
            <p:nvPr/>
          </p:nvSpPr>
          <p:spPr>
            <a:xfrm>
              <a:off x="2144253" y="3294231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40 h 465935"/>
                <a:gd name="connsiteX8" fmla="*/ 363569 w 485159"/>
                <a:gd name="connsiteY8" fmla="*/ 132404 h 465935"/>
                <a:gd name="connsiteX9" fmla="*/ 328005 w 485159"/>
                <a:gd name="connsiteY9" fmla="*/ 141055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40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5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519">
              <a:extLst>
                <a:ext uri="{FF2B5EF4-FFF2-40B4-BE49-F238E27FC236}">
                  <a16:creationId xmlns:a16="http://schemas.microsoft.com/office/drawing/2014/main" id="{DFFE560D-4EF7-4322-A2CC-A7756B0CB7DE}"/>
                </a:ext>
              </a:extLst>
            </p:cNvPr>
            <p:cNvSpPr/>
            <p:nvPr/>
          </p:nvSpPr>
          <p:spPr>
            <a:xfrm>
              <a:off x="1852532" y="3022936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6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1" y="720650"/>
                    <a:pt x="864588" y="708395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6"/>
                  </a:lnTo>
                  <a:cubicBezTo>
                    <a:pt x="743238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520">
              <a:extLst>
                <a:ext uri="{FF2B5EF4-FFF2-40B4-BE49-F238E27FC236}">
                  <a16:creationId xmlns:a16="http://schemas.microsoft.com/office/drawing/2014/main" id="{5A90B32D-82FA-4966-9BBF-D0E730EB9FF2}"/>
                </a:ext>
              </a:extLst>
            </p:cNvPr>
            <p:cNvSpPr/>
            <p:nvPr/>
          </p:nvSpPr>
          <p:spPr>
            <a:xfrm>
              <a:off x="2144253" y="4766530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1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1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521">
              <a:extLst>
                <a:ext uri="{FF2B5EF4-FFF2-40B4-BE49-F238E27FC236}">
                  <a16:creationId xmlns:a16="http://schemas.microsoft.com/office/drawing/2014/main" id="{B0D2A847-4EFD-4818-8E4E-C7DAE6D667D4}"/>
                </a:ext>
              </a:extLst>
            </p:cNvPr>
            <p:cNvSpPr/>
            <p:nvPr/>
          </p:nvSpPr>
          <p:spPr>
            <a:xfrm>
              <a:off x="1852532" y="4495235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3 w 1068119"/>
                <a:gd name="connsiteY1" fmla="*/ 860744 h 1025827"/>
                <a:gd name="connsiteX2" fmla="*/ 740355 w 1068119"/>
                <a:gd name="connsiteY2" fmla="*/ 763904 h 1025827"/>
                <a:gd name="connsiteX3" fmla="*/ 732666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3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3 w 1068119"/>
                <a:gd name="connsiteY9" fmla="*/ 310464 h 1025827"/>
                <a:gd name="connsiteX10" fmla="*/ 743719 w 1068119"/>
                <a:gd name="connsiteY10" fmla="*/ 240056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1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1" y="720650"/>
                    <a:pt x="864588" y="708395"/>
                    <a:pt x="891261" y="682683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3" y="310464"/>
                  </a:lnTo>
                  <a:lnTo>
                    <a:pt x="743719" y="240056"/>
                  </a:lnTo>
                  <a:cubicBezTo>
                    <a:pt x="743238" y="214825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1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522">
              <a:extLst>
                <a:ext uri="{FF2B5EF4-FFF2-40B4-BE49-F238E27FC236}">
                  <a16:creationId xmlns:a16="http://schemas.microsoft.com/office/drawing/2014/main" id="{4CD6C80D-8108-448A-AA4A-AAD725329CFE}"/>
                </a:ext>
              </a:extLst>
            </p:cNvPr>
            <p:cNvSpPr/>
            <p:nvPr/>
          </p:nvSpPr>
          <p:spPr>
            <a:xfrm>
              <a:off x="2298764" y="2708867"/>
              <a:ext cx="176137" cy="169168"/>
            </a:xfrm>
            <a:custGeom>
              <a:avLst/>
              <a:gdLst>
                <a:gd name="connsiteX0" fmla="*/ 0 w 176137"/>
                <a:gd name="connsiteY0" fmla="*/ 84584 h 169168"/>
                <a:gd name="connsiteX1" fmla="*/ 87949 w 176137"/>
                <a:gd name="connsiteY1" fmla="*/ 169169 h 169168"/>
                <a:gd name="connsiteX2" fmla="*/ 176138 w 176137"/>
                <a:gd name="connsiteY2" fmla="*/ 84584 h 169168"/>
                <a:gd name="connsiteX3" fmla="*/ 87949 w 17613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8">
                  <a:moveTo>
                    <a:pt x="0" y="84584"/>
                  </a:moveTo>
                  <a:lnTo>
                    <a:pt x="87949" y="169169"/>
                  </a:lnTo>
                  <a:lnTo>
                    <a:pt x="176138" y="84584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523">
              <a:extLst>
                <a:ext uri="{FF2B5EF4-FFF2-40B4-BE49-F238E27FC236}">
                  <a16:creationId xmlns:a16="http://schemas.microsoft.com/office/drawing/2014/main" id="{11510A6E-BBA6-41F6-A9A4-52E13A541848}"/>
                </a:ext>
              </a:extLst>
            </p:cNvPr>
            <p:cNvSpPr/>
            <p:nvPr/>
          </p:nvSpPr>
          <p:spPr>
            <a:xfrm>
              <a:off x="2371093" y="2778553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8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8"/>
                    <a:pt x="6969" y="29797"/>
                    <a:pt x="15619" y="29797"/>
                  </a:cubicBezTo>
                  <a:cubicBezTo>
                    <a:pt x="24270" y="29797"/>
                    <a:pt x="31238" y="23068"/>
                    <a:pt x="31238" y="14898"/>
                  </a:cubicBezTo>
                  <a:cubicBezTo>
                    <a:pt x="31238" y="6728"/>
                    <a:pt x="24270" y="0"/>
                    <a:pt x="15619" y="0"/>
                  </a:cubicBezTo>
                  <a:cubicBezTo>
                    <a:pt x="6969" y="0"/>
                    <a:pt x="0" y="648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524">
              <a:extLst>
                <a:ext uri="{FF2B5EF4-FFF2-40B4-BE49-F238E27FC236}">
                  <a16:creationId xmlns:a16="http://schemas.microsoft.com/office/drawing/2014/main" id="{420094BC-5D02-4940-B243-87139DE606C9}"/>
                </a:ext>
              </a:extLst>
            </p:cNvPr>
            <p:cNvSpPr/>
            <p:nvPr/>
          </p:nvSpPr>
          <p:spPr>
            <a:xfrm>
              <a:off x="2298764" y="4187655"/>
              <a:ext cx="176137" cy="169168"/>
            </a:xfrm>
            <a:custGeom>
              <a:avLst/>
              <a:gdLst>
                <a:gd name="connsiteX0" fmla="*/ 0 w 176137"/>
                <a:gd name="connsiteY0" fmla="*/ 84584 h 169168"/>
                <a:gd name="connsiteX1" fmla="*/ 87949 w 176137"/>
                <a:gd name="connsiteY1" fmla="*/ 169169 h 169168"/>
                <a:gd name="connsiteX2" fmla="*/ 176138 w 176137"/>
                <a:gd name="connsiteY2" fmla="*/ 84584 h 169168"/>
                <a:gd name="connsiteX3" fmla="*/ 87949 w 17613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8">
                  <a:moveTo>
                    <a:pt x="0" y="84584"/>
                  </a:moveTo>
                  <a:lnTo>
                    <a:pt x="87949" y="169169"/>
                  </a:lnTo>
                  <a:lnTo>
                    <a:pt x="176138" y="84584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525">
              <a:extLst>
                <a:ext uri="{FF2B5EF4-FFF2-40B4-BE49-F238E27FC236}">
                  <a16:creationId xmlns:a16="http://schemas.microsoft.com/office/drawing/2014/main" id="{9BACB4F9-5DB9-49B4-9BDC-2C50AD8DA575}"/>
                </a:ext>
              </a:extLst>
            </p:cNvPr>
            <p:cNvSpPr/>
            <p:nvPr/>
          </p:nvSpPr>
          <p:spPr>
            <a:xfrm>
              <a:off x="2371093" y="4257335"/>
              <a:ext cx="31238" cy="29803"/>
            </a:xfrm>
            <a:custGeom>
              <a:avLst/>
              <a:gdLst>
                <a:gd name="connsiteX0" fmla="*/ 0 w 31238"/>
                <a:gd name="connsiteY0" fmla="*/ 14905 h 29803"/>
                <a:gd name="connsiteX1" fmla="*/ 15619 w 31238"/>
                <a:gd name="connsiteY1" fmla="*/ 29803 h 29803"/>
                <a:gd name="connsiteX2" fmla="*/ 31238 w 31238"/>
                <a:gd name="connsiteY2" fmla="*/ 14905 h 29803"/>
                <a:gd name="connsiteX3" fmla="*/ 15619 w 31238"/>
                <a:gd name="connsiteY3" fmla="*/ 6 h 29803"/>
                <a:gd name="connsiteX4" fmla="*/ 0 w 31238"/>
                <a:gd name="connsiteY4" fmla="*/ 14905 h 2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803">
                  <a:moveTo>
                    <a:pt x="0" y="14905"/>
                  </a:moveTo>
                  <a:cubicBezTo>
                    <a:pt x="0" y="23075"/>
                    <a:pt x="6969" y="29803"/>
                    <a:pt x="15619" y="29803"/>
                  </a:cubicBezTo>
                  <a:cubicBezTo>
                    <a:pt x="24270" y="29803"/>
                    <a:pt x="31238" y="23075"/>
                    <a:pt x="31238" y="14905"/>
                  </a:cubicBezTo>
                  <a:cubicBezTo>
                    <a:pt x="31238" y="6735"/>
                    <a:pt x="24270" y="6"/>
                    <a:pt x="15619" y="6"/>
                  </a:cubicBezTo>
                  <a:cubicBezTo>
                    <a:pt x="6969" y="-234"/>
                    <a:pt x="0" y="6494"/>
                    <a:pt x="0" y="14905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526">
              <a:extLst>
                <a:ext uri="{FF2B5EF4-FFF2-40B4-BE49-F238E27FC236}">
                  <a16:creationId xmlns:a16="http://schemas.microsoft.com/office/drawing/2014/main" id="{5C979549-DC06-41F8-A5D6-0801184179F1}"/>
                </a:ext>
              </a:extLst>
            </p:cNvPr>
            <p:cNvSpPr/>
            <p:nvPr/>
          </p:nvSpPr>
          <p:spPr>
            <a:xfrm>
              <a:off x="2298764" y="1222150"/>
              <a:ext cx="176137" cy="169169"/>
            </a:xfrm>
            <a:custGeom>
              <a:avLst/>
              <a:gdLst>
                <a:gd name="connsiteX0" fmla="*/ 0 w 176137"/>
                <a:gd name="connsiteY0" fmla="*/ 84585 h 169169"/>
                <a:gd name="connsiteX1" fmla="*/ 87949 w 176137"/>
                <a:gd name="connsiteY1" fmla="*/ 169169 h 169169"/>
                <a:gd name="connsiteX2" fmla="*/ 176138 w 176137"/>
                <a:gd name="connsiteY2" fmla="*/ 84585 h 169169"/>
                <a:gd name="connsiteX3" fmla="*/ 87949 w 176137"/>
                <a:gd name="connsiteY3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9">
                  <a:moveTo>
                    <a:pt x="0" y="84585"/>
                  </a:moveTo>
                  <a:lnTo>
                    <a:pt x="87949" y="169169"/>
                  </a:lnTo>
                  <a:lnTo>
                    <a:pt x="176138" y="84585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527">
              <a:extLst>
                <a:ext uri="{FF2B5EF4-FFF2-40B4-BE49-F238E27FC236}">
                  <a16:creationId xmlns:a16="http://schemas.microsoft.com/office/drawing/2014/main" id="{39F33F66-D011-4B6A-94AB-3244E5B9EB50}"/>
                </a:ext>
              </a:extLst>
            </p:cNvPr>
            <p:cNvSpPr/>
            <p:nvPr/>
          </p:nvSpPr>
          <p:spPr>
            <a:xfrm>
              <a:off x="2371093" y="1291836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8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9"/>
                    <a:pt x="6969" y="29797"/>
                    <a:pt x="15619" y="29797"/>
                  </a:cubicBezTo>
                  <a:cubicBezTo>
                    <a:pt x="24270" y="29797"/>
                    <a:pt x="31238" y="23069"/>
                    <a:pt x="31238" y="14898"/>
                  </a:cubicBezTo>
                  <a:cubicBezTo>
                    <a:pt x="31238" y="6728"/>
                    <a:pt x="24270" y="0"/>
                    <a:pt x="15619" y="0"/>
                  </a:cubicBezTo>
                  <a:cubicBezTo>
                    <a:pt x="6969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528">
              <a:extLst>
                <a:ext uri="{FF2B5EF4-FFF2-40B4-BE49-F238E27FC236}">
                  <a16:creationId xmlns:a16="http://schemas.microsoft.com/office/drawing/2014/main" id="{82987099-B2D4-45CA-800E-AD089A24A5C9}"/>
                </a:ext>
              </a:extLst>
            </p:cNvPr>
            <p:cNvSpPr/>
            <p:nvPr/>
          </p:nvSpPr>
          <p:spPr>
            <a:xfrm>
              <a:off x="572951" y="1809196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1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1"/>
                  </a:lnTo>
                  <a:cubicBezTo>
                    <a:pt x="375344" y="327285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1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529">
              <a:extLst>
                <a:ext uri="{FF2B5EF4-FFF2-40B4-BE49-F238E27FC236}">
                  <a16:creationId xmlns:a16="http://schemas.microsoft.com/office/drawing/2014/main" id="{361E59CF-27C0-4CB1-B5AB-47BA098017B7}"/>
                </a:ext>
              </a:extLst>
            </p:cNvPr>
            <p:cNvSpPr/>
            <p:nvPr/>
          </p:nvSpPr>
          <p:spPr>
            <a:xfrm>
              <a:off x="281230" y="1537900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7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6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2" y="720651"/>
                    <a:pt x="864588" y="708396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530">
              <a:extLst>
                <a:ext uri="{FF2B5EF4-FFF2-40B4-BE49-F238E27FC236}">
                  <a16:creationId xmlns:a16="http://schemas.microsoft.com/office/drawing/2014/main" id="{41D52743-CDAE-4BD7-9574-14BCC088844F}"/>
                </a:ext>
              </a:extLst>
            </p:cNvPr>
            <p:cNvSpPr/>
            <p:nvPr/>
          </p:nvSpPr>
          <p:spPr>
            <a:xfrm>
              <a:off x="-203448" y="1072445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6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0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9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531">
              <a:extLst>
                <a:ext uri="{FF2B5EF4-FFF2-40B4-BE49-F238E27FC236}">
                  <a16:creationId xmlns:a16="http://schemas.microsoft.com/office/drawing/2014/main" id="{B8B00F39-DA28-4563-BC6A-4049ED06C7FD}"/>
                </a:ext>
              </a:extLst>
            </p:cNvPr>
            <p:cNvSpPr/>
            <p:nvPr/>
          </p:nvSpPr>
          <p:spPr>
            <a:xfrm>
              <a:off x="-495168" y="801150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6 w 1068120"/>
                <a:gd name="connsiteY3" fmla="*/ 707434 h 1025827"/>
                <a:gd name="connsiteX4" fmla="*/ 788895 w 1068120"/>
                <a:gd name="connsiteY4" fmla="*/ 715364 h 1025827"/>
                <a:gd name="connsiteX5" fmla="*/ 891262 w 1068120"/>
                <a:gd name="connsiteY5" fmla="*/ 682684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2 w 1068120"/>
                <a:gd name="connsiteY9" fmla="*/ 310464 h 1025827"/>
                <a:gd name="connsiteX10" fmla="*/ 743719 w 1068120"/>
                <a:gd name="connsiteY10" fmla="*/ 240057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2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5 h 1025827"/>
                <a:gd name="connsiteX16" fmla="*/ 276582 w 1068120"/>
                <a:gd name="connsiteY16" fmla="*/ 304216 h 1025827"/>
                <a:gd name="connsiteX17" fmla="*/ 187191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978 h 1025827"/>
                <a:gd name="connsiteX20" fmla="*/ 274179 w 1068120"/>
                <a:gd name="connsiteY20" fmla="*/ 721852 h 1025827"/>
                <a:gd name="connsiteX21" fmla="*/ 328246 w 1068120"/>
                <a:gd name="connsiteY21" fmla="*/ 714884 h 1025827"/>
                <a:gd name="connsiteX22" fmla="*/ 322238 w 1068120"/>
                <a:gd name="connsiteY22" fmla="*/ 771353 h 1025827"/>
                <a:gd name="connsiteX23" fmla="*/ 351555 w 1068120"/>
                <a:gd name="connsiteY23" fmla="*/ 85065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1"/>
                    <a:pt x="864589" y="708396"/>
                    <a:pt x="891262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10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5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978"/>
                  </a:lnTo>
                  <a:cubicBezTo>
                    <a:pt x="210981" y="715604"/>
                    <a:pt x="242460" y="725937"/>
                    <a:pt x="274179" y="721852"/>
                  </a:cubicBezTo>
                  <a:lnTo>
                    <a:pt x="328246" y="714884"/>
                  </a:lnTo>
                  <a:lnTo>
                    <a:pt x="322238" y="771353"/>
                  </a:lnTo>
                  <a:cubicBezTo>
                    <a:pt x="319114" y="800670"/>
                    <a:pt x="329928" y="829746"/>
                    <a:pt x="351555" y="85065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532">
              <a:extLst>
                <a:ext uri="{FF2B5EF4-FFF2-40B4-BE49-F238E27FC236}">
                  <a16:creationId xmlns:a16="http://schemas.microsoft.com/office/drawing/2014/main" id="{8149A713-2B75-44B5-B24A-0E48F1D8DCE3}"/>
                </a:ext>
              </a:extLst>
            </p:cNvPr>
            <p:cNvSpPr/>
            <p:nvPr/>
          </p:nvSpPr>
          <p:spPr>
            <a:xfrm>
              <a:off x="-203448" y="2544264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6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8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9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8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533">
              <a:extLst>
                <a:ext uri="{FF2B5EF4-FFF2-40B4-BE49-F238E27FC236}">
                  <a16:creationId xmlns:a16="http://schemas.microsoft.com/office/drawing/2014/main" id="{96786737-C166-46C3-8212-81CCCF2CE2E4}"/>
                </a:ext>
              </a:extLst>
            </p:cNvPr>
            <p:cNvSpPr/>
            <p:nvPr/>
          </p:nvSpPr>
          <p:spPr>
            <a:xfrm>
              <a:off x="-495168" y="2272969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6 w 1068120"/>
                <a:gd name="connsiteY3" fmla="*/ 707434 h 1025827"/>
                <a:gd name="connsiteX4" fmla="*/ 788895 w 1068120"/>
                <a:gd name="connsiteY4" fmla="*/ 715364 h 1025827"/>
                <a:gd name="connsiteX5" fmla="*/ 891262 w 1068120"/>
                <a:gd name="connsiteY5" fmla="*/ 682684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2 w 1068120"/>
                <a:gd name="connsiteY9" fmla="*/ 310464 h 1025827"/>
                <a:gd name="connsiteX10" fmla="*/ 743719 w 1068120"/>
                <a:gd name="connsiteY10" fmla="*/ 240057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2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6 h 1025827"/>
                <a:gd name="connsiteX16" fmla="*/ 276582 w 1068120"/>
                <a:gd name="connsiteY16" fmla="*/ 304216 h 1025827"/>
                <a:gd name="connsiteX17" fmla="*/ 187191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113 h 1025827"/>
                <a:gd name="connsiteX23" fmla="*/ 351555 w 1068120"/>
                <a:gd name="connsiteY23" fmla="*/ 85041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3"/>
                    <a:pt x="745161" y="799709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1"/>
                    <a:pt x="864589" y="708396"/>
                    <a:pt x="891262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10" y="302534"/>
                    <a:pt x="825420" y="292442"/>
                    <a:pt x="800429" y="29124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534">
              <a:extLst>
                <a:ext uri="{FF2B5EF4-FFF2-40B4-BE49-F238E27FC236}">
                  <a16:creationId xmlns:a16="http://schemas.microsoft.com/office/drawing/2014/main" id="{3147D7A3-3CEF-484D-BDAF-799C76C4522E}"/>
                </a:ext>
              </a:extLst>
            </p:cNvPr>
            <p:cNvSpPr/>
            <p:nvPr/>
          </p:nvSpPr>
          <p:spPr>
            <a:xfrm>
              <a:off x="-203448" y="4023052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6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40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101 w 485159"/>
                <a:gd name="connsiteY22" fmla="*/ 350353 h 465935"/>
                <a:gd name="connsiteX23" fmla="*/ 15955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6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40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9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101" y="350353"/>
                  </a:lnTo>
                  <a:cubicBezTo>
                    <a:pt x="144659" y="363569"/>
                    <a:pt x="149705" y="376786"/>
                    <a:pt x="15955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535">
              <a:extLst>
                <a:ext uri="{FF2B5EF4-FFF2-40B4-BE49-F238E27FC236}">
                  <a16:creationId xmlns:a16="http://schemas.microsoft.com/office/drawing/2014/main" id="{6E30FCB4-9892-49B6-8C05-F3F079C5DEF5}"/>
                </a:ext>
              </a:extLst>
            </p:cNvPr>
            <p:cNvSpPr/>
            <p:nvPr/>
          </p:nvSpPr>
          <p:spPr>
            <a:xfrm>
              <a:off x="-495168" y="3751756"/>
              <a:ext cx="1068120" cy="1025827"/>
            </a:xfrm>
            <a:custGeom>
              <a:avLst/>
              <a:gdLst>
                <a:gd name="connsiteX0" fmla="*/ 534180 w 1068120"/>
                <a:gd name="connsiteY0" fmla="*/ 1025828 h 1025827"/>
                <a:gd name="connsiteX1" fmla="*/ 705993 w 1068120"/>
                <a:gd name="connsiteY1" fmla="*/ 860744 h 1025827"/>
                <a:gd name="connsiteX2" fmla="*/ 740355 w 1068120"/>
                <a:gd name="connsiteY2" fmla="*/ 763904 h 1025827"/>
                <a:gd name="connsiteX3" fmla="*/ 732666 w 1068120"/>
                <a:gd name="connsiteY3" fmla="*/ 707434 h 1025827"/>
                <a:gd name="connsiteX4" fmla="*/ 788895 w 1068120"/>
                <a:gd name="connsiteY4" fmla="*/ 715364 h 1025827"/>
                <a:gd name="connsiteX5" fmla="*/ 891262 w 1068120"/>
                <a:gd name="connsiteY5" fmla="*/ 682683 h 1025827"/>
                <a:gd name="connsiteX6" fmla="*/ 1068120 w 1068120"/>
                <a:gd name="connsiteY6" fmla="*/ 512794 h 1025827"/>
                <a:gd name="connsiteX7" fmla="*/ 866992 w 1068120"/>
                <a:gd name="connsiteY7" fmla="*/ 319595 h 1025827"/>
                <a:gd name="connsiteX8" fmla="*/ 800429 w 1068120"/>
                <a:gd name="connsiteY8" fmla="*/ 291240 h 1025827"/>
                <a:gd name="connsiteX9" fmla="*/ 722092 w 1068120"/>
                <a:gd name="connsiteY9" fmla="*/ 310464 h 1025827"/>
                <a:gd name="connsiteX10" fmla="*/ 743719 w 1068120"/>
                <a:gd name="connsiteY10" fmla="*/ 240056 h 1025827"/>
                <a:gd name="connsiteX11" fmla="*/ 714163 w 1068120"/>
                <a:gd name="connsiteY11" fmla="*/ 173014 h 1025827"/>
                <a:gd name="connsiteX12" fmla="*/ 534180 w 1068120"/>
                <a:gd name="connsiteY12" fmla="*/ 0 h 1025827"/>
                <a:gd name="connsiteX13" fmla="*/ 357802 w 1068120"/>
                <a:gd name="connsiteY13" fmla="*/ 169409 h 1025827"/>
                <a:gd name="connsiteX14" fmla="*/ 327765 w 1068120"/>
                <a:gd name="connsiteY14" fmla="*/ 255195 h 1025827"/>
                <a:gd name="connsiteX15" fmla="*/ 335695 w 1068120"/>
                <a:gd name="connsiteY15" fmla="*/ 311905 h 1025827"/>
                <a:gd name="connsiteX16" fmla="*/ 276582 w 1068120"/>
                <a:gd name="connsiteY16" fmla="*/ 304216 h 1025827"/>
                <a:gd name="connsiteX17" fmla="*/ 187191 w 1068120"/>
                <a:gd name="connsiteY17" fmla="*/ 333052 h 1025827"/>
                <a:gd name="connsiteX18" fmla="*/ 0 w 1068120"/>
                <a:gd name="connsiteY18" fmla="*/ 512794 h 1025827"/>
                <a:gd name="connsiteX19" fmla="*/ 188393 w 1068120"/>
                <a:gd name="connsiteY19" fmla="*/ 693737 h 1025827"/>
                <a:gd name="connsiteX20" fmla="*/ 274179 w 1068120"/>
                <a:gd name="connsiteY20" fmla="*/ 721612 h 1025827"/>
                <a:gd name="connsiteX21" fmla="*/ 328246 w 1068120"/>
                <a:gd name="connsiteY21" fmla="*/ 714643 h 1025827"/>
                <a:gd name="connsiteX22" fmla="*/ 322238 w 1068120"/>
                <a:gd name="connsiteY22" fmla="*/ 771113 h 1025827"/>
                <a:gd name="connsiteX23" fmla="*/ 351555 w 1068120"/>
                <a:gd name="connsiteY23" fmla="*/ 850411 h 1025827"/>
                <a:gd name="connsiteX24" fmla="*/ 534180 w 1068120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20" h="1025827">
                  <a:moveTo>
                    <a:pt x="534180" y="1025828"/>
                  </a:moveTo>
                  <a:lnTo>
                    <a:pt x="705993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6" y="707434"/>
                  </a:lnTo>
                  <a:lnTo>
                    <a:pt x="788895" y="715364"/>
                  </a:lnTo>
                  <a:cubicBezTo>
                    <a:pt x="826622" y="720650"/>
                    <a:pt x="864589" y="708395"/>
                    <a:pt x="891262" y="682683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10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6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536">
              <a:extLst>
                <a:ext uri="{FF2B5EF4-FFF2-40B4-BE49-F238E27FC236}">
                  <a16:creationId xmlns:a16="http://schemas.microsoft.com/office/drawing/2014/main" id="{778116F1-8791-46BD-A0B2-5CD106A5EE04}"/>
                </a:ext>
              </a:extLst>
            </p:cNvPr>
            <p:cNvSpPr/>
            <p:nvPr/>
          </p:nvSpPr>
          <p:spPr>
            <a:xfrm>
              <a:off x="572951" y="321277"/>
              <a:ext cx="485159" cy="465695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8" name="Freeform: Shape 537">
              <a:extLst>
                <a:ext uri="{FF2B5EF4-FFF2-40B4-BE49-F238E27FC236}">
                  <a16:creationId xmlns:a16="http://schemas.microsoft.com/office/drawing/2014/main" id="{21C419AE-EEB5-4FED-B1E7-3A47B0E7CCB0}"/>
                </a:ext>
              </a:extLst>
            </p:cNvPr>
            <p:cNvSpPr/>
            <p:nvPr/>
          </p:nvSpPr>
          <p:spPr>
            <a:xfrm>
              <a:off x="281470" y="49981"/>
              <a:ext cx="1067879" cy="1025587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538">
              <a:extLst>
                <a:ext uri="{FF2B5EF4-FFF2-40B4-BE49-F238E27FC236}">
                  <a16:creationId xmlns:a16="http://schemas.microsoft.com/office/drawing/2014/main" id="{D3196714-DD0B-4C71-A8CE-884FAD3966E5}"/>
                </a:ext>
              </a:extLst>
            </p:cNvPr>
            <p:cNvSpPr/>
            <p:nvPr/>
          </p:nvSpPr>
          <p:spPr>
            <a:xfrm>
              <a:off x="572951" y="3294231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40 h 465935"/>
                <a:gd name="connsiteX8" fmla="*/ 363569 w 485159"/>
                <a:gd name="connsiteY8" fmla="*/ 132404 h 465935"/>
                <a:gd name="connsiteX9" fmla="*/ 328005 w 485159"/>
                <a:gd name="connsiteY9" fmla="*/ 141055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5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40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5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539">
              <a:extLst>
                <a:ext uri="{FF2B5EF4-FFF2-40B4-BE49-F238E27FC236}">
                  <a16:creationId xmlns:a16="http://schemas.microsoft.com/office/drawing/2014/main" id="{F18C393A-77D6-4A3F-A4B7-A6C7F4B52FF7}"/>
                </a:ext>
              </a:extLst>
            </p:cNvPr>
            <p:cNvSpPr/>
            <p:nvPr/>
          </p:nvSpPr>
          <p:spPr>
            <a:xfrm>
              <a:off x="281230" y="3022936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4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6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2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2" y="720650"/>
                    <a:pt x="864588" y="708395"/>
                    <a:pt x="891261" y="682684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6"/>
                  </a:lnTo>
                  <a:cubicBezTo>
                    <a:pt x="743239" y="214826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1" name="Freeform: Shape 540">
              <a:extLst>
                <a:ext uri="{FF2B5EF4-FFF2-40B4-BE49-F238E27FC236}">
                  <a16:creationId xmlns:a16="http://schemas.microsoft.com/office/drawing/2014/main" id="{2D888AE6-EDF3-47ED-96E5-0C489283A1A4}"/>
                </a:ext>
              </a:extLst>
            </p:cNvPr>
            <p:cNvSpPr/>
            <p:nvPr/>
          </p:nvSpPr>
          <p:spPr>
            <a:xfrm>
              <a:off x="572951" y="4766530"/>
              <a:ext cx="485159" cy="465935"/>
            </a:xfrm>
            <a:custGeom>
              <a:avLst/>
              <a:gdLst>
                <a:gd name="connsiteX0" fmla="*/ 242460 w 485159"/>
                <a:gd name="connsiteY0" fmla="*/ 465936 h 465935"/>
                <a:gd name="connsiteX1" fmla="*/ 320556 w 485159"/>
                <a:gd name="connsiteY1" fmla="*/ 390963 h 465935"/>
                <a:gd name="connsiteX2" fmla="*/ 336175 w 485159"/>
                <a:gd name="connsiteY2" fmla="*/ 346989 h 465935"/>
                <a:gd name="connsiteX3" fmla="*/ 332811 w 485159"/>
                <a:gd name="connsiteY3" fmla="*/ 321277 h 465935"/>
                <a:gd name="connsiteX4" fmla="*/ 358283 w 485159"/>
                <a:gd name="connsiteY4" fmla="*/ 324882 h 465935"/>
                <a:gd name="connsiteX5" fmla="*/ 404900 w 485159"/>
                <a:gd name="connsiteY5" fmla="*/ 309983 h 465935"/>
                <a:gd name="connsiteX6" fmla="*/ 485160 w 485159"/>
                <a:gd name="connsiteY6" fmla="*/ 232848 h 465935"/>
                <a:gd name="connsiteX7" fmla="*/ 393847 w 485159"/>
                <a:gd name="connsiteY7" fmla="*/ 145139 h 465935"/>
                <a:gd name="connsiteX8" fmla="*/ 363569 w 485159"/>
                <a:gd name="connsiteY8" fmla="*/ 132404 h 465935"/>
                <a:gd name="connsiteX9" fmla="*/ 328005 w 485159"/>
                <a:gd name="connsiteY9" fmla="*/ 141054 h 465935"/>
                <a:gd name="connsiteX10" fmla="*/ 337858 w 485159"/>
                <a:gd name="connsiteY10" fmla="*/ 109095 h 465935"/>
                <a:gd name="connsiteX11" fmla="*/ 324401 w 485159"/>
                <a:gd name="connsiteY11" fmla="*/ 78577 h 465935"/>
                <a:gd name="connsiteX12" fmla="*/ 242700 w 485159"/>
                <a:gd name="connsiteY12" fmla="*/ 0 h 465935"/>
                <a:gd name="connsiteX13" fmla="*/ 162681 w 485159"/>
                <a:gd name="connsiteY13" fmla="*/ 76895 h 465935"/>
                <a:gd name="connsiteX14" fmla="*/ 148984 w 485159"/>
                <a:gd name="connsiteY14" fmla="*/ 115823 h 465935"/>
                <a:gd name="connsiteX15" fmla="*/ 152589 w 485159"/>
                <a:gd name="connsiteY15" fmla="*/ 141535 h 465935"/>
                <a:gd name="connsiteX16" fmla="*/ 125675 w 485159"/>
                <a:gd name="connsiteY16" fmla="*/ 137931 h 465935"/>
                <a:gd name="connsiteX17" fmla="*/ 85065 w 485159"/>
                <a:gd name="connsiteY17" fmla="*/ 151147 h 465935"/>
                <a:gd name="connsiteX18" fmla="*/ 0 w 485159"/>
                <a:gd name="connsiteY18" fmla="*/ 232848 h 465935"/>
                <a:gd name="connsiteX19" fmla="*/ 85546 w 485159"/>
                <a:gd name="connsiteY19" fmla="*/ 315029 h 465935"/>
                <a:gd name="connsiteX20" fmla="*/ 124474 w 485159"/>
                <a:gd name="connsiteY20" fmla="*/ 327765 h 465935"/>
                <a:gd name="connsiteX21" fmla="*/ 148984 w 485159"/>
                <a:gd name="connsiteY21" fmla="*/ 324641 h 465935"/>
                <a:gd name="connsiteX22" fmla="*/ 146341 w 485159"/>
                <a:gd name="connsiteY22" fmla="*/ 350353 h 465935"/>
                <a:gd name="connsiteX23" fmla="*/ 159797 w 485159"/>
                <a:gd name="connsiteY23" fmla="*/ 386398 h 465935"/>
                <a:gd name="connsiteX24" fmla="*/ 242460 w 485159"/>
                <a:gd name="connsiteY24" fmla="*/ 465936 h 46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935">
                  <a:moveTo>
                    <a:pt x="242460" y="465936"/>
                  </a:moveTo>
                  <a:lnTo>
                    <a:pt x="320556" y="390963"/>
                  </a:lnTo>
                  <a:cubicBezTo>
                    <a:pt x="332571" y="379429"/>
                    <a:pt x="338338" y="363089"/>
                    <a:pt x="336175" y="346989"/>
                  </a:cubicBezTo>
                  <a:lnTo>
                    <a:pt x="332811" y="321277"/>
                  </a:lnTo>
                  <a:lnTo>
                    <a:pt x="358283" y="324882"/>
                  </a:lnTo>
                  <a:cubicBezTo>
                    <a:pt x="375344" y="327284"/>
                    <a:pt x="392645" y="321758"/>
                    <a:pt x="404900" y="309983"/>
                  </a:cubicBezTo>
                  <a:lnTo>
                    <a:pt x="485160" y="232848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1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936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541">
              <a:extLst>
                <a:ext uri="{FF2B5EF4-FFF2-40B4-BE49-F238E27FC236}">
                  <a16:creationId xmlns:a16="http://schemas.microsoft.com/office/drawing/2014/main" id="{B927167F-811A-4E35-A7A0-1F8101FD3249}"/>
                </a:ext>
              </a:extLst>
            </p:cNvPr>
            <p:cNvSpPr/>
            <p:nvPr/>
          </p:nvSpPr>
          <p:spPr>
            <a:xfrm>
              <a:off x="281230" y="4495235"/>
              <a:ext cx="1068119" cy="1025827"/>
            </a:xfrm>
            <a:custGeom>
              <a:avLst/>
              <a:gdLst>
                <a:gd name="connsiteX0" fmla="*/ 534180 w 1068119"/>
                <a:gd name="connsiteY0" fmla="*/ 1025828 h 1025827"/>
                <a:gd name="connsiteX1" fmla="*/ 705992 w 1068119"/>
                <a:gd name="connsiteY1" fmla="*/ 860744 h 1025827"/>
                <a:gd name="connsiteX2" fmla="*/ 740355 w 1068119"/>
                <a:gd name="connsiteY2" fmla="*/ 763904 h 1025827"/>
                <a:gd name="connsiteX3" fmla="*/ 732665 w 1068119"/>
                <a:gd name="connsiteY3" fmla="*/ 707434 h 1025827"/>
                <a:gd name="connsiteX4" fmla="*/ 788895 w 1068119"/>
                <a:gd name="connsiteY4" fmla="*/ 715364 h 1025827"/>
                <a:gd name="connsiteX5" fmla="*/ 891261 w 1068119"/>
                <a:gd name="connsiteY5" fmla="*/ 682683 h 1025827"/>
                <a:gd name="connsiteX6" fmla="*/ 1068120 w 1068119"/>
                <a:gd name="connsiteY6" fmla="*/ 512794 h 1025827"/>
                <a:gd name="connsiteX7" fmla="*/ 866992 w 1068119"/>
                <a:gd name="connsiteY7" fmla="*/ 319595 h 1025827"/>
                <a:gd name="connsiteX8" fmla="*/ 800429 w 1068119"/>
                <a:gd name="connsiteY8" fmla="*/ 291240 h 1025827"/>
                <a:gd name="connsiteX9" fmla="*/ 722092 w 1068119"/>
                <a:gd name="connsiteY9" fmla="*/ 310464 h 1025827"/>
                <a:gd name="connsiteX10" fmla="*/ 743719 w 1068119"/>
                <a:gd name="connsiteY10" fmla="*/ 240056 h 1025827"/>
                <a:gd name="connsiteX11" fmla="*/ 714163 w 1068119"/>
                <a:gd name="connsiteY11" fmla="*/ 173014 h 1025827"/>
                <a:gd name="connsiteX12" fmla="*/ 534180 w 1068119"/>
                <a:gd name="connsiteY12" fmla="*/ 0 h 1025827"/>
                <a:gd name="connsiteX13" fmla="*/ 357802 w 1068119"/>
                <a:gd name="connsiteY13" fmla="*/ 169409 h 1025827"/>
                <a:gd name="connsiteX14" fmla="*/ 327765 w 1068119"/>
                <a:gd name="connsiteY14" fmla="*/ 255195 h 1025827"/>
                <a:gd name="connsiteX15" fmla="*/ 335695 w 1068119"/>
                <a:gd name="connsiteY15" fmla="*/ 311905 h 1025827"/>
                <a:gd name="connsiteX16" fmla="*/ 276582 w 1068119"/>
                <a:gd name="connsiteY16" fmla="*/ 304216 h 1025827"/>
                <a:gd name="connsiteX17" fmla="*/ 187191 w 1068119"/>
                <a:gd name="connsiteY17" fmla="*/ 333051 h 1025827"/>
                <a:gd name="connsiteX18" fmla="*/ 0 w 1068119"/>
                <a:gd name="connsiteY18" fmla="*/ 512794 h 1025827"/>
                <a:gd name="connsiteX19" fmla="*/ 188393 w 1068119"/>
                <a:gd name="connsiteY19" fmla="*/ 693737 h 1025827"/>
                <a:gd name="connsiteX20" fmla="*/ 274179 w 1068119"/>
                <a:gd name="connsiteY20" fmla="*/ 721612 h 1025827"/>
                <a:gd name="connsiteX21" fmla="*/ 328246 w 1068119"/>
                <a:gd name="connsiteY21" fmla="*/ 714643 h 1025827"/>
                <a:gd name="connsiteX22" fmla="*/ 322238 w 1068119"/>
                <a:gd name="connsiteY22" fmla="*/ 771113 h 1025827"/>
                <a:gd name="connsiteX23" fmla="*/ 351554 w 1068119"/>
                <a:gd name="connsiteY23" fmla="*/ 850411 h 1025827"/>
                <a:gd name="connsiteX24" fmla="*/ 534180 w 1068119"/>
                <a:gd name="connsiteY24" fmla="*/ 1025828 h 10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8119" h="1025827">
                  <a:moveTo>
                    <a:pt x="534180" y="1025828"/>
                  </a:moveTo>
                  <a:lnTo>
                    <a:pt x="705992" y="860744"/>
                  </a:lnTo>
                  <a:cubicBezTo>
                    <a:pt x="732425" y="835272"/>
                    <a:pt x="745161" y="799708"/>
                    <a:pt x="740355" y="763904"/>
                  </a:cubicBezTo>
                  <a:lnTo>
                    <a:pt x="732665" y="707434"/>
                  </a:lnTo>
                  <a:lnTo>
                    <a:pt x="788895" y="715364"/>
                  </a:lnTo>
                  <a:cubicBezTo>
                    <a:pt x="826622" y="720650"/>
                    <a:pt x="864588" y="708395"/>
                    <a:pt x="891261" y="682683"/>
                  </a:cubicBezTo>
                  <a:lnTo>
                    <a:pt x="1068120" y="512794"/>
                  </a:lnTo>
                  <a:lnTo>
                    <a:pt x="866992" y="319595"/>
                  </a:lnTo>
                  <a:cubicBezTo>
                    <a:pt x="849209" y="302534"/>
                    <a:pt x="825420" y="292441"/>
                    <a:pt x="800429" y="291240"/>
                  </a:cubicBezTo>
                  <a:lnTo>
                    <a:pt x="722092" y="310464"/>
                  </a:lnTo>
                  <a:lnTo>
                    <a:pt x="743719" y="240056"/>
                  </a:lnTo>
                  <a:cubicBezTo>
                    <a:pt x="743239" y="214825"/>
                    <a:pt x="732665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6"/>
                    <a:pt x="327765" y="255195"/>
                  </a:cubicBezTo>
                  <a:lnTo>
                    <a:pt x="335695" y="311905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1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4" y="850411"/>
                  </a:cubicBezTo>
                  <a:lnTo>
                    <a:pt x="534180" y="1025828"/>
                  </a:lnTo>
                  <a:close/>
                </a:path>
              </a:pathLst>
            </a:custGeom>
            <a:noFill/>
            <a:ln w="72035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542">
              <a:extLst>
                <a:ext uri="{FF2B5EF4-FFF2-40B4-BE49-F238E27FC236}">
                  <a16:creationId xmlns:a16="http://schemas.microsoft.com/office/drawing/2014/main" id="{BAA7BE1B-8956-4BB2-8A46-8350966E01E0}"/>
                </a:ext>
              </a:extLst>
            </p:cNvPr>
            <p:cNvSpPr/>
            <p:nvPr/>
          </p:nvSpPr>
          <p:spPr>
            <a:xfrm>
              <a:off x="727462" y="2708867"/>
              <a:ext cx="176137" cy="169168"/>
            </a:xfrm>
            <a:custGeom>
              <a:avLst/>
              <a:gdLst>
                <a:gd name="connsiteX0" fmla="*/ 0 w 176137"/>
                <a:gd name="connsiteY0" fmla="*/ 84584 h 169168"/>
                <a:gd name="connsiteX1" fmla="*/ 87949 w 176137"/>
                <a:gd name="connsiteY1" fmla="*/ 169169 h 169168"/>
                <a:gd name="connsiteX2" fmla="*/ 176138 w 176137"/>
                <a:gd name="connsiteY2" fmla="*/ 84584 h 169168"/>
                <a:gd name="connsiteX3" fmla="*/ 87949 w 17613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8">
                  <a:moveTo>
                    <a:pt x="0" y="84584"/>
                  </a:moveTo>
                  <a:lnTo>
                    <a:pt x="87949" y="169169"/>
                  </a:lnTo>
                  <a:lnTo>
                    <a:pt x="176138" y="84584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543">
              <a:extLst>
                <a:ext uri="{FF2B5EF4-FFF2-40B4-BE49-F238E27FC236}">
                  <a16:creationId xmlns:a16="http://schemas.microsoft.com/office/drawing/2014/main" id="{C3FBC881-944C-4E11-BC57-90310FF596A0}"/>
                </a:ext>
              </a:extLst>
            </p:cNvPr>
            <p:cNvSpPr/>
            <p:nvPr/>
          </p:nvSpPr>
          <p:spPr>
            <a:xfrm>
              <a:off x="800031" y="2778553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9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8"/>
                    <a:pt x="6969" y="29797"/>
                    <a:pt x="15619" y="29797"/>
                  </a:cubicBezTo>
                  <a:cubicBezTo>
                    <a:pt x="24270" y="29797"/>
                    <a:pt x="31239" y="23068"/>
                    <a:pt x="31239" y="14898"/>
                  </a:cubicBezTo>
                  <a:cubicBezTo>
                    <a:pt x="31239" y="6728"/>
                    <a:pt x="24270" y="0"/>
                    <a:pt x="15619" y="0"/>
                  </a:cubicBezTo>
                  <a:cubicBezTo>
                    <a:pt x="6969" y="0"/>
                    <a:pt x="0" y="648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544">
              <a:extLst>
                <a:ext uri="{FF2B5EF4-FFF2-40B4-BE49-F238E27FC236}">
                  <a16:creationId xmlns:a16="http://schemas.microsoft.com/office/drawing/2014/main" id="{43284AB7-870A-4570-AA34-E7C3FA56BCDA}"/>
                </a:ext>
              </a:extLst>
            </p:cNvPr>
            <p:cNvSpPr/>
            <p:nvPr/>
          </p:nvSpPr>
          <p:spPr>
            <a:xfrm>
              <a:off x="727462" y="4187655"/>
              <a:ext cx="176137" cy="169168"/>
            </a:xfrm>
            <a:custGeom>
              <a:avLst/>
              <a:gdLst>
                <a:gd name="connsiteX0" fmla="*/ 0 w 176137"/>
                <a:gd name="connsiteY0" fmla="*/ 84584 h 169168"/>
                <a:gd name="connsiteX1" fmla="*/ 87949 w 176137"/>
                <a:gd name="connsiteY1" fmla="*/ 169169 h 169168"/>
                <a:gd name="connsiteX2" fmla="*/ 176138 w 176137"/>
                <a:gd name="connsiteY2" fmla="*/ 84584 h 169168"/>
                <a:gd name="connsiteX3" fmla="*/ 87949 w 17613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8">
                  <a:moveTo>
                    <a:pt x="0" y="84584"/>
                  </a:moveTo>
                  <a:lnTo>
                    <a:pt x="87949" y="169169"/>
                  </a:lnTo>
                  <a:lnTo>
                    <a:pt x="176138" y="84584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545">
              <a:extLst>
                <a:ext uri="{FF2B5EF4-FFF2-40B4-BE49-F238E27FC236}">
                  <a16:creationId xmlns:a16="http://schemas.microsoft.com/office/drawing/2014/main" id="{A8124FEC-7A21-4020-9C8A-80C85B24DD86}"/>
                </a:ext>
              </a:extLst>
            </p:cNvPr>
            <p:cNvSpPr/>
            <p:nvPr/>
          </p:nvSpPr>
          <p:spPr>
            <a:xfrm>
              <a:off x="800031" y="4257335"/>
              <a:ext cx="31238" cy="29803"/>
            </a:xfrm>
            <a:custGeom>
              <a:avLst/>
              <a:gdLst>
                <a:gd name="connsiteX0" fmla="*/ 0 w 31238"/>
                <a:gd name="connsiteY0" fmla="*/ 14905 h 29803"/>
                <a:gd name="connsiteX1" fmla="*/ 15619 w 31238"/>
                <a:gd name="connsiteY1" fmla="*/ 29803 h 29803"/>
                <a:gd name="connsiteX2" fmla="*/ 31239 w 31238"/>
                <a:gd name="connsiteY2" fmla="*/ 14905 h 29803"/>
                <a:gd name="connsiteX3" fmla="*/ 15619 w 31238"/>
                <a:gd name="connsiteY3" fmla="*/ 6 h 29803"/>
                <a:gd name="connsiteX4" fmla="*/ 0 w 31238"/>
                <a:gd name="connsiteY4" fmla="*/ 14905 h 2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803">
                  <a:moveTo>
                    <a:pt x="0" y="14905"/>
                  </a:moveTo>
                  <a:cubicBezTo>
                    <a:pt x="0" y="23075"/>
                    <a:pt x="6969" y="29803"/>
                    <a:pt x="15619" y="29803"/>
                  </a:cubicBezTo>
                  <a:cubicBezTo>
                    <a:pt x="24270" y="29803"/>
                    <a:pt x="31239" y="23075"/>
                    <a:pt x="31239" y="14905"/>
                  </a:cubicBezTo>
                  <a:cubicBezTo>
                    <a:pt x="31239" y="6735"/>
                    <a:pt x="24270" y="6"/>
                    <a:pt x="15619" y="6"/>
                  </a:cubicBezTo>
                  <a:cubicBezTo>
                    <a:pt x="6969" y="-234"/>
                    <a:pt x="0" y="6494"/>
                    <a:pt x="0" y="14905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7" name="Freeform: Shape 546">
              <a:extLst>
                <a:ext uri="{FF2B5EF4-FFF2-40B4-BE49-F238E27FC236}">
                  <a16:creationId xmlns:a16="http://schemas.microsoft.com/office/drawing/2014/main" id="{536D7601-0DFA-40FD-A0BD-609E50D69F9F}"/>
                </a:ext>
              </a:extLst>
            </p:cNvPr>
            <p:cNvSpPr/>
            <p:nvPr/>
          </p:nvSpPr>
          <p:spPr>
            <a:xfrm>
              <a:off x="727462" y="1222150"/>
              <a:ext cx="176137" cy="169169"/>
            </a:xfrm>
            <a:custGeom>
              <a:avLst/>
              <a:gdLst>
                <a:gd name="connsiteX0" fmla="*/ 0 w 176137"/>
                <a:gd name="connsiteY0" fmla="*/ 84585 h 169169"/>
                <a:gd name="connsiteX1" fmla="*/ 87949 w 176137"/>
                <a:gd name="connsiteY1" fmla="*/ 169169 h 169169"/>
                <a:gd name="connsiteX2" fmla="*/ 176138 w 176137"/>
                <a:gd name="connsiteY2" fmla="*/ 84585 h 169169"/>
                <a:gd name="connsiteX3" fmla="*/ 87949 w 176137"/>
                <a:gd name="connsiteY3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9">
                  <a:moveTo>
                    <a:pt x="0" y="84585"/>
                  </a:moveTo>
                  <a:lnTo>
                    <a:pt x="87949" y="169169"/>
                  </a:lnTo>
                  <a:lnTo>
                    <a:pt x="176138" y="84585"/>
                  </a:lnTo>
                  <a:lnTo>
                    <a:pt x="8794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547">
              <a:extLst>
                <a:ext uri="{FF2B5EF4-FFF2-40B4-BE49-F238E27FC236}">
                  <a16:creationId xmlns:a16="http://schemas.microsoft.com/office/drawing/2014/main" id="{1660549F-6382-4D0D-94CA-EB1B078E391E}"/>
                </a:ext>
              </a:extLst>
            </p:cNvPr>
            <p:cNvSpPr/>
            <p:nvPr/>
          </p:nvSpPr>
          <p:spPr>
            <a:xfrm>
              <a:off x="800031" y="1291836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9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9"/>
                    <a:pt x="6969" y="29797"/>
                    <a:pt x="15619" y="29797"/>
                  </a:cubicBezTo>
                  <a:cubicBezTo>
                    <a:pt x="24270" y="29797"/>
                    <a:pt x="31239" y="23069"/>
                    <a:pt x="31239" y="14898"/>
                  </a:cubicBezTo>
                  <a:cubicBezTo>
                    <a:pt x="31239" y="6728"/>
                    <a:pt x="24270" y="0"/>
                    <a:pt x="15619" y="0"/>
                  </a:cubicBezTo>
                  <a:cubicBezTo>
                    <a:pt x="6969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548">
              <a:extLst>
                <a:ext uri="{FF2B5EF4-FFF2-40B4-BE49-F238E27FC236}">
                  <a16:creationId xmlns:a16="http://schemas.microsoft.com/office/drawing/2014/main" id="{2D742CBB-2FEE-416E-B615-52DBB0D36723}"/>
                </a:ext>
              </a:extLst>
            </p:cNvPr>
            <p:cNvSpPr/>
            <p:nvPr/>
          </p:nvSpPr>
          <p:spPr>
            <a:xfrm>
              <a:off x="3099914" y="1973078"/>
              <a:ext cx="176137" cy="169169"/>
            </a:xfrm>
            <a:custGeom>
              <a:avLst/>
              <a:gdLst>
                <a:gd name="connsiteX0" fmla="*/ 0 w 176137"/>
                <a:gd name="connsiteY0" fmla="*/ 84584 h 169169"/>
                <a:gd name="connsiteX1" fmla="*/ 87948 w 176137"/>
                <a:gd name="connsiteY1" fmla="*/ 169169 h 169169"/>
                <a:gd name="connsiteX2" fmla="*/ 176138 w 176137"/>
                <a:gd name="connsiteY2" fmla="*/ 84584 h 169169"/>
                <a:gd name="connsiteX3" fmla="*/ 87948 w 176137"/>
                <a:gd name="connsiteY3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9">
                  <a:moveTo>
                    <a:pt x="0" y="84584"/>
                  </a:moveTo>
                  <a:lnTo>
                    <a:pt x="87948" y="169169"/>
                  </a:lnTo>
                  <a:lnTo>
                    <a:pt x="176138" y="84584"/>
                  </a:lnTo>
                  <a:lnTo>
                    <a:pt x="87948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549">
              <a:extLst>
                <a:ext uri="{FF2B5EF4-FFF2-40B4-BE49-F238E27FC236}">
                  <a16:creationId xmlns:a16="http://schemas.microsoft.com/office/drawing/2014/main" id="{1E7033E9-C021-4CA1-B6AB-4F75091195F0}"/>
                </a:ext>
              </a:extLst>
            </p:cNvPr>
            <p:cNvSpPr/>
            <p:nvPr/>
          </p:nvSpPr>
          <p:spPr>
            <a:xfrm>
              <a:off x="3172483" y="2042764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20 w 31238"/>
                <a:gd name="connsiteY1" fmla="*/ 29797 h 29796"/>
                <a:gd name="connsiteX2" fmla="*/ 31239 w 31238"/>
                <a:gd name="connsiteY2" fmla="*/ 14898 h 29796"/>
                <a:gd name="connsiteX3" fmla="*/ 15620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8"/>
                    <a:pt x="6969" y="29797"/>
                    <a:pt x="15620" y="29797"/>
                  </a:cubicBezTo>
                  <a:cubicBezTo>
                    <a:pt x="24270" y="29797"/>
                    <a:pt x="31239" y="23068"/>
                    <a:pt x="31239" y="14898"/>
                  </a:cubicBezTo>
                  <a:cubicBezTo>
                    <a:pt x="31239" y="6728"/>
                    <a:pt x="24270" y="0"/>
                    <a:pt x="15620" y="0"/>
                  </a:cubicBezTo>
                  <a:cubicBezTo>
                    <a:pt x="6969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550">
              <a:extLst>
                <a:ext uri="{FF2B5EF4-FFF2-40B4-BE49-F238E27FC236}">
                  <a16:creationId xmlns:a16="http://schemas.microsoft.com/office/drawing/2014/main" id="{D927FE5A-8E68-4643-A90C-A6D6B5D9F33F}"/>
                </a:ext>
              </a:extLst>
            </p:cNvPr>
            <p:cNvSpPr/>
            <p:nvPr/>
          </p:nvSpPr>
          <p:spPr>
            <a:xfrm>
              <a:off x="1528612" y="1973078"/>
              <a:ext cx="176137" cy="169169"/>
            </a:xfrm>
            <a:custGeom>
              <a:avLst/>
              <a:gdLst>
                <a:gd name="connsiteX0" fmla="*/ 0 w 176137"/>
                <a:gd name="connsiteY0" fmla="*/ 84584 h 169169"/>
                <a:gd name="connsiteX1" fmla="*/ 88189 w 176137"/>
                <a:gd name="connsiteY1" fmla="*/ 169169 h 169169"/>
                <a:gd name="connsiteX2" fmla="*/ 176138 w 176137"/>
                <a:gd name="connsiteY2" fmla="*/ 84584 h 169169"/>
                <a:gd name="connsiteX3" fmla="*/ 88189 w 176137"/>
                <a:gd name="connsiteY3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9">
                  <a:moveTo>
                    <a:pt x="0" y="84584"/>
                  </a:moveTo>
                  <a:lnTo>
                    <a:pt x="88189" y="169169"/>
                  </a:lnTo>
                  <a:lnTo>
                    <a:pt x="176138" y="84584"/>
                  </a:lnTo>
                  <a:lnTo>
                    <a:pt x="8818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551">
              <a:extLst>
                <a:ext uri="{FF2B5EF4-FFF2-40B4-BE49-F238E27FC236}">
                  <a16:creationId xmlns:a16="http://schemas.microsoft.com/office/drawing/2014/main" id="{956C90FF-2ACF-439F-9A24-F40B0AF83B2A}"/>
                </a:ext>
              </a:extLst>
            </p:cNvPr>
            <p:cNvSpPr/>
            <p:nvPr/>
          </p:nvSpPr>
          <p:spPr>
            <a:xfrm>
              <a:off x="1601182" y="2042764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8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8"/>
                    <a:pt x="6969" y="29797"/>
                    <a:pt x="15619" y="29797"/>
                  </a:cubicBezTo>
                  <a:cubicBezTo>
                    <a:pt x="24270" y="29797"/>
                    <a:pt x="31238" y="23068"/>
                    <a:pt x="31238" y="14898"/>
                  </a:cubicBezTo>
                  <a:cubicBezTo>
                    <a:pt x="31238" y="6728"/>
                    <a:pt x="24270" y="0"/>
                    <a:pt x="15619" y="0"/>
                  </a:cubicBezTo>
                  <a:cubicBezTo>
                    <a:pt x="6969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552">
              <a:extLst>
                <a:ext uri="{FF2B5EF4-FFF2-40B4-BE49-F238E27FC236}">
                  <a16:creationId xmlns:a16="http://schemas.microsoft.com/office/drawing/2014/main" id="{7740E45C-C607-46E6-BC4A-48442406CB12}"/>
                </a:ext>
              </a:extLst>
            </p:cNvPr>
            <p:cNvSpPr/>
            <p:nvPr/>
          </p:nvSpPr>
          <p:spPr>
            <a:xfrm>
              <a:off x="3099914" y="3451385"/>
              <a:ext cx="176137" cy="169168"/>
            </a:xfrm>
            <a:custGeom>
              <a:avLst/>
              <a:gdLst>
                <a:gd name="connsiteX0" fmla="*/ 0 w 176137"/>
                <a:gd name="connsiteY0" fmla="*/ 84584 h 169168"/>
                <a:gd name="connsiteX1" fmla="*/ 87948 w 176137"/>
                <a:gd name="connsiteY1" fmla="*/ 169169 h 169168"/>
                <a:gd name="connsiteX2" fmla="*/ 176138 w 176137"/>
                <a:gd name="connsiteY2" fmla="*/ 84584 h 169168"/>
                <a:gd name="connsiteX3" fmla="*/ 87948 w 17613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8">
                  <a:moveTo>
                    <a:pt x="0" y="84584"/>
                  </a:moveTo>
                  <a:lnTo>
                    <a:pt x="87948" y="169169"/>
                  </a:lnTo>
                  <a:lnTo>
                    <a:pt x="176138" y="84584"/>
                  </a:lnTo>
                  <a:lnTo>
                    <a:pt x="87948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4" name="Freeform: Shape 553">
              <a:extLst>
                <a:ext uri="{FF2B5EF4-FFF2-40B4-BE49-F238E27FC236}">
                  <a16:creationId xmlns:a16="http://schemas.microsoft.com/office/drawing/2014/main" id="{1B3E2662-E1E9-4AA0-8341-0FF69D6F4056}"/>
                </a:ext>
              </a:extLst>
            </p:cNvPr>
            <p:cNvSpPr/>
            <p:nvPr/>
          </p:nvSpPr>
          <p:spPr>
            <a:xfrm>
              <a:off x="3172483" y="3521071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20 w 31238"/>
                <a:gd name="connsiteY1" fmla="*/ 29797 h 29796"/>
                <a:gd name="connsiteX2" fmla="*/ 31239 w 31238"/>
                <a:gd name="connsiteY2" fmla="*/ 14898 h 29796"/>
                <a:gd name="connsiteX3" fmla="*/ 15620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9"/>
                    <a:pt x="6969" y="29797"/>
                    <a:pt x="15620" y="29797"/>
                  </a:cubicBezTo>
                  <a:cubicBezTo>
                    <a:pt x="24270" y="29797"/>
                    <a:pt x="31239" y="23069"/>
                    <a:pt x="31239" y="14898"/>
                  </a:cubicBezTo>
                  <a:cubicBezTo>
                    <a:pt x="31239" y="6728"/>
                    <a:pt x="24270" y="0"/>
                    <a:pt x="15620" y="0"/>
                  </a:cubicBezTo>
                  <a:cubicBezTo>
                    <a:pt x="6969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5" name="Freeform: Shape 554">
              <a:extLst>
                <a:ext uri="{FF2B5EF4-FFF2-40B4-BE49-F238E27FC236}">
                  <a16:creationId xmlns:a16="http://schemas.microsoft.com/office/drawing/2014/main" id="{DF365C66-2B78-4647-88EC-3C340BD54B1E}"/>
                </a:ext>
              </a:extLst>
            </p:cNvPr>
            <p:cNvSpPr/>
            <p:nvPr/>
          </p:nvSpPr>
          <p:spPr>
            <a:xfrm>
              <a:off x="1528612" y="3451385"/>
              <a:ext cx="176137" cy="169168"/>
            </a:xfrm>
            <a:custGeom>
              <a:avLst/>
              <a:gdLst>
                <a:gd name="connsiteX0" fmla="*/ 0 w 176137"/>
                <a:gd name="connsiteY0" fmla="*/ 84584 h 169168"/>
                <a:gd name="connsiteX1" fmla="*/ 88189 w 176137"/>
                <a:gd name="connsiteY1" fmla="*/ 169169 h 169168"/>
                <a:gd name="connsiteX2" fmla="*/ 176138 w 176137"/>
                <a:gd name="connsiteY2" fmla="*/ 84584 h 169168"/>
                <a:gd name="connsiteX3" fmla="*/ 88189 w 176137"/>
                <a:gd name="connsiteY3" fmla="*/ 0 h 1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7" h="169168">
                  <a:moveTo>
                    <a:pt x="0" y="84584"/>
                  </a:moveTo>
                  <a:lnTo>
                    <a:pt x="88189" y="169169"/>
                  </a:lnTo>
                  <a:lnTo>
                    <a:pt x="176138" y="84584"/>
                  </a:lnTo>
                  <a:lnTo>
                    <a:pt x="8818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6" name="Freeform: Shape 555">
              <a:extLst>
                <a:ext uri="{FF2B5EF4-FFF2-40B4-BE49-F238E27FC236}">
                  <a16:creationId xmlns:a16="http://schemas.microsoft.com/office/drawing/2014/main" id="{E2334696-8129-4B0B-A45C-6FC6CDAEADF2}"/>
                </a:ext>
              </a:extLst>
            </p:cNvPr>
            <p:cNvSpPr/>
            <p:nvPr/>
          </p:nvSpPr>
          <p:spPr>
            <a:xfrm>
              <a:off x="1601182" y="3521071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19 w 31238"/>
                <a:gd name="connsiteY1" fmla="*/ 29797 h 29796"/>
                <a:gd name="connsiteX2" fmla="*/ 31238 w 31238"/>
                <a:gd name="connsiteY2" fmla="*/ 14898 h 29796"/>
                <a:gd name="connsiteX3" fmla="*/ 15619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9"/>
                    <a:pt x="6969" y="29797"/>
                    <a:pt x="15619" y="29797"/>
                  </a:cubicBezTo>
                  <a:cubicBezTo>
                    <a:pt x="24270" y="29797"/>
                    <a:pt x="31238" y="23069"/>
                    <a:pt x="31238" y="14898"/>
                  </a:cubicBezTo>
                  <a:cubicBezTo>
                    <a:pt x="31238" y="6728"/>
                    <a:pt x="24270" y="0"/>
                    <a:pt x="15619" y="0"/>
                  </a:cubicBezTo>
                  <a:cubicBezTo>
                    <a:pt x="6969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7" name="Freeform: Shape 556">
              <a:extLst>
                <a:ext uri="{FF2B5EF4-FFF2-40B4-BE49-F238E27FC236}">
                  <a16:creationId xmlns:a16="http://schemas.microsoft.com/office/drawing/2014/main" id="{72900998-3B46-4D22-A0DC-D66C92A982CC}"/>
                </a:ext>
              </a:extLst>
            </p:cNvPr>
            <p:cNvSpPr/>
            <p:nvPr/>
          </p:nvSpPr>
          <p:spPr>
            <a:xfrm>
              <a:off x="5463955" y="1222150"/>
              <a:ext cx="176138" cy="169169"/>
            </a:xfrm>
            <a:custGeom>
              <a:avLst/>
              <a:gdLst>
                <a:gd name="connsiteX0" fmla="*/ 0 w 176138"/>
                <a:gd name="connsiteY0" fmla="*/ 84585 h 169169"/>
                <a:gd name="connsiteX1" fmla="*/ 88189 w 176138"/>
                <a:gd name="connsiteY1" fmla="*/ 169169 h 169169"/>
                <a:gd name="connsiteX2" fmla="*/ 176138 w 176138"/>
                <a:gd name="connsiteY2" fmla="*/ 84585 h 169169"/>
                <a:gd name="connsiteX3" fmla="*/ 88189 w 176138"/>
                <a:gd name="connsiteY3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38" h="169169">
                  <a:moveTo>
                    <a:pt x="0" y="84585"/>
                  </a:moveTo>
                  <a:lnTo>
                    <a:pt x="88189" y="169169"/>
                  </a:lnTo>
                  <a:lnTo>
                    <a:pt x="176138" y="84585"/>
                  </a:lnTo>
                  <a:lnTo>
                    <a:pt x="88189" y="0"/>
                  </a:lnTo>
                  <a:close/>
                </a:path>
              </a:pathLst>
            </a:custGeom>
            <a:noFill/>
            <a:ln w="48023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557">
              <a:extLst>
                <a:ext uri="{FF2B5EF4-FFF2-40B4-BE49-F238E27FC236}">
                  <a16:creationId xmlns:a16="http://schemas.microsoft.com/office/drawing/2014/main" id="{23550940-ABE4-4BC7-97B1-6F1E87E79D6F}"/>
                </a:ext>
              </a:extLst>
            </p:cNvPr>
            <p:cNvSpPr/>
            <p:nvPr/>
          </p:nvSpPr>
          <p:spPr>
            <a:xfrm>
              <a:off x="5536525" y="1291836"/>
              <a:ext cx="31238" cy="29796"/>
            </a:xfrm>
            <a:custGeom>
              <a:avLst/>
              <a:gdLst>
                <a:gd name="connsiteX0" fmla="*/ 0 w 31238"/>
                <a:gd name="connsiteY0" fmla="*/ 14898 h 29796"/>
                <a:gd name="connsiteX1" fmla="*/ 15620 w 31238"/>
                <a:gd name="connsiteY1" fmla="*/ 29797 h 29796"/>
                <a:gd name="connsiteX2" fmla="*/ 31239 w 31238"/>
                <a:gd name="connsiteY2" fmla="*/ 14898 h 29796"/>
                <a:gd name="connsiteX3" fmla="*/ 15620 w 31238"/>
                <a:gd name="connsiteY3" fmla="*/ 0 h 29796"/>
                <a:gd name="connsiteX4" fmla="*/ 0 w 31238"/>
                <a:gd name="connsiteY4" fmla="*/ 14898 h 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8" h="29796">
                  <a:moveTo>
                    <a:pt x="0" y="14898"/>
                  </a:moveTo>
                  <a:cubicBezTo>
                    <a:pt x="0" y="23069"/>
                    <a:pt x="6969" y="29797"/>
                    <a:pt x="15620" y="29797"/>
                  </a:cubicBezTo>
                  <a:cubicBezTo>
                    <a:pt x="24270" y="29797"/>
                    <a:pt x="31239" y="23069"/>
                    <a:pt x="31239" y="14898"/>
                  </a:cubicBezTo>
                  <a:cubicBezTo>
                    <a:pt x="31239" y="6728"/>
                    <a:pt x="24270" y="0"/>
                    <a:pt x="15620" y="0"/>
                  </a:cubicBezTo>
                  <a:cubicBezTo>
                    <a:pt x="6969" y="0"/>
                    <a:pt x="0" y="6728"/>
                    <a:pt x="0" y="14898"/>
                  </a:cubicBezTo>
                  <a:close/>
                </a:path>
              </a:pathLst>
            </a:custGeom>
            <a:solidFill>
              <a:srgbClr val="C5703F">
                <a:alpha val="50000"/>
              </a:srgbClr>
            </a:solidFill>
            <a:ln w="24012" cap="flat">
              <a:solidFill>
                <a:srgbClr val="B974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07" y="3142696"/>
            <a:ext cx="3197534" cy="1056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UTM Seagull" panose="02040603050506020204" pitchFamily="18" charset="0"/>
              </a:rPr>
              <a:t>Phân số=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51253" y="3468695"/>
            <a:ext cx="1553771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2590460" y="2860951"/>
            <a:ext cx="1667437" cy="1056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Seagull" panose="02040603050506020204" pitchFamily="18" charset="0"/>
              </a:rPr>
              <a:t>Tử số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51252" y="3532207"/>
            <a:ext cx="2137979" cy="1056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7030A0"/>
                </a:solidFill>
                <a:latin typeface="UTM Seagull" panose="02040603050506020204" pitchFamily="18" charset="0"/>
              </a:rPr>
              <a:t>Mẫu số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94249" y="1395021"/>
            <a:ext cx="7520000" cy="1962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Seagull" panose="02040603050506020204" pitchFamily="18" charset="0"/>
              </a:rPr>
              <a:t>Số tự nhiên viết trên dấu gạch ngang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06153" y="4662445"/>
            <a:ext cx="6198278" cy="1840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n>
                  <a:solidFill>
                    <a:srgbClr val="7030A0"/>
                  </a:solidFill>
                </a:ln>
                <a:latin typeface="UTM Seagull" panose="02040603050506020204" pitchFamily="18" charset="0"/>
              </a:rPr>
              <a:t>Số tự nhiên khác 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n>
                  <a:solidFill>
                    <a:srgbClr val="7030A0"/>
                  </a:solidFill>
                </a:ln>
                <a:latin typeface="UTM Seagull" panose="02040603050506020204" pitchFamily="18" charset="0"/>
              </a:rPr>
              <a:t>Viết dưới dấu gạch ngang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04065" y="1727929"/>
            <a:ext cx="1936480" cy="1056472"/>
            <a:chOff x="3920732" y="1356360"/>
            <a:chExt cx="1889760" cy="1056472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920732" y="1356360"/>
              <a:ext cx="692745" cy="1056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613477" y="1356360"/>
              <a:ext cx="119701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flipV="1">
            <a:off x="3309394" y="4422331"/>
            <a:ext cx="2558485" cy="1056472"/>
            <a:chOff x="3920732" y="1356360"/>
            <a:chExt cx="1889760" cy="1056472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3920732" y="1356360"/>
              <a:ext cx="692745" cy="1056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613477" y="1356360"/>
              <a:ext cx="119701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353880" y="271793"/>
            <a:ext cx="388081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PHÂN SỐ</a:t>
            </a:r>
          </a:p>
        </p:txBody>
      </p:sp>
    </p:spTree>
    <p:extLst>
      <p:ext uri="{BB962C8B-B14F-4D97-AF65-F5344CB8AC3E}">
        <p14:creationId xmlns:p14="http://schemas.microsoft.com/office/powerpoint/2010/main" val="273930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7BEADD9-5845-4CED-BD90-22966A129255}"/>
              </a:ext>
            </a:extLst>
          </p:cNvPr>
          <p:cNvGrpSpPr/>
          <p:nvPr/>
        </p:nvGrpSpPr>
        <p:grpSpPr>
          <a:xfrm>
            <a:off x="-4628459" y="7137792"/>
            <a:ext cx="2237236" cy="2221022"/>
            <a:chOff x="-3337489" y="3363341"/>
            <a:chExt cx="975471" cy="999159"/>
          </a:xfrm>
        </p:grpSpPr>
        <p:sp>
          <p:nvSpPr>
            <p:cNvPr id="108" name="Freeform: Shape 295">
              <a:extLst>
                <a:ext uri="{FF2B5EF4-FFF2-40B4-BE49-F238E27FC236}">
                  <a16:creationId xmlns:a16="http://schemas.microsoft.com/office/drawing/2014/main" id="{404A82C4-C554-4B0C-BA5A-95E5F512BAFA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296">
              <a:extLst>
                <a:ext uri="{FF2B5EF4-FFF2-40B4-BE49-F238E27FC236}">
                  <a16:creationId xmlns:a16="http://schemas.microsoft.com/office/drawing/2014/main" id="{A87952AA-9969-4087-82AD-52EABF95A302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2402F94-9414-4AAF-B9F8-07D38D0AE1A9}"/>
              </a:ext>
            </a:extLst>
          </p:cNvPr>
          <p:cNvGrpSpPr/>
          <p:nvPr/>
        </p:nvGrpSpPr>
        <p:grpSpPr>
          <a:xfrm>
            <a:off x="13785197" y="2371031"/>
            <a:ext cx="2237236" cy="2221022"/>
            <a:chOff x="-3337489" y="3363341"/>
            <a:chExt cx="975471" cy="999159"/>
          </a:xfrm>
        </p:grpSpPr>
        <p:sp>
          <p:nvSpPr>
            <p:cNvPr id="111" name="Freeform: Shape 298">
              <a:extLst>
                <a:ext uri="{FF2B5EF4-FFF2-40B4-BE49-F238E27FC236}">
                  <a16:creationId xmlns:a16="http://schemas.microsoft.com/office/drawing/2014/main" id="{E4019C94-617F-42B5-BF0A-85994CB09A47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299">
              <a:extLst>
                <a:ext uri="{FF2B5EF4-FFF2-40B4-BE49-F238E27FC236}">
                  <a16:creationId xmlns:a16="http://schemas.microsoft.com/office/drawing/2014/main" id="{67061F20-A9BA-4875-B1AD-F29824A5EDEF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97EB8DF-AED9-41E3-9520-D004AADA0E40}"/>
              </a:ext>
            </a:extLst>
          </p:cNvPr>
          <p:cNvGrpSpPr/>
          <p:nvPr/>
        </p:nvGrpSpPr>
        <p:grpSpPr>
          <a:xfrm>
            <a:off x="11521886" y="1691530"/>
            <a:ext cx="1146133" cy="1111135"/>
            <a:chOff x="-3337489" y="3363341"/>
            <a:chExt cx="975471" cy="999159"/>
          </a:xfrm>
        </p:grpSpPr>
        <p:sp>
          <p:nvSpPr>
            <p:cNvPr id="114" name="Freeform: Shape 301">
              <a:extLst>
                <a:ext uri="{FF2B5EF4-FFF2-40B4-BE49-F238E27FC236}">
                  <a16:creationId xmlns:a16="http://schemas.microsoft.com/office/drawing/2014/main" id="{3394412F-BDB8-4F55-92E5-36190D7B882D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302">
              <a:extLst>
                <a:ext uri="{FF2B5EF4-FFF2-40B4-BE49-F238E27FC236}">
                  <a16:creationId xmlns:a16="http://schemas.microsoft.com/office/drawing/2014/main" id="{F7D168CF-DF30-40EA-8A03-63ABFEC9DA34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1A446DB-8D5F-4593-9F8B-223693F44BFB}"/>
              </a:ext>
            </a:extLst>
          </p:cNvPr>
          <p:cNvGrpSpPr/>
          <p:nvPr/>
        </p:nvGrpSpPr>
        <p:grpSpPr>
          <a:xfrm>
            <a:off x="11399006" y="5673043"/>
            <a:ext cx="946495" cy="915304"/>
            <a:chOff x="-3337489" y="3363341"/>
            <a:chExt cx="975471" cy="999159"/>
          </a:xfrm>
        </p:grpSpPr>
        <p:sp>
          <p:nvSpPr>
            <p:cNvPr id="117" name="Freeform: Shape 304">
              <a:extLst>
                <a:ext uri="{FF2B5EF4-FFF2-40B4-BE49-F238E27FC236}">
                  <a16:creationId xmlns:a16="http://schemas.microsoft.com/office/drawing/2014/main" id="{790DAAC6-7006-4EF5-B08A-1DFB73C1CA33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sz="1600">
                <a:latin typeface="UTM Seagull" panose="02040603050506020204" pitchFamily="18" charset="0"/>
              </a:endParaRPr>
            </a:p>
          </p:txBody>
        </p:sp>
        <p:sp>
          <p:nvSpPr>
            <p:cNvPr id="118" name="Freeform: Shape 305">
              <a:extLst>
                <a:ext uri="{FF2B5EF4-FFF2-40B4-BE49-F238E27FC236}">
                  <a16:creationId xmlns:a16="http://schemas.microsoft.com/office/drawing/2014/main" id="{2A446F2B-98CA-4E7B-A086-2F1EFC601E94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sz="1600">
                <a:latin typeface="UTM Seagull" panose="02040603050506020204" pitchFamily="18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DAA3035-C4BA-48E6-A339-C48813B90F3E}"/>
              </a:ext>
            </a:extLst>
          </p:cNvPr>
          <p:cNvGrpSpPr/>
          <p:nvPr/>
        </p:nvGrpSpPr>
        <p:grpSpPr>
          <a:xfrm>
            <a:off x="11589256" y="4184275"/>
            <a:ext cx="870299" cy="885930"/>
            <a:chOff x="-3337489" y="3363341"/>
            <a:chExt cx="975471" cy="999159"/>
          </a:xfrm>
        </p:grpSpPr>
        <p:sp>
          <p:nvSpPr>
            <p:cNvPr id="120" name="Freeform: Shape 308">
              <a:extLst>
                <a:ext uri="{FF2B5EF4-FFF2-40B4-BE49-F238E27FC236}">
                  <a16:creationId xmlns:a16="http://schemas.microsoft.com/office/drawing/2014/main" id="{7598CE4E-8322-4E4B-A62F-6D7603A92253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309">
              <a:extLst>
                <a:ext uri="{FF2B5EF4-FFF2-40B4-BE49-F238E27FC236}">
                  <a16:creationId xmlns:a16="http://schemas.microsoft.com/office/drawing/2014/main" id="{AEA7BCD2-8ECA-4140-9B0C-8856716D7594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5031A1F-2AA3-4B3C-9A91-4A7185861B7C}"/>
              </a:ext>
            </a:extLst>
          </p:cNvPr>
          <p:cNvGrpSpPr/>
          <p:nvPr/>
        </p:nvGrpSpPr>
        <p:grpSpPr>
          <a:xfrm>
            <a:off x="11794664" y="3202304"/>
            <a:ext cx="870299" cy="885930"/>
            <a:chOff x="-3337489" y="3363341"/>
            <a:chExt cx="975471" cy="999159"/>
          </a:xfrm>
        </p:grpSpPr>
        <p:sp>
          <p:nvSpPr>
            <p:cNvPr id="123" name="Freeform: Shape 311">
              <a:extLst>
                <a:ext uri="{FF2B5EF4-FFF2-40B4-BE49-F238E27FC236}">
                  <a16:creationId xmlns:a16="http://schemas.microsoft.com/office/drawing/2014/main" id="{640519B2-900F-4479-911D-76140321E15F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312">
              <a:extLst>
                <a:ext uri="{FF2B5EF4-FFF2-40B4-BE49-F238E27FC236}">
                  <a16:creationId xmlns:a16="http://schemas.microsoft.com/office/drawing/2014/main" id="{4A7622E8-623B-4C39-9889-6AB372D0BD97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D196302-CFE6-4B32-8B4A-522835A1BA2F}"/>
              </a:ext>
            </a:extLst>
          </p:cNvPr>
          <p:cNvGrpSpPr/>
          <p:nvPr/>
        </p:nvGrpSpPr>
        <p:grpSpPr>
          <a:xfrm>
            <a:off x="-1080122" y="-718474"/>
            <a:ext cx="13739221" cy="2370021"/>
            <a:chOff x="-1080122" y="-718474"/>
            <a:chExt cx="13739221" cy="2370021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EFC11AA-9FD5-48AB-BEEC-FB50D5FBCB71}"/>
                </a:ext>
              </a:extLst>
            </p:cNvPr>
            <p:cNvSpPr/>
            <p:nvPr/>
          </p:nvSpPr>
          <p:spPr>
            <a:xfrm>
              <a:off x="0" y="-33700"/>
              <a:ext cx="12192000" cy="739895"/>
            </a:xfrm>
            <a:prstGeom prst="rect">
              <a:avLst/>
            </a:prstGeom>
            <a:solidFill>
              <a:srgbClr val="F7D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4BA19F07-9A8A-4E50-87EA-F9CC260AE30B}"/>
                </a:ext>
              </a:extLst>
            </p:cNvPr>
            <p:cNvGrpSpPr/>
            <p:nvPr/>
          </p:nvGrpSpPr>
          <p:grpSpPr>
            <a:xfrm>
              <a:off x="-1080122" y="-718474"/>
              <a:ext cx="13739221" cy="2370021"/>
              <a:chOff x="-1080122" y="-718474"/>
              <a:chExt cx="13739221" cy="2370021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D16D1A3-0F8C-4543-AEB1-73728FFE43D7}"/>
                  </a:ext>
                </a:extLst>
              </p:cNvPr>
              <p:cNvGrpSpPr/>
              <p:nvPr/>
            </p:nvGrpSpPr>
            <p:grpSpPr>
              <a:xfrm>
                <a:off x="102261" y="-428711"/>
                <a:ext cx="1172125" cy="1120150"/>
                <a:chOff x="-3337489" y="3363341"/>
                <a:chExt cx="975471" cy="999159"/>
              </a:xfrm>
            </p:grpSpPr>
            <p:sp>
              <p:nvSpPr>
                <p:cNvPr id="183" name="Freeform: Shape 314">
                  <a:extLst>
                    <a:ext uri="{FF2B5EF4-FFF2-40B4-BE49-F238E27FC236}">
                      <a16:creationId xmlns:a16="http://schemas.microsoft.com/office/drawing/2014/main" id="{75D7A9CB-83E8-45E1-8CB3-1C729F4F0499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4" name="Freeform: Shape 315">
                  <a:extLst>
                    <a:ext uri="{FF2B5EF4-FFF2-40B4-BE49-F238E27FC236}">
                      <a16:creationId xmlns:a16="http://schemas.microsoft.com/office/drawing/2014/main" id="{9C5BD9B9-6796-48DD-BA36-9D2EBE98AEB2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F0022CD4-AE16-49B9-AF51-D5D21DFC3B01}"/>
                  </a:ext>
                </a:extLst>
              </p:cNvPr>
              <p:cNvGrpSpPr/>
              <p:nvPr/>
            </p:nvGrpSpPr>
            <p:grpSpPr>
              <a:xfrm>
                <a:off x="4898388" y="55054"/>
                <a:ext cx="1172125" cy="1120150"/>
                <a:chOff x="-3337489" y="3363341"/>
                <a:chExt cx="975471" cy="999159"/>
              </a:xfrm>
            </p:grpSpPr>
            <p:sp>
              <p:nvSpPr>
                <p:cNvPr id="181" name="Freeform: Shape 317">
                  <a:extLst>
                    <a:ext uri="{FF2B5EF4-FFF2-40B4-BE49-F238E27FC236}">
                      <a16:creationId xmlns:a16="http://schemas.microsoft.com/office/drawing/2014/main" id="{103E0F75-A5E4-4D86-AC49-88511E3800E1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2" name="Freeform: Shape 318">
                  <a:extLst>
                    <a:ext uri="{FF2B5EF4-FFF2-40B4-BE49-F238E27FC236}">
                      <a16:creationId xmlns:a16="http://schemas.microsoft.com/office/drawing/2014/main" id="{B6A85850-FF59-4BA6-8983-56A55D196B3D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8D03B342-99EE-436E-9AE6-B37A62CC70B6}"/>
                  </a:ext>
                </a:extLst>
              </p:cNvPr>
              <p:cNvGrpSpPr/>
              <p:nvPr/>
            </p:nvGrpSpPr>
            <p:grpSpPr>
              <a:xfrm>
                <a:off x="7974952" y="132645"/>
                <a:ext cx="1172125" cy="1120150"/>
                <a:chOff x="-3337489" y="3363341"/>
                <a:chExt cx="975471" cy="999159"/>
              </a:xfrm>
            </p:grpSpPr>
            <p:sp>
              <p:nvSpPr>
                <p:cNvPr id="179" name="Freeform: Shape 320">
                  <a:extLst>
                    <a:ext uri="{FF2B5EF4-FFF2-40B4-BE49-F238E27FC236}">
                      <a16:creationId xmlns:a16="http://schemas.microsoft.com/office/drawing/2014/main" id="{A25831BC-4299-4E2A-AAB7-D333A244E6C7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0" name="Freeform: Shape 321">
                  <a:extLst>
                    <a:ext uri="{FF2B5EF4-FFF2-40B4-BE49-F238E27FC236}">
                      <a16:creationId xmlns:a16="http://schemas.microsoft.com/office/drawing/2014/main" id="{B5E7147A-0FD5-440C-A63C-6B7BB09763F3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F32B8E5F-27B7-489E-9440-6705BD4E148F}"/>
                  </a:ext>
                </a:extLst>
              </p:cNvPr>
              <p:cNvGrpSpPr/>
              <p:nvPr/>
            </p:nvGrpSpPr>
            <p:grpSpPr>
              <a:xfrm>
                <a:off x="8704325" y="-344450"/>
                <a:ext cx="805210" cy="739895"/>
                <a:chOff x="-3337489" y="3363341"/>
                <a:chExt cx="975471" cy="999159"/>
              </a:xfrm>
            </p:grpSpPr>
            <p:sp>
              <p:nvSpPr>
                <p:cNvPr id="177" name="Freeform: Shape 323">
                  <a:extLst>
                    <a:ext uri="{FF2B5EF4-FFF2-40B4-BE49-F238E27FC236}">
                      <a16:creationId xmlns:a16="http://schemas.microsoft.com/office/drawing/2014/main" id="{E18505C3-9480-464E-9006-502D573B6257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8" name="Freeform: Shape 324">
                  <a:extLst>
                    <a:ext uri="{FF2B5EF4-FFF2-40B4-BE49-F238E27FC236}">
                      <a16:creationId xmlns:a16="http://schemas.microsoft.com/office/drawing/2014/main" id="{E2712BA4-A141-4B1D-B927-C7D0D6563A2D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54748AF6-E57A-49E5-9239-1ABE187D1F85}"/>
                  </a:ext>
                </a:extLst>
              </p:cNvPr>
              <p:cNvGrpSpPr/>
              <p:nvPr/>
            </p:nvGrpSpPr>
            <p:grpSpPr>
              <a:xfrm>
                <a:off x="5590039" y="-367657"/>
                <a:ext cx="805210" cy="739895"/>
                <a:chOff x="-3337489" y="3363341"/>
                <a:chExt cx="975471" cy="999159"/>
              </a:xfrm>
            </p:grpSpPr>
            <p:sp>
              <p:nvSpPr>
                <p:cNvPr id="175" name="Freeform: Shape 326">
                  <a:extLst>
                    <a:ext uri="{FF2B5EF4-FFF2-40B4-BE49-F238E27FC236}">
                      <a16:creationId xmlns:a16="http://schemas.microsoft.com/office/drawing/2014/main" id="{CFBF327D-BEDC-48E1-907A-2B2058F86DA2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6" name="Freeform: Shape 327">
                  <a:extLst>
                    <a:ext uri="{FF2B5EF4-FFF2-40B4-BE49-F238E27FC236}">
                      <a16:creationId xmlns:a16="http://schemas.microsoft.com/office/drawing/2014/main" id="{C218AB89-816B-4359-84A3-C70A533FFA90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AF08F132-BDAA-42F1-AA7F-C8B55655723D}"/>
                  </a:ext>
                </a:extLst>
              </p:cNvPr>
              <p:cNvGrpSpPr/>
              <p:nvPr/>
            </p:nvGrpSpPr>
            <p:grpSpPr>
              <a:xfrm>
                <a:off x="973800" y="223372"/>
                <a:ext cx="805210" cy="739895"/>
                <a:chOff x="-3337489" y="3363341"/>
                <a:chExt cx="975471" cy="999159"/>
              </a:xfrm>
            </p:grpSpPr>
            <p:sp>
              <p:nvSpPr>
                <p:cNvPr id="173" name="Freeform: Shape 329">
                  <a:extLst>
                    <a:ext uri="{FF2B5EF4-FFF2-40B4-BE49-F238E27FC236}">
                      <a16:creationId xmlns:a16="http://schemas.microsoft.com/office/drawing/2014/main" id="{99B55E35-DE44-49A6-81FC-0EF14BF6F6D9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4" name="Freeform: Shape 330">
                  <a:extLst>
                    <a:ext uri="{FF2B5EF4-FFF2-40B4-BE49-F238E27FC236}">
                      <a16:creationId xmlns:a16="http://schemas.microsoft.com/office/drawing/2014/main" id="{6083652C-B941-4C5A-B2DB-869D2A13D5A5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E48363D4-A5CE-4272-885D-15E0A7A0107A}"/>
                  </a:ext>
                </a:extLst>
              </p:cNvPr>
              <p:cNvGrpSpPr/>
              <p:nvPr/>
            </p:nvGrpSpPr>
            <p:grpSpPr>
              <a:xfrm>
                <a:off x="-1080122" y="45533"/>
                <a:ext cx="1780109" cy="1606014"/>
                <a:chOff x="-3337489" y="3363341"/>
                <a:chExt cx="975471" cy="999159"/>
              </a:xfrm>
            </p:grpSpPr>
            <p:sp>
              <p:nvSpPr>
                <p:cNvPr id="171" name="Freeform: Shape 332">
                  <a:extLst>
                    <a:ext uri="{FF2B5EF4-FFF2-40B4-BE49-F238E27FC236}">
                      <a16:creationId xmlns:a16="http://schemas.microsoft.com/office/drawing/2014/main" id="{17C908CE-AF26-434B-8543-49F4E0FD64D2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2" name="Freeform: Shape 333">
                  <a:extLst>
                    <a:ext uri="{FF2B5EF4-FFF2-40B4-BE49-F238E27FC236}">
                      <a16:creationId xmlns:a16="http://schemas.microsoft.com/office/drawing/2014/main" id="{3FA7726A-0DA6-42F3-874B-125091F3ACCA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3224A3E4-64E6-40D6-9826-A01A0BF392C5}"/>
                  </a:ext>
                </a:extLst>
              </p:cNvPr>
              <p:cNvGrpSpPr/>
              <p:nvPr/>
            </p:nvGrpSpPr>
            <p:grpSpPr>
              <a:xfrm>
                <a:off x="6145178" y="-366912"/>
                <a:ext cx="1780109" cy="1606014"/>
                <a:chOff x="-3337489" y="3363341"/>
                <a:chExt cx="975471" cy="999159"/>
              </a:xfrm>
            </p:grpSpPr>
            <p:sp>
              <p:nvSpPr>
                <p:cNvPr id="169" name="Freeform: Shape 335">
                  <a:extLst>
                    <a:ext uri="{FF2B5EF4-FFF2-40B4-BE49-F238E27FC236}">
                      <a16:creationId xmlns:a16="http://schemas.microsoft.com/office/drawing/2014/main" id="{153FC891-3643-432C-AD55-5D9E2C32EFFC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0" name="Freeform: Shape 336">
                  <a:extLst>
                    <a:ext uri="{FF2B5EF4-FFF2-40B4-BE49-F238E27FC236}">
                      <a16:creationId xmlns:a16="http://schemas.microsoft.com/office/drawing/2014/main" id="{84D82B0D-E36E-4A44-8184-8BB5701A29F7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10B6ADAD-536C-4134-92C3-97B50A94686A}"/>
                  </a:ext>
                </a:extLst>
              </p:cNvPr>
              <p:cNvGrpSpPr/>
              <p:nvPr/>
            </p:nvGrpSpPr>
            <p:grpSpPr>
              <a:xfrm>
                <a:off x="1464455" y="-718474"/>
                <a:ext cx="1780109" cy="1606014"/>
                <a:chOff x="-3337489" y="3363341"/>
                <a:chExt cx="975471" cy="999159"/>
              </a:xfrm>
            </p:grpSpPr>
            <p:sp>
              <p:nvSpPr>
                <p:cNvPr id="167" name="Freeform: Shape 338">
                  <a:extLst>
                    <a:ext uri="{FF2B5EF4-FFF2-40B4-BE49-F238E27FC236}">
                      <a16:creationId xmlns:a16="http://schemas.microsoft.com/office/drawing/2014/main" id="{265688FE-F8E0-4F84-9B86-59F71AE6F511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8" name="Freeform: Shape 339">
                  <a:extLst>
                    <a:ext uri="{FF2B5EF4-FFF2-40B4-BE49-F238E27FC236}">
                      <a16:creationId xmlns:a16="http://schemas.microsoft.com/office/drawing/2014/main" id="{7746947A-65EE-450B-A77B-3EBBC57FD9C8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6A778DBD-A552-45B9-9B2F-18B45494087F}"/>
                  </a:ext>
                </a:extLst>
              </p:cNvPr>
              <p:cNvGrpSpPr/>
              <p:nvPr/>
            </p:nvGrpSpPr>
            <p:grpSpPr>
              <a:xfrm>
                <a:off x="9181639" y="-306922"/>
                <a:ext cx="1780109" cy="1606014"/>
                <a:chOff x="-3337489" y="3363341"/>
                <a:chExt cx="975471" cy="999159"/>
              </a:xfrm>
            </p:grpSpPr>
            <p:sp>
              <p:nvSpPr>
                <p:cNvPr id="165" name="Freeform: Shape 341">
                  <a:extLst>
                    <a:ext uri="{FF2B5EF4-FFF2-40B4-BE49-F238E27FC236}">
                      <a16:creationId xmlns:a16="http://schemas.microsoft.com/office/drawing/2014/main" id="{C4BC5D29-3A57-44E4-9DF5-D86970DE4BA9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6" name="Freeform: Shape 342">
                  <a:extLst>
                    <a:ext uri="{FF2B5EF4-FFF2-40B4-BE49-F238E27FC236}">
                      <a16:creationId xmlns:a16="http://schemas.microsoft.com/office/drawing/2014/main" id="{EC3EC6F1-17D8-4E4F-B29E-584EA62887C6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07DE216-1184-42C1-89A3-64D25B7D6746}"/>
                  </a:ext>
                </a:extLst>
              </p:cNvPr>
              <p:cNvGrpSpPr/>
              <p:nvPr/>
            </p:nvGrpSpPr>
            <p:grpSpPr>
              <a:xfrm>
                <a:off x="10805845" y="45533"/>
                <a:ext cx="1780109" cy="1606014"/>
                <a:chOff x="-3337489" y="3363341"/>
                <a:chExt cx="975471" cy="999159"/>
              </a:xfrm>
            </p:grpSpPr>
            <p:sp>
              <p:nvSpPr>
                <p:cNvPr id="163" name="Freeform: Shape 344">
                  <a:extLst>
                    <a:ext uri="{FF2B5EF4-FFF2-40B4-BE49-F238E27FC236}">
                      <a16:creationId xmlns:a16="http://schemas.microsoft.com/office/drawing/2014/main" id="{5CCAD667-DC26-4E09-92B0-22EE737BB850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4" name="Freeform: Shape 345">
                  <a:extLst>
                    <a:ext uri="{FF2B5EF4-FFF2-40B4-BE49-F238E27FC236}">
                      <a16:creationId xmlns:a16="http://schemas.microsoft.com/office/drawing/2014/main" id="{5C91D986-9833-4763-8D0E-14A8589BC4E8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14E95CF5-CFC0-45E8-9823-6BC79E0A3905}"/>
                  </a:ext>
                </a:extLst>
              </p:cNvPr>
              <p:cNvGrpSpPr/>
              <p:nvPr/>
            </p:nvGrpSpPr>
            <p:grpSpPr>
              <a:xfrm>
                <a:off x="3200564" y="-556171"/>
                <a:ext cx="805210" cy="739895"/>
                <a:chOff x="-3337489" y="3363341"/>
                <a:chExt cx="975471" cy="999159"/>
              </a:xfrm>
            </p:grpSpPr>
            <p:sp>
              <p:nvSpPr>
                <p:cNvPr id="161" name="Freeform: Shape 347">
                  <a:extLst>
                    <a:ext uri="{FF2B5EF4-FFF2-40B4-BE49-F238E27FC236}">
                      <a16:creationId xmlns:a16="http://schemas.microsoft.com/office/drawing/2014/main" id="{1EBE61D0-8C94-4A6F-B471-757F55AF8413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2" name="Freeform: Shape 348">
                  <a:extLst>
                    <a:ext uri="{FF2B5EF4-FFF2-40B4-BE49-F238E27FC236}">
                      <a16:creationId xmlns:a16="http://schemas.microsoft.com/office/drawing/2014/main" id="{CBC20DEB-E5F1-4333-A639-A6EB6A157723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4BC4910A-9F18-4FBE-9C2E-9945DDD212D8}"/>
                  </a:ext>
                </a:extLst>
              </p:cNvPr>
              <p:cNvGrpSpPr/>
              <p:nvPr/>
            </p:nvGrpSpPr>
            <p:grpSpPr>
              <a:xfrm>
                <a:off x="7592358" y="-403648"/>
                <a:ext cx="805210" cy="739895"/>
                <a:chOff x="-3337489" y="3363341"/>
                <a:chExt cx="975471" cy="999159"/>
              </a:xfrm>
            </p:grpSpPr>
            <p:sp>
              <p:nvSpPr>
                <p:cNvPr id="159" name="Freeform: Shape 350">
                  <a:extLst>
                    <a:ext uri="{FF2B5EF4-FFF2-40B4-BE49-F238E27FC236}">
                      <a16:creationId xmlns:a16="http://schemas.microsoft.com/office/drawing/2014/main" id="{8C89F322-58CB-4053-8868-E59256CDE6F9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0" name="Freeform: Shape 351">
                  <a:extLst>
                    <a:ext uri="{FF2B5EF4-FFF2-40B4-BE49-F238E27FC236}">
                      <a16:creationId xmlns:a16="http://schemas.microsoft.com/office/drawing/2014/main" id="{18C2B593-133E-4FE6-AE28-D9BD8EDDF675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BE5AFF70-BCFC-46D3-BF5B-BBD47A94DBFF}"/>
                  </a:ext>
                </a:extLst>
              </p:cNvPr>
              <p:cNvGrpSpPr/>
              <p:nvPr/>
            </p:nvGrpSpPr>
            <p:grpSpPr>
              <a:xfrm>
                <a:off x="2956648" y="175202"/>
                <a:ext cx="805210" cy="739895"/>
                <a:chOff x="-3337489" y="3363341"/>
                <a:chExt cx="975471" cy="999159"/>
              </a:xfrm>
            </p:grpSpPr>
            <p:sp>
              <p:nvSpPr>
                <p:cNvPr id="157" name="Freeform: Shape 353">
                  <a:extLst>
                    <a:ext uri="{FF2B5EF4-FFF2-40B4-BE49-F238E27FC236}">
                      <a16:creationId xmlns:a16="http://schemas.microsoft.com/office/drawing/2014/main" id="{5BCEEC9B-C7FF-4683-85A7-7E3AA0502D78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8" name="Freeform: Shape 354">
                  <a:extLst>
                    <a:ext uri="{FF2B5EF4-FFF2-40B4-BE49-F238E27FC236}">
                      <a16:creationId xmlns:a16="http://schemas.microsoft.com/office/drawing/2014/main" id="{A9C3FE0F-2A68-4968-A535-AC034BAA5963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35B4826F-5AF6-4B9F-9996-D3C9AA135714}"/>
                  </a:ext>
                </a:extLst>
              </p:cNvPr>
              <p:cNvGrpSpPr/>
              <p:nvPr/>
            </p:nvGrpSpPr>
            <p:grpSpPr>
              <a:xfrm>
                <a:off x="2447543" y="619755"/>
                <a:ext cx="805210" cy="739895"/>
                <a:chOff x="-3337489" y="3363341"/>
                <a:chExt cx="975471" cy="999159"/>
              </a:xfrm>
            </p:grpSpPr>
            <p:sp>
              <p:nvSpPr>
                <p:cNvPr id="155" name="Freeform: Shape 356">
                  <a:extLst>
                    <a:ext uri="{FF2B5EF4-FFF2-40B4-BE49-F238E27FC236}">
                      <a16:creationId xmlns:a16="http://schemas.microsoft.com/office/drawing/2014/main" id="{13B39815-7D13-4219-99F2-8622F6ED0A5D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6" name="Freeform: Shape 357">
                  <a:extLst>
                    <a:ext uri="{FF2B5EF4-FFF2-40B4-BE49-F238E27FC236}">
                      <a16:creationId xmlns:a16="http://schemas.microsoft.com/office/drawing/2014/main" id="{F806E4F5-6965-43C5-8B43-41D937068DDC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E0B7AFC-BDCA-460D-9602-5304B0A1B5CB}"/>
                  </a:ext>
                </a:extLst>
              </p:cNvPr>
              <p:cNvGrpSpPr/>
              <p:nvPr/>
            </p:nvGrpSpPr>
            <p:grpSpPr>
              <a:xfrm>
                <a:off x="11853889" y="-421086"/>
                <a:ext cx="805210" cy="739895"/>
                <a:chOff x="-3337489" y="3363341"/>
                <a:chExt cx="975471" cy="999159"/>
              </a:xfrm>
            </p:grpSpPr>
            <p:sp>
              <p:nvSpPr>
                <p:cNvPr id="153" name="Freeform: Shape 359">
                  <a:extLst>
                    <a:ext uri="{FF2B5EF4-FFF2-40B4-BE49-F238E27FC236}">
                      <a16:creationId xmlns:a16="http://schemas.microsoft.com/office/drawing/2014/main" id="{860904CD-2F87-442C-B9FF-0EF271E85360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4" name="Freeform: Shape 360">
                  <a:extLst>
                    <a:ext uri="{FF2B5EF4-FFF2-40B4-BE49-F238E27FC236}">
                      <a16:creationId xmlns:a16="http://schemas.microsoft.com/office/drawing/2014/main" id="{BE6D64C3-0667-40B0-844D-006CC15609A8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D2027594-CD08-4931-98A4-91350E28672F}"/>
                  </a:ext>
                </a:extLst>
              </p:cNvPr>
              <p:cNvGrpSpPr/>
              <p:nvPr/>
            </p:nvGrpSpPr>
            <p:grpSpPr>
              <a:xfrm>
                <a:off x="3738591" y="-249229"/>
                <a:ext cx="1172125" cy="1120150"/>
                <a:chOff x="-3337489" y="3363341"/>
                <a:chExt cx="975471" cy="999159"/>
              </a:xfrm>
            </p:grpSpPr>
            <p:sp>
              <p:nvSpPr>
                <p:cNvPr id="151" name="Freeform: Shape 362">
                  <a:extLst>
                    <a:ext uri="{FF2B5EF4-FFF2-40B4-BE49-F238E27FC236}">
                      <a16:creationId xmlns:a16="http://schemas.microsoft.com/office/drawing/2014/main" id="{E77D4F13-230A-4201-A787-65F781E3169D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2" name="Freeform: Shape 363">
                  <a:extLst>
                    <a:ext uri="{FF2B5EF4-FFF2-40B4-BE49-F238E27FC236}">
                      <a16:creationId xmlns:a16="http://schemas.microsoft.com/office/drawing/2014/main" id="{4B82BC8B-62A4-490C-8DEB-ADE762E3F74F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B6A8B536-8841-49EE-B508-B68932D7995F}"/>
                  </a:ext>
                </a:extLst>
              </p:cNvPr>
              <p:cNvGrpSpPr/>
              <p:nvPr/>
            </p:nvGrpSpPr>
            <p:grpSpPr>
              <a:xfrm>
                <a:off x="4685097" y="-473887"/>
                <a:ext cx="805210" cy="739895"/>
                <a:chOff x="-3337489" y="3363341"/>
                <a:chExt cx="975471" cy="999159"/>
              </a:xfrm>
            </p:grpSpPr>
            <p:sp>
              <p:nvSpPr>
                <p:cNvPr id="149" name="Freeform: Shape 365">
                  <a:extLst>
                    <a:ext uri="{FF2B5EF4-FFF2-40B4-BE49-F238E27FC236}">
                      <a16:creationId xmlns:a16="http://schemas.microsoft.com/office/drawing/2014/main" id="{28CB327D-E4D5-4FC8-AE09-0AF1F9D3B27E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0" name="Freeform: Shape 366">
                  <a:extLst>
                    <a:ext uri="{FF2B5EF4-FFF2-40B4-BE49-F238E27FC236}">
                      <a16:creationId xmlns:a16="http://schemas.microsoft.com/office/drawing/2014/main" id="{A61E9596-D718-4F45-8D87-D28F95C05440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0F520022-788D-4E56-BBB6-0CC46BDF841E}"/>
                  </a:ext>
                </a:extLst>
              </p:cNvPr>
              <p:cNvGrpSpPr/>
              <p:nvPr/>
            </p:nvGrpSpPr>
            <p:grpSpPr>
              <a:xfrm>
                <a:off x="10702134" y="-386155"/>
                <a:ext cx="805210" cy="739895"/>
                <a:chOff x="-3337489" y="3363341"/>
                <a:chExt cx="975471" cy="999159"/>
              </a:xfrm>
            </p:grpSpPr>
            <p:sp>
              <p:nvSpPr>
                <p:cNvPr id="147" name="Freeform: Shape 371">
                  <a:extLst>
                    <a:ext uri="{FF2B5EF4-FFF2-40B4-BE49-F238E27FC236}">
                      <a16:creationId xmlns:a16="http://schemas.microsoft.com/office/drawing/2014/main" id="{9D4CF72F-3C66-4C33-9C1D-9E9CDA9737BF}"/>
                    </a:ext>
                  </a:extLst>
                </p:cNvPr>
                <p:cNvSpPr/>
                <p:nvPr/>
              </p:nvSpPr>
              <p:spPr>
                <a:xfrm rot="16200000">
                  <a:off x="-3084950" y="3641338"/>
                  <a:ext cx="453938" cy="442938"/>
                </a:xfrm>
                <a:custGeom>
                  <a:avLst/>
                  <a:gdLst>
                    <a:gd name="connsiteX0" fmla="*/ 242460 w 485159"/>
                    <a:gd name="connsiteY0" fmla="*/ 465696 h 465695"/>
                    <a:gd name="connsiteX1" fmla="*/ 320556 w 485159"/>
                    <a:gd name="connsiteY1" fmla="*/ 390723 h 465695"/>
                    <a:gd name="connsiteX2" fmla="*/ 336175 w 485159"/>
                    <a:gd name="connsiteY2" fmla="*/ 346749 h 465695"/>
                    <a:gd name="connsiteX3" fmla="*/ 332811 w 485159"/>
                    <a:gd name="connsiteY3" fmla="*/ 321037 h 465695"/>
                    <a:gd name="connsiteX4" fmla="*/ 358283 w 485159"/>
                    <a:gd name="connsiteY4" fmla="*/ 324641 h 465695"/>
                    <a:gd name="connsiteX5" fmla="*/ 404900 w 485159"/>
                    <a:gd name="connsiteY5" fmla="*/ 309743 h 465695"/>
                    <a:gd name="connsiteX6" fmla="*/ 485160 w 485159"/>
                    <a:gd name="connsiteY6" fmla="*/ 232607 h 465695"/>
                    <a:gd name="connsiteX7" fmla="*/ 393847 w 485159"/>
                    <a:gd name="connsiteY7" fmla="*/ 145139 h 465695"/>
                    <a:gd name="connsiteX8" fmla="*/ 363569 w 485159"/>
                    <a:gd name="connsiteY8" fmla="*/ 132404 h 465695"/>
                    <a:gd name="connsiteX9" fmla="*/ 328005 w 485159"/>
                    <a:gd name="connsiteY9" fmla="*/ 141054 h 465695"/>
                    <a:gd name="connsiteX10" fmla="*/ 337858 w 485159"/>
                    <a:gd name="connsiteY10" fmla="*/ 109095 h 465695"/>
                    <a:gd name="connsiteX11" fmla="*/ 324401 w 485159"/>
                    <a:gd name="connsiteY11" fmla="*/ 78577 h 465695"/>
                    <a:gd name="connsiteX12" fmla="*/ 242700 w 485159"/>
                    <a:gd name="connsiteY12" fmla="*/ 0 h 465695"/>
                    <a:gd name="connsiteX13" fmla="*/ 162681 w 485159"/>
                    <a:gd name="connsiteY13" fmla="*/ 76895 h 465695"/>
                    <a:gd name="connsiteX14" fmla="*/ 148984 w 485159"/>
                    <a:gd name="connsiteY14" fmla="*/ 115823 h 465695"/>
                    <a:gd name="connsiteX15" fmla="*/ 152589 w 485159"/>
                    <a:gd name="connsiteY15" fmla="*/ 141535 h 465695"/>
                    <a:gd name="connsiteX16" fmla="*/ 125675 w 485159"/>
                    <a:gd name="connsiteY16" fmla="*/ 137930 h 465695"/>
                    <a:gd name="connsiteX17" fmla="*/ 85065 w 485159"/>
                    <a:gd name="connsiteY17" fmla="*/ 151147 h 465695"/>
                    <a:gd name="connsiteX18" fmla="*/ 0 w 485159"/>
                    <a:gd name="connsiteY18" fmla="*/ 232848 h 465695"/>
                    <a:gd name="connsiteX19" fmla="*/ 85546 w 485159"/>
                    <a:gd name="connsiteY19" fmla="*/ 315029 h 465695"/>
                    <a:gd name="connsiteX20" fmla="*/ 124474 w 485159"/>
                    <a:gd name="connsiteY20" fmla="*/ 327765 h 465695"/>
                    <a:gd name="connsiteX21" fmla="*/ 148984 w 485159"/>
                    <a:gd name="connsiteY21" fmla="*/ 324641 h 465695"/>
                    <a:gd name="connsiteX22" fmla="*/ 146341 w 485159"/>
                    <a:gd name="connsiteY22" fmla="*/ 350353 h 465695"/>
                    <a:gd name="connsiteX23" fmla="*/ 159797 w 485159"/>
                    <a:gd name="connsiteY23" fmla="*/ 386398 h 465695"/>
                    <a:gd name="connsiteX24" fmla="*/ 242460 w 485159"/>
                    <a:gd name="connsiteY24" fmla="*/ 465696 h 46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5159" h="465695">
                      <a:moveTo>
                        <a:pt x="242460" y="465696"/>
                      </a:moveTo>
                      <a:lnTo>
                        <a:pt x="320556" y="390723"/>
                      </a:lnTo>
                      <a:cubicBezTo>
                        <a:pt x="332571" y="379189"/>
                        <a:pt x="338338" y="362848"/>
                        <a:pt x="336175" y="346749"/>
                      </a:cubicBezTo>
                      <a:lnTo>
                        <a:pt x="332811" y="321037"/>
                      </a:lnTo>
                      <a:lnTo>
                        <a:pt x="358283" y="324641"/>
                      </a:lnTo>
                      <a:cubicBezTo>
                        <a:pt x="375344" y="327044"/>
                        <a:pt x="392645" y="321517"/>
                        <a:pt x="404900" y="309743"/>
                      </a:cubicBezTo>
                      <a:lnTo>
                        <a:pt x="485160" y="232607"/>
                      </a:lnTo>
                      <a:lnTo>
                        <a:pt x="393847" y="145139"/>
                      </a:lnTo>
                      <a:cubicBezTo>
                        <a:pt x="385677" y="137450"/>
                        <a:pt x="375104" y="132884"/>
                        <a:pt x="363569" y="132404"/>
                      </a:cubicBezTo>
                      <a:lnTo>
                        <a:pt x="328005" y="141054"/>
                      </a:lnTo>
                      <a:lnTo>
                        <a:pt x="337858" y="109095"/>
                      </a:lnTo>
                      <a:cubicBezTo>
                        <a:pt x="337617" y="97561"/>
                        <a:pt x="332811" y="86747"/>
                        <a:pt x="324401" y="78577"/>
                      </a:cubicBezTo>
                      <a:lnTo>
                        <a:pt x="242700" y="0"/>
                      </a:lnTo>
                      <a:lnTo>
                        <a:pt x="162681" y="76895"/>
                      </a:lnTo>
                      <a:cubicBezTo>
                        <a:pt x="152108" y="87228"/>
                        <a:pt x="147062" y="101646"/>
                        <a:pt x="148984" y="115823"/>
                      </a:cubicBezTo>
                      <a:lnTo>
                        <a:pt x="152589" y="141535"/>
                      </a:lnTo>
                      <a:lnTo>
                        <a:pt x="125675" y="137930"/>
                      </a:lnTo>
                      <a:cubicBezTo>
                        <a:pt x="110777" y="136008"/>
                        <a:pt x="95638" y="140814"/>
                        <a:pt x="85065" y="151147"/>
                      </a:cubicBezTo>
                      <a:lnTo>
                        <a:pt x="0" y="232848"/>
                      </a:lnTo>
                      <a:lnTo>
                        <a:pt x="85546" y="315029"/>
                      </a:lnTo>
                      <a:cubicBezTo>
                        <a:pt x="95878" y="324882"/>
                        <a:pt x="110056" y="329447"/>
                        <a:pt x="124474" y="327765"/>
                      </a:cubicBezTo>
                      <a:lnTo>
                        <a:pt x="148984" y="324641"/>
                      </a:lnTo>
                      <a:lnTo>
                        <a:pt x="146341" y="350353"/>
                      </a:lnTo>
                      <a:cubicBezTo>
                        <a:pt x="144899" y="363569"/>
                        <a:pt x="149945" y="376786"/>
                        <a:pt x="159797" y="386398"/>
                      </a:cubicBezTo>
                      <a:lnTo>
                        <a:pt x="242460" y="465696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8" name="Freeform: Shape 372">
                  <a:extLst>
                    <a:ext uri="{FF2B5EF4-FFF2-40B4-BE49-F238E27FC236}">
                      <a16:creationId xmlns:a16="http://schemas.microsoft.com/office/drawing/2014/main" id="{E0D2D6F3-C747-40EE-BDDB-8A186564D0A1}"/>
                    </a:ext>
                  </a:extLst>
                </p:cNvPr>
                <p:cNvSpPr/>
                <p:nvPr/>
              </p:nvSpPr>
              <p:spPr>
                <a:xfrm rot="16200000">
                  <a:off x="-3349333" y="3375185"/>
                  <a:ext cx="999159" cy="975471"/>
                </a:xfrm>
                <a:custGeom>
                  <a:avLst/>
                  <a:gdLst>
                    <a:gd name="connsiteX0" fmla="*/ 533940 w 1067879"/>
                    <a:gd name="connsiteY0" fmla="*/ 1025588 h 1025587"/>
                    <a:gd name="connsiteX1" fmla="*/ 705752 w 1067879"/>
                    <a:gd name="connsiteY1" fmla="*/ 860504 h 1025587"/>
                    <a:gd name="connsiteX2" fmla="*/ 740115 w 1067879"/>
                    <a:gd name="connsiteY2" fmla="*/ 763664 h 1025587"/>
                    <a:gd name="connsiteX3" fmla="*/ 732425 w 1067879"/>
                    <a:gd name="connsiteY3" fmla="*/ 707194 h 1025587"/>
                    <a:gd name="connsiteX4" fmla="*/ 788655 w 1067879"/>
                    <a:gd name="connsiteY4" fmla="*/ 715124 h 1025587"/>
                    <a:gd name="connsiteX5" fmla="*/ 891021 w 1067879"/>
                    <a:gd name="connsiteY5" fmla="*/ 682443 h 1025587"/>
                    <a:gd name="connsiteX6" fmla="*/ 1067880 w 1067879"/>
                    <a:gd name="connsiteY6" fmla="*/ 512553 h 1025587"/>
                    <a:gd name="connsiteX7" fmla="*/ 866751 w 1067879"/>
                    <a:gd name="connsiteY7" fmla="*/ 319355 h 1025587"/>
                    <a:gd name="connsiteX8" fmla="*/ 800189 w 1067879"/>
                    <a:gd name="connsiteY8" fmla="*/ 291000 h 1025587"/>
                    <a:gd name="connsiteX9" fmla="*/ 722092 w 1067879"/>
                    <a:gd name="connsiteY9" fmla="*/ 310464 h 1025587"/>
                    <a:gd name="connsiteX10" fmla="*/ 743719 w 1067879"/>
                    <a:gd name="connsiteY10" fmla="*/ 240057 h 1025587"/>
                    <a:gd name="connsiteX11" fmla="*/ 714163 w 1067879"/>
                    <a:gd name="connsiteY11" fmla="*/ 173014 h 1025587"/>
                    <a:gd name="connsiteX12" fmla="*/ 534180 w 1067879"/>
                    <a:gd name="connsiteY12" fmla="*/ 0 h 1025587"/>
                    <a:gd name="connsiteX13" fmla="*/ 357802 w 1067879"/>
                    <a:gd name="connsiteY13" fmla="*/ 169409 h 1025587"/>
                    <a:gd name="connsiteX14" fmla="*/ 327765 w 1067879"/>
                    <a:gd name="connsiteY14" fmla="*/ 255195 h 1025587"/>
                    <a:gd name="connsiteX15" fmla="*/ 335695 w 1067879"/>
                    <a:gd name="connsiteY15" fmla="*/ 311906 h 1025587"/>
                    <a:gd name="connsiteX16" fmla="*/ 276582 w 1067879"/>
                    <a:gd name="connsiteY16" fmla="*/ 304216 h 1025587"/>
                    <a:gd name="connsiteX17" fmla="*/ 187191 w 1067879"/>
                    <a:gd name="connsiteY17" fmla="*/ 333052 h 1025587"/>
                    <a:gd name="connsiteX18" fmla="*/ 0 w 1067879"/>
                    <a:gd name="connsiteY18" fmla="*/ 512794 h 1025587"/>
                    <a:gd name="connsiteX19" fmla="*/ 188393 w 1067879"/>
                    <a:gd name="connsiteY19" fmla="*/ 693737 h 1025587"/>
                    <a:gd name="connsiteX20" fmla="*/ 274179 w 1067879"/>
                    <a:gd name="connsiteY20" fmla="*/ 721612 h 1025587"/>
                    <a:gd name="connsiteX21" fmla="*/ 328246 w 1067879"/>
                    <a:gd name="connsiteY21" fmla="*/ 714643 h 1025587"/>
                    <a:gd name="connsiteX22" fmla="*/ 322238 w 1067879"/>
                    <a:gd name="connsiteY22" fmla="*/ 771113 h 1025587"/>
                    <a:gd name="connsiteX23" fmla="*/ 351555 w 1067879"/>
                    <a:gd name="connsiteY23" fmla="*/ 850411 h 1025587"/>
                    <a:gd name="connsiteX24" fmla="*/ 533940 w 1067879"/>
                    <a:gd name="connsiteY24" fmla="*/ 1025588 h 102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7879" h="1025587">
                      <a:moveTo>
                        <a:pt x="533940" y="1025588"/>
                      </a:moveTo>
                      <a:lnTo>
                        <a:pt x="705752" y="860504"/>
                      </a:lnTo>
                      <a:cubicBezTo>
                        <a:pt x="732185" y="835032"/>
                        <a:pt x="744921" y="799468"/>
                        <a:pt x="740115" y="763664"/>
                      </a:cubicBezTo>
                      <a:lnTo>
                        <a:pt x="732425" y="707194"/>
                      </a:lnTo>
                      <a:lnTo>
                        <a:pt x="788655" y="715124"/>
                      </a:lnTo>
                      <a:cubicBezTo>
                        <a:pt x="826381" y="720410"/>
                        <a:pt x="864348" y="708155"/>
                        <a:pt x="891021" y="682443"/>
                      </a:cubicBezTo>
                      <a:lnTo>
                        <a:pt x="1067880" y="512553"/>
                      </a:lnTo>
                      <a:lnTo>
                        <a:pt x="866751" y="319355"/>
                      </a:lnTo>
                      <a:cubicBezTo>
                        <a:pt x="848969" y="302294"/>
                        <a:pt x="825180" y="292201"/>
                        <a:pt x="800189" y="291000"/>
                      </a:cubicBezTo>
                      <a:lnTo>
                        <a:pt x="722092" y="310464"/>
                      </a:lnTo>
                      <a:lnTo>
                        <a:pt x="743719" y="240057"/>
                      </a:lnTo>
                      <a:cubicBezTo>
                        <a:pt x="743239" y="214826"/>
                        <a:pt x="732666" y="190796"/>
                        <a:pt x="714163" y="173014"/>
                      </a:cubicBezTo>
                      <a:lnTo>
                        <a:pt x="534180" y="0"/>
                      </a:lnTo>
                      <a:lnTo>
                        <a:pt x="357802" y="169409"/>
                      </a:lnTo>
                      <a:cubicBezTo>
                        <a:pt x="334253" y="191997"/>
                        <a:pt x="323199" y="223717"/>
                        <a:pt x="327765" y="255195"/>
                      </a:cubicBezTo>
                      <a:lnTo>
                        <a:pt x="335695" y="311906"/>
                      </a:lnTo>
                      <a:lnTo>
                        <a:pt x="276582" y="304216"/>
                      </a:lnTo>
                      <a:cubicBezTo>
                        <a:pt x="243661" y="299891"/>
                        <a:pt x="210740" y="310704"/>
                        <a:pt x="187191" y="333052"/>
                      </a:cubicBezTo>
                      <a:lnTo>
                        <a:pt x="0" y="512794"/>
                      </a:lnTo>
                      <a:lnTo>
                        <a:pt x="188393" y="693737"/>
                      </a:lnTo>
                      <a:cubicBezTo>
                        <a:pt x="210981" y="715364"/>
                        <a:pt x="242460" y="725697"/>
                        <a:pt x="274179" y="721612"/>
                      </a:cubicBezTo>
                      <a:lnTo>
                        <a:pt x="328246" y="714643"/>
                      </a:lnTo>
                      <a:lnTo>
                        <a:pt x="322238" y="771113"/>
                      </a:lnTo>
                      <a:cubicBezTo>
                        <a:pt x="319114" y="800429"/>
                        <a:pt x="329928" y="829505"/>
                        <a:pt x="351555" y="850411"/>
                      </a:cubicBezTo>
                      <a:lnTo>
                        <a:pt x="533940" y="1025588"/>
                      </a:lnTo>
                      <a:close/>
                    </a:path>
                  </a:pathLst>
                </a:custGeom>
                <a:noFill/>
                <a:ln w="7203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0926407-0394-4051-9891-9D0FC0080BC7}"/>
              </a:ext>
            </a:extLst>
          </p:cNvPr>
          <p:cNvGrpSpPr/>
          <p:nvPr/>
        </p:nvGrpSpPr>
        <p:grpSpPr>
          <a:xfrm>
            <a:off x="-481060" y="4536530"/>
            <a:ext cx="946495" cy="915304"/>
            <a:chOff x="-3337489" y="3363341"/>
            <a:chExt cx="975471" cy="999159"/>
          </a:xfrm>
        </p:grpSpPr>
        <p:sp>
          <p:nvSpPr>
            <p:cNvPr id="186" name="Freeform: Shape 374">
              <a:extLst>
                <a:ext uri="{FF2B5EF4-FFF2-40B4-BE49-F238E27FC236}">
                  <a16:creationId xmlns:a16="http://schemas.microsoft.com/office/drawing/2014/main" id="{F20E87A3-DED7-4720-815A-140166A0BEFD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375">
              <a:extLst>
                <a:ext uri="{FF2B5EF4-FFF2-40B4-BE49-F238E27FC236}">
                  <a16:creationId xmlns:a16="http://schemas.microsoft.com/office/drawing/2014/main" id="{8039771D-FD1D-45F1-BDD7-AA8273C4BD02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858E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215" y="-20849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VN-Gretoon" panose="02040603050506020204" pitchFamily="18" charset="0"/>
              </a:rPr>
              <a:t>Đố em biết?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26" y="959675"/>
            <a:ext cx="11934279" cy="433451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8E9765"/>
                </a:solidFill>
                <a:latin typeface="UTM Seagull" panose="02040603050506020204" pitchFamily="18" charset="0"/>
              </a:rPr>
              <a:t>Phân số chỉ số phần đã được tô màu trong mỗi hình dưới đây được viết và đọc như thế nào?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3152" t="10546" r="42304" b="46612"/>
          <a:stretch/>
        </p:blipFill>
        <p:spPr>
          <a:xfrm>
            <a:off x="4243878" y="2398641"/>
            <a:ext cx="3588990" cy="2291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70280" t="1370" r="7271" b="39107"/>
          <a:stretch/>
        </p:blipFill>
        <p:spPr>
          <a:xfrm>
            <a:off x="8677055" y="2174072"/>
            <a:ext cx="2676745" cy="2626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34" b="54930" l="0" r="17838">
                        <a14:foregroundMark x1="11171" y1="46009" x2="11171" y2="46009"/>
                        <a14:foregroundMark x1="6667" y1="38498" x2="9910" y2="5023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7" t="9518" r="81943" b="45741"/>
          <a:stretch/>
        </p:blipFill>
        <p:spPr>
          <a:xfrm>
            <a:off x="398583" y="2165717"/>
            <a:ext cx="3001108" cy="2860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30" y="5408209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Viết: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46" y="6150929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Đọc: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37793" y="5382255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Viết: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37792" y="6091464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Đọc: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3877" y="5356966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Viết: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43877" y="6091465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Đọc: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875" y="5225739"/>
                <a:ext cx="1798145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00B050"/>
                  </a:solidFill>
                  <a:latin typeface="UTM Seagull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75" y="5225739"/>
                <a:ext cx="1798145" cy="1040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90953" y="6215016"/>
            <a:ext cx="329406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UTM Seagull" panose="02040603050506020204" pitchFamily="18" charset="0"/>
              </a:rPr>
              <a:t>Hai phần 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77594" y="5213536"/>
                <a:ext cx="1798145" cy="1052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chemeClr val="accent2">
                      <a:lumMod val="75000"/>
                    </a:schemeClr>
                  </a:solidFill>
                  <a:latin typeface="UTM Seagull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594" y="5213536"/>
                <a:ext cx="1798145" cy="10520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202672" y="6202813"/>
            <a:ext cx="329406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Seagull" panose="02040603050506020204" pitchFamily="18" charset="0"/>
              </a:rPr>
              <a:t>Năm phần sáu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615318" y="5198111"/>
                <a:ext cx="1798145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0070C0"/>
                  </a:solidFill>
                  <a:latin typeface="UTM Seagull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318" y="5198111"/>
                <a:ext cx="1798145" cy="10407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9140396" y="6187388"/>
            <a:ext cx="329406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UTM Seagull" panose="02040603050506020204" pitchFamily="18" charset="0"/>
              </a:rPr>
              <a:t>Hai phần năm</a:t>
            </a:r>
          </a:p>
        </p:txBody>
      </p:sp>
    </p:spTree>
    <p:extLst>
      <p:ext uri="{BB962C8B-B14F-4D97-AF65-F5344CB8AC3E}">
        <p14:creationId xmlns:p14="http://schemas.microsoft.com/office/powerpoint/2010/main" val="29534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14" grpId="0"/>
      <p:bldP spid="16" grpId="0"/>
      <p:bldP spid="17" grpId="0"/>
      <p:bldP spid="18" grpId="0"/>
      <p:bldP spid="19" grpId="0"/>
      <p:bldP spid="7" grpId="0"/>
      <p:bldP spid="20" grpId="0"/>
      <p:bldP spid="21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">
            <a:extLst>
              <a:ext uri="{FF2B5EF4-FFF2-40B4-BE49-F238E27FC236}">
                <a16:creationId xmlns:a16="http://schemas.microsoft.com/office/drawing/2014/main" id="{DAF73802-4B16-41B6-BE55-720664C39F36}"/>
              </a:ext>
            </a:extLst>
          </p:cNvPr>
          <p:cNvSpPr/>
          <p:nvPr/>
        </p:nvSpPr>
        <p:spPr>
          <a:xfrm rot="964667" flipH="1" flipV="1">
            <a:off x="-1009312" y="2988887"/>
            <a:ext cx="9285504" cy="6523994"/>
          </a:xfrm>
          <a:custGeom>
            <a:avLst/>
            <a:gdLst>
              <a:gd name="connsiteX0" fmla="*/ 3950779 w 4228242"/>
              <a:gd name="connsiteY0" fmla="*/ 1141980 h 2262602"/>
              <a:gd name="connsiteX1" fmla="*/ 3947827 w 4228242"/>
              <a:gd name="connsiteY1" fmla="*/ 1143314 h 2262602"/>
              <a:gd name="connsiteX2" fmla="*/ 3947255 w 4228242"/>
              <a:gd name="connsiteY2" fmla="*/ 1143504 h 2262602"/>
              <a:gd name="connsiteX3" fmla="*/ 3948017 w 4228242"/>
              <a:gd name="connsiteY3" fmla="*/ 1143314 h 2262602"/>
              <a:gd name="connsiteX4" fmla="*/ 3948684 w 4228242"/>
              <a:gd name="connsiteY4" fmla="*/ 1143123 h 2262602"/>
              <a:gd name="connsiteX5" fmla="*/ 3951351 w 4228242"/>
              <a:gd name="connsiteY5" fmla="*/ 1142361 h 2262602"/>
              <a:gd name="connsiteX6" fmla="*/ 3954113 w 4228242"/>
              <a:gd name="connsiteY6" fmla="*/ 1141694 h 2262602"/>
              <a:gd name="connsiteX7" fmla="*/ 3956399 w 4228242"/>
              <a:gd name="connsiteY7" fmla="*/ 1141218 h 2262602"/>
              <a:gd name="connsiteX8" fmla="*/ 3959257 w 4228242"/>
              <a:gd name="connsiteY8" fmla="*/ 1140647 h 2262602"/>
              <a:gd name="connsiteX9" fmla="*/ 3961352 w 4228242"/>
              <a:gd name="connsiteY9" fmla="*/ 1140266 h 2262602"/>
              <a:gd name="connsiteX10" fmla="*/ 3963448 w 4228242"/>
              <a:gd name="connsiteY10" fmla="*/ 1139980 h 2262602"/>
              <a:gd name="connsiteX11" fmla="*/ 3964305 w 4228242"/>
              <a:gd name="connsiteY11" fmla="*/ 1139885 h 2262602"/>
              <a:gd name="connsiteX12" fmla="*/ 3963353 w 4228242"/>
              <a:gd name="connsiteY12" fmla="*/ 1139885 h 2262602"/>
              <a:gd name="connsiteX13" fmla="*/ 3960876 w 4228242"/>
              <a:gd name="connsiteY13" fmla="*/ 1139789 h 2262602"/>
              <a:gd name="connsiteX14" fmla="*/ 3956304 w 4228242"/>
              <a:gd name="connsiteY14" fmla="*/ 1139313 h 2262602"/>
              <a:gd name="connsiteX15" fmla="*/ 3957447 w 4228242"/>
              <a:gd name="connsiteY15" fmla="*/ 1139408 h 2262602"/>
              <a:gd name="connsiteX16" fmla="*/ 3961257 w 4228242"/>
              <a:gd name="connsiteY16" fmla="*/ 1139789 h 2262602"/>
              <a:gd name="connsiteX17" fmla="*/ 3963543 w 4228242"/>
              <a:gd name="connsiteY17" fmla="*/ 1139885 h 2262602"/>
              <a:gd name="connsiteX18" fmla="*/ 3962591 w 4228242"/>
              <a:gd name="connsiteY18" fmla="*/ 1139885 h 2262602"/>
              <a:gd name="connsiteX19" fmla="*/ 3960304 w 4228242"/>
              <a:gd name="connsiteY19" fmla="*/ 1139789 h 2262602"/>
              <a:gd name="connsiteX20" fmla="*/ 3957637 w 4228242"/>
              <a:gd name="connsiteY20" fmla="*/ 1139504 h 2262602"/>
              <a:gd name="connsiteX21" fmla="*/ 3954780 w 4228242"/>
              <a:gd name="connsiteY21" fmla="*/ 1139123 h 2262602"/>
              <a:gd name="connsiteX22" fmla="*/ 3956399 w 4228242"/>
              <a:gd name="connsiteY22" fmla="*/ 1139313 h 2262602"/>
              <a:gd name="connsiteX23" fmla="*/ 3952970 w 4228242"/>
              <a:gd name="connsiteY23" fmla="*/ 1138837 h 2262602"/>
              <a:gd name="connsiteX24" fmla="*/ 3952208 w 4228242"/>
              <a:gd name="connsiteY24" fmla="*/ 1138742 h 2262602"/>
              <a:gd name="connsiteX25" fmla="*/ 3949351 w 4228242"/>
              <a:gd name="connsiteY25" fmla="*/ 1138265 h 2262602"/>
              <a:gd name="connsiteX26" fmla="*/ 3939921 w 4228242"/>
              <a:gd name="connsiteY26" fmla="*/ 1136075 h 2262602"/>
              <a:gd name="connsiteX27" fmla="*/ 3934016 w 4228242"/>
              <a:gd name="connsiteY27" fmla="*/ 1134455 h 2262602"/>
              <a:gd name="connsiteX28" fmla="*/ 3928872 w 4228242"/>
              <a:gd name="connsiteY28" fmla="*/ 1132741 h 2262602"/>
              <a:gd name="connsiteX29" fmla="*/ 3920014 w 4228242"/>
              <a:gd name="connsiteY29" fmla="*/ 1129407 h 2262602"/>
              <a:gd name="connsiteX30" fmla="*/ 3914585 w 4228242"/>
              <a:gd name="connsiteY30" fmla="*/ 1127216 h 2262602"/>
              <a:gd name="connsiteX31" fmla="*/ 3912394 w 4228242"/>
              <a:gd name="connsiteY31" fmla="*/ 1126264 h 2262602"/>
              <a:gd name="connsiteX32" fmla="*/ 3912584 w 4228242"/>
              <a:gd name="connsiteY32" fmla="*/ 1126359 h 2262602"/>
              <a:gd name="connsiteX33" fmla="*/ 3909917 w 4228242"/>
              <a:gd name="connsiteY33" fmla="*/ 1125407 h 2262602"/>
              <a:gd name="connsiteX34" fmla="*/ 3896011 w 4228242"/>
              <a:gd name="connsiteY34" fmla="*/ 1118168 h 2262602"/>
              <a:gd name="connsiteX35" fmla="*/ 3891344 w 4228242"/>
              <a:gd name="connsiteY35" fmla="*/ 1117501 h 2262602"/>
              <a:gd name="connsiteX36" fmla="*/ 3897440 w 4228242"/>
              <a:gd name="connsiteY36" fmla="*/ 1122549 h 2262602"/>
              <a:gd name="connsiteX37" fmla="*/ 3892296 w 4228242"/>
              <a:gd name="connsiteY37" fmla="*/ 1120454 h 2262602"/>
              <a:gd name="connsiteX38" fmla="*/ 3893153 w 4228242"/>
              <a:gd name="connsiteY38" fmla="*/ 1123597 h 2262602"/>
              <a:gd name="connsiteX39" fmla="*/ 3894773 w 4228242"/>
              <a:gd name="connsiteY39" fmla="*/ 1128359 h 2262602"/>
              <a:gd name="connsiteX40" fmla="*/ 3892391 w 4228242"/>
              <a:gd name="connsiteY40" fmla="*/ 1130074 h 2262602"/>
              <a:gd name="connsiteX41" fmla="*/ 3886486 w 4228242"/>
              <a:gd name="connsiteY41" fmla="*/ 1121120 h 2262602"/>
              <a:gd name="connsiteX42" fmla="*/ 3886200 w 4228242"/>
              <a:gd name="connsiteY42" fmla="*/ 1125692 h 2262602"/>
              <a:gd name="connsiteX43" fmla="*/ 3880961 w 4228242"/>
              <a:gd name="connsiteY43" fmla="*/ 1125502 h 2262602"/>
              <a:gd name="connsiteX44" fmla="*/ 3870103 w 4228242"/>
              <a:gd name="connsiteY44" fmla="*/ 1123978 h 2262602"/>
              <a:gd name="connsiteX45" fmla="*/ 3864959 w 4228242"/>
              <a:gd name="connsiteY45" fmla="*/ 1114834 h 2262602"/>
              <a:gd name="connsiteX46" fmla="*/ 3860673 w 4228242"/>
              <a:gd name="connsiteY46" fmla="*/ 1118739 h 2262602"/>
              <a:gd name="connsiteX47" fmla="*/ 3854387 w 4228242"/>
              <a:gd name="connsiteY47" fmla="*/ 1110643 h 2262602"/>
              <a:gd name="connsiteX48" fmla="*/ 3850291 w 4228242"/>
              <a:gd name="connsiteY48" fmla="*/ 1112738 h 2262602"/>
              <a:gd name="connsiteX49" fmla="*/ 3841337 w 4228242"/>
              <a:gd name="connsiteY49" fmla="*/ 1107785 h 2262602"/>
              <a:gd name="connsiteX50" fmla="*/ 3846576 w 4228242"/>
              <a:gd name="connsiteY50" fmla="*/ 1116644 h 2262602"/>
              <a:gd name="connsiteX51" fmla="*/ 3844195 w 4228242"/>
              <a:gd name="connsiteY51" fmla="*/ 1118358 h 2262602"/>
              <a:gd name="connsiteX52" fmla="*/ 3838766 w 4228242"/>
              <a:gd name="connsiteY52" fmla="*/ 1109595 h 2262602"/>
              <a:gd name="connsiteX53" fmla="*/ 3836766 w 4228242"/>
              <a:gd name="connsiteY53" fmla="*/ 1112738 h 2262602"/>
              <a:gd name="connsiteX54" fmla="*/ 3836099 w 4228242"/>
              <a:gd name="connsiteY54" fmla="*/ 1113310 h 2262602"/>
              <a:gd name="connsiteX55" fmla="*/ 3835908 w 4228242"/>
              <a:gd name="connsiteY55" fmla="*/ 1113405 h 2262602"/>
              <a:gd name="connsiteX56" fmla="*/ 3835908 w 4228242"/>
              <a:gd name="connsiteY56" fmla="*/ 1113405 h 2262602"/>
              <a:gd name="connsiteX57" fmla="*/ 3835908 w 4228242"/>
              <a:gd name="connsiteY57" fmla="*/ 1113405 h 2262602"/>
              <a:gd name="connsiteX58" fmla="*/ 3841528 w 4228242"/>
              <a:gd name="connsiteY58" fmla="*/ 1110643 h 2262602"/>
              <a:gd name="connsiteX59" fmla="*/ 3841528 w 4228242"/>
              <a:gd name="connsiteY59" fmla="*/ 1110643 h 2262602"/>
              <a:gd name="connsiteX60" fmla="*/ 3841528 w 4228242"/>
              <a:gd name="connsiteY60" fmla="*/ 1110643 h 2262602"/>
              <a:gd name="connsiteX61" fmla="*/ 3841433 w 4228242"/>
              <a:gd name="connsiteY61" fmla="*/ 1110738 h 2262602"/>
              <a:gd name="connsiteX62" fmla="*/ 3840956 w 4228242"/>
              <a:gd name="connsiteY62" fmla="*/ 1110929 h 2262602"/>
              <a:gd name="connsiteX63" fmla="*/ 3839147 w 4228242"/>
              <a:gd name="connsiteY63" fmla="*/ 1111786 h 2262602"/>
              <a:gd name="connsiteX64" fmla="*/ 3832003 w 4228242"/>
              <a:gd name="connsiteY64" fmla="*/ 1115405 h 2262602"/>
              <a:gd name="connsiteX65" fmla="*/ 3808000 w 4228242"/>
              <a:gd name="connsiteY65" fmla="*/ 1134455 h 2262602"/>
              <a:gd name="connsiteX66" fmla="*/ 3805428 w 4228242"/>
              <a:gd name="connsiteY66" fmla="*/ 1130360 h 2262602"/>
              <a:gd name="connsiteX67" fmla="*/ 3801333 w 4228242"/>
              <a:gd name="connsiteY67" fmla="*/ 1134932 h 2262602"/>
              <a:gd name="connsiteX68" fmla="*/ 3799046 w 4228242"/>
              <a:gd name="connsiteY68" fmla="*/ 1130360 h 2262602"/>
              <a:gd name="connsiteX69" fmla="*/ 3781806 w 4228242"/>
              <a:gd name="connsiteY69" fmla="*/ 1134836 h 2262602"/>
              <a:gd name="connsiteX70" fmla="*/ 3777520 w 4228242"/>
              <a:gd name="connsiteY70" fmla="*/ 1137503 h 2262602"/>
              <a:gd name="connsiteX71" fmla="*/ 3772853 w 4228242"/>
              <a:gd name="connsiteY71" fmla="*/ 1140551 h 2262602"/>
              <a:gd name="connsiteX72" fmla="*/ 3762470 w 4228242"/>
              <a:gd name="connsiteY72" fmla="*/ 1147314 h 2262602"/>
              <a:gd name="connsiteX73" fmla="*/ 3729037 w 4228242"/>
              <a:gd name="connsiteY73" fmla="*/ 1159030 h 2262602"/>
              <a:gd name="connsiteX74" fmla="*/ 3720656 w 4228242"/>
              <a:gd name="connsiteY74" fmla="*/ 1170841 h 2262602"/>
              <a:gd name="connsiteX75" fmla="*/ 3719894 w 4228242"/>
              <a:gd name="connsiteY75" fmla="*/ 1160078 h 2262602"/>
              <a:gd name="connsiteX76" fmla="*/ 3612547 w 4228242"/>
              <a:gd name="connsiteY76" fmla="*/ 1193796 h 2262602"/>
              <a:gd name="connsiteX77" fmla="*/ 3615881 w 4228242"/>
              <a:gd name="connsiteY77" fmla="*/ 1195606 h 2262602"/>
              <a:gd name="connsiteX78" fmla="*/ 3573494 w 4228242"/>
              <a:gd name="connsiteY78" fmla="*/ 1199511 h 2262602"/>
              <a:gd name="connsiteX79" fmla="*/ 3525108 w 4228242"/>
              <a:gd name="connsiteY79" fmla="*/ 1204083 h 2262602"/>
              <a:gd name="connsiteX80" fmla="*/ 3530251 w 4228242"/>
              <a:gd name="connsiteY80" fmla="*/ 1211322 h 2262602"/>
              <a:gd name="connsiteX81" fmla="*/ 3506058 w 4228242"/>
              <a:gd name="connsiteY81" fmla="*/ 1199797 h 2262602"/>
              <a:gd name="connsiteX82" fmla="*/ 3478054 w 4228242"/>
              <a:gd name="connsiteY82" fmla="*/ 1200749 h 2262602"/>
              <a:gd name="connsiteX83" fmla="*/ 3468338 w 4228242"/>
              <a:gd name="connsiteY83" fmla="*/ 1192177 h 2262602"/>
              <a:gd name="connsiteX84" fmla="*/ 3460242 w 4228242"/>
              <a:gd name="connsiteY84" fmla="*/ 1201702 h 2262602"/>
              <a:gd name="connsiteX85" fmla="*/ 3469100 w 4228242"/>
              <a:gd name="connsiteY85" fmla="*/ 1196273 h 2262602"/>
              <a:gd name="connsiteX86" fmla="*/ 3475387 w 4228242"/>
              <a:gd name="connsiteY86" fmla="*/ 1206083 h 2262602"/>
              <a:gd name="connsiteX87" fmla="*/ 3458242 w 4228242"/>
              <a:gd name="connsiteY87" fmla="*/ 1206845 h 2262602"/>
              <a:gd name="connsiteX88" fmla="*/ 3455670 w 4228242"/>
              <a:gd name="connsiteY88" fmla="*/ 1199225 h 2262602"/>
              <a:gd name="connsiteX89" fmla="*/ 3429000 w 4228242"/>
              <a:gd name="connsiteY89" fmla="*/ 1199606 h 2262602"/>
              <a:gd name="connsiteX90" fmla="*/ 3403759 w 4228242"/>
              <a:gd name="connsiteY90" fmla="*/ 1197320 h 2262602"/>
              <a:gd name="connsiteX91" fmla="*/ 3386519 w 4228242"/>
              <a:gd name="connsiteY91" fmla="*/ 1183795 h 2262602"/>
              <a:gd name="connsiteX92" fmla="*/ 3373279 w 4228242"/>
              <a:gd name="connsiteY92" fmla="*/ 1178366 h 2262602"/>
              <a:gd name="connsiteX93" fmla="*/ 3353276 w 4228242"/>
              <a:gd name="connsiteY93" fmla="*/ 1172460 h 2262602"/>
              <a:gd name="connsiteX94" fmla="*/ 3384899 w 4228242"/>
              <a:gd name="connsiteY94" fmla="*/ 1166078 h 2262602"/>
              <a:gd name="connsiteX95" fmla="*/ 3374327 w 4228242"/>
              <a:gd name="connsiteY95" fmla="*/ 1160459 h 2262602"/>
              <a:gd name="connsiteX96" fmla="*/ 3354229 w 4228242"/>
              <a:gd name="connsiteY96" fmla="*/ 1159697 h 2262602"/>
              <a:gd name="connsiteX97" fmla="*/ 3346323 w 4228242"/>
              <a:gd name="connsiteY97" fmla="*/ 1159030 h 2262602"/>
              <a:gd name="connsiteX98" fmla="*/ 3348704 w 4228242"/>
              <a:gd name="connsiteY98" fmla="*/ 1169603 h 2262602"/>
              <a:gd name="connsiteX99" fmla="*/ 3315748 w 4228242"/>
              <a:gd name="connsiteY99" fmla="*/ 1159220 h 2262602"/>
              <a:gd name="connsiteX100" fmla="*/ 3322701 w 4228242"/>
              <a:gd name="connsiteY100" fmla="*/ 1154553 h 2262602"/>
              <a:gd name="connsiteX101" fmla="*/ 3309842 w 4228242"/>
              <a:gd name="connsiteY101" fmla="*/ 1151886 h 2262602"/>
              <a:gd name="connsiteX102" fmla="*/ 3301079 w 4228242"/>
              <a:gd name="connsiteY102" fmla="*/ 1157696 h 2262602"/>
              <a:gd name="connsiteX103" fmla="*/ 3312224 w 4228242"/>
              <a:gd name="connsiteY103" fmla="*/ 1161506 h 2262602"/>
              <a:gd name="connsiteX104" fmla="*/ 3284982 w 4228242"/>
              <a:gd name="connsiteY104" fmla="*/ 1153220 h 2262602"/>
              <a:gd name="connsiteX105" fmla="*/ 3291840 w 4228242"/>
              <a:gd name="connsiteY105" fmla="*/ 1151410 h 2262602"/>
              <a:gd name="connsiteX106" fmla="*/ 3276410 w 4228242"/>
              <a:gd name="connsiteY106" fmla="*/ 1154744 h 2262602"/>
              <a:gd name="connsiteX107" fmla="*/ 3232499 w 4228242"/>
              <a:gd name="connsiteY107" fmla="*/ 1130360 h 2262602"/>
              <a:gd name="connsiteX108" fmla="*/ 3210973 w 4228242"/>
              <a:gd name="connsiteY108" fmla="*/ 1134836 h 2262602"/>
              <a:gd name="connsiteX109" fmla="*/ 3210687 w 4228242"/>
              <a:gd name="connsiteY109" fmla="*/ 1126931 h 2262602"/>
              <a:gd name="connsiteX110" fmla="*/ 3217641 w 4228242"/>
              <a:gd name="connsiteY110" fmla="*/ 1117691 h 2262602"/>
              <a:gd name="connsiteX111" fmla="*/ 3186875 w 4228242"/>
              <a:gd name="connsiteY111" fmla="*/ 1104166 h 2262602"/>
              <a:gd name="connsiteX112" fmla="*/ 3160681 w 4228242"/>
              <a:gd name="connsiteY112" fmla="*/ 1093974 h 2262602"/>
              <a:gd name="connsiteX113" fmla="*/ 3189542 w 4228242"/>
              <a:gd name="connsiteY113" fmla="*/ 1099403 h 2262602"/>
              <a:gd name="connsiteX114" fmla="*/ 3223355 w 4228242"/>
              <a:gd name="connsiteY114" fmla="*/ 1095212 h 2262602"/>
              <a:gd name="connsiteX115" fmla="*/ 3228594 w 4228242"/>
              <a:gd name="connsiteY115" fmla="*/ 1103785 h 2262602"/>
              <a:gd name="connsiteX116" fmla="*/ 3242691 w 4228242"/>
              <a:gd name="connsiteY116" fmla="*/ 1090355 h 2262602"/>
              <a:gd name="connsiteX117" fmla="*/ 3252883 w 4228242"/>
              <a:gd name="connsiteY117" fmla="*/ 1099689 h 2262602"/>
              <a:gd name="connsiteX118" fmla="*/ 3260598 w 4228242"/>
              <a:gd name="connsiteY118" fmla="*/ 1093117 h 2262602"/>
              <a:gd name="connsiteX119" fmla="*/ 3270409 w 4228242"/>
              <a:gd name="connsiteY119" fmla="*/ 1105023 h 2262602"/>
              <a:gd name="connsiteX120" fmla="*/ 3299270 w 4228242"/>
              <a:gd name="connsiteY120" fmla="*/ 1100451 h 2262602"/>
              <a:gd name="connsiteX121" fmla="*/ 3327178 w 4228242"/>
              <a:gd name="connsiteY121" fmla="*/ 1104737 h 2262602"/>
              <a:gd name="connsiteX122" fmla="*/ 3354324 w 4228242"/>
              <a:gd name="connsiteY122" fmla="*/ 1110929 h 2262602"/>
              <a:gd name="connsiteX123" fmla="*/ 3380137 w 4228242"/>
              <a:gd name="connsiteY123" fmla="*/ 1111881 h 2262602"/>
              <a:gd name="connsiteX124" fmla="*/ 3360229 w 4228242"/>
              <a:gd name="connsiteY124" fmla="*/ 1100832 h 2262602"/>
              <a:gd name="connsiteX125" fmla="*/ 3368993 w 4228242"/>
              <a:gd name="connsiteY125" fmla="*/ 1101118 h 2262602"/>
              <a:gd name="connsiteX126" fmla="*/ 3360611 w 4228242"/>
              <a:gd name="connsiteY126" fmla="*/ 1095689 h 2262602"/>
              <a:gd name="connsiteX127" fmla="*/ 3376327 w 4228242"/>
              <a:gd name="connsiteY127" fmla="*/ 1101404 h 2262602"/>
              <a:gd name="connsiteX128" fmla="*/ 3376994 w 4228242"/>
              <a:gd name="connsiteY128" fmla="*/ 1091117 h 2262602"/>
              <a:gd name="connsiteX129" fmla="*/ 3365945 w 4228242"/>
              <a:gd name="connsiteY129" fmla="*/ 1083020 h 2262602"/>
              <a:gd name="connsiteX130" fmla="*/ 3366611 w 4228242"/>
              <a:gd name="connsiteY130" fmla="*/ 1093307 h 2262602"/>
              <a:gd name="connsiteX131" fmla="*/ 3361373 w 4228242"/>
              <a:gd name="connsiteY131" fmla="*/ 1085402 h 2262602"/>
              <a:gd name="connsiteX132" fmla="*/ 3322511 w 4228242"/>
              <a:gd name="connsiteY132" fmla="*/ 1094831 h 2262602"/>
              <a:gd name="connsiteX133" fmla="*/ 3280029 w 4228242"/>
              <a:gd name="connsiteY133" fmla="*/ 1093117 h 2262602"/>
              <a:gd name="connsiteX134" fmla="*/ 3273743 w 4228242"/>
              <a:gd name="connsiteY134" fmla="*/ 1092450 h 2262602"/>
              <a:gd name="connsiteX135" fmla="*/ 3264884 w 4228242"/>
              <a:gd name="connsiteY135" fmla="*/ 1075496 h 2262602"/>
              <a:gd name="connsiteX136" fmla="*/ 3227737 w 4228242"/>
              <a:gd name="connsiteY136" fmla="*/ 1080353 h 2262602"/>
              <a:gd name="connsiteX137" fmla="*/ 3182874 w 4228242"/>
              <a:gd name="connsiteY137" fmla="*/ 1072162 h 2262602"/>
              <a:gd name="connsiteX138" fmla="*/ 3183446 w 4228242"/>
              <a:gd name="connsiteY138" fmla="*/ 1077496 h 2262602"/>
              <a:gd name="connsiteX139" fmla="*/ 3170587 w 4228242"/>
              <a:gd name="connsiteY139" fmla="*/ 1072543 h 2262602"/>
              <a:gd name="connsiteX140" fmla="*/ 3178397 w 4228242"/>
              <a:gd name="connsiteY140" fmla="*/ 1076639 h 2262602"/>
              <a:gd name="connsiteX141" fmla="*/ 3131344 w 4228242"/>
              <a:gd name="connsiteY141" fmla="*/ 1056160 h 2262602"/>
              <a:gd name="connsiteX142" fmla="*/ 3119342 w 4228242"/>
              <a:gd name="connsiteY142" fmla="*/ 1061494 h 2262602"/>
              <a:gd name="connsiteX143" fmla="*/ 3099721 w 4228242"/>
              <a:gd name="connsiteY143" fmla="*/ 1051397 h 2262602"/>
              <a:gd name="connsiteX144" fmla="*/ 3084957 w 4228242"/>
              <a:gd name="connsiteY144" fmla="*/ 1058351 h 2262602"/>
              <a:gd name="connsiteX145" fmla="*/ 3119152 w 4228242"/>
              <a:gd name="connsiteY145" fmla="*/ 1077210 h 2262602"/>
              <a:gd name="connsiteX146" fmla="*/ 3111437 w 4228242"/>
              <a:gd name="connsiteY146" fmla="*/ 1093974 h 2262602"/>
              <a:gd name="connsiteX147" fmla="*/ 3072670 w 4228242"/>
              <a:gd name="connsiteY147" fmla="*/ 1076543 h 2262602"/>
              <a:gd name="connsiteX148" fmla="*/ 3077813 w 4228242"/>
              <a:gd name="connsiteY148" fmla="*/ 1085687 h 2262602"/>
              <a:gd name="connsiteX149" fmla="*/ 3058287 w 4228242"/>
              <a:gd name="connsiteY149" fmla="*/ 1080925 h 2262602"/>
              <a:gd name="connsiteX150" fmla="*/ 3070670 w 4228242"/>
              <a:gd name="connsiteY150" fmla="*/ 1083973 h 2262602"/>
              <a:gd name="connsiteX151" fmla="*/ 3061145 w 4228242"/>
              <a:gd name="connsiteY151" fmla="*/ 1063113 h 2262602"/>
              <a:gd name="connsiteX152" fmla="*/ 3061335 w 4228242"/>
              <a:gd name="connsiteY152" fmla="*/ 1076448 h 2262602"/>
              <a:gd name="connsiteX153" fmla="*/ 3057144 w 4228242"/>
              <a:gd name="connsiteY153" fmla="*/ 1078067 h 2262602"/>
              <a:gd name="connsiteX154" fmla="*/ 3046286 w 4228242"/>
              <a:gd name="connsiteY154" fmla="*/ 1061970 h 2262602"/>
              <a:gd name="connsiteX155" fmla="*/ 3012281 w 4228242"/>
              <a:gd name="connsiteY155" fmla="*/ 1039110 h 2262602"/>
              <a:gd name="connsiteX156" fmla="*/ 2948750 w 4228242"/>
              <a:gd name="connsiteY156" fmla="*/ 1028347 h 2262602"/>
              <a:gd name="connsiteX157" fmla="*/ 2950083 w 4228242"/>
              <a:gd name="connsiteY157" fmla="*/ 1017965 h 2262602"/>
              <a:gd name="connsiteX158" fmla="*/ 2937891 w 4228242"/>
              <a:gd name="connsiteY158" fmla="*/ 1025013 h 2262602"/>
              <a:gd name="connsiteX159" fmla="*/ 2933986 w 4228242"/>
              <a:gd name="connsiteY159" fmla="*/ 1018441 h 2262602"/>
              <a:gd name="connsiteX160" fmla="*/ 2939987 w 4228242"/>
              <a:gd name="connsiteY160" fmla="*/ 1012250 h 2262602"/>
              <a:gd name="connsiteX161" fmla="*/ 2931795 w 4228242"/>
              <a:gd name="connsiteY161" fmla="*/ 1007011 h 2262602"/>
              <a:gd name="connsiteX162" fmla="*/ 2931414 w 4228242"/>
              <a:gd name="connsiteY162" fmla="*/ 1020346 h 2262602"/>
              <a:gd name="connsiteX163" fmla="*/ 2920746 w 4228242"/>
              <a:gd name="connsiteY163" fmla="*/ 1022441 h 2262602"/>
              <a:gd name="connsiteX164" fmla="*/ 2890361 w 4228242"/>
              <a:gd name="connsiteY164" fmla="*/ 1009583 h 2262602"/>
              <a:gd name="connsiteX165" fmla="*/ 2895505 w 4228242"/>
              <a:gd name="connsiteY165" fmla="*/ 1000439 h 2262602"/>
              <a:gd name="connsiteX166" fmla="*/ 2878455 w 4228242"/>
              <a:gd name="connsiteY166" fmla="*/ 1008344 h 2262602"/>
              <a:gd name="connsiteX167" fmla="*/ 2884646 w 4228242"/>
              <a:gd name="connsiteY167" fmla="*/ 1002248 h 2262602"/>
              <a:gd name="connsiteX168" fmla="*/ 2848737 w 4228242"/>
              <a:gd name="connsiteY168" fmla="*/ 987485 h 2262602"/>
              <a:gd name="connsiteX169" fmla="*/ 2848833 w 4228242"/>
              <a:gd name="connsiteY169" fmla="*/ 993009 h 2262602"/>
              <a:gd name="connsiteX170" fmla="*/ 2765298 w 4228242"/>
              <a:gd name="connsiteY170" fmla="*/ 962815 h 2262602"/>
              <a:gd name="connsiteX171" fmla="*/ 2767108 w 4228242"/>
              <a:gd name="connsiteY171" fmla="*/ 958052 h 2262602"/>
              <a:gd name="connsiteX172" fmla="*/ 2701766 w 4228242"/>
              <a:gd name="connsiteY172" fmla="*/ 933097 h 2262602"/>
              <a:gd name="connsiteX173" fmla="*/ 2699004 w 4228242"/>
              <a:gd name="connsiteY173" fmla="*/ 929192 h 2262602"/>
              <a:gd name="connsiteX174" fmla="*/ 2705576 w 4228242"/>
              <a:gd name="connsiteY174" fmla="*/ 929001 h 2262602"/>
              <a:gd name="connsiteX175" fmla="*/ 2679287 w 4228242"/>
              <a:gd name="connsiteY175" fmla="*/ 923953 h 2262602"/>
              <a:gd name="connsiteX176" fmla="*/ 2677573 w 4228242"/>
              <a:gd name="connsiteY176" fmla="*/ 912142 h 2262602"/>
              <a:gd name="connsiteX177" fmla="*/ 2641092 w 4228242"/>
              <a:gd name="connsiteY177" fmla="*/ 894521 h 2262602"/>
              <a:gd name="connsiteX178" fmla="*/ 2650617 w 4228242"/>
              <a:gd name="connsiteY178" fmla="*/ 887282 h 2262602"/>
              <a:gd name="connsiteX179" fmla="*/ 2567750 w 4228242"/>
              <a:gd name="connsiteY179" fmla="*/ 863564 h 2262602"/>
              <a:gd name="connsiteX180" fmla="*/ 2578418 w 4228242"/>
              <a:gd name="connsiteY180" fmla="*/ 859659 h 2262602"/>
              <a:gd name="connsiteX181" fmla="*/ 2538794 w 4228242"/>
              <a:gd name="connsiteY181" fmla="*/ 845657 h 2262602"/>
              <a:gd name="connsiteX182" fmla="*/ 2495264 w 4228242"/>
              <a:gd name="connsiteY182" fmla="*/ 828893 h 2262602"/>
              <a:gd name="connsiteX183" fmla="*/ 2492026 w 4228242"/>
              <a:gd name="connsiteY183" fmla="*/ 816130 h 2262602"/>
              <a:gd name="connsiteX184" fmla="*/ 2554796 w 4228242"/>
              <a:gd name="connsiteY184" fmla="*/ 827274 h 2262602"/>
              <a:gd name="connsiteX185" fmla="*/ 2558129 w 4228242"/>
              <a:gd name="connsiteY185" fmla="*/ 814701 h 2262602"/>
              <a:gd name="connsiteX186" fmla="*/ 2505742 w 4228242"/>
              <a:gd name="connsiteY186" fmla="*/ 810986 h 2262602"/>
              <a:gd name="connsiteX187" fmla="*/ 2506218 w 4228242"/>
              <a:gd name="connsiteY187" fmla="*/ 799937 h 2262602"/>
              <a:gd name="connsiteX188" fmla="*/ 2439353 w 4228242"/>
              <a:gd name="connsiteY188" fmla="*/ 772410 h 2262602"/>
              <a:gd name="connsiteX189" fmla="*/ 2408873 w 4228242"/>
              <a:gd name="connsiteY189" fmla="*/ 763838 h 2262602"/>
              <a:gd name="connsiteX190" fmla="*/ 2424970 w 4228242"/>
              <a:gd name="connsiteY190" fmla="*/ 754313 h 2262602"/>
              <a:gd name="connsiteX191" fmla="*/ 2422398 w 4228242"/>
              <a:gd name="connsiteY191" fmla="*/ 764504 h 2262602"/>
              <a:gd name="connsiteX192" fmla="*/ 2459831 w 4228242"/>
              <a:gd name="connsiteY192" fmla="*/ 767838 h 2262602"/>
              <a:gd name="connsiteX193" fmla="*/ 2464213 w 4228242"/>
              <a:gd name="connsiteY193" fmla="*/ 758504 h 2262602"/>
              <a:gd name="connsiteX194" fmla="*/ 2438400 w 4228242"/>
              <a:gd name="connsiteY194" fmla="*/ 754884 h 2262602"/>
              <a:gd name="connsiteX195" fmla="*/ 2427161 w 4228242"/>
              <a:gd name="connsiteY195" fmla="*/ 749645 h 2262602"/>
              <a:gd name="connsiteX196" fmla="*/ 2405634 w 4228242"/>
              <a:gd name="connsiteY196" fmla="*/ 722499 h 2262602"/>
              <a:gd name="connsiteX197" fmla="*/ 2453164 w 4228242"/>
              <a:gd name="connsiteY197" fmla="*/ 733453 h 2262602"/>
              <a:gd name="connsiteX198" fmla="*/ 2432876 w 4228242"/>
              <a:gd name="connsiteY198" fmla="*/ 718308 h 2262602"/>
              <a:gd name="connsiteX199" fmla="*/ 2438019 w 4228242"/>
              <a:gd name="connsiteY199" fmla="*/ 712212 h 2262602"/>
              <a:gd name="connsiteX200" fmla="*/ 2379345 w 4228242"/>
              <a:gd name="connsiteY200" fmla="*/ 667445 h 2262602"/>
              <a:gd name="connsiteX201" fmla="*/ 2374106 w 4228242"/>
              <a:gd name="connsiteY201" fmla="*/ 673445 h 2262602"/>
              <a:gd name="connsiteX202" fmla="*/ 2329529 w 4228242"/>
              <a:gd name="connsiteY202" fmla="*/ 646109 h 2262602"/>
              <a:gd name="connsiteX203" fmla="*/ 2330958 w 4228242"/>
              <a:gd name="connsiteY203" fmla="*/ 652490 h 2262602"/>
              <a:gd name="connsiteX204" fmla="*/ 2315718 w 4228242"/>
              <a:gd name="connsiteY204" fmla="*/ 636488 h 2262602"/>
              <a:gd name="connsiteX205" fmla="*/ 2303621 w 4228242"/>
              <a:gd name="connsiteY205" fmla="*/ 642013 h 2262602"/>
              <a:gd name="connsiteX206" fmla="*/ 2297906 w 4228242"/>
              <a:gd name="connsiteY206" fmla="*/ 616295 h 2262602"/>
              <a:gd name="connsiteX207" fmla="*/ 2282190 w 4228242"/>
              <a:gd name="connsiteY207" fmla="*/ 605532 h 2262602"/>
              <a:gd name="connsiteX208" fmla="*/ 2259521 w 4228242"/>
              <a:gd name="connsiteY208" fmla="*/ 585434 h 2262602"/>
              <a:gd name="connsiteX209" fmla="*/ 2242471 w 4228242"/>
              <a:gd name="connsiteY209" fmla="*/ 591245 h 2262602"/>
              <a:gd name="connsiteX210" fmla="*/ 2219420 w 4228242"/>
              <a:gd name="connsiteY210" fmla="*/ 631440 h 2262602"/>
              <a:gd name="connsiteX211" fmla="*/ 2236661 w 4228242"/>
              <a:gd name="connsiteY211" fmla="*/ 648776 h 2262602"/>
              <a:gd name="connsiteX212" fmla="*/ 2257425 w 4228242"/>
              <a:gd name="connsiteY212" fmla="*/ 659253 h 2262602"/>
              <a:gd name="connsiteX213" fmla="*/ 2307146 w 4228242"/>
              <a:gd name="connsiteY213" fmla="*/ 686685 h 2262602"/>
              <a:gd name="connsiteX214" fmla="*/ 2310860 w 4228242"/>
              <a:gd name="connsiteY214" fmla="*/ 702782 h 2262602"/>
              <a:gd name="connsiteX215" fmla="*/ 2289715 w 4228242"/>
              <a:gd name="connsiteY215" fmla="*/ 698210 h 2262602"/>
              <a:gd name="connsiteX216" fmla="*/ 2292858 w 4228242"/>
              <a:gd name="connsiteY216" fmla="*/ 682589 h 2262602"/>
              <a:gd name="connsiteX217" fmla="*/ 2277809 w 4228242"/>
              <a:gd name="connsiteY217" fmla="*/ 675255 h 2262602"/>
              <a:gd name="connsiteX218" fmla="*/ 2282571 w 4228242"/>
              <a:gd name="connsiteY218" fmla="*/ 689066 h 2262602"/>
              <a:gd name="connsiteX219" fmla="*/ 2255330 w 4228242"/>
              <a:gd name="connsiteY219" fmla="*/ 687066 h 2262602"/>
              <a:gd name="connsiteX220" fmla="*/ 2232374 w 4228242"/>
              <a:gd name="connsiteY220" fmla="*/ 666778 h 2262602"/>
              <a:gd name="connsiteX221" fmla="*/ 2238185 w 4228242"/>
              <a:gd name="connsiteY221" fmla="*/ 655348 h 2262602"/>
              <a:gd name="connsiteX222" fmla="*/ 2188464 w 4228242"/>
              <a:gd name="connsiteY222" fmla="*/ 627344 h 2262602"/>
              <a:gd name="connsiteX223" fmla="*/ 2173510 w 4228242"/>
              <a:gd name="connsiteY223" fmla="*/ 625154 h 2262602"/>
              <a:gd name="connsiteX224" fmla="*/ 2170748 w 4228242"/>
              <a:gd name="connsiteY224" fmla="*/ 620963 h 2262602"/>
              <a:gd name="connsiteX225" fmla="*/ 2167319 w 4228242"/>
              <a:gd name="connsiteY225" fmla="*/ 616772 h 2262602"/>
              <a:gd name="connsiteX226" fmla="*/ 2159984 w 4228242"/>
              <a:gd name="connsiteY226" fmla="*/ 612962 h 2262602"/>
              <a:gd name="connsiteX227" fmla="*/ 2163413 w 4228242"/>
              <a:gd name="connsiteY227" fmla="*/ 623249 h 2262602"/>
              <a:gd name="connsiteX228" fmla="*/ 2148459 w 4228242"/>
              <a:gd name="connsiteY228" fmla="*/ 618581 h 2262602"/>
              <a:gd name="connsiteX229" fmla="*/ 2140458 w 4228242"/>
              <a:gd name="connsiteY229" fmla="*/ 600198 h 2262602"/>
              <a:gd name="connsiteX230" fmla="*/ 2135791 w 4228242"/>
              <a:gd name="connsiteY230" fmla="*/ 609342 h 2262602"/>
              <a:gd name="connsiteX231" fmla="*/ 2093119 w 4228242"/>
              <a:gd name="connsiteY231" fmla="*/ 590959 h 2262602"/>
              <a:gd name="connsiteX232" fmla="*/ 2086070 w 4228242"/>
              <a:gd name="connsiteY232" fmla="*/ 570194 h 2262602"/>
              <a:gd name="connsiteX233" fmla="*/ 2079212 w 4228242"/>
              <a:gd name="connsiteY233" fmla="*/ 578291 h 2262602"/>
              <a:gd name="connsiteX234" fmla="*/ 2090738 w 4228242"/>
              <a:gd name="connsiteY234" fmla="*/ 584006 h 2262602"/>
              <a:gd name="connsiteX235" fmla="*/ 2053876 w 4228242"/>
              <a:gd name="connsiteY235" fmla="*/ 571433 h 2262602"/>
              <a:gd name="connsiteX236" fmla="*/ 2051399 w 4228242"/>
              <a:gd name="connsiteY236" fmla="*/ 558764 h 2262602"/>
              <a:gd name="connsiteX237" fmla="*/ 2057305 w 4228242"/>
              <a:gd name="connsiteY237" fmla="*/ 570290 h 2262602"/>
              <a:gd name="connsiteX238" fmla="*/ 2079117 w 4228242"/>
              <a:gd name="connsiteY238" fmla="*/ 566765 h 2262602"/>
              <a:gd name="connsiteX239" fmla="*/ 2053495 w 4228242"/>
              <a:gd name="connsiteY239" fmla="*/ 542477 h 2262602"/>
              <a:gd name="connsiteX240" fmla="*/ 2000345 w 4228242"/>
              <a:gd name="connsiteY240" fmla="*/ 489041 h 2262602"/>
              <a:gd name="connsiteX241" fmla="*/ 2008442 w 4228242"/>
              <a:gd name="connsiteY241" fmla="*/ 484184 h 2262602"/>
              <a:gd name="connsiteX242" fmla="*/ 1987772 w 4228242"/>
              <a:gd name="connsiteY242" fmla="*/ 471896 h 2262602"/>
              <a:gd name="connsiteX243" fmla="*/ 2021300 w 4228242"/>
              <a:gd name="connsiteY243" fmla="*/ 481612 h 2262602"/>
              <a:gd name="connsiteX244" fmla="*/ 2013776 w 4228242"/>
              <a:gd name="connsiteY244" fmla="*/ 472563 h 2262602"/>
              <a:gd name="connsiteX245" fmla="*/ 2037683 w 4228242"/>
              <a:gd name="connsiteY245" fmla="*/ 477897 h 2262602"/>
              <a:gd name="connsiteX246" fmla="*/ 2051590 w 4228242"/>
              <a:gd name="connsiteY246" fmla="*/ 467229 h 2262602"/>
              <a:gd name="connsiteX247" fmla="*/ 2036540 w 4228242"/>
              <a:gd name="connsiteY247" fmla="*/ 448941 h 2262602"/>
              <a:gd name="connsiteX248" fmla="*/ 2075402 w 4228242"/>
              <a:gd name="connsiteY248" fmla="*/ 472754 h 2262602"/>
              <a:gd name="connsiteX249" fmla="*/ 2062353 w 4228242"/>
              <a:gd name="connsiteY249" fmla="*/ 469325 h 2262602"/>
              <a:gd name="connsiteX250" fmla="*/ 2063877 w 4228242"/>
              <a:gd name="connsiteY250" fmla="*/ 478564 h 2262602"/>
              <a:gd name="connsiteX251" fmla="*/ 2094071 w 4228242"/>
              <a:gd name="connsiteY251" fmla="*/ 476278 h 2262602"/>
              <a:gd name="connsiteX252" fmla="*/ 2104835 w 4228242"/>
              <a:gd name="connsiteY252" fmla="*/ 490280 h 2262602"/>
              <a:gd name="connsiteX253" fmla="*/ 2118741 w 4228242"/>
              <a:gd name="connsiteY253" fmla="*/ 485708 h 2262602"/>
              <a:gd name="connsiteX254" fmla="*/ 2183606 w 4228242"/>
              <a:gd name="connsiteY254" fmla="*/ 538190 h 2262602"/>
              <a:gd name="connsiteX255" fmla="*/ 2178844 w 4228242"/>
              <a:gd name="connsiteY255" fmla="*/ 524379 h 2262602"/>
              <a:gd name="connsiteX256" fmla="*/ 2184749 w 4228242"/>
              <a:gd name="connsiteY256" fmla="*/ 524474 h 2262602"/>
              <a:gd name="connsiteX257" fmla="*/ 2204752 w 4228242"/>
              <a:gd name="connsiteY257" fmla="*/ 548858 h 2262602"/>
              <a:gd name="connsiteX258" fmla="*/ 2211229 w 4228242"/>
              <a:gd name="connsiteY258" fmla="*/ 551621 h 2262602"/>
              <a:gd name="connsiteX259" fmla="*/ 2214753 w 4228242"/>
              <a:gd name="connsiteY259" fmla="*/ 553049 h 2262602"/>
              <a:gd name="connsiteX260" fmla="*/ 2219230 w 4228242"/>
              <a:gd name="connsiteY260" fmla="*/ 559050 h 2262602"/>
              <a:gd name="connsiteX261" fmla="*/ 2233327 w 4228242"/>
              <a:gd name="connsiteY261" fmla="*/ 554669 h 2262602"/>
              <a:gd name="connsiteX262" fmla="*/ 2223040 w 4228242"/>
              <a:gd name="connsiteY262" fmla="*/ 560955 h 2262602"/>
              <a:gd name="connsiteX263" fmla="*/ 2271141 w 4228242"/>
              <a:gd name="connsiteY263" fmla="*/ 591054 h 2262602"/>
              <a:gd name="connsiteX264" fmla="*/ 2318671 w 4228242"/>
              <a:gd name="connsiteY264" fmla="*/ 603151 h 2262602"/>
              <a:gd name="connsiteX265" fmla="*/ 2358962 w 4228242"/>
              <a:gd name="connsiteY265" fmla="*/ 620105 h 2262602"/>
              <a:gd name="connsiteX266" fmla="*/ 2360390 w 4228242"/>
              <a:gd name="connsiteY266" fmla="*/ 626582 h 2262602"/>
              <a:gd name="connsiteX267" fmla="*/ 2351342 w 4228242"/>
              <a:gd name="connsiteY267" fmla="*/ 630773 h 2262602"/>
              <a:gd name="connsiteX268" fmla="*/ 2371439 w 4228242"/>
              <a:gd name="connsiteY268" fmla="*/ 646299 h 2262602"/>
              <a:gd name="connsiteX269" fmla="*/ 2359343 w 4228242"/>
              <a:gd name="connsiteY269" fmla="*/ 614676 h 2262602"/>
              <a:gd name="connsiteX270" fmla="*/ 2380964 w 4228242"/>
              <a:gd name="connsiteY270" fmla="*/ 622296 h 2262602"/>
              <a:gd name="connsiteX271" fmla="*/ 2360200 w 4228242"/>
              <a:gd name="connsiteY271" fmla="*/ 603627 h 2262602"/>
              <a:gd name="connsiteX272" fmla="*/ 2353056 w 4228242"/>
              <a:gd name="connsiteY272" fmla="*/ 608675 h 2262602"/>
              <a:gd name="connsiteX273" fmla="*/ 2349056 w 4228242"/>
              <a:gd name="connsiteY273" fmla="*/ 598103 h 2262602"/>
              <a:gd name="connsiteX274" fmla="*/ 2314194 w 4228242"/>
              <a:gd name="connsiteY274" fmla="*/ 575243 h 2262602"/>
              <a:gd name="connsiteX275" fmla="*/ 2328767 w 4228242"/>
              <a:gd name="connsiteY275" fmla="*/ 574004 h 2262602"/>
              <a:gd name="connsiteX276" fmla="*/ 2243233 w 4228242"/>
              <a:gd name="connsiteY276" fmla="*/ 530856 h 2262602"/>
              <a:gd name="connsiteX277" fmla="*/ 2247424 w 4228242"/>
              <a:gd name="connsiteY277" fmla="*/ 527237 h 2262602"/>
              <a:gd name="connsiteX278" fmla="*/ 2227707 w 4228242"/>
              <a:gd name="connsiteY278" fmla="*/ 519140 h 2262602"/>
              <a:gd name="connsiteX279" fmla="*/ 2221992 w 4228242"/>
              <a:gd name="connsiteY279" fmla="*/ 516283 h 2262602"/>
              <a:gd name="connsiteX280" fmla="*/ 2215325 w 4228242"/>
              <a:gd name="connsiteY280" fmla="*/ 513711 h 2262602"/>
              <a:gd name="connsiteX281" fmla="*/ 2199989 w 4228242"/>
              <a:gd name="connsiteY281" fmla="*/ 511997 h 2262602"/>
              <a:gd name="connsiteX282" fmla="*/ 2208276 w 4228242"/>
              <a:gd name="connsiteY282" fmla="*/ 507520 h 2262602"/>
              <a:gd name="connsiteX283" fmla="*/ 2177606 w 4228242"/>
              <a:gd name="connsiteY283" fmla="*/ 503710 h 2262602"/>
              <a:gd name="connsiteX284" fmla="*/ 2175129 w 4228242"/>
              <a:gd name="connsiteY284" fmla="*/ 485231 h 2262602"/>
              <a:gd name="connsiteX285" fmla="*/ 2164556 w 4228242"/>
              <a:gd name="connsiteY285" fmla="*/ 488565 h 2262602"/>
              <a:gd name="connsiteX286" fmla="*/ 2165699 w 4228242"/>
              <a:gd name="connsiteY286" fmla="*/ 480469 h 2262602"/>
              <a:gd name="connsiteX287" fmla="*/ 2125599 w 4228242"/>
              <a:gd name="connsiteY287" fmla="*/ 471992 h 2262602"/>
              <a:gd name="connsiteX288" fmla="*/ 2135981 w 4228242"/>
              <a:gd name="connsiteY288" fmla="*/ 462752 h 2262602"/>
              <a:gd name="connsiteX289" fmla="*/ 2069973 w 4228242"/>
              <a:gd name="connsiteY289" fmla="*/ 421985 h 2262602"/>
              <a:gd name="connsiteX290" fmla="*/ 2059115 w 4228242"/>
              <a:gd name="connsiteY290" fmla="*/ 419795 h 2262602"/>
              <a:gd name="connsiteX291" fmla="*/ 2057210 w 4228242"/>
              <a:gd name="connsiteY291" fmla="*/ 430177 h 2262602"/>
              <a:gd name="connsiteX292" fmla="*/ 2038445 w 4228242"/>
              <a:gd name="connsiteY292" fmla="*/ 413032 h 2262602"/>
              <a:gd name="connsiteX293" fmla="*/ 2049113 w 4228242"/>
              <a:gd name="connsiteY293" fmla="*/ 409412 h 2262602"/>
              <a:gd name="connsiteX294" fmla="*/ 2020062 w 4228242"/>
              <a:gd name="connsiteY294" fmla="*/ 381885 h 2262602"/>
              <a:gd name="connsiteX295" fmla="*/ 2067973 w 4228242"/>
              <a:gd name="connsiteY295" fmla="*/ 401602 h 2262602"/>
              <a:gd name="connsiteX296" fmla="*/ 2095691 w 4228242"/>
              <a:gd name="connsiteY296" fmla="*/ 414365 h 2262602"/>
              <a:gd name="connsiteX297" fmla="*/ 2124551 w 4228242"/>
              <a:gd name="connsiteY297" fmla="*/ 419604 h 2262602"/>
              <a:gd name="connsiteX298" fmla="*/ 2109121 w 4228242"/>
              <a:gd name="connsiteY298" fmla="*/ 414842 h 2262602"/>
              <a:gd name="connsiteX299" fmla="*/ 2098072 w 4228242"/>
              <a:gd name="connsiteY299" fmla="*/ 400840 h 2262602"/>
              <a:gd name="connsiteX300" fmla="*/ 2136267 w 4228242"/>
              <a:gd name="connsiteY300" fmla="*/ 413984 h 2262602"/>
              <a:gd name="connsiteX301" fmla="*/ 2133695 w 4228242"/>
              <a:gd name="connsiteY301" fmla="*/ 406936 h 2262602"/>
              <a:gd name="connsiteX302" fmla="*/ 2139601 w 4228242"/>
              <a:gd name="connsiteY302" fmla="*/ 407031 h 2262602"/>
              <a:gd name="connsiteX303" fmla="*/ 2183797 w 4228242"/>
              <a:gd name="connsiteY303" fmla="*/ 426176 h 2262602"/>
              <a:gd name="connsiteX304" fmla="*/ 2209133 w 4228242"/>
              <a:gd name="connsiteY304" fmla="*/ 453227 h 2262602"/>
              <a:gd name="connsiteX305" fmla="*/ 2190750 w 4228242"/>
              <a:gd name="connsiteY305" fmla="*/ 418175 h 2262602"/>
              <a:gd name="connsiteX306" fmla="*/ 2202656 w 4228242"/>
              <a:gd name="connsiteY306" fmla="*/ 418366 h 2262602"/>
              <a:gd name="connsiteX307" fmla="*/ 2158460 w 4228242"/>
              <a:gd name="connsiteY307" fmla="*/ 404936 h 2262602"/>
              <a:gd name="connsiteX308" fmla="*/ 2164652 w 4228242"/>
              <a:gd name="connsiteY308" fmla="*/ 416651 h 2262602"/>
              <a:gd name="connsiteX309" fmla="*/ 2147697 w 4228242"/>
              <a:gd name="connsiteY309" fmla="*/ 402459 h 2262602"/>
              <a:gd name="connsiteX310" fmla="*/ 2146268 w 4228242"/>
              <a:gd name="connsiteY310" fmla="*/ 393125 h 2262602"/>
              <a:gd name="connsiteX311" fmla="*/ 2136934 w 4228242"/>
              <a:gd name="connsiteY311" fmla="*/ 399983 h 2262602"/>
              <a:gd name="connsiteX312" fmla="*/ 2128457 w 4228242"/>
              <a:gd name="connsiteY312" fmla="*/ 392934 h 2262602"/>
              <a:gd name="connsiteX313" fmla="*/ 2130552 w 4228242"/>
              <a:gd name="connsiteY313" fmla="*/ 382457 h 2262602"/>
              <a:gd name="connsiteX314" fmla="*/ 2111502 w 4228242"/>
              <a:gd name="connsiteY314" fmla="*/ 378742 h 2262602"/>
              <a:gd name="connsiteX315" fmla="*/ 2002536 w 4228242"/>
              <a:gd name="connsiteY315" fmla="*/ 334355 h 2262602"/>
              <a:gd name="connsiteX316" fmla="*/ 2006060 w 4228242"/>
              <a:gd name="connsiteY316" fmla="*/ 333117 h 2262602"/>
              <a:gd name="connsiteX317" fmla="*/ 1982057 w 4228242"/>
              <a:gd name="connsiteY317" fmla="*/ 333498 h 2262602"/>
              <a:gd name="connsiteX318" fmla="*/ 1965674 w 4228242"/>
              <a:gd name="connsiteY318" fmla="*/ 323211 h 2262602"/>
              <a:gd name="connsiteX319" fmla="*/ 1976056 w 4228242"/>
              <a:gd name="connsiteY319" fmla="*/ 333593 h 2262602"/>
              <a:gd name="connsiteX320" fmla="*/ 1969103 w 4228242"/>
              <a:gd name="connsiteY320" fmla="*/ 336070 h 2262602"/>
              <a:gd name="connsiteX321" fmla="*/ 1954054 w 4228242"/>
              <a:gd name="connsiteY321" fmla="*/ 329402 h 2262602"/>
              <a:gd name="connsiteX322" fmla="*/ 1949387 w 4228242"/>
              <a:gd name="connsiteY322" fmla="*/ 319115 h 2262602"/>
              <a:gd name="connsiteX323" fmla="*/ 1908905 w 4228242"/>
              <a:gd name="connsiteY323" fmla="*/ 307685 h 2262602"/>
              <a:gd name="connsiteX324" fmla="*/ 1914430 w 4228242"/>
              <a:gd name="connsiteY324" fmla="*/ 301685 h 2262602"/>
              <a:gd name="connsiteX325" fmla="*/ 1897475 w 4228242"/>
              <a:gd name="connsiteY325" fmla="*/ 291779 h 2262602"/>
              <a:gd name="connsiteX326" fmla="*/ 1920431 w 4228242"/>
              <a:gd name="connsiteY326" fmla="*/ 287397 h 2262602"/>
              <a:gd name="connsiteX327" fmla="*/ 1882045 w 4228242"/>
              <a:gd name="connsiteY327" fmla="*/ 285302 h 2262602"/>
              <a:gd name="connsiteX328" fmla="*/ 1894904 w 4228242"/>
              <a:gd name="connsiteY328" fmla="*/ 290636 h 2262602"/>
              <a:gd name="connsiteX329" fmla="*/ 1870424 w 4228242"/>
              <a:gd name="connsiteY329" fmla="*/ 291588 h 2262602"/>
              <a:gd name="connsiteX330" fmla="*/ 1864709 w 4228242"/>
              <a:gd name="connsiteY330" fmla="*/ 283682 h 2262602"/>
              <a:gd name="connsiteX331" fmla="*/ 1863662 w 4228242"/>
              <a:gd name="connsiteY331" fmla="*/ 263775 h 2262602"/>
              <a:gd name="connsiteX332" fmla="*/ 1862138 w 4228242"/>
              <a:gd name="connsiteY332" fmla="*/ 282635 h 2262602"/>
              <a:gd name="connsiteX333" fmla="*/ 1852517 w 4228242"/>
              <a:gd name="connsiteY333" fmla="*/ 284159 h 2262602"/>
              <a:gd name="connsiteX334" fmla="*/ 1830610 w 4228242"/>
              <a:gd name="connsiteY334" fmla="*/ 263966 h 2262602"/>
              <a:gd name="connsiteX335" fmla="*/ 1854327 w 4228242"/>
              <a:gd name="connsiteY335" fmla="*/ 257108 h 2262602"/>
              <a:gd name="connsiteX336" fmla="*/ 1822037 w 4228242"/>
              <a:gd name="connsiteY336" fmla="*/ 255012 h 2262602"/>
              <a:gd name="connsiteX337" fmla="*/ 1823085 w 4228242"/>
              <a:gd name="connsiteY337" fmla="*/ 244439 h 2262602"/>
              <a:gd name="connsiteX338" fmla="*/ 1746218 w 4228242"/>
              <a:gd name="connsiteY338" fmla="*/ 229390 h 2262602"/>
              <a:gd name="connsiteX339" fmla="*/ 1756029 w 4228242"/>
              <a:gd name="connsiteY339" fmla="*/ 235772 h 2262602"/>
              <a:gd name="connsiteX340" fmla="*/ 1746218 w 4228242"/>
              <a:gd name="connsiteY340" fmla="*/ 237677 h 2262602"/>
              <a:gd name="connsiteX341" fmla="*/ 1743456 w 4228242"/>
              <a:gd name="connsiteY341" fmla="*/ 220151 h 2262602"/>
              <a:gd name="connsiteX342" fmla="*/ 1690878 w 4228242"/>
              <a:gd name="connsiteY342" fmla="*/ 206149 h 2262602"/>
              <a:gd name="connsiteX343" fmla="*/ 1680401 w 4228242"/>
              <a:gd name="connsiteY343" fmla="*/ 191671 h 2262602"/>
              <a:gd name="connsiteX344" fmla="*/ 1684306 w 4228242"/>
              <a:gd name="connsiteY344" fmla="*/ 198434 h 2262602"/>
              <a:gd name="connsiteX345" fmla="*/ 1644491 w 4228242"/>
              <a:gd name="connsiteY345" fmla="*/ 187861 h 2262602"/>
              <a:gd name="connsiteX346" fmla="*/ 1616107 w 4228242"/>
              <a:gd name="connsiteY346" fmla="*/ 151475 h 2262602"/>
              <a:gd name="connsiteX347" fmla="*/ 1610963 w 4228242"/>
              <a:gd name="connsiteY347" fmla="*/ 157952 h 2262602"/>
              <a:gd name="connsiteX348" fmla="*/ 1530572 w 4228242"/>
              <a:gd name="connsiteY348" fmla="*/ 114137 h 2262602"/>
              <a:gd name="connsiteX349" fmla="*/ 1527524 w 4228242"/>
              <a:gd name="connsiteY349" fmla="*/ 102612 h 2262602"/>
              <a:gd name="connsiteX350" fmla="*/ 1482090 w 4228242"/>
              <a:gd name="connsiteY350" fmla="*/ 95087 h 2262602"/>
              <a:gd name="connsiteX351" fmla="*/ 1479423 w 4228242"/>
              <a:gd name="connsiteY351" fmla="*/ 104993 h 2262602"/>
              <a:gd name="connsiteX352" fmla="*/ 1469041 w 4228242"/>
              <a:gd name="connsiteY352" fmla="*/ 96707 h 2262602"/>
              <a:gd name="connsiteX353" fmla="*/ 1464183 w 4228242"/>
              <a:gd name="connsiteY353" fmla="*/ 79276 h 2262602"/>
              <a:gd name="connsiteX354" fmla="*/ 1455706 w 4228242"/>
              <a:gd name="connsiteY354" fmla="*/ 87563 h 2262602"/>
              <a:gd name="connsiteX355" fmla="*/ 1439323 w 4228242"/>
              <a:gd name="connsiteY355" fmla="*/ 77657 h 2262602"/>
              <a:gd name="connsiteX356" fmla="*/ 1450086 w 4228242"/>
              <a:gd name="connsiteY356" fmla="*/ 72704 h 2262602"/>
              <a:gd name="connsiteX357" fmla="*/ 1449038 w 4228242"/>
              <a:gd name="connsiteY357" fmla="*/ 64417 h 2262602"/>
              <a:gd name="connsiteX358" fmla="*/ 1427131 w 4228242"/>
              <a:gd name="connsiteY358" fmla="*/ 48224 h 2262602"/>
              <a:gd name="connsiteX359" fmla="*/ 1420368 w 4228242"/>
              <a:gd name="connsiteY359" fmla="*/ 75656 h 2262602"/>
              <a:gd name="connsiteX360" fmla="*/ 1428179 w 4228242"/>
              <a:gd name="connsiteY360" fmla="*/ 96135 h 2262602"/>
              <a:gd name="connsiteX361" fmla="*/ 1355598 w 4228242"/>
              <a:gd name="connsiteY361" fmla="*/ 72323 h 2262602"/>
              <a:gd name="connsiteX362" fmla="*/ 1289685 w 4228242"/>
              <a:gd name="connsiteY362" fmla="*/ 35080 h 2262602"/>
              <a:gd name="connsiteX363" fmla="*/ 1290923 w 4228242"/>
              <a:gd name="connsiteY363" fmla="*/ 11744 h 2262602"/>
              <a:gd name="connsiteX364" fmla="*/ 1234726 w 4228242"/>
              <a:gd name="connsiteY364" fmla="*/ 18411 h 2262602"/>
              <a:gd name="connsiteX365" fmla="*/ 1200436 w 4228242"/>
              <a:gd name="connsiteY365" fmla="*/ 3933 h 2262602"/>
              <a:gd name="connsiteX366" fmla="*/ 1182910 w 4228242"/>
              <a:gd name="connsiteY366" fmla="*/ 123 h 2262602"/>
              <a:gd name="connsiteX367" fmla="*/ 1165193 w 4228242"/>
              <a:gd name="connsiteY367" fmla="*/ 1933 h 2262602"/>
              <a:gd name="connsiteX368" fmla="*/ 1163955 w 4228242"/>
              <a:gd name="connsiteY368" fmla="*/ 32984 h 2262602"/>
              <a:gd name="connsiteX369" fmla="*/ 1118045 w 4228242"/>
              <a:gd name="connsiteY369" fmla="*/ 47272 h 2262602"/>
              <a:gd name="connsiteX370" fmla="*/ 1068038 w 4228242"/>
              <a:gd name="connsiteY370" fmla="*/ 45653 h 2262602"/>
              <a:gd name="connsiteX371" fmla="*/ 1062038 w 4228242"/>
              <a:gd name="connsiteY371" fmla="*/ 39652 h 2262602"/>
              <a:gd name="connsiteX372" fmla="*/ 1063943 w 4228242"/>
              <a:gd name="connsiteY372" fmla="*/ 52892 h 2262602"/>
              <a:gd name="connsiteX373" fmla="*/ 1037177 w 4228242"/>
              <a:gd name="connsiteY373" fmla="*/ 62988 h 2262602"/>
              <a:gd name="connsiteX374" fmla="*/ 1011460 w 4228242"/>
              <a:gd name="connsiteY374" fmla="*/ 68227 h 2262602"/>
              <a:gd name="connsiteX375" fmla="*/ 1005650 w 4228242"/>
              <a:gd name="connsiteY375" fmla="*/ 96135 h 2262602"/>
              <a:gd name="connsiteX376" fmla="*/ 995648 w 4228242"/>
              <a:gd name="connsiteY376" fmla="*/ 95278 h 2262602"/>
              <a:gd name="connsiteX377" fmla="*/ 988790 w 4228242"/>
              <a:gd name="connsiteY377" fmla="*/ 97278 h 2262602"/>
              <a:gd name="connsiteX378" fmla="*/ 969359 w 4228242"/>
              <a:gd name="connsiteY378" fmla="*/ 87848 h 2262602"/>
              <a:gd name="connsiteX379" fmla="*/ 990886 w 4228242"/>
              <a:gd name="connsiteY379" fmla="*/ 112994 h 2262602"/>
              <a:gd name="connsiteX380" fmla="*/ 1010126 w 4228242"/>
              <a:gd name="connsiteY380" fmla="*/ 122519 h 2262602"/>
              <a:gd name="connsiteX381" fmla="*/ 996029 w 4228242"/>
              <a:gd name="connsiteY381" fmla="*/ 131568 h 2262602"/>
              <a:gd name="connsiteX382" fmla="*/ 1008031 w 4228242"/>
              <a:gd name="connsiteY382" fmla="*/ 145570 h 2262602"/>
              <a:gd name="connsiteX383" fmla="*/ 939546 w 4228242"/>
              <a:gd name="connsiteY383" fmla="*/ 137093 h 2262602"/>
              <a:gd name="connsiteX384" fmla="*/ 899065 w 4228242"/>
              <a:gd name="connsiteY384" fmla="*/ 142617 h 2262602"/>
              <a:gd name="connsiteX385" fmla="*/ 919925 w 4228242"/>
              <a:gd name="connsiteY385" fmla="*/ 130616 h 2262602"/>
              <a:gd name="connsiteX386" fmla="*/ 879062 w 4228242"/>
              <a:gd name="connsiteY386" fmla="*/ 131568 h 2262602"/>
              <a:gd name="connsiteX387" fmla="*/ 931640 w 4228242"/>
              <a:gd name="connsiteY387" fmla="*/ 114995 h 2262602"/>
              <a:gd name="connsiteX388" fmla="*/ 990410 w 4228242"/>
              <a:gd name="connsiteY388" fmla="*/ 118138 h 2262602"/>
              <a:gd name="connsiteX389" fmla="*/ 942785 w 4228242"/>
              <a:gd name="connsiteY389" fmla="*/ 108613 h 2262602"/>
              <a:gd name="connsiteX390" fmla="*/ 928592 w 4228242"/>
              <a:gd name="connsiteY390" fmla="*/ 109851 h 2262602"/>
              <a:gd name="connsiteX391" fmla="*/ 913924 w 4228242"/>
              <a:gd name="connsiteY391" fmla="*/ 112328 h 2262602"/>
              <a:gd name="connsiteX392" fmla="*/ 886206 w 4228242"/>
              <a:gd name="connsiteY392" fmla="*/ 118900 h 2262602"/>
              <a:gd name="connsiteX393" fmla="*/ 821341 w 4228242"/>
              <a:gd name="connsiteY393" fmla="*/ 121948 h 2262602"/>
              <a:gd name="connsiteX394" fmla="*/ 803910 w 4228242"/>
              <a:gd name="connsiteY394" fmla="*/ 111661 h 2262602"/>
              <a:gd name="connsiteX395" fmla="*/ 718757 w 4228242"/>
              <a:gd name="connsiteY395" fmla="*/ 108232 h 2262602"/>
              <a:gd name="connsiteX396" fmla="*/ 708565 w 4228242"/>
              <a:gd name="connsiteY396" fmla="*/ 116233 h 2262602"/>
              <a:gd name="connsiteX397" fmla="*/ 696849 w 4228242"/>
              <a:gd name="connsiteY397" fmla="*/ 104041 h 2262602"/>
              <a:gd name="connsiteX398" fmla="*/ 724662 w 4228242"/>
              <a:gd name="connsiteY398" fmla="*/ 87372 h 2262602"/>
              <a:gd name="connsiteX399" fmla="*/ 755714 w 4228242"/>
              <a:gd name="connsiteY399" fmla="*/ 73180 h 2262602"/>
              <a:gd name="connsiteX400" fmla="*/ 817912 w 4228242"/>
              <a:gd name="connsiteY400" fmla="*/ 44700 h 2262602"/>
              <a:gd name="connsiteX401" fmla="*/ 792004 w 4228242"/>
              <a:gd name="connsiteY401" fmla="*/ 21840 h 2262602"/>
              <a:gd name="connsiteX402" fmla="*/ 738854 w 4228242"/>
              <a:gd name="connsiteY402" fmla="*/ 32032 h 2262602"/>
              <a:gd name="connsiteX403" fmla="*/ 696278 w 4228242"/>
              <a:gd name="connsiteY403" fmla="*/ 54320 h 2262602"/>
              <a:gd name="connsiteX404" fmla="*/ 599313 w 4228242"/>
              <a:gd name="connsiteY404" fmla="*/ 90992 h 2262602"/>
              <a:gd name="connsiteX405" fmla="*/ 602266 w 4228242"/>
              <a:gd name="connsiteY405" fmla="*/ 147665 h 2262602"/>
              <a:gd name="connsiteX406" fmla="*/ 587883 w 4228242"/>
              <a:gd name="connsiteY406" fmla="*/ 152047 h 2262602"/>
              <a:gd name="connsiteX407" fmla="*/ 586835 w 4228242"/>
              <a:gd name="connsiteY407" fmla="*/ 201386 h 2262602"/>
              <a:gd name="connsiteX408" fmla="*/ 598170 w 4228242"/>
              <a:gd name="connsiteY408" fmla="*/ 205101 h 2262602"/>
              <a:gd name="connsiteX409" fmla="*/ 585883 w 4228242"/>
              <a:gd name="connsiteY409" fmla="*/ 222246 h 2262602"/>
              <a:gd name="connsiteX410" fmla="*/ 600647 w 4228242"/>
              <a:gd name="connsiteY410" fmla="*/ 225485 h 2262602"/>
              <a:gd name="connsiteX411" fmla="*/ 635127 w 4228242"/>
              <a:gd name="connsiteY411" fmla="*/ 294255 h 2262602"/>
              <a:gd name="connsiteX412" fmla="*/ 678180 w 4228242"/>
              <a:gd name="connsiteY412" fmla="*/ 365883 h 2262602"/>
              <a:gd name="connsiteX413" fmla="*/ 739616 w 4228242"/>
              <a:gd name="connsiteY413" fmla="*/ 411413 h 2262602"/>
              <a:gd name="connsiteX414" fmla="*/ 746855 w 4228242"/>
              <a:gd name="connsiteY414" fmla="*/ 444750 h 2262602"/>
              <a:gd name="connsiteX415" fmla="*/ 758762 w 4228242"/>
              <a:gd name="connsiteY415" fmla="*/ 449608 h 2262602"/>
              <a:gd name="connsiteX416" fmla="*/ 747236 w 4228242"/>
              <a:gd name="connsiteY416" fmla="*/ 455037 h 2262602"/>
              <a:gd name="connsiteX417" fmla="*/ 753523 w 4228242"/>
              <a:gd name="connsiteY417" fmla="*/ 467801 h 2262602"/>
              <a:gd name="connsiteX418" fmla="*/ 791623 w 4228242"/>
              <a:gd name="connsiteY418" fmla="*/ 526189 h 2262602"/>
              <a:gd name="connsiteX419" fmla="*/ 747808 w 4228242"/>
              <a:gd name="connsiteY419" fmla="*/ 520379 h 2262602"/>
              <a:gd name="connsiteX420" fmla="*/ 707326 w 4228242"/>
              <a:gd name="connsiteY420" fmla="*/ 518664 h 2262602"/>
              <a:gd name="connsiteX421" fmla="*/ 676942 w 4228242"/>
              <a:gd name="connsiteY421" fmla="*/ 497804 h 2262602"/>
              <a:gd name="connsiteX422" fmla="*/ 693515 w 4228242"/>
              <a:gd name="connsiteY422" fmla="*/ 486184 h 2262602"/>
              <a:gd name="connsiteX423" fmla="*/ 660749 w 4228242"/>
              <a:gd name="connsiteY423" fmla="*/ 475516 h 2262602"/>
              <a:gd name="connsiteX424" fmla="*/ 621125 w 4228242"/>
              <a:gd name="connsiteY424" fmla="*/ 472087 h 2262602"/>
              <a:gd name="connsiteX425" fmla="*/ 551498 w 4228242"/>
              <a:gd name="connsiteY425" fmla="*/ 458276 h 2262602"/>
              <a:gd name="connsiteX426" fmla="*/ 555879 w 4228242"/>
              <a:gd name="connsiteY426" fmla="*/ 447227 h 2262602"/>
              <a:gd name="connsiteX427" fmla="*/ 501968 w 4228242"/>
              <a:gd name="connsiteY427" fmla="*/ 456847 h 2262602"/>
              <a:gd name="connsiteX428" fmla="*/ 473297 w 4228242"/>
              <a:gd name="connsiteY428" fmla="*/ 458561 h 2262602"/>
              <a:gd name="connsiteX429" fmla="*/ 445199 w 4228242"/>
              <a:gd name="connsiteY429" fmla="*/ 459514 h 2262602"/>
              <a:gd name="connsiteX430" fmla="*/ 391382 w 4228242"/>
              <a:gd name="connsiteY430" fmla="*/ 445703 h 2262602"/>
              <a:gd name="connsiteX431" fmla="*/ 343662 w 4228242"/>
              <a:gd name="connsiteY431" fmla="*/ 432177 h 2262602"/>
              <a:gd name="connsiteX432" fmla="*/ 299180 w 4228242"/>
              <a:gd name="connsiteY432" fmla="*/ 430653 h 2262602"/>
              <a:gd name="connsiteX433" fmla="*/ 299371 w 4228242"/>
              <a:gd name="connsiteY433" fmla="*/ 389791 h 2262602"/>
              <a:gd name="connsiteX434" fmla="*/ 239649 w 4228242"/>
              <a:gd name="connsiteY434" fmla="*/ 387314 h 2262602"/>
              <a:gd name="connsiteX435" fmla="*/ 209264 w 4228242"/>
              <a:gd name="connsiteY435" fmla="*/ 410555 h 2262602"/>
              <a:gd name="connsiteX436" fmla="*/ 218980 w 4228242"/>
              <a:gd name="connsiteY436" fmla="*/ 395506 h 2262602"/>
              <a:gd name="connsiteX437" fmla="*/ 180308 w 4228242"/>
              <a:gd name="connsiteY437" fmla="*/ 364359 h 2262602"/>
              <a:gd name="connsiteX438" fmla="*/ 144875 w 4228242"/>
              <a:gd name="connsiteY438" fmla="*/ 371979 h 2262602"/>
              <a:gd name="connsiteX439" fmla="*/ 162782 w 4228242"/>
              <a:gd name="connsiteY439" fmla="*/ 363788 h 2262602"/>
              <a:gd name="connsiteX440" fmla="*/ 136779 w 4228242"/>
              <a:gd name="connsiteY440" fmla="*/ 364359 h 2262602"/>
              <a:gd name="connsiteX441" fmla="*/ 115253 w 4228242"/>
              <a:gd name="connsiteY441" fmla="*/ 374456 h 2262602"/>
              <a:gd name="connsiteX442" fmla="*/ 117539 w 4228242"/>
              <a:gd name="connsiteY442" fmla="*/ 396363 h 2262602"/>
              <a:gd name="connsiteX443" fmla="*/ 49530 w 4228242"/>
              <a:gd name="connsiteY443" fmla="*/ 409603 h 2262602"/>
              <a:gd name="connsiteX444" fmla="*/ 0 w 4228242"/>
              <a:gd name="connsiteY444" fmla="*/ 435511 h 2262602"/>
              <a:gd name="connsiteX445" fmla="*/ 26099 w 4228242"/>
              <a:gd name="connsiteY445" fmla="*/ 422843 h 2262602"/>
              <a:gd name="connsiteX446" fmla="*/ 52578 w 4228242"/>
              <a:gd name="connsiteY446" fmla="*/ 425129 h 2262602"/>
              <a:gd name="connsiteX447" fmla="*/ 80010 w 4228242"/>
              <a:gd name="connsiteY447" fmla="*/ 425891 h 2262602"/>
              <a:gd name="connsiteX448" fmla="*/ 136303 w 4228242"/>
              <a:gd name="connsiteY448" fmla="*/ 424367 h 2262602"/>
              <a:gd name="connsiteX449" fmla="*/ 137541 w 4228242"/>
              <a:gd name="connsiteY449" fmla="*/ 435320 h 2262602"/>
              <a:gd name="connsiteX450" fmla="*/ 164973 w 4228242"/>
              <a:gd name="connsiteY450" fmla="*/ 413794 h 2262602"/>
              <a:gd name="connsiteX451" fmla="*/ 192405 w 4228242"/>
              <a:gd name="connsiteY451" fmla="*/ 409793 h 2262602"/>
              <a:gd name="connsiteX452" fmla="*/ 211074 w 4228242"/>
              <a:gd name="connsiteY452" fmla="*/ 423986 h 2262602"/>
              <a:gd name="connsiteX453" fmla="*/ 210598 w 4228242"/>
              <a:gd name="connsiteY453" fmla="*/ 441035 h 2262602"/>
              <a:gd name="connsiteX454" fmla="*/ 199358 w 4228242"/>
              <a:gd name="connsiteY454" fmla="*/ 451799 h 2262602"/>
              <a:gd name="connsiteX455" fmla="*/ 146971 w 4228242"/>
              <a:gd name="connsiteY455" fmla="*/ 465705 h 2262602"/>
              <a:gd name="connsiteX456" fmla="*/ 89345 w 4228242"/>
              <a:gd name="connsiteY456" fmla="*/ 489994 h 2262602"/>
              <a:gd name="connsiteX457" fmla="*/ 173069 w 4228242"/>
              <a:gd name="connsiteY457" fmla="*/ 480945 h 2262602"/>
              <a:gd name="connsiteX458" fmla="*/ 218885 w 4228242"/>
              <a:gd name="connsiteY458" fmla="*/ 510758 h 2262602"/>
              <a:gd name="connsiteX459" fmla="*/ 229457 w 4228242"/>
              <a:gd name="connsiteY459" fmla="*/ 500376 h 2262602"/>
              <a:gd name="connsiteX460" fmla="*/ 266129 w 4228242"/>
              <a:gd name="connsiteY460" fmla="*/ 524284 h 2262602"/>
              <a:gd name="connsiteX461" fmla="*/ 291084 w 4228242"/>
              <a:gd name="connsiteY461" fmla="*/ 558098 h 2262602"/>
              <a:gd name="connsiteX462" fmla="*/ 259652 w 4228242"/>
              <a:gd name="connsiteY462" fmla="*/ 585911 h 2262602"/>
              <a:gd name="connsiteX463" fmla="*/ 228410 w 4228242"/>
              <a:gd name="connsiteY463" fmla="*/ 614200 h 2262602"/>
              <a:gd name="connsiteX464" fmla="*/ 224790 w 4228242"/>
              <a:gd name="connsiteY464" fmla="*/ 642203 h 2262602"/>
              <a:gd name="connsiteX465" fmla="*/ 237839 w 4228242"/>
              <a:gd name="connsiteY465" fmla="*/ 646966 h 2262602"/>
              <a:gd name="connsiteX466" fmla="*/ 230029 w 4228242"/>
              <a:gd name="connsiteY466" fmla="*/ 665635 h 2262602"/>
              <a:gd name="connsiteX467" fmla="*/ 253460 w 4228242"/>
              <a:gd name="connsiteY467" fmla="*/ 686018 h 2262602"/>
              <a:gd name="connsiteX468" fmla="*/ 280035 w 4228242"/>
              <a:gd name="connsiteY468" fmla="*/ 698020 h 2262602"/>
              <a:gd name="connsiteX469" fmla="*/ 244031 w 4228242"/>
              <a:gd name="connsiteY469" fmla="*/ 722690 h 2262602"/>
              <a:gd name="connsiteX470" fmla="*/ 226981 w 4228242"/>
              <a:gd name="connsiteY470" fmla="*/ 735453 h 2262602"/>
              <a:gd name="connsiteX471" fmla="*/ 215837 w 4228242"/>
              <a:gd name="connsiteY471" fmla="*/ 750122 h 2262602"/>
              <a:gd name="connsiteX472" fmla="*/ 233934 w 4228242"/>
              <a:gd name="connsiteY472" fmla="*/ 769267 h 2262602"/>
              <a:gd name="connsiteX473" fmla="*/ 280416 w 4228242"/>
              <a:gd name="connsiteY473" fmla="*/ 784602 h 2262602"/>
              <a:gd name="connsiteX474" fmla="*/ 291656 w 4228242"/>
              <a:gd name="connsiteY474" fmla="*/ 747645 h 2262602"/>
              <a:gd name="connsiteX475" fmla="*/ 308229 w 4228242"/>
              <a:gd name="connsiteY475" fmla="*/ 710593 h 2262602"/>
              <a:gd name="connsiteX476" fmla="*/ 439198 w 4228242"/>
              <a:gd name="connsiteY476" fmla="*/ 707164 h 2262602"/>
              <a:gd name="connsiteX477" fmla="*/ 431768 w 4228242"/>
              <a:gd name="connsiteY477" fmla="*/ 701449 h 2262602"/>
              <a:gd name="connsiteX478" fmla="*/ 458819 w 4228242"/>
              <a:gd name="connsiteY478" fmla="*/ 698210 h 2262602"/>
              <a:gd name="connsiteX479" fmla="*/ 471392 w 4228242"/>
              <a:gd name="connsiteY479" fmla="*/ 684209 h 2262602"/>
              <a:gd name="connsiteX480" fmla="*/ 460820 w 4228242"/>
              <a:gd name="connsiteY480" fmla="*/ 676398 h 2262602"/>
              <a:gd name="connsiteX481" fmla="*/ 511397 w 4228242"/>
              <a:gd name="connsiteY481" fmla="*/ 655919 h 2262602"/>
              <a:gd name="connsiteX482" fmla="*/ 562356 w 4228242"/>
              <a:gd name="connsiteY482" fmla="*/ 634583 h 2262602"/>
              <a:gd name="connsiteX483" fmla="*/ 563690 w 4228242"/>
              <a:gd name="connsiteY483" fmla="*/ 626487 h 2262602"/>
              <a:gd name="connsiteX484" fmla="*/ 603218 w 4228242"/>
              <a:gd name="connsiteY484" fmla="*/ 619629 h 2262602"/>
              <a:gd name="connsiteX485" fmla="*/ 638461 w 4228242"/>
              <a:gd name="connsiteY485" fmla="*/ 610580 h 2262602"/>
              <a:gd name="connsiteX486" fmla="*/ 672751 w 4228242"/>
              <a:gd name="connsiteY486" fmla="*/ 601532 h 2262602"/>
              <a:gd name="connsiteX487" fmla="*/ 709613 w 4228242"/>
              <a:gd name="connsiteY487" fmla="*/ 593626 h 2262602"/>
              <a:gd name="connsiteX488" fmla="*/ 711803 w 4228242"/>
              <a:gd name="connsiteY488" fmla="*/ 585720 h 2262602"/>
              <a:gd name="connsiteX489" fmla="*/ 744284 w 4228242"/>
              <a:gd name="connsiteY489" fmla="*/ 589340 h 2262602"/>
              <a:gd name="connsiteX490" fmla="*/ 741426 w 4228242"/>
              <a:gd name="connsiteY490" fmla="*/ 584291 h 2262602"/>
              <a:gd name="connsiteX491" fmla="*/ 806101 w 4228242"/>
              <a:gd name="connsiteY491" fmla="*/ 584291 h 2262602"/>
              <a:gd name="connsiteX492" fmla="*/ 844582 w 4228242"/>
              <a:gd name="connsiteY492" fmla="*/ 612295 h 2262602"/>
              <a:gd name="connsiteX493" fmla="*/ 836771 w 4228242"/>
              <a:gd name="connsiteY493" fmla="*/ 614676 h 2262602"/>
              <a:gd name="connsiteX494" fmla="*/ 849059 w 4228242"/>
              <a:gd name="connsiteY494" fmla="*/ 638203 h 2262602"/>
              <a:gd name="connsiteX495" fmla="*/ 863537 w 4228242"/>
              <a:gd name="connsiteY495" fmla="*/ 659253 h 2262602"/>
              <a:gd name="connsiteX496" fmla="*/ 865632 w 4228242"/>
              <a:gd name="connsiteY496" fmla="*/ 669635 h 2262602"/>
              <a:gd name="connsiteX497" fmla="*/ 875728 w 4228242"/>
              <a:gd name="connsiteY497" fmla="*/ 667349 h 2262602"/>
              <a:gd name="connsiteX498" fmla="*/ 877824 w 4228242"/>
              <a:gd name="connsiteY498" fmla="*/ 675160 h 2262602"/>
              <a:gd name="connsiteX499" fmla="*/ 870109 w 4228242"/>
              <a:gd name="connsiteY499" fmla="*/ 680113 h 2262602"/>
              <a:gd name="connsiteX500" fmla="*/ 879062 w 4228242"/>
              <a:gd name="connsiteY500" fmla="*/ 698401 h 2262602"/>
              <a:gd name="connsiteX501" fmla="*/ 899446 w 4228242"/>
              <a:gd name="connsiteY501" fmla="*/ 686876 h 2262602"/>
              <a:gd name="connsiteX502" fmla="*/ 898208 w 4228242"/>
              <a:gd name="connsiteY502" fmla="*/ 704878 h 2262602"/>
              <a:gd name="connsiteX503" fmla="*/ 888492 w 4228242"/>
              <a:gd name="connsiteY503" fmla="*/ 704116 h 2262602"/>
              <a:gd name="connsiteX504" fmla="*/ 894874 w 4228242"/>
              <a:gd name="connsiteY504" fmla="*/ 717546 h 2262602"/>
              <a:gd name="connsiteX505" fmla="*/ 904685 w 4228242"/>
              <a:gd name="connsiteY505" fmla="*/ 715736 h 2262602"/>
              <a:gd name="connsiteX506" fmla="*/ 910876 w 4228242"/>
              <a:gd name="connsiteY506" fmla="*/ 729167 h 2262602"/>
              <a:gd name="connsiteX507" fmla="*/ 865251 w 4228242"/>
              <a:gd name="connsiteY507" fmla="*/ 728881 h 2262602"/>
              <a:gd name="connsiteX508" fmla="*/ 824865 w 4228242"/>
              <a:gd name="connsiteY508" fmla="*/ 699353 h 2262602"/>
              <a:gd name="connsiteX509" fmla="*/ 832295 w 4228242"/>
              <a:gd name="connsiteY509" fmla="*/ 694400 h 2262602"/>
              <a:gd name="connsiteX510" fmla="*/ 822674 w 4228242"/>
              <a:gd name="connsiteY510" fmla="*/ 681256 h 2262602"/>
              <a:gd name="connsiteX511" fmla="*/ 806101 w 4228242"/>
              <a:gd name="connsiteY511" fmla="*/ 676208 h 2262602"/>
              <a:gd name="connsiteX512" fmla="*/ 793528 w 4228242"/>
              <a:gd name="connsiteY512" fmla="*/ 662777 h 2262602"/>
              <a:gd name="connsiteX513" fmla="*/ 761714 w 4228242"/>
              <a:gd name="connsiteY513" fmla="*/ 640584 h 2262602"/>
              <a:gd name="connsiteX514" fmla="*/ 736378 w 4228242"/>
              <a:gd name="connsiteY514" fmla="*/ 651538 h 2262602"/>
              <a:gd name="connsiteX515" fmla="*/ 718852 w 4228242"/>
              <a:gd name="connsiteY515" fmla="*/ 660110 h 2262602"/>
              <a:gd name="connsiteX516" fmla="*/ 709136 w 4228242"/>
              <a:gd name="connsiteY516" fmla="*/ 707354 h 2262602"/>
              <a:gd name="connsiteX517" fmla="*/ 699421 w 4228242"/>
              <a:gd name="connsiteY517" fmla="*/ 710688 h 2262602"/>
              <a:gd name="connsiteX518" fmla="*/ 709803 w 4228242"/>
              <a:gd name="connsiteY518" fmla="*/ 717641 h 2262602"/>
              <a:gd name="connsiteX519" fmla="*/ 700183 w 4228242"/>
              <a:gd name="connsiteY519" fmla="*/ 720975 h 2262602"/>
              <a:gd name="connsiteX520" fmla="*/ 718185 w 4228242"/>
              <a:gd name="connsiteY520" fmla="*/ 744692 h 2262602"/>
              <a:gd name="connsiteX521" fmla="*/ 731044 w 4228242"/>
              <a:gd name="connsiteY521" fmla="*/ 751550 h 2262602"/>
              <a:gd name="connsiteX522" fmla="*/ 741140 w 4228242"/>
              <a:gd name="connsiteY522" fmla="*/ 762028 h 2262602"/>
              <a:gd name="connsiteX523" fmla="*/ 716661 w 4228242"/>
              <a:gd name="connsiteY523" fmla="*/ 766219 h 2262602"/>
              <a:gd name="connsiteX524" fmla="*/ 695801 w 4228242"/>
              <a:gd name="connsiteY524" fmla="*/ 760123 h 2262602"/>
              <a:gd name="connsiteX525" fmla="*/ 654558 w 4228242"/>
              <a:gd name="connsiteY525" fmla="*/ 753455 h 2262602"/>
              <a:gd name="connsiteX526" fmla="*/ 653415 w 4228242"/>
              <a:gd name="connsiteY526" fmla="*/ 743264 h 2262602"/>
              <a:gd name="connsiteX527" fmla="*/ 605123 w 4228242"/>
              <a:gd name="connsiteY527" fmla="*/ 778601 h 2262602"/>
              <a:gd name="connsiteX528" fmla="*/ 563213 w 4228242"/>
              <a:gd name="connsiteY528" fmla="*/ 820797 h 2262602"/>
              <a:gd name="connsiteX529" fmla="*/ 550926 w 4228242"/>
              <a:gd name="connsiteY529" fmla="*/ 838990 h 2262602"/>
              <a:gd name="connsiteX530" fmla="*/ 542639 w 4228242"/>
              <a:gd name="connsiteY530" fmla="*/ 868422 h 2262602"/>
              <a:gd name="connsiteX531" fmla="*/ 559213 w 4228242"/>
              <a:gd name="connsiteY531" fmla="*/ 903379 h 2262602"/>
              <a:gd name="connsiteX532" fmla="*/ 584073 w 4228242"/>
              <a:gd name="connsiteY532" fmla="*/ 929477 h 2262602"/>
              <a:gd name="connsiteX533" fmla="*/ 583692 w 4228242"/>
              <a:gd name="connsiteY533" fmla="*/ 937383 h 2262602"/>
              <a:gd name="connsiteX534" fmla="*/ 575786 w 4228242"/>
              <a:gd name="connsiteY534" fmla="*/ 939002 h 2262602"/>
              <a:gd name="connsiteX535" fmla="*/ 583311 w 4228242"/>
              <a:gd name="connsiteY535" fmla="*/ 963767 h 2262602"/>
              <a:gd name="connsiteX536" fmla="*/ 631603 w 4228242"/>
              <a:gd name="connsiteY536" fmla="*/ 980150 h 2262602"/>
              <a:gd name="connsiteX537" fmla="*/ 626840 w 4228242"/>
              <a:gd name="connsiteY537" fmla="*/ 986342 h 2262602"/>
              <a:gd name="connsiteX538" fmla="*/ 632270 w 4228242"/>
              <a:gd name="connsiteY538" fmla="*/ 993962 h 2262602"/>
              <a:gd name="connsiteX539" fmla="*/ 638651 w 4228242"/>
              <a:gd name="connsiteY539" fmla="*/ 999962 h 2262602"/>
              <a:gd name="connsiteX540" fmla="*/ 607790 w 4228242"/>
              <a:gd name="connsiteY540" fmla="*/ 977198 h 2262602"/>
              <a:gd name="connsiteX541" fmla="*/ 608362 w 4228242"/>
              <a:gd name="connsiteY541" fmla="*/ 990247 h 2262602"/>
              <a:gd name="connsiteX542" fmla="*/ 615315 w 4228242"/>
              <a:gd name="connsiteY542" fmla="*/ 986246 h 2262602"/>
              <a:gd name="connsiteX543" fmla="*/ 621792 w 4228242"/>
              <a:gd name="connsiteY543" fmla="*/ 1000629 h 2262602"/>
              <a:gd name="connsiteX544" fmla="*/ 637603 w 4228242"/>
              <a:gd name="connsiteY544" fmla="*/ 1005392 h 2262602"/>
              <a:gd name="connsiteX545" fmla="*/ 650176 w 4228242"/>
              <a:gd name="connsiteY545" fmla="*/ 1001010 h 2262602"/>
              <a:gd name="connsiteX546" fmla="*/ 646176 w 4228242"/>
              <a:gd name="connsiteY546" fmla="*/ 1011964 h 2262602"/>
              <a:gd name="connsiteX547" fmla="*/ 676751 w 4228242"/>
              <a:gd name="connsiteY547" fmla="*/ 1017869 h 2262602"/>
              <a:gd name="connsiteX548" fmla="*/ 668465 w 4228242"/>
              <a:gd name="connsiteY548" fmla="*/ 1039872 h 2262602"/>
              <a:gd name="connsiteX549" fmla="*/ 674751 w 4228242"/>
              <a:gd name="connsiteY549" fmla="*/ 1046730 h 2262602"/>
              <a:gd name="connsiteX550" fmla="*/ 690182 w 4228242"/>
              <a:gd name="connsiteY550" fmla="*/ 1051588 h 2262602"/>
              <a:gd name="connsiteX551" fmla="*/ 704088 w 4228242"/>
              <a:gd name="connsiteY551" fmla="*/ 1061494 h 2262602"/>
              <a:gd name="connsiteX552" fmla="*/ 735901 w 4228242"/>
              <a:gd name="connsiteY552" fmla="*/ 1076639 h 2262602"/>
              <a:gd name="connsiteX553" fmla="*/ 697040 w 4228242"/>
              <a:gd name="connsiteY553" fmla="*/ 1090355 h 2262602"/>
              <a:gd name="connsiteX554" fmla="*/ 693039 w 4228242"/>
              <a:gd name="connsiteY554" fmla="*/ 1116739 h 2262602"/>
              <a:gd name="connsiteX555" fmla="*/ 722757 w 4228242"/>
              <a:gd name="connsiteY555" fmla="*/ 1120454 h 2262602"/>
              <a:gd name="connsiteX556" fmla="*/ 753142 w 4228242"/>
              <a:gd name="connsiteY556" fmla="*/ 1114358 h 2262602"/>
              <a:gd name="connsiteX557" fmla="*/ 779145 w 4228242"/>
              <a:gd name="connsiteY557" fmla="*/ 1116072 h 2262602"/>
              <a:gd name="connsiteX558" fmla="*/ 795623 w 4228242"/>
              <a:gd name="connsiteY558" fmla="*/ 1110548 h 2262602"/>
              <a:gd name="connsiteX559" fmla="*/ 812006 w 4228242"/>
              <a:gd name="connsiteY559" fmla="*/ 1110738 h 2262602"/>
              <a:gd name="connsiteX560" fmla="*/ 844772 w 4228242"/>
              <a:gd name="connsiteY560" fmla="*/ 1096070 h 2262602"/>
              <a:gd name="connsiteX561" fmla="*/ 854393 w 4228242"/>
              <a:gd name="connsiteY561" fmla="*/ 1096355 h 2262602"/>
              <a:gd name="connsiteX562" fmla="*/ 864394 w 4228242"/>
              <a:gd name="connsiteY562" fmla="*/ 1096546 h 2262602"/>
              <a:gd name="connsiteX563" fmla="*/ 885349 w 4228242"/>
              <a:gd name="connsiteY563" fmla="*/ 1095784 h 2262602"/>
              <a:gd name="connsiteX564" fmla="*/ 907828 w 4228242"/>
              <a:gd name="connsiteY564" fmla="*/ 1094546 h 2262602"/>
              <a:gd name="connsiteX565" fmla="*/ 919639 w 4228242"/>
              <a:gd name="connsiteY565" fmla="*/ 1094260 h 2262602"/>
              <a:gd name="connsiteX566" fmla="*/ 932117 w 4228242"/>
              <a:gd name="connsiteY566" fmla="*/ 1095212 h 2262602"/>
              <a:gd name="connsiteX567" fmla="*/ 932688 w 4228242"/>
              <a:gd name="connsiteY567" fmla="*/ 1105690 h 2262602"/>
              <a:gd name="connsiteX568" fmla="*/ 975836 w 4228242"/>
              <a:gd name="connsiteY568" fmla="*/ 1098356 h 2262602"/>
              <a:gd name="connsiteX569" fmla="*/ 930212 w 4228242"/>
              <a:gd name="connsiteY569" fmla="*/ 1087688 h 2262602"/>
              <a:gd name="connsiteX570" fmla="*/ 907828 w 4228242"/>
              <a:gd name="connsiteY570" fmla="*/ 1083306 h 2262602"/>
              <a:gd name="connsiteX571" fmla="*/ 884682 w 4228242"/>
              <a:gd name="connsiteY571" fmla="*/ 1080639 h 2262602"/>
              <a:gd name="connsiteX572" fmla="*/ 881634 w 4228242"/>
              <a:gd name="connsiteY572" fmla="*/ 1072638 h 2262602"/>
              <a:gd name="connsiteX573" fmla="*/ 926401 w 4228242"/>
              <a:gd name="connsiteY573" fmla="*/ 1063304 h 2262602"/>
              <a:gd name="connsiteX574" fmla="*/ 943070 w 4228242"/>
              <a:gd name="connsiteY574" fmla="*/ 1070733 h 2262602"/>
              <a:gd name="connsiteX575" fmla="*/ 976027 w 4228242"/>
              <a:gd name="connsiteY575" fmla="*/ 1072448 h 2262602"/>
              <a:gd name="connsiteX576" fmla="*/ 983361 w 4228242"/>
              <a:gd name="connsiteY576" fmla="*/ 1063018 h 2262602"/>
              <a:gd name="connsiteX577" fmla="*/ 977932 w 4228242"/>
              <a:gd name="connsiteY577" fmla="*/ 1046730 h 2262602"/>
              <a:gd name="connsiteX578" fmla="*/ 998696 w 4228242"/>
              <a:gd name="connsiteY578" fmla="*/ 1039491 h 2262602"/>
              <a:gd name="connsiteX579" fmla="*/ 1022509 w 4228242"/>
              <a:gd name="connsiteY579" fmla="*/ 1045778 h 2262602"/>
              <a:gd name="connsiteX580" fmla="*/ 1021175 w 4228242"/>
              <a:gd name="connsiteY580" fmla="*/ 1053398 h 2262602"/>
              <a:gd name="connsiteX581" fmla="*/ 1037939 w 4228242"/>
              <a:gd name="connsiteY581" fmla="*/ 1061684 h 2262602"/>
              <a:gd name="connsiteX582" fmla="*/ 1028605 w 4228242"/>
              <a:gd name="connsiteY582" fmla="*/ 1057398 h 2262602"/>
              <a:gd name="connsiteX583" fmla="*/ 1031176 w 4228242"/>
              <a:gd name="connsiteY583" fmla="*/ 1076162 h 2262602"/>
              <a:gd name="connsiteX584" fmla="*/ 1013936 w 4228242"/>
              <a:gd name="connsiteY584" fmla="*/ 1093974 h 2262602"/>
              <a:gd name="connsiteX585" fmla="*/ 1020699 w 4228242"/>
              <a:gd name="connsiteY585" fmla="*/ 1100451 h 2262602"/>
              <a:gd name="connsiteX586" fmla="*/ 1010793 w 4228242"/>
              <a:gd name="connsiteY586" fmla="*/ 1111691 h 2262602"/>
              <a:gd name="connsiteX587" fmla="*/ 1034606 w 4228242"/>
              <a:gd name="connsiteY587" fmla="*/ 1121216 h 2262602"/>
              <a:gd name="connsiteX588" fmla="*/ 1051370 w 4228242"/>
              <a:gd name="connsiteY588" fmla="*/ 1116358 h 2262602"/>
              <a:gd name="connsiteX589" fmla="*/ 1036987 w 4228242"/>
              <a:gd name="connsiteY589" fmla="*/ 1119025 h 2262602"/>
              <a:gd name="connsiteX590" fmla="*/ 1028795 w 4228242"/>
              <a:gd name="connsiteY590" fmla="*/ 1130645 h 2262602"/>
              <a:gd name="connsiteX591" fmla="*/ 1067657 w 4228242"/>
              <a:gd name="connsiteY591" fmla="*/ 1132646 h 2262602"/>
              <a:gd name="connsiteX592" fmla="*/ 1034320 w 4228242"/>
              <a:gd name="connsiteY592" fmla="*/ 1142171 h 2262602"/>
              <a:gd name="connsiteX593" fmla="*/ 1054894 w 4228242"/>
              <a:gd name="connsiteY593" fmla="*/ 1182557 h 2262602"/>
              <a:gd name="connsiteX594" fmla="*/ 1106234 w 4228242"/>
              <a:gd name="connsiteY594" fmla="*/ 1197035 h 2262602"/>
              <a:gd name="connsiteX595" fmla="*/ 1088803 w 4228242"/>
              <a:gd name="connsiteY595" fmla="*/ 1179890 h 2262602"/>
              <a:gd name="connsiteX596" fmla="*/ 1103090 w 4228242"/>
              <a:gd name="connsiteY596" fmla="*/ 1177889 h 2262602"/>
              <a:gd name="connsiteX597" fmla="*/ 1089851 w 4228242"/>
              <a:gd name="connsiteY597" fmla="*/ 1166936 h 2262602"/>
              <a:gd name="connsiteX598" fmla="*/ 1094804 w 4228242"/>
              <a:gd name="connsiteY598" fmla="*/ 1162840 h 2262602"/>
              <a:gd name="connsiteX599" fmla="*/ 1105662 w 4228242"/>
              <a:gd name="connsiteY599" fmla="*/ 1183795 h 2262602"/>
              <a:gd name="connsiteX600" fmla="*/ 1111853 w 4228242"/>
              <a:gd name="connsiteY600" fmla="*/ 1182557 h 2262602"/>
              <a:gd name="connsiteX601" fmla="*/ 1111187 w 4228242"/>
              <a:gd name="connsiteY601" fmla="*/ 1169222 h 2262602"/>
              <a:gd name="connsiteX602" fmla="*/ 1097185 w 4228242"/>
              <a:gd name="connsiteY602" fmla="*/ 1152839 h 2262602"/>
              <a:gd name="connsiteX603" fmla="*/ 1137095 w 4228242"/>
              <a:gd name="connsiteY603" fmla="*/ 1146171 h 2262602"/>
              <a:gd name="connsiteX604" fmla="*/ 1143286 w 4228242"/>
              <a:gd name="connsiteY604" fmla="*/ 1154458 h 2262602"/>
              <a:gd name="connsiteX605" fmla="*/ 1153001 w 4228242"/>
              <a:gd name="connsiteY605" fmla="*/ 1155601 h 2262602"/>
              <a:gd name="connsiteX606" fmla="*/ 1151192 w 4228242"/>
              <a:gd name="connsiteY606" fmla="*/ 1147028 h 2262602"/>
              <a:gd name="connsiteX607" fmla="*/ 1216914 w 4228242"/>
              <a:gd name="connsiteY607" fmla="*/ 1178556 h 2262602"/>
              <a:gd name="connsiteX608" fmla="*/ 1195578 w 4228242"/>
              <a:gd name="connsiteY608" fmla="*/ 1180652 h 2262602"/>
              <a:gd name="connsiteX609" fmla="*/ 1203389 w 4228242"/>
              <a:gd name="connsiteY609" fmla="*/ 1196082 h 2262602"/>
              <a:gd name="connsiteX610" fmla="*/ 1186910 w 4228242"/>
              <a:gd name="connsiteY610" fmla="*/ 1210274 h 2262602"/>
              <a:gd name="connsiteX611" fmla="*/ 1157383 w 4228242"/>
              <a:gd name="connsiteY611" fmla="*/ 1207417 h 2262602"/>
              <a:gd name="connsiteX612" fmla="*/ 1175480 w 4228242"/>
              <a:gd name="connsiteY612" fmla="*/ 1215037 h 2262602"/>
              <a:gd name="connsiteX613" fmla="*/ 1175957 w 4228242"/>
              <a:gd name="connsiteY613" fmla="*/ 1220561 h 2262602"/>
              <a:gd name="connsiteX614" fmla="*/ 1161288 w 4228242"/>
              <a:gd name="connsiteY614" fmla="*/ 1264567 h 2262602"/>
              <a:gd name="connsiteX615" fmla="*/ 1133285 w 4228242"/>
              <a:gd name="connsiteY615" fmla="*/ 1260090 h 2262602"/>
              <a:gd name="connsiteX616" fmla="*/ 1108805 w 4228242"/>
              <a:gd name="connsiteY616" fmla="*/ 1248470 h 2262602"/>
              <a:gd name="connsiteX617" fmla="*/ 1056704 w 4228242"/>
              <a:gd name="connsiteY617" fmla="*/ 1235897 h 2262602"/>
              <a:gd name="connsiteX618" fmla="*/ 1037653 w 4228242"/>
              <a:gd name="connsiteY618" fmla="*/ 1222657 h 2262602"/>
              <a:gd name="connsiteX619" fmla="*/ 1012889 w 4228242"/>
              <a:gd name="connsiteY619" fmla="*/ 1214275 h 2262602"/>
              <a:gd name="connsiteX620" fmla="*/ 1013555 w 4228242"/>
              <a:gd name="connsiteY620" fmla="*/ 1201321 h 2262602"/>
              <a:gd name="connsiteX621" fmla="*/ 973931 w 4228242"/>
              <a:gd name="connsiteY621" fmla="*/ 1183795 h 2262602"/>
              <a:gd name="connsiteX622" fmla="*/ 952214 w 4228242"/>
              <a:gd name="connsiteY622" fmla="*/ 1183700 h 2262602"/>
              <a:gd name="connsiteX623" fmla="*/ 953357 w 4228242"/>
              <a:gd name="connsiteY623" fmla="*/ 1176080 h 2262602"/>
              <a:gd name="connsiteX624" fmla="*/ 915067 w 4228242"/>
              <a:gd name="connsiteY624" fmla="*/ 1163316 h 2262602"/>
              <a:gd name="connsiteX625" fmla="*/ 920687 w 4228242"/>
              <a:gd name="connsiteY625" fmla="*/ 1177032 h 2262602"/>
              <a:gd name="connsiteX626" fmla="*/ 921925 w 4228242"/>
              <a:gd name="connsiteY626" fmla="*/ 1166745 h 2262602"/>
              <a:gd name="connsiteX627" fmla="*/ 938117 w 4228242"/>
              <a:gd name="connsiteY627" fmla="*/ 1194844 h 2262602"/>
              <a:gd name="connsiteX628" fmla="*/ 971455 w 4228242"/>
              <a:gd name="connsiteY628" fmla="*/ 1199035 h 2262602"/>
              <a:gd name="connsiteX629" fmla="*/ 978218 w 4228242"/>
              <a:gd name="connsiteY629" fmla="*/ 1213227 h 2262602"/>
              <a:gd name="connsiteX630" fmla="*/ 982218 w 4228242"/>
              <a:gd name="connsiteY630" fmla="*/ 1200845 h 2262602"/>
              <a:gd name="connsiteX631" fmla="*/ 1008983 w 4228242"/>
              <a:gd name="connsiteY631" fmla="*/ 1216180 h 2262602"/>
              <a:gd name="connsiteX632" fmla="*/ 997363 w 4228242"/>
              <a:gd name="connsiteY632" fmla="*/ 1219323 h 2262602"/>
              <a:gd name="connsiteX633" fmla="*/ 994601 w 4228242"/>
              <a:gd name="connsiteY633" fmla="*/ 1234563 h 2262602"/>
              <a:gd name="connsiteX634" fmla="*/ 1008317 w 4228242"/>
              <a:gd name="connsiteY634" fmla="*/ 1229134 h 2262602"/>
              <a:gd name="connsiteX635" fmla="*/ 1031653 w 4228242"/>
              <a:gd name="connsiteY635" fmla="*/ 1248851 h 2262602"/>
              <a:gd name="connsiteX636" fmla="*/ 1038511 w 4228242"/>
              <a:gd name="connsiteY636" fmla="*/ 1242278 h 2262602"/>
              <a:gd name="connsiteX637" fmla="*/ 1036892 w 4228242"/>
              <a:gd name="connsiteY637" fmla="*/ 1249803 h 2262602"/>
              <a:gd name="connsiteX638" fmla="*/ 1087184 w 4228242"/>
              <a:gd name="connsiteY638" fmla="*/ 1257423 h 2262602"/>
              <a:gd name="connsiteX639" fmla="*/ 1111187 w 4228242"/>
              <a:gd name="connsiteY639" fmla="*/ 1261709 h 2262602"/>
              <a:gd name="connsiteX640" fmla="*/ 1134237 w 4228242"/>
              <a:gd name="connsiteY640" fmla="*/ 1270472 h 2262602"/>
              <a:gd name="connsiteX641" fmla="*/ 1171194 w 4228242"/>
              <a:gd name="connsiteY641" fmla="*/ 1291332 h 2262602"/>
              <a:gd name="connsiteX642" fmla="*/ 1226725 w 4228242"/>
              <a:gd name="connsiteY642" fmla="*/ 1316097 h 2262602"/>
              <a:gd name="connsiteX643" fmla="*/ 1256633 w 4228242"/>
              <a:gd name="connsiteY643" fmla="*/ 1325622 h 2262602"/>
              <a:gd name="connsiteX644" fmla="*/ 1286351 w 4228242"/>
              <a:gd name="connsiteY644" fmla="*/ 1338671 h 2262602"/>
              <a:gd name="connsiteX645" fmla="*/ 1332167 w 4228242"/>
              <a:gd name="connsiteY645" fmla="*/ 1350006 h 2262602"/>
              <a:gd name="connsiteX646" fmla="*/ 1340453 w 4228242"/>
              <a:gd name="connsiteY646" fmla="*/ 1350292 h 2262602"/>
              <a:gd name="connsiteX647" fmla="*/ 1313974 w 4228242"/>
              <a:gd name="connsiteY647" fmla="*/ 1359722 h 2262602"/>
              <a:gd name="connsiteX648" fmla="*/ 1304068 w 4228242"/>
              <a:gd name="connsiteY648" fmla="*/ 1380772 h 2262602"/>
              <a:gd name="connsiteX649" fmla="*/ 1273874 w 4228242"/>
              <a:gd name="connsiteY649" fmla="*/ 1376390 h 2262602"/>
              <a:gd name="connsiteX650" fmla="*/ 1259967 w 4228242"/>
              <a:gd name="connsiteY650" fmla="*/ 1374009 h 2262602"/>
              <a:gd name="connsiteX651" fmla="*/ 1245775 w 4228242"/>
              <a:gd name="connsiteY651" fmla="*/ 1373723 h 2262602"/>
              <a:gd name="connsiteX652" fmla="*/ 1237583 w 4228242"/>
              <a:gd name="connsiteY652" fmla="*/ 1363055 h 2262602"/>
              <a:gd name="connsiteX653" fmla="*/ 1213390 w 4228242"/>
              <a:gd name="connsiteY653" fmla="*/ 1352578 h 2262602"/>
              <a:gd name="connsiteX654" fmla="*/ 1195197 w 4228242"/>
              <a:gd name="connsiteY654" fmla="*/ 1360198 h 2262602"/>
              <a:gd name="connsiteX655" fmla="*/ 1182243 w 4228242"/>
              <a:gd name="connsiteY655" fmla="*/ 1345148 h 2262602"/>
              <a:gd name="connsiteX656" fmla="*/ 1170051 w 4228242"/>
              <a:gd name="connsiteY656" fmla="*/ 1346863 h 2262602"/>
              <a:gd name="connsiteX657" fmla="*/ 1173290 w 4228242"/>
              <a:gd name="connsiteY657" fmla="*/ 1342386 h 2262602"/>
              <a:gd name="connsiteX658" fmla="*/ 1158716 w 4228242"/>
              <a:gd name="connsiteY658" fmla="*/ 1346482 h 2262602"/>
              <a:gd name="connsiteX659" fmla="*/ 1159193 w 4228242"/>
              <a:gd name="connsiteY659" fmla="*/ 1338576 h 2262602"/>
              <a:gd name="connsiteX660" fmla="*/ 1135190 w 4228242"/>
              <a:gd name="connsiteY660" fmla="*/ 1342672 h 2262602"/>
              <a:gd name="connsiteX661" fmla="*/ 1136999 w 4228242"/>
              <a:gd name="connsiteY661" fmla="*/ 1329813 h 2262602"/>
              <a:gd name="connsiteX662" fmla="*/ 1122998 w 4228242"/>
              <a:gd name="connsiteY662" fmla="*/ 1339243 h 2262602"/>
              <a:gd name="connsiteX663" fmla="*/ 1108805 w 4228242"/>
              <a:gd name="connsiteY663" fmla="*/ 1322003 h 2262602"/>
              <a:gd name="connsiteX664" fmla="*/ 1097471 w 4228242"/>
              <a:gd name="connsiteY664" fmla="*/ 1322669 h 2262602"/>
              <a:gd name="connsiteX665" fmla="*/ 1084802 w 4228242"/>
              <a:gd name="connsiteY665" fmla="*/ 1323336 h 2262602"/>
              <a:gd name="connsiteX666" fmla="*/ 1062895 w 4228242"/>
              <a:gd name="connsiteY666" fmla="*/ 1321622 h 2262602"/>
              <a:gd name="connsiteX667" fmla="*/ 1062800 w 4228242"/>
              <a:gd name="connsiteY667" fmla="*/ 1329527 h 2262602"/>
              <a:gd name="connsiteX668" fmla="*/ 1037749 w 4228242"/>
              <a:gd name="connsiteY668" fmla="*/ 1329146 h 2262602"/>
              <a:gd name="connsiteX669" fmla="*/ 1040606 w 4228242"/>
              <a:gd name="connsiteY669" fmla="*/ 1324479 h 2262602"/>
              <a:gd name="connsiteX670" fmla="*/ 993458 w 4228242"/>
              <a:gd name="connsiteY670" fmla="*/ 1315240 h 2262602"/>
              <a:gd name="connsiteX671" fmla="*/ 986504 w 4228242"/>
              <a:gd name="connsiteY671" fmla="*/ 1324384 h 2262602"/>
              <a:gd name="connsiteX672" fmla="*/ 977741 w 4228242"/>
              <a:gd name="connsiteY672" fmla="*/ 1325432 h 2262602"/>
              <a:gd name="connsiteX673" fmla="*/ 972979 w 4228242"/>
              <a:gd name="connsiteY673" fmla="*/ 1314097 h 2262602"/>
              <a:gd name="connsiteX674" fmla="*/ 961263 w 4228242"/>
              <a:gd name="connsiteY674" fmla="*/ 1322384 h 2262602"/>
              <a:gd name="connsiteX675" fmla="*/ 959644 w 4228242"/>
              <a:gd name="connsiteY675" fmla="*/ 1311620 h 2262602"/>
              <a:gd name="connsiteX676" fmla="*/ 965930 w 4228242"/>
              <a:gd name="connsiteY676" fmla="*/ 1304953 h 2262602"/>
              <a:gd name="connsiteX677" fmla="*/ 950976 w 4228242"/>
              <a:gd name="connsiteY677" fmla="*/ 1323146 h 2262602"/>
              <a:gd name="connsiteX678" fmla="*/ 964406 w 4228242"/>
              <a:gd name="connsiteY678" fmla="*/ 1333433 h 2262602"/>
              <a:gd name="connsiteX679" fmla="*/ 988886 w 4228242"/>
              <a:gd name="connsiteY679" fmla="*/ 1337814 h 2262602"/>
              <a:gd name="connsiteX680" fmla="*/ 984599 w 4228242"/>
              <a:gd name="connsiteY680" fmla="*/ 1342291 h 2262602"/>
              <a:gd name="connsiteX681" fmla="*/ 984409 w 4228242"/>
              <a:gd name="connsiteY681" fmla="*/ 1334480 h 2262602"/>
              <a:gd name="connsiteX682" fmla="*/ 950786 w 4228242"/>
              <a:gd name="connsiteY682" fmla="*/ 1333623 h 2262602"/>
              <a:gd name="connsiteX683" fmla="*/ 944690 w 4228242"/>
              <a:gd name="connsiteY683" fmla="*/ 1350959 h 2262602"/>
              <a:gd name="connsiteX684" fmla="*/ 981647 w 4228242"/>
              <a:gd name="connsiteY684" fmla="*/ 1357531 h 2262602"/>
              <a:gd name="connsiteX685" fmla="*/ 990124 w 4228242"/>
              <a:gd name="connsiteY685" fmla="*/ 1348577 h 2262602"/>
              <a:gd name="connsiteX686" fmla="*/ 1003173 w 4228242"/>
              <a:gd name="connsiteY686" fmla="*/ 1358674 h 2262602"/>
              <a:gd name="connsiteX687" fmla="*/ 1003078 w 4228242"/>
              <a:gd name="connsiteY687" fmla="*/ 1350863 h 2262602"/>
              <a:gd name="connsiteX688" fmla="*/ 1013460 w 4228242"/>
              <a:gd name="connsiteY688" fmla="*/ 1360960 h 2262602"/>
              <a:gd name="connsiteX689" fmla="*/ 1027271 w 4228242"/>
              <a:gd name="connsiteY689" fmla="*/ 1366389 h 2262602"/>
              <a:gd name="connsiteX690" fmla="*/ 1012317 w 4228242"/>
              <a:gd name="connsiteY690" fmla="*/ 1370866 h 2262602"/>
              <a:gd name="connsiteX691" fmla="*/ 1029462 w 4228242"/>
              <a:gd name="connsiteY691" fmla="*/ 1372199 h 2262602"/>
              <a:gd name="connsiteX692" fmla="*/ 1027748 w 4228242"/>
              <a:gd name="connsiteY692" fmla="*/ 1379724 h 2262602"/>
              <a:gd name="connsiteX693" fmla="*/ 1055846 w 4228242"/>
              <a:gd name="connsiteY693" fmla="*/ 1386011 h 2262602"/>
              <a:gd name="connsiteX694" fmla="*/ 1087469 w 4228242"/>
              <a:gd name="connsiteY694" fmla="*/ 1393631 h 2262602"/>
              <a:gd name="connsiteX695" fmla="*/ 1087184 w 4228242"/>
              <a:gd name="connsiteY695" fmla="*/ 1401536 h 2262602"/>
              <a:gd name="connsiteX696" fmla="*/ 1140238 w 4228242"/>
              <a:gd name="connsiteY696" fmla="*/ 1413443 h 2262602"/>
              <a:gd name="connsiteX697" fmla="*/ 1126236 w 4228242"/>
              <a:gd name="connsiteY697" fmla="*/ 1417634 h 2262602"/>
              <a:gd name="connsiteX698" fmla="*/ 1140619 w 4228242"/>
              <a:gd name="connsiteY698" fmla="*/ 1424206 h 2262602"/>
              <a:gd name="connsiteX699" fmla="*/ 1139095 w 4228242"/>
              <a:gd name="connsiteY699" fmla="*/ 1429159 h 2262602"/>
              <a:gd name="connsiteX700" fmla="*/ 1160621 w 4228242"/>
              <a:gd name="connsiteY700" fmla="*/ 1419443 h 2262602"/>
              <a:gd name="connsiteX701" fmla="*/ 1182338 w 4228242"/>
              <a:gd name="connsiteY701" fmla="*/ 1434588 h 2262602"/>
              <a:gd name="connsiteX702" fmla="*/ 1201960 w 4228242"/>
              <a:gd name="connsiteY702" fmla="*/ 1432778 h 2262602"/>
              <a:gd name="connsiteX703" fmla="*/ 1221010 w 4228242"/>
              <a:gd name="connsiteY703" fmla="*/ 1444208 h 2262602"/>
              <a:gd name="connsiteX704" fmla="*/ 1208151 w 4228242"/>
              <a:gd name="connsiteY704" fmla="*/ 1448209 h 2262602"/>
              <a:gd name="connsiteX705" fmla="*/ 1210818 w 4228242"/>
              <a:gd name="connsiteY705" fmla="*/ 1462592 h 2262602"/>
              <a:gd name="connsiteX706" fmla="*/ 1222820 w 4228242"/>
              <a:gd name="connsiteY706" fmla="*/ 1471736 h 2262602"/>
              <a:gd name="connsiteX707" fmla="*/ 1216819 w 4228242"/>
              <a:gd name="connsiteY707" fmla="*/ 1456400 h 2262602"/>
              <a:gd name="connsiteX708" fmla="*/ 1222820 w 4228242"/>
              <a:gd name="connsiteY708" fmla="*/ 1455543 h 2262602"/>
              <a:gd name="connsiteX709" fmla="*/ 1231487 w 4228242"/>
              <a:gd name="connsiteY709" fmla="*/ 1463830 h 2262602"/>
              <a:gd name="connsiteX710" fmla="*/ 1229773 w 4228242"/>
              <a:gd name="connsiteY710" fmla="*/ 1474117 h 2262602"/>
              <a:gd name="connsiteX711" fmla="*/ 1166717 w 4228242"/>
              <a:gd name="connsiteY711" fmla="*/ 1453829 h 2262602"/>
              <a:gd name="connsiteX712" fmla="*/ 1143191 w 4228242"/>
              <a:gd name="connsiteY712" fmla="*/ 1446494 h 2262602"/>
              <a:gd name="connsiteX713" fmla="*/ 1118235 w 4228242"/>
              <a:gd name="connsiteY713" fmla="*/ 1444780 h 2262602"/>
              <a:gd name="connsiteX714" fmla="*/ 1115473 w 4228242"/>
              <a:gd name="connsiteY714" fmla="*/ 1436017 h 2262602"/>
              <a:gd name="connsiteX715" fmla="*/ 1085279 w 4228242"/>
              <a:gd name="connsiteY715" fmla="*/ 1423158 h 2262602"/>
              <a:gd name="connsiteX716" fmla="*/ 1070991 w 4228242"/>
              <a:gd name="connsiteY716" fmla="*/ 1416395 h 2262602"/>
              <a:gd name="connsiteX717" fmla="*/ 1055942 w 4228242"/>
              <a:gd name="connsiteY717" fmla="*/ 1420301 h 2262602"/>
              <a:gd name="connsiteX718" fmla="*/ 1065943 w 4228242"/>
              <a:gd name="connsiteY718" fmla="*/ 1427730 h 2262602"/>
              <a:gd name="connsiteX719" fmla="*/ 1045845 w 4228242"/>
              <a:gd name="connsiteY719" fmla="*/ 1412776 h 2262602"/>
              <a:gd name="connsiteX720" fmla="*/ 1032320 w 4228242"/>
              <a:gd name="connsiteY720" fmla="*/ 1412395 h 2262602"/>
              <a:gd name="connsiteX721" fmla="*/ 1038606 w 4228242"/>
              <a:gd name="connsiteY721" fmla="*/ 1421729 h 2262602"/>
              <a:gd name="connsiteX722" fmla="*/ 1011269 w 4228242"/>
              <a:gd name="connsiteY722" fmla="*/ 1407632 h 2262602"/>
              <a:gd name="connsiteX723" fmla="*/ 1000506 w 4228242"/>
              <a:gd name="connsiteY723" fmla="*/ 1405442 h 2262602"/>
              <a:gd name="connsiteX724" fmla="*/ 990695 w 4228242"/>
              <a:gd name="connsiteY724" fmla="*/ 1404108 h 2262602"/>
              <a:gd name="connsiteX725" fmla="*/ 972788 w 4228242"/>
              <a:gd name="connsiteY725" fmla="*/ 1400870 h 2262602"/>
              <a:gd name="connsiteX726" fmla="*/ 944023 w 4228242"/>
              <a:gd name="connsiteY726" fmla="*/ 1384772 h 2262602"/>
              <a:gd name="connsiteX727" fmla="*/ 938689 w 4228242"/>
              <a:gd name="connsiteY727" fmla="*/ 1378772 h 2262602"/>
              <a:gd name="connsiteX728" fmla="*/ 935069 w 4228242"/>
              <a:gd name="connsiteY728" fmla="*/ 1391249 h 2262602"/>
              <a:gd name="connsiteX729" fmla="*/ 931640 w 4228242"/>
              <a:gd name="connsiteY729" fmla="*/ 1393440 h 2262602"/>
              <a:gd name="connsiteX730" fmla="*/ 923830 w 4228242"/>
              <a:gd name="connsiteY730" fmla="*/ 1384772 h 2262602"/>
              <a:gd name="connsiteX731" fmla="*/ 908114 w 4228242"/>
              <a:gd name="connsiteY731" fmla="*/ 1388011 h 2262602"/>
              <a:gd name="connsiteX732" fmla="*/ 891159 w 4228242"/>
              <a:gd name="connsiteY732" fmla="*/ 1378010 h 2262602"/>
              <a:gd name="connsiteX733" fmla="*/ 872490 w 4228242"/>
              <a:gd name="connsiteY733" fmla="*/ 1373533 h 2262602"/>
              <a:gd name="connsiteX734" fmla="*/ 853154 w 4228242"/>
              <a:gd name="connsiteY734" fmla="*/ 1368485 h 2262602"/>
              <a:gd name="connsiteX735" fmla="*/ 834676 w 4228242"/>
              <a:gd name="connsiteY735" fmla="*/ 1364103 h 2262602"/>
              <a:gd name="connsiteX736" fmla="*/ 819531 w 4228242"/>
              <a:gd name="connsiteY736" fmla="*/ 1363341 h 2262602"/>
              <a:gd name="connsiteX737" fmla="*/ 835057 w 4228242"/>
              <a:gd name="connsiteY737" fmla="*/ 1368199 h 2262602"/>
              <a:gd name="connsiteX738" fmla="*/ 849154 w 4228242"/>
              <a:gd name="connsiteY738" fmla="*/ 1377438 h 2262602"/>
              <a:gd name="connsiteX739" fmla="*/ 877253 w 4228242"/>
              <a:gd name="connsiteY739" fmla="*/ 1377724 h 2262602"/>
              <a:gd name="connsiteX740" fmla="*/ 884492 w 4228242"/>
              <a:gd name="connsiteY740" fmla="*/ 1379915 h 2262602"/>
              <a:gd name="connsiteX741" fmla="*/ 892016 w 4228242"/>
              <a:gd name="connsiteY741" fmla="*/ 1382582 h 2262602"/>
              <a:gd name="connsiteX742" fmla="*/ 906971 w 4228242"/>
              <a:gd name="connsiteY742" fmla="*/ 1385439 h 2262602"/>
              <a:gd name="connsiteX743" fmla="*/ 908209 w 4228242"/>
              <a:gd name="connsiteY743" fmla="*/ 1398584 h 2262602"/>
              <a:gd name="connsiteX744" fmla="*/ 899827 w 4228242"/>
              <a:gd name="connsiteY744" fmla="*/ 1405346 h 2262602"/>
              <a:gd name="connsiteX745" fmla="*/ 929926 w 4228242"/>
              <a:gd name="connsiteY745" fmla="*/ 1414205 h 2262602"/>
              <a:gd name="connsiteX746" fmla="*/ 939260 w 4228242"/>
              <a:gd name="connsiteY746" fmla="*/ 1412871 h 2262602"/>
              <a:gd name="connsiteX747" fmla="*/ 978694 w 4228242"/>
              <a:gd name="connsiteY747" fmla="*/ 1406870 h 2262602"/>
              <a:gd name="connsiteX748" fmla="*/ 968407 w 4228242"/>
              <a:gd name="connsiteY748" fmla="*/ 1410299 h 2262602"/>
              <a:gd name="connsiteX749" fmla="*/ 976217 w 4228242"/>
              <a:gd name="connsiteY749" fmla="*/ 1419539 h 2262602"/>
              <a:gd name="connsiteX750" fmla="*/ 966502 w 4228242"/>
              <a:gd name="connsiteY750" fmla="*/ 1420491 h 2262602"/>
              <a:gd name="connsiteX751" fmla="*/ 975741 w 4228242"/>
              <a:gd name="connsiteY751" fmla="*/ 1437731 h 2262602"/>
              <a:gd name="connsiteX752" fmla="*/ 982409 w 4228242"/>
              <a:gd name="connsiteY752" fmla="*/ 1428397 h 2262602"/>
              <a:gd name="connsiteX753" fmla="*/ 984980 w 4228242"/>
              <a:gd name="connsiteY753" fmla="*/ 1431445 h 2262602"/>
              <a:gd name="connsiteX754" fmla="*/ 976789 w 4228242"/>
              <a:gd name="connsiteY754" fmla="*/ 1448304 h 2262602"/>
              <a:gd name="connsiteX755" fmla="*/ 985933 w 4228242"/>
              <a:gd name="connsiteY755" fmla="*/ 1442018 h 2262602"/>
              <a:gd name="connsiteX756" fmla="*/ 982790 w 4228242"/>
              <a:gd name="connsiteY756" fmla="*/ 1457067 h 2262602"/>
              <a:gd name="connsiteX757" fmla="*/ 998506 w 4228242"/>
              <a:gd name="connsiteY757" fmla="*/ 1465544 h 2262602"/>
              <a:gd name="connsiteX758" fmla="*/ 996506 w 4228242"/>
              <a:gd name="connsiteY758" fmla="*/ 1459829 h 2262602"/>
              <a:gd name="connsiteX759" fmla="*/ 1004316 w 4228242"/>
              <a:gd name="connsiteY759" fmla="*/ 1461639 h 2262602"/>
              <a:gd name="connsiteX760" fmla="*/ 999077 w 4228242"/>
              <a:gd name="connsiteY760" fmla="*/ 1463068 h 2262602"/>
              <a:gd name="connsiteX761" fmla="*/ 1024128 w 4228242"/>
              <a:gd name="connsiteY761" fmla="*/ 1481927 h 2262602"/>
              <a:gd name="connsiteX762" fmla="*/ 1028128 w 4228242"/>
              <a:gd name="connsiteY762" fmla="*/ 1472307 h 2262602"/>
              <a:gd name="connsiteX763" fmla="*/ 1039654 w 4228242"/>
              <a:gd name="connsiteY763" fmla="*/ 1485356 h 2262602"/>
              <a:gd name="connsiteX764" fmla="*/ 1044416 w 4228242"/>
              <a:gd name="connsiteY764" fmla="*/ 1473260 h 2262602"/>
              <a:gd name="connsiteX765" fmla="*/ 1053941 w 4228242"/>
              <a:gd name="connsiteY765" fmla="*/ 1475165 h 2262602"/>
              <a:gd name="connsiteX766" fmla="*/ 1056608 w 4228242"/>
              <a:gd name="connsiteY766" fmla="*/ 1484023 h 2262602"/>
              <a:gd name="connsiteX767" fmla="*/ 1047369 w 4228242"/>
              <a:gd name="connsiteY767" fmla="*/ 1487071 h 2262602"/>
              <a:gd name="connsiteX768" fmla="*/ 1069181 w 4228242"/>
              <a:gd name="connsiteY768" fmla="*/ 1482213 h 2262602"/>
              <a:gd name="connsiteX769" fmla="*/ 1069943 w 4228242"/>
              <a:gd name="connsiteY769" fmla="*/ 1498406 h 2262602"/>
              <a:gd name="connsiteX770" fmla="*/ 1075849 w 4228242"/>
              <a:gd name="connsiteY770" fmla="*/ 1489357 h 2262602"/>
              <a:gd name="connsiteX771" fmla="*/ 1085660 w 4228242"/>
              <a:gd name="connsiteY771" fmla="*/ 1497358 h 2262602"/>
              <a:gd name="connsiteX772" fmla="*/ 1102614 w 4228242"/>
              <a:gd name="connsiteY772" fmla="*/ 1504597 h 2262602"/>
              <a:gd name="connsiteX773" fmla="*/ 1107186 w 4228242"/>
              <a:gd name="connsiteY773" fmla="*/ 1495167 h 2262602"/>
              <a:gd name="connsiteX774" fmla="*/ 1125760 w 4228242"/>
              <a:gd name="connsiteY774" fmla="*/ 1504025 h 2262602"/>
              <a:gd name="connsiteX775" fmla="*/ 1144905 w 4228242"/>
              <a:gd name="connsiteY775" fmla="*/ 1509836 h 2262602"/>
              <a:gd name="connsiteX776" fmla="*/ 1181100 w 4228242"/>
              <a:gd name="connsiteY776" fmla="*/ 1523266 h 2262602"/>
              <a:gd name="connsiteX777" fmla="*/ 1183577 w 4228242"/>
              <a:gd name="connsiteY777" fmla="*/ 1515932 h 2262602"/>
              <a:gd name="connsiteX778" fmla="*/ 1207675 w 4228242"/>
              <a:gd name="connsiteY778" fmla="*/ 1520789 h 2262602"/>
              <a:gd name="connsiteX779" fmla="*/ 1203389 w 4228242"/>
              <a:gd name="connsiteY779" fmla="*/ 1527552 h 2262602"/>
              <a:gd name="connsiteX780" fmla="*/ 1223486 w 4228242"/>
              <a:gd name="connsiteY780" fmla="*/ 1540316 h 2262602"/>
              <a:gd name="connsiteX781" fmla="*/ 1202246 w 4228242"/>
              <a:gd name="connsiteY781" fmla="*/ 1551746 h 2262602"/>
              <a:gd name="connsiteX782" fmla="*/ 1238631 w 4228242"/>
              <a:gd name="connsiteY782" fmla="*/ 1545935 h 2262602"/>
              <a:gd name="connsiteX783" fmla="*/ 1242251 w 4228242"/>
              <a:gd name="connsiteY783" fmla="*/ 1536315 h 2262602"/>
              <a:gd name="connsiteX784" fmla="*/ 1253300 w 4228242"/>
              <a:gd name="connsiteY784" fmla="*/ 1537649 h 2262602"/>
              <a:gd name="connsiteX785" fmla="*/ 1257205 w 4228242"/>
              <a:gd name="connsiteY785" fmla="*/ 1552793 h 2262602"/>
              <a:gd name="connsiteX786" fmla="*/ 1277588 w 4228242"/>
              <a:gd name="connsiteY786" fmla="*/ 1558413 h 2262602"/>
              <a:gd name="connsiteX787" fmla="*/ 1299020 w 4228242"/>
              <a:gd name="connsiteY787" fmla="*/ 1559937 h 2262602"/>
              <a:gd name="connsiteX788" fmla="*/ 1390364 w 4228242"/>
              <a:gd name="connsiteY788" fmla="*/ 1591655 h 2262602"/>
              <a:gd name="connsiteX789" fmla="*/ 1393793 w 4228242"/>
              <a:gd name="connsiteY789" fmla="*/ 1607372 h 2262602"/>
              <a:gd name="connsiteX790" fmla="*/ 1418368 w 4228242"/>
              <a:gd name="connsiteY790" fmla="*/ 1612896 h 2262602"/>
              <a:gd name="connsiteX791" fmla="*/ 1417034 w 4228242"/>
              <a:gd name="connsiteY791" fmla="*/ 1606610 h 2262602"/>
              <a:gd name="connsiteX792" fmla="*/ 1430274 w 4228242"/>
              <a:gd name="connsiteY792" fmla="*/ 1609753 h 2262602"/>
              <a:gd name="connsiteX793" fmla="*/ 1430560 w 4228242"/>
              <a:gd name="connsiteY793" fmla="*/ 1618325 h 2262602"/>
              <a:gd name="connsiteX794" fmla="*/ 1457135 w 4228242"/>
              <a:gd name="connsiteY794" fmla="*/ 1633089 h 2262602"/>
              <a:gd name="connsiteX795" fmla="*/ 1456944 w 4228242"/>
              <a:gd name="connsiteY795" fmla="*/ 1624517 h 2262602"/>
              <a:gd name="connsiteX796" fmla="*/ 1473327 w 4228242"/>
              <a:gd name="connsiteY796" fmla="*/ 1643186 h 2262602"/>
              <a:gd name="connsiteX797" fmla="*/ 1465802 w 4228242"/>
              <a:gd name="connsiteY797" fmla="*/ 1636994 h 2262602"/>
              <a:gd name="connsiteX798" fmla="*/ 1465993 w 4228242"/>
              <a:gd name="connsiteY798" fmla="*/ 1645472 h 2262602"/>
              <a:gd name="connsiteX799" fmla="*/ 1484471 w 4228242"/>
              <a:gd name="connsiteY799" fmla="*/ 1645281 h 2262602"/>
              <a:gd name="connsiteX800" fmla="*/ 1501521 w 4228242"/>
              <a:gd name="connsiteY800" fmla="*/ 1650996 h 2262602"/>
              <a:gd name="connsiteX801" fmla="*/ 1526667 w 4228242"/>
              <a:gd name="connsiteY801" fmla="*/ 1666141 h 2262602"/>
              <a:gd name="connsiteX802" fmla="*/ 1538859 w 4228242"/>
              <a:gd name="connsiteY802" fmla="*/ 1663474 h 2262602"/>
              <a:gd name="connsiteX803" fmla="*/ 1554575 w 4228242"/>
              <a:gd name="connsiteY803" fmla="*/ 1679762 h 2262602"/>
              <a:gd name="connsiteX804" fmla="*/ 1561529 w 4228242"/>
              <a:gd name="connsiteY804" fmla="*/ 1683191 h 2262602"/>
              <a:gd name="connsiteX805" fmla="*/ 1583627 w 4228242"/>
              <a:gd name="connsiteY805" fmla="*/ 1699669 h 2262602"/>
              <a:gd name="connsiteX806" fmla="*/ 1571339 w 4228242"/>
              <a:gd name="connsiteY806" fmla="*/ 1702241 h 2262602"/>
              <a:gd name="connsiteX807" fmla="*/ 1585246 w 4228242"/>
              <a:gd name="connsiteY807" fmla="*/ 1709099 h 2262602"/>
              <a:gd name="connsiteX808" fmla="*/ 1602486 w 4228242"/>
              <a:gd name="connsiteY808" fmla="*/ 1712051 h 2262602"/>
              <a:gd name="connsiteX809" fmla="*/ 1589151 w 4228242"/>
              <a:gd name="connsiteY809" fmla="*/ 1710527 h 2262602"/>
              <a:gd name="connsiteX810" fmla="*/ 1585913 w 4228242"/>
              <a:gd name="connsiteY810" fmla="*/ 1710432 h 2262602"/>
              <a:gd name="connsiteX811" fmla="*/ 1583246 w 4228242"/>
              <a:gd name="connsiteY811" fmla="*/ 1711004 h 2262602"/>
              <a:gd name="connsiteX812" fmla="*/ 1578197 w 4228242"/>
              <a:gd name="connsiteY812" fmla="*/ 1714242 h 2262602"/>
              <a:gd name="connsiteX813" fmla="*/ 1583436 w 4228242"/>
              <a:gd name="connsiteY813" fmla="*/ 1714814 h 2262602"/>
              <a:gd name="connsiteX814" fmla="*/ 1590485 w 4228242"/>
              <a:gd name="connsiteY814" fmla="*/ 1716147 h 2262602"/>
              <a:gd name="connsiteX815" fmla="*/ 1604105 w 4228242"/>
              <a:gd name="connsiteY815" fmla="*/ 1720243 h 2262602"/>
              <a:gd name="connsiteX816" fmla="*/ 1610392 w 4228242"/>
              <a:gd name="connsiteY816" fmla="*/ 1739198 h 2262602"/>
              <a:gd name="connsiteX817" fmla="*/ 1614678 w 4228242"/>
              <a:gd name="connsiteY817" fmla="*/ 1741388 h 2262602"/>
              <a:gd name="connsiteX818" fmla="*/ 1593437 w 4228242"/>
              <a:gd name="connsiteY818" fmla="*/ 1750818 h 2262602"/>
              <a:gd name="connsiteX819" fmla="*/ 1677448 w 4228242"/>
              <a:gd name="connsiteY819" fmla="*/ 1773297 h 2262602"/>
              <a:gd name="connsiteX820" fmla="*/ 1670685 w 4228242"/>
              <a:gd name="connsiteY820" fmla="*/ 1781393 h 2262602"/>
              <a:gd name="connsiteX821" fmla="*/ 1688211 w 4228242"/>
              <a:gd name="connsiteY821" fmla="*/ 1784537 h 2262602"/>
              <a:gd name="connsiteX822" fmla="*/ 1685735 w 4228242"/>
              <a:gd name="connsiteY822" fmla="*/ 1794824 h 2262602"/>
              <a:gd name="connsiteX823" fmla="*/ 1703356 w 4228242"/>
              <a:gd name="connsiteY823" fmla="*/ 1797872 h 2262602"/>
              <a:gd name="connsiteX824" fmla="*/ 1693831 w 4228242"/>
              <a:gd name="connsiteY824" fmla="*/ 1778726 h 2262602"/>
              <a:gd name="connsiteX825" fmla="*/ 1726597 w 4228242"/>
              <a:gd name="connsiteY825" fmla="*/ 1800634 h 2262602"/>
              <a:gd name="connsiteX826" fmla="*/ 1708880 w 4228242"/>
              <a:gd name="connsiteY826" fmla="*/ 1797681 h 2262602"/>
              <a:gd name="connsiteX827" fmla="*/ 1710785 w 4228242"/>
              <a:gd name="connsiteY827" fmla="*/ 1815779 h 2262602"/>
              <a:gd name="connsiteX828" fmla="*/ 1717548 w 4228242"/>
              <a:gd name="connsiteY828" fmla="*/ 1807682 h 2262602"/>
              <a:gd name="connsiteX829" fmla="*/ 1750314 w 4228242"/>
              <a:gd name="connsiteY829" fmla="*/ 1841020 h 2262602"/>
              <a:gd name="connsiteX830" fmla="*/ 1752695 w 4228242"/>
              <a:gd name="connsiteY830" fmla="*/ 1825018 h 2262602"/>
              <a:gd name="connsiteX831" fmla="*/ 1764792 w 4228242"/>
              <a:gd name="connsiteY831" fmla="*/ 1833781 h 2262602"/>
              <a:gd name="connsiteX832" fmla="*/ 1755839 w 4228242"/>
              <a:gd name="connsiteY832" fmla="*/ 1846544 h 2262602"/>
              <a:gd name="connsiteX833" fmla="*/ 1768031 w 4228242"/>
              <a:gd name="connsiteY833" fmla="*/ 1843973 h 2262602"/>
              <a:gd name="connsiteX834" fmla="*/ 1775651 w 4228242"/>
              <a:gd name="connsiteY834" fmla="*/ 1861975 h 2262602"/>
              <a:gd name="connsiteX835" fmla="*/ 1784509 w 4228242"/>
              <a:gd name="connsiteY835" fmla="*/ 1871976 h 2262602"/>
              <a:gd name="connsiteX836" fmla="*/ 1807845 w 4228242"/>
              <a:gd name="connsiteY836" fmla="*/ 1868928 h 2262602"/>
              <a:gd name="connsiteX837" fmla="*/ 1803368 w 4228242"/>
              <a:gd name="connsiteY837" fmla="*/ 1878167 h 2262602"/>
              <a:gd name="connsiteX838" fmla="*/ 1817942 w 4228242"/>
              <a:gd name="connsiteY838" fmla="*/ 1887883 h 2262602"/>
              <a:gd name="connsiteX839" fmla="*/ 1831372 w 4228242"/>
              <a:gd name="connsiteY839" fmla="*/ 1882835 h 2262602"/>
              <a:gd name="connsiteX840" fmla="*/ 1830324 w 4228242"/>
              <a:gd name="connsiteY840" fmla="*/ 1890836 h 2262602"/>
              <a:gd name="connsiteX841" fmla="*/ 1882807 w 4228242"/>
              <a:gd name="connsiteY841" fmla="*/ 1895693 h 2262602"/>
              <a:gd name="connsiteX842" fmla="*/ 1905095 w 4228242"/>
              <a:gd name="connsiteY842" fmla="*/ 1900551 h 2262602"/>
              <a:gd name="connsiteX843" fmla="*/ 1909477 w 4228242"/>
              <a:gd name="connsiteY843" fmla="*/ 1891217 h 2262602"/>
              <a:gd name="connsiteX844" fmla="*/ 1928622 w 4228242"/>
              <a:gd name="connsiteY844" fmla="*/ 1902932 h 2262602"/>
              <a:gd name="connsiteX845" fmla="*/ 1918716 w 4228242"/>
              <a:gd name="connsiteY845" fmla="*/ 1912553 h 2262602"/>
              <a:gd name="connsiteX846" fmla="*/ 1933385 w 4228242"/>
              <a:gd name="connsiteY846" fmla="*/ 1916363 h 2262602"/>
              <a:gd name="connsiteX847" fmla="*/ 1929765 w 4228242"/>
              <a:gd name="connsiteY847" fmla="*/ 1906266 h 2262602"/>
              <a:gd name="connsiteX848" fmla="*/ 1944434 w 4228242"/>
              <a:gd name="connsiteY848" fmla="*/ 1910076 h 2262602"/>
              <a:gd name="connsiteX849" fmla="*/ 1941195 w 4228242"/>
              <a:gd name="connsiteY849" fmla="*/ 1917125 h 2262602"/>
              <a:gd name="connsiteX850" fmla="*/ 2001012 w 4228242"/>
              <a:gd name="connsiteY850" fmla="*/ 1930079 h 2262602"/>
              <a:gd name="connsiteX851" fmla="*/ 2006918 w 4228242"/>
              <a:gd name="connsiteY851" fmla="*/ 1941223 h 2262602"/>
              <a:gd name="connsiteX852" fmla="*/ 2007775 w 4228242"/>
              <a:gd name="connsiteY852" fmla="*/ 1933127 h 2262602"/>
              <a:gd name="connsiteX853" fmla="*/ 2025968 w 4228242"/>
              <a:gd name="connsiteY853" fmla="*/ 1941318 h 2262602"/>
              <a:gd name="connsiteX854" fmla="*/ 2044541 w 4228242"/>
              <a:gd name="connsiteY854" fmla="*/ 1955129 h 2262602"/>
              <a:gd name="connsiteX855" fmla="*/ 2047685 w 4228242"/>
              <a:gd name="connsiteY855" fmla="*/ 1948081 h 2262602"/>
              <a:gd name="connsiteX856" fmla="*/ 2049209 w 4228242"/>
              <a:gd name="connsiteY856" fmla="*/ 1957130 h 2262602"/>
              <a:gd name="connsiteX857" fmla="*/ 2063877 w 4228242"/>
              <a:gd name="connsiteY857" fmla="*/ 1955034 h 2262602"/>
              <a:gd name="connsiteX858" fmla="*/ 2076736 w 4228242"/>
              <a:gd name="connsiteY858" fmla="*/ 1963321 h 2262602"/>
              <a:gd name="connsiteX859" fmla="*/ 2073116 w 4228242"/>
              <a:gd name="connsiteY859" fmla="*/ 1958939 h 2262602"/>
              <a:gd name="connsiteX860" fmla="*/ 2093881 w 4228242"/>
              <a:gd name="connsiteY860" fmla="*/ 1967893 h 2262602"/>
              <a:gd name="connsiteX861" fmla="*/ 2082641 w 4228242"/>
              <a:gd name="connsiteY861" fmla="*/ 1968655 h 2262602"/>
              <a:gd name="connsiteX862" fmla="*/ 2103120 w 4228242"/>
              <a:gd name="connsiteY862" fmla="*/ 1971893 h 2262602"/>
              <a:gd name="connsiteX863" fmla="*/ 2125504 w 4228242"/>
              <a:gd name="connsiteY863" fmla="*/ 1989896 h 2262602"/>
              <a:gd name="connsiteX864" fmla="*/ 2082832 w 4228242"/>
              <a:gd name="connsiteY864" fmla="*/ 1974370 h 2262602"/>
              <a:gd name="connsiteX865" fmla="*/ 2060258 w 4228242"/>
              <a:gd name="connsiteY865" fmla="*/ 1975799 h 2262602"/>
              <a:gd name="connsiteX866" fmla="*/ 2051495 w 4228242"/>
              <a:gd name="connsiteY866" fmla="*/ 1983228 h 2262602"/>
              <a:gd name="connsiteX867" fmla="*/ 2062829 w 4228242"/>
              <a:gd name="connsiteY867" fmla="*/ 1982561 h 2262602"/>
              <a:gd name="connsiteX868" fmla="*/ 2066735 w 4228242"/>
              <a:gd name="connsiteY868" fmla="*/ 1992658 h 2262602"/>
              <a:gd name="connsiteX869" fmla="*/ 2058734 w 4228242"/>
              <a:gd name="connsiteY869" fmla="*/ 1991991 h 2262602"/>
              <a:gd name="connsiteX870" fmla="*/ 2071973 w 4228242"/>
              <a:gd name="connsiteY870" fmla="*/ 2006088 h 2262602"/>
              <a:gd name="connsiteX871" fmla="*/ 2119503 w 4228242"/>
              <a:gd name="connsiteY871" fmla="*/ 2023805 h 2262602"/>
              <a:gd name="connsiteX872" fmla="*/ 2128171 w 4228242"/>
              <a:gd name="connsiteY872" fmla="*/ 2016375 h 2262602"/>
              <a:gd name="connsiteX873" fmla="*/ 2212848 w 4228242"/>
              <a:gd name="connsiteY873" fmla="*/ 2045522 h 2262602"/>
              <a:gd name="connsiteX874" fmla="*/ 2225707 w 4228242"/>
              <a:gd name="connsiteY874" fmla="*/ 2034092 h 2262602"/>
              <a:gd name="connsiteX875" fmla="*/ 2222278 w 4228242"/>
              <a:gd name="connsiteY875" fmla="*/ 2049427 h 2262602"/>
              <a:gd name="connsiteX876" fmla="*/ 2281333 w 4228242"/>
              <a:gd name="connsiteY876" fmla="*/ 2075335 h 2262602"/>
              <a:gd name="connsiteX877" fmla="*/ 2345627 w 4228242"/>
              <a:gd name="connsiteY877" fmla="*/ 2080764 h 2262602"/>
              <a:gd name="connsiteX878" fmla="*/ 2316099 w 4228242"/>
              <a:gd name="connsiteY878" fmla="*/ 2063905 h 2262602"/>
              <a:gd name="connsiteX879" fmla="*/ 2348103 w 4228242"/>
              <a:gd name="connsiteY879" fmla="*/ 2081621 h 2262602"/>
              <a:gd name="connsiteX880" fmla="*/ 2379345 w 4228242"/>
              <a:gd name="connsiteY880" fmla="*/ 2087527 h 2262602"/>
              <a:gd name="connsiteX881" fmla="*/ 2422493 w 4228242"/>
              <a:gd name="connsiteY881" fmla="*/ 2114197 h 2262602"/>
              <a:gd name="connsiteX882" fmla="*/ 2431447 w 4228242"/>
              <a:gd name="connsiteY882" fmla="*/ 2120198 h 2262602"/>
              <a:gd name="connsiteX883" fmla="*/ 2540127 w 4228242"/>
              <a:gd name="connsiteY883" fmla="*/ 2146201 h 2262602"/>
              <a:gd name="connsiteX884" fmla="*/ 2542889 w 4228242"/>
              <a:gd name="connsiteY884" fmla="*/ 2155155 h 2262602"/>
              <a:gd name="connsiteX885" fmla="*/ 2554510 w 4228242"/>
              <a:gd name="connsiteY885" fmla="*/ 2145344 h 2262602"/>
              <a:gd name="connsiteX886" fmla="*/ 2554700 w 4228242"/>
              <a:gd name="connsiteY886" fmla="*/ 2153535 h 2262602"/>
              <a:gd name="connsiteX887" fmla="*/ 2568321 w 4228242"/>
              <a:gd name="connsiteY887" fmla="*/ 2155059 h 2262602"/>
              <a:gd name="connsiteX888" fmla="*/ 2573179 w 4228242"/>
              <a:gd name="connsiteY888" fmla="*/ 2148487 h 2262602"/>
              <a:gd name="connsiteX889" fmla="*/ 2581847 w 4228242"/>
              <a:gd name="connsiteY889" fmla="*/ 2156583 h 2262602"/>
              <a:gd name="connsiteX890" fmla="*/ 2574417 w 4228242"/>
              <a:gd name="connsiteY890" fmla="*/ 2162298 h 2262602"/>
              <a:gd name="connsiteX891" fmla="*/ 2599849 w 4228242"/>
              <a:gd name="connsiteY891" fmla="*/ 2162108 h 2262602"/>
              <a:gd name="connsiteX892" fmla="*/ 2592610 w 4228242"/>
              <a:gd name="connsiteY892" fmla="*/ 2149059 h 2262602"/>
              <a:gd name="connsiteX893" fmla="*/ 2640711 w 4228242"/>
              <a:gd name="connsiteY893" fmla="*/ 2145820 h 2262602"/>
              <a:gd name="connsiteX894" fmla="*/ 2689003 w 4228242"/>
              <a:gd name="connsiteY894" fmla="*/ 2152297 h 2262602"/>
              <a:gd name="connsiteX895" fmla="*/ 2736342 w 4228242"/>
              <a:gd name="connsiteY895" fmla="*/ 2163727 h 2262602"/>
              <a:gd name="connsiteX896" fmla="*/ 2783300 w 4228242"/>
              <a:gd name="connsiteY896" fmla="*/ 2173823 h 2262602"/>
              <a:gd name="connsiteX897" fmla="*/ 2773394 w 4228242"/>
              <a:gd name="connsiteY897" fmla="*/ 2179253 h 2262602"/>
              <a:gd name="connsiteX898" fmla="*/ 2824734 w 4228242"/>
              <a:gd name="connsiteY898" fmla="*/ 2189730 h 2262602"/>
              <a:gd name="connsiteX899" fmla="*/ 2844070 w 4228242"/>
              <a:gd name="connsiteY899" fmla="*/ 2180967 h 2262602"/>
              <a:gd name="connsiteX900" fmla="*/ 2892076 w 4228242"/>
              <a:gd name="connsiteY900" fmla="*/ 2197064 h 2262602"/>
              <a:gd name="connsiteX901" fmla="*/ 2912841 w 4228242"/>
              <a:gd name="connsiteY901" fmla="*/ 2193826 h 2262602"/>
              <a:gd name="connsiteX902" fmla="*/ 2920556 w 4228242"/>
              <a:gd name="connsiteY902" fmla="*/ 2198112 h 2262602"/>
              <a:gd name="connsiteX903" fmla="*/ 2937605 w 4228242"/>
              <a:gd name="connsiteY903" fmla="*/ 2214590 h 2262602"/>
              <a:gd name="connsiteX904" fmla="*/ 2960561 w 4228242"/>
              <a:gd name="connsiteY904" fmla="*/ 2216496 h 2262602"/>
              <a:gd name="connsiteX905" fmla="*/ 2964847 w 4228242"/>
              <a:gd name="connsiteY905" fmla="*/ 2209447 h 2262602"/>
              <a:gd name="connsiteX906" fmla="*/ 3005042 w 4228242"/>
              <a:gd name="connsiteY906" fmla="*/ 2227640 h 2262602"/>
              <a:gd name="connsiteX907" fmla="*/ 3059430 w 4228242"/>
              <a:gd name="connsiteY907" fmla="*/ 2239070 h 2262602"/>
              <a:gd name="connsiteX908" fmla="*/ 3094863 w 4228242"/>
              <a:gd name="connsiteY908" fmla="*/ 2239451 h 2262602"/>
              <a:gd name="connsiteX909" fmla="*/ 3132487 w 4228242"/>
              <a:gd name="connsiteY909" fmla="*/ 2226116 h 2262602"/>
              <a:gd name="connsiteX910" fmla="*/ 3125343 w 4228242"/>
              <a:gd name="connsiteY910" fmla="*/ 2235641 h 2262602"/>
              <a:gd name="connsiteX911" fmla="*/ 3203639 w 4228242"/>
              <a:gd name="connsiteY911" fmla="*/ 2241260 h 2262602"/>
              <a:gd name="connsiteX912" fmla="*/ 3293459 w 4228242"/>
              <a:gd name="connsiteY912" fmla="*/ 2251643 h 2262602"/>
              <a:gd name="connsiteX913" fmla="*/ 3300032 w 4228242"/>
              <a:gd name="connsiteY913" fmla="*/ 2244309 h 2262602"/>
              <a:gd name="connsiteX914" fmla="*/ 3342799 w 4228242"/>
              <a:gd name="connsiteY914" fmla="*/ 2249928 h 2262602"/>
              <a:gd name="connsiteX915" fmla="*/ 3370802 w 4228242"/>
              <a:gd name="connsiteY915" fmla="*/ 2262597 h 2262602"/>
              <a:gd name="connsiteX916" fmla="*/ 3383471 w 4228242"/>
              <a:gd name="connsiteY916" fmla="*/ 2249928 h 2262602"/>
              <a:gd name="connsiteX917" fmla="*/ 3465671 w 4228242"/>
              <a:gd name="connsiteY917" fmla="*/ 2254786 h 2262602"/>
              <a:gd name="connsiteX918" fmla="*/ 3519583 w 4228242"/>
              <a:gd name="connsiteY918" fmla="*/ 2242594 h 2262602"/>
              <a:gd name="connsiteX919" fmla="*/ 3510344 w 4228242"/>
              <a:gd name="connsiteY919" fmla="*/ 2250785 h 2262602"/>
              <a:gd name="connsiteX920" fmla="*/ 3581781 w 4228242"/>
              <a:gd name="connsiteY920" fmla="*/ 2251452 h 2262602"/>
              <a:gd name="connsiteX921" fmla="*/ 3599498 w 4228242"/>
              <a:gd name="connsiteY921" fmla="*/ 2231640 h 2262602"/>
              <a:gd name="connsiteX922" fmla="*/ 3571685 w 4228242"/>
              <a:gd name="connsiteY922" fmla="*/ 2231450 h 2262602"/>
              <a:gd name="connsiteX923" fmla="*/ 3550063 w 4228242"/>
              <a:gd name="connsiteY923" fmla="*/ 2220115 h 2262602"/>
              <a:gd name="connsiteX924" fmla="*/ 3575685 w 4228242"/>
              <a:gd name="connsiteY924" fmla="*/ 2220972 h 2262602"/>
              <a:gd name="connsiteX925" fmla="*/ 3534537 w 4228242"/>
              <a:gd name="connsiteY925" fmla="*/ 2217924 h 2262602"/>
              <a:gd name="connsiteX926" fmla="*/ 3489865 w 4228242"/>
              <a:gd name="connsiteY926" fmla="*/ 2225830 h 2262602"/>
              <a:gd name="connsiteX927" fmla="*/ 3492722 w 4228242"/>
              <a:gd name="connsiteY927" fmla="*/ 2218019 h 2262602"/>
              <a:gd name="connsiteX928" fmla="*/ 3455289 w 4228242"/>
              <a:gd name="connsiteY928" fmla="*/ 2224020 h 2262602"/>
              <a:gd name="connsiteX929" fmla="*/ 3360992 w 4228242"/>
              <a:gd name="connsiteY929" fmla="*/ 2221258 h 2262602"/>
              <a:gd name="connsiteX930" fmla="*/ 3314129 w 4228242"/>
              <a:gd name="connsiteY930" fmla="*/ 2221639 h 2262602"/>
              <a:gd name="connsiteX931" fmla="*/ 3271266 w 4228242"/>
              <a:gd name="connsiteY931" fmla="*/ 2211638 h 2262602"/>
              <a:gd name="connsiteX932" fmla="*/ 3192875 w 4228242"/>
              <a:gd name="connsiteY932" fmla="*/ 2217638 h 2262602"/>
              <a:gd name="connsiteX933" fmla="*/ 3232785 w 4228242"/>
              <a:gd name="connsiteY933" fmla="*/ 2205827 h 2262602"/>
              <a:gd name="connsiteX934" fmla="*/ 3191542 w 4228242"/>
              <a:gd name="connsiteY934" fmla="*/ 2203446 h 2262602"/>
              <a:gd name="connsiteX935" fmla="*/ 3169253 w 4228242"/>
              <a:gd name="connsiteY935" fmla="*/ 2189159 h 2262602"/>
              <a:gd name="connsiteX936" fmla="*/ 3161729 w 4228242"/>
              <a:gd name="connsiteY936" fmla="*/ 2203827 h 2262602"/>
              <a:gd name="connsiteX937" fmla="*/ 3150775 w 4228242"/>
              <a:gd name="connsiteY937" fmla="*/ 2197255 h 2262602"/>
              <a:gd name="connsiteX938" fmla="*/ 3119152 w 4228242"/>
              <a:gd name="connsiteY938" fmla="*/ 2201732 h 2262602"/>
              <a:gd name="connsiteX939" fmla="*/ 3097435 w 4228242"/>
              <a:gd name="connsiteY939" fmla="*/ 2197350 h 2262602"/>
              <a:gd name="connsiteX940" fmla="*/ 3081052 w 4228242"/>
              <a:gd name="connsiteY940" fmla="*/ 2193064 h 2262602"/>
              <a:gd name="connsiteX941" fmla="*/ 3083147 w 4228242"/>
              <a:gd name="connsiteY941" fmla="*/ 2198588 h 2262602"/>
              <a:gd name="connsiteX942" fmla="*/ 3049143 w 4228242"/>
              <a:gd name="connsiteY942" fmla="*/ 2193159 h 2262602"/>
              <a:gd name="connsiteX943" fmla="*/ 3061240 w 4228242"/>
              <a:gd name="connsiteY943" fmla="*/ 2189921 h 2262602"/>
              <a:gd name="connsiteX944" fmla="*/ 3037332 w 4228242"/>
              <a:gd name="connsiteY944" fmla="*/ 2193826 h 2262602"/>
              <a:gd name="connsiteX945" fmla="*/ 3047048 w 4228242"/>
              <a:gd name="connsiteY945" fmla="*/ 2187635 h 2262602"/>
              <a:gd name="connsiteX946" fmla="*/ 3002280 w 4228242"/>
              <a:gd name="connsiteY946" fmla="*/ 2180777 h 2262602"/>
              <a:gd name="connsiteX947" fmla="*/ 2960084 w 4228242"/>
              <a:gd name="connsiteY947" fmla="*/ 2174490 h 2262602"/>
              <a:gd name="connsiteX948" fmla="*/ 2963704 w 4228242"/>
              <a:gd name="connsiteY948" fmla="*/ 2185634 h 2262602"/>
              <a:gd name="connsiteX949" fmla="*/ 2950369 w 4228242"/>
              <a:gd name="connsiteY949" fmla="*/ 2180396 h 2262602"/>
              <a:gd name="connsiteX950" fmla="*/ 2957417 w 4228242"/>
              <a:gd name="connsiteY950" fmla="*/ 2173919 h 2262602"/>
              <a:gd name="connsiteX951" fmla="*/ 2925604 w 4228242"/>
              <a:gd name="connsiteY951" fmla="*/ 2167537 h 2262602"/>
              <a:gd name="connsiteX952" fmla="*/ 2893695 w 4228242"/>
              <a:gd name="connsiteY952" fmla="*/ 2161346 h 2262602"/>
              <a:gd name="connsiteX953" fmla="*/ 2860167 w 4228242"/>
              <a:gd name="connsiteY953" fmla="*/ 2154297 h 2262602"/>
              <a:gd name="connsiteX954" fmla="*/ 2824734 w 4228242"/>
              <a:gd name="connsiteY954" fmla="*/ 2144486 h 2262602"/>
              <a:gd name="connsiteX955" fmla="*/ 2771966 w 4228242"/>
              <a:gd name="connsiteY955" fmla="*/ 2131056 h 2262602"/>
              <a:gd name="connsiteX956" fmla="*/ 2695385 w 4228242"/>
              <a:gd name="connsiteY956" fmla="*/ 2115245 h 2262602"/>
              <a:gd name="connsiteX957" fmla="*/ 2576132 w 4228242"/>
              <a:gd name="connsiteY957" fmla="*/ 2087241 h 2262602"/>
              <a:gd name="connsiteX958" fmla="*/ 2573465 w 4228242"/>
              <a:gd name="connsiteY958" fmla="*/ 2078288 h 2262602"/>
              <a:gd name="connsiteX959" fmla="*/ 2567750 w 4228242"/>
              <a:gd name="connsiteY959" fmla="*/ 2087336 h 2262602"/>
              <a:gd name="connsiteX960" fmla="*/ 2547747 w 4228242"/>
              <a:gd name="connsiteY960" fmla="*/ 2064476 h 2262602"/>
              <a:gd name="connsiteX961" fmla="*/ 2533841 w 4228242"/>
              <a:gd name="connsiteY961" fmla="*/ 2073335 h 2262602"/>
              <a:gd name="connsiteX962" fmla="*/ 2548700 w 4228242"/>
              <a:gd name="connsiteY962" fmla="*/ 2078288 h 2262602"/>
              <a:gd name="connsiteX963" fmla="*/ 2534698 w 4228242"/>
              <a:gd name="connsiteY963" fmla="*/ 2079050 h 2262602"/>
              <a:gd name="connsiteX964" fmla="*/ 2518220 w 4228242"/>
              <a:gd name="connsiteY964" fmla="*/ 2062571 h 2262602"/>
              <a:gd name="connsiteX965" fmla="*/ 2527268 w 4228242"/>
              <a:gd name="connsiteY965" fmla="*/ 2060190 h 2262602"/>
              <a:gd name="connsiteX966" fmla="*/ 2486978 w 4228242"/>
              <a:gd name="connsiteY966" fmla="*/ 2049236 h 2262602"/>
              <a:gd name="connsiteX967" fmla="*/ 2511647 w 4228242"/>
              <a:gd name="connsiteY967" fmla="*/ 2065715 h 2262602"/>
              <a:gd name="connsiteX968" fmla="*/ 2482787 w 4228242"/>
              <a:gd name="connsiteY968" fmla="*/ 2061333 h 2262602"/>
              <a:gd name="connsiteX969" fmla="*/ 2486120 w 4228242"/>
              <a:gd name="connsiteY969" fmla="*/ 2051618 h 2262602"/>
              <a:gd name="connsiteX970" fmla="*/ 2465451 w 4228242"/>
              <a:gd name="connsiteY970" fmla="*/ 2041235 h 2262602"/>
              <a:gd name="connsiteX971" fmla="*/ 2441543 w 4228242"/>
              <a:gd name="connsiteY971" fmla="*/ 2030472 h 2262602"/>
              <a:gd name="connsiteX972" fmla="*/ 2447068 w 4228242"/>
              <a:gd name="connsiteY972" fmla="*/ 2037902 h 2262602"/>
              <a:gd name="connsiteX973" fmla="*/ 2436686 w 4228242"/>
              <a:gd name="connsiteY973" fmla="*/ 2028662 h 2262602"/>
              <a:gd name="connsiteX974" fmla="*/ 2394490 w 4228242"/>
              <a:gd name="connsiteY974" fmla="*/ 2024281 h 2262602"/>
              <a:gd name="connsiteX975" fmla="*/ 2390775 w 4228242"/>
              <a:gd name="connsiteY975" fmla="*/ 2011994 h 2262602"/>
              <a:gd name="connsiteX976" fmla="*/ 2356009 w 4228242"/>
              <a:gd name="connsiteY976" fmla="*/ 2009993 h 2262602"/>
              <a:gd name="connsiteX977" fmla="*/ 2370582 w 4228242"/>
              <a:gd name="connsiteY977" fmla="*/ 2007326 h 2262602"/>
              <a:gd name="connsiteX978" fmla="*/ 2322386 w 4228242"/>
              <a:gd name="connsiteY978" fmla="*/ 2005231 h 2262602"/>
              <a:gd name="connsiteX979" fmla="*/ 2318099 w 4228242"/>
              <a:gd name="connsiteY979" fmla="*/ 1995230 h 2262602"/>
              <a:gd name="connsiteX980" fmla="*/ 2286381 w 4228242"/>
              <a:gd name="connsiteY980" fmla="*/ 1999516 h 2262602"/>
              <a:gd name="connsiteX981" fmla="*/ 2294382 w 4228242"/>
              <a:gd name="connsiteY981" fmla="*/ 1986086 h 2262602"/>
              <a:gd name="connsiteX982" fmla="*/ 2309527 w 4228242"/>
              <a:gd name="connsiteY982" fmla="*/ 1989229 h 2262602"/>
              <a:gd name="connsiteX983" fmla="*/ 2322195 w 4228242"/>
              <a:gd name="connsiteY983" fmla="*/ 1977608 h 2262602"/>
              <a:gd name="connsiteX984" fmla="*/ 2321814 w 4228242"/>
              <a:gd name="connsiteY984" fmla="*/ 1985705 h 2262602"/>
              <a:gd name="connsiteX985" fmla="*/ 2380583 w 4228242"/>
              <a:gd name="connsiteY985" fmla="*/ 2002754 h 2262602"/>
              <a:gd name="connsiteX986" fmla="*/ 2377916 w 4228242"/>
              <a:gd name="connsiteY986" fmla="*/ 2009993 h 2262602"/>
              <a:gd name="connsiteX987" fmla="*/ 2387918 w 4228242"/>
              <a:gd name="connsiteY987" fmla="*/ 2005421 h 2262602"/>
              <a:gd name="connsiteX988" fmla="*/ 2402015 w 4228242"/>
              <a:gd name="connsiteY988" fmla="*/ 1996849 h 2262602"/>
              <a:gd name="connsiteX989" fmla="*/ 2401729 w 4228242"/>
              <a:gd name="connsiteY989" fmla="*/ 2004945 h 2262602"/>
              <a:gd name="connsiteX990" fmla="*/ 2428494 w 4228242"/>
              <a:gd name="connsiteY990" fmla="*/ 2006469 h 2262602"/>
              <a:gd name="connsiteX991" fmla="*/ 2430685 w 4228242"/>
              <a:gd name="connsiteY991" fmla="*/ 2015518 h 2262602"/>
              <a:gd name="connsiteX992" fmla="*/ 2434209 w 4228242"/>
              <a:gd name="connsiteY992" fmla="*/ 2005802 h 2262602"/>
              <a:gd name="connsiteX993" fmla="*/ 2475929 w 4228242"/>
              <a:gd name="connsiteY993" fmla="*/ 2018185 h 2262602"/>
              <a:gd name="connsiteX994" fmla="*/ 2484216 w 4228242"/>
              <a:gd name="connsiteY994" fmla="*/ 2010184 h 2262602"/>
              <a:gd name="connsiteX995" fmla="*/ 2509457 w 4228242"/>
              <a:gd name="connsiteY995" fmla="*/ 2032282 h 2262602"/>
              <a:gd name="connsiteX996" fmla="*/ 2563368 w 4228242"/>
              <a:gd name="connsiteY996" fmla="*/ 2042378 h 2262602"/>
              <a:gd name="connsiteX997" fmla="*/ 2579846 w 4228242"/>
              <a:gd name="connsiteY997" fmla="*/ 2050475 h 2262602"/>
              <a:gd name="connsiteX998" fmla="*/ 2576417 w 4228242"/>
              <a:gd name="connsiteY998" fmla="*/ 2043998 h 2262602"/>
              <a:gd name="connsiteX999" fmla="*/ 2635949 w 4228242"/>
              <a:gd name="connsiteY999" fmla="*/ 2070287 h 2262602"/>
              <a:gd name="connsiteX1000" fmla="*/ 2668429 w 4228242"/>
              <a:gd name="connsiteY1000" fmla="*/ 2080859 h 2262602"/>
              <a:gd name="connsiteX1001" fmla="*/ 2699290 w 4228242"/>
              <a:gd name="connsiteY1001" fmla="*/ 2092099 h 2262602"/>
              <a:gd name="connsiteX1002" fmla="*/ 2695575 w 4228242"/>
              <a:gd name="connsiteY1002" fmla="*/ 2085717 h 2262602"/>
              <a:gd name="connsiteX1003" fmla="*/ 2705767 w 4228242"/>
              <a:gd name="connsiteY1003" fmla="*/ 2088670 h 2262602"/>
              <a:gd name="connsiteX1004" fmla="*/ 2701100 w 4228242"/>
              <a:gd name="connsiteY1004" fmla="*/ 2095337 h 2262602"/>
              <a:gd name="connsiteX1005" fmla="*/ 2727960 w 4228242"/>
              <a:gd name="connsiteY1005" fmla="*/ 2108387 h 2262602"/>
              <a:gd name="connsiteX1006" fmla="*/ 2733104 w 4228242"/>
              <a:gd name="connsiteY1006" fmla="*/ 2109815 h 2262602"/>
              <a:gd name="connsiteX1007" fmla="*/ 2743486 w 4228242"/>
              <a:gd name="connsiteY1007" fmla="*/ 2102100 h 2262602"/>
              <a:gd name="connsiteX1008" fmla="*/ 2733866 w 4228242"/>
              <a:gd name="connsiteY1008" fmla="*/ 2096766 h 2262602"/>
              <a:gd name="connsiteX1009" fmla="*/ 2811304 w 4228242"/>
              <a:gd name="connsiteY1009" fmla="*/ 2119912 h 2262602"/>
              <a:gd name="connsiteX1010" fmla="*/ 2814447 w 4228242"/>
              <a:gd name="connsiteY1010" fmla="*/ 2107434 h 2262602"/>
              <a:gd name="connsiteX1011" fmla="*/ 2837879 w 4228242"/>
              <a:gd name="connsiteY1011" fmla="*/ 2113435 h 2262602"/>
              <a:gd name="connsiteX1012" fmla="*/ 2818543 w 4228242"/>
              <a:gd name="connsiteY1012" fmla="*/ 2124389 h 2262602"/>
              <a:gd name="connsiteX1013" fmla="*/ 2858453 w 4228242"/>
              <a:gd name="connsiteY1013" fmla="*/ 2120960 h 2262602"/>
              <a:gd name="connsiteX1014" fmla="*/ 2909411 w 4228242"/>
              <a:gd name="connsiteY1014" fmla="*/ 2106101 h 2262602"/>
              <a:gd name="connsiteX1015" fmla="*/ 2942939 w 4228242"/>
              <a:gd name="connsiteY1015" fmla="*/ 2118769 h 2262602"/>
              <a:gd name="connsiteX1016" fmla="*/ 2905316 w 4228242"/>
              <a:gd name="connsiteY1016" fmla="*/ 2086765 h 2262602"/>
              <a:gd name="connsiteX1017" fmla="*/ 2913793 w 4228242"/>
              <a:gd name="connsiteY1017" fmla="*/ 2086003 h 2262602"/>
              <a:gd name="connsiteX1018" fmla="*/ 2888456 w 4228242"/>
              <a:gd name="connsiteY1018" fmla="*/ 2088194 h 2262602"/>
              <a:gd name="connsiteX1019" fmla="*/ 2901506 w 4228242"/>
              <a:gd name="connsiteY1019" fmla="*/ 2104291 h 2262602"/>
              <a:gd name="connsiteX1020" fmla="*/ 2846642 w 4228242"/>
              <a:gd name="connsiteY1020" fmla="*/ 2089051 h 2262602"/>
              <a:gd name="connsiteX1021" fmla="*/ 2858834 w 4228242"/>
              <a:gd name="connsiteY1021" fmla="*/ 2084098 h 2262602"/>
              <a:gd name="connsiteX1022" fmla="*/ 2874074 w 4228242"/>
              <a:gd name="connsiteY1022" fmla="*/ 2090194 h 2262602"/>
              <a:gd name="connsiteX1023" fmla="*/ 2926461 w 4228242"/>
              <a:gd name="connsiteY1023" fmla="*/ 2091432 h 2262602"/>
              <a:gd name="connsiteX1024" fmla="*/ 2953036 w 4228242"/>
              <a:gd name="connsiteY1024" fmla="*/ 2097147 h 2262602"/>
              <a:gd name="connsiteX1025" fmla="*/ 2960466 w 4228242"/>
              <a:gd name="connsiteY1025" fmla="*/ 2088098 h 2262602"/>
              <a:gd name="connsiteX1026" fmla="*/ 2974372 w 4228242"/>
              <a:gd name="connsiteY1026" fmla="*/ 2088194 h 2262602"/>
              <a:gd name="connsiteX1027" fmla="*/ 2985802 w 4228242"/>
              <a:gd name="connsiteY1027" fmla="*/ 2100862 h 2262602"/>
              <a:gd name="connsiteX1028" fmla="*/ 3013234 w 4228242"/>
              <a:gd name="connsiteY1028" fmla="*/ 2087813 h 2262602"/>
              <a:gd name="connsiteX1029" fmla="*/ 3014091 w 4228242"/>
              <a:gd name="connsiteY1029" fmla="*/ 2098481 h 2262602"/>
              <a:gd name="connsiteX1030" fmla="*/ 3020854 w 4228242"/>
              <a:gd name="connsiteY1030" fmla="*/ 2091908 h 2262602"/>
              <a:gd name="connsiteX1031" fmla="*/ 3022664 w 4228242"/>
              <a:gd name="connsiteY1031" fmla="*/ 2097528 h 2262602"/>
              <a:gd name="connsiteX1032" fmla="*/ 3060859 w 4228242"/>
              <a:gd name="connsiteY1032" fmla="*/ 2104005 h 2262602"/>
              <a:gd name="connsiteX1033" fmla="*/ 3056192 w 4228242"/>
              <a:gd name="connsiteY1033" fmla="*/ 2098005 h 2262602"/>
              <a:gd name="connsiteX1034" fmla="*/ 3084767 w 4228242"/>
              <a:gd name="connsiteY1034" fmla="*/ 2112959 h 2262602"/>
              <a:gd name="connsiteX1035" fmla="*/ 3103626 w 4228242"/>
              <a:gd name="connsiteY1035" fmla="*/ 2118578 h 2262602"/>
              <a:gd name="connsiteX1036" fmla="*/ 3151823 w 4228242"/>
              <a:gd name="connsiteY1036" fmla="*/ 2119817 h 2262602"/>
              <a:gd name="connsiteX1037" fmla="*/ 3180398 w 4228242"/>
              <a:gd name="connsiteY1037" fmla="*/ 2118197 h 2262602"/>
              <a:gd name="connsiteX1038" fmla="*/ 3159252 w 4228242"/>
              <a:gd name="connsiteY1038" fmla="*/ 2105148 h 2262602"/>
              <a:gd name="connsiteX1039" fmla="*/ 3198781 w 4228242"/>
              <a:gd name="connsiteY1039" fmla="*/ 2104767 h 2262602"/>
              <a:gd name="connsiteX1040" fmla="*/ 3208116 w 4228242"/>
              <a:gd name="connsiteY1040" fmla="*/ 2126294 h 2262602"/>
              <a:gd name="connsiteX1041" fmla="*/ 3223546 w 4228242"/>
              <a:gd name="connsiteY1041" fmla="*/ 2114768 h 2262602"/>
              <a:gd name="connsiteX1042" fmla="*/ 3215259 w 4228242"/>
              <a:gd name="connsiteY1042" fmla="*/ 2111435 h 2262602"/>
              <a:gd name="connsiteX1043" fmla="*/ 3245644 w 4228242"/>
              <a:gd name="connsiteY1043" fmla="*/ 2124579 h 2262602"/>
              <a:gd name="connsiteX1044" fmla="*/ 3239072 w 4228242"/>
              <a:gd name="connsiteY1044" fmla="*/ 2134295 h 2262602"/>
              <a:gd name="connsiteX1045" fmla="*/ 3268980 w 4228242"/>
              <a:gd name="connsiteY1045" fmla="*/ 2118864 h 2262602"/>
              <a:gd name="connsiteX1046" fmla="*/ 3248692 w 4228242"/>
              <a:gd name="connsiteY1046" fmla="*/ 2122198 h 2262602"/>
              <a:gd name="connsiteX1047" fmla="*/ 3244310 w 4228242"/>
              <a:gd name="connsiteY1047" fmla="*/ 2106291 h 2262602"/>
              <a:gd name="connsiteX1048" fmla="*/ 3281458 w 4228242"/>
              <a:gd name="connsiteY1048" fmla="*/ 2106767 h 2262602"/>
              <a:gd name="connsiteX1049" fmla="*/ 3274981 w 4228242"/>
              <a:gd name="connsiteY1049" fmla="*/ 2116673 h 2262602"/>
              <a:gd name="connsiteX1050" fmla="*/ 3287173 w 4228242"/>
              <a:gd name="connsiteY1050" fmla="*/ 2107053 h 2262602"/>
              <a:gd name="connsiteX1051" fmla="*/ 3300984 w 4228242"/>
              <a:gd name="connsiteY1051" fmla="*/ 2118102 h 2262602"/>
              <a:gd name="connsiteX1052" fmla="*/ 3376708 w 4228242"/>
              <a:gd name="connsiteY1052" fmla="*/ 2113435 h 2262602"/>
              <a:gd name="connsiteX1053" fmla="*/ 3359372 w 4228242"/>
              <a:gd name="connsiteY1053" fmla="*/ 2105339 h 2262602"/>
              <a:gd name="connsiteX1054" fmla="*/ 3458242 w 4228242"/>
              <a:gd name="connsiteY1054" fmla="*/ 2082574 h 2262602"/>
              <a:gd name="connsiteX1055" fmla="*/ 3452622 w 4228242"/>
              <a:gd name="connsiteY1055" fmla="*/ 2090384 h 2262602"/>
              <a:gd name="connsiteX1056" fmla="*/ 3487293 w 4228242"/>
              <a:gd name="connsiteY1056" fmla="*/ 2079240 h 2262602"/>
              <a:gd name="connsiteX1057" fmla="*/ 3527870 w 4228242"/>
              <a:gd name="connsiteY1057" fmla="*/ 2083050 h 2262602"/>
              <a:gd name="connsiteX1058" fmla="*/ 3577781 w 4228242"/>
              <a:gd name="connsiteY1058" fmla="*/ 2081621 h 2262602"/>
              <a:gd name="connsiteX1059" fmla="*/ 3627311 w 4228242"/>
              <a:gd name="connsiteY1059" fmla="*/ 2079145 h 2262602"/>
              <a:gd name="connsiteX1060" fmla="*/ 3666649 w 4228242"/>
              <a:gd name="connsiteY1060" fmla="*/ 2081336 h 2262602"/>
              <a:gd name="connsiteX1061" fmla="*/ 3702558 w 4228242"/>
              <a:gd name="connsiteY1061" fmla="*/ 2070191 h 2262602"/>
              <a:gd name="connsiteX1062" fmla="*/ 3735800 w 4228242"/>
              <a:gd name="connsiteY1062" fmla="*/ 2072763 h 2262602"/>
              <a:gd name="connsiteX1063" fmla="*/ 3784759 w 4228242"/>
              <a:gd name="connsiteY1063" fmla="*/ 2055142 h 2262602"/>
              <a:gd name="connsiteX1064" fmla="*/ 3786569 w 4228242"/>
              <a:gd name="connsiteY1064" fmla="*/ 2049427 h 2262602"/>
              <a:gd name="connsiteX1065" fmla="*/ 3907441 w 4228242"/>
              <a:gd name="connsiteY1065" fmla="*/ 2012756 h 2262602"/>
              <a:gd name="connsiteX1066" fmla="*/ 3887629 w 4228242"/>
              <a:gd name="connsiteY1066" fmla="*/ 2013041 h 2262602"/>
              <a:gd name="connsiteX1067" fmla="*/ 3871532 w 4228242"/>
              <a:gd name="connsiteY1067" fmla="*/ 2007136 h 2262602"/>
              <a:gd name="connsiteX1068" fmla="*/ 3805809 w 4228242"/>
              <a:gd name="connsiteY1068" fmla="*/ 2013422 h 2262602"/>
              <a:gd name="connsiteX1069" fmla="*/ 3813905 w 4228242"/>
              <a:gd name="connsiteY1069" fmla="*/ 2008946 h 2262602"/>
              <a:gd name="connsiteX1070" fmla="*/ 3807524 w 4228242"/>
              <a:gd name="connsiteY1070" fmla="*/ 2007803 h 2262602"/>
              <a:gd name="connsiteX1071" fmla="*/ 3831336 w 4228242"/>
              <a:gd name="connsiteY1071" fmla="*/ 1993991 h 2262602"/>
              <a:gd name="connsiteX1072" fmla="*/ 3764566 w 4228242"/>
              <a:gd name="connsiteY1072" fmla="*/ 2004278 h 2262602"/>
              <a:gd name="connsiteX1073" fmla="*/ 3808952 w 4228242"/>
              <a:gd name="connsiteY1073" fmla="*/ 1988943 h 2262602"/>
              <a:gd name="connsiteX1074" fmla="*/ 3752279 w 4228242"/>
              <a:gd name="connsiteY1074" fmla="*/ 1988467 h 2262602"/>
              <a:gd name="connsiteX1075" fmla="*/ 3744563 w 4228242"/>
              <a:gd name="connsiteY1075" fmla="*/ 1979418 h 2262602"/>
              <a:gd name="connsiteX1076" fmla="*/ 3772091 w 4228242"/>
              <a:gd name="connsiteY1076" fmla="*/ 1970941 h 2262602"/>
              <a:gd name="connsiteX1077" fmla="*/ 3767614 w 4228242"/>
              <a:gd name="connsiteY1077" fmla="*/ 1964083 h 2262602"/>
              <a:gd name="connsiteX1078" fmla="*/ 3787140 w 4228242"/>
              <a:gd name="connsiteY1078" fmla="*/ 1959606 h 2262602"/>
              <a:gd name="connsiteX1079" fmla="*/ 3786664 w 4228242"/>
              <a:gd name="connsiteY1079" fmla="*/ 1970274 h 2262602"/>
              <a:gd name="connsiteX1080" fmla="*/ 3824478 w 4228242"/>
              <a:gd name="connsiteY1080" fmla="*/ 1955891 h 2262602"/>
              <a:gd name="connsiteX1081" fmla="*/ 3819144 w 4228242"/>
              <a:gd name="connsiteY1081" fmla="*/ 1946652 h 2262602"/>
              <a:gd name="connsiteX1082" fmla="*/ 3834956 w 4228242"/>
              <a:gd name="connsiteY1082" fmla="*/ 1939699 h 2262602"/>
              <a:gd name="connsiteX1083" fmla="*/ 3836956 w 4228242"/>
              <a:gd name="connsiteY1083" fmla="*/ 1947128 h 2262602"/>
              <a:gd name="connsiteX1084" fmla="*/ 3864864 w 4228242"/>
              <a:gd name="connsiteY1084" fmla="*/ 1920839 h 2262602"/>
              <a:gd name="connsiteX1085" fmla="*/ 3909632 w 4228242"/>
              <a:gd name="connsiteY1085" fmla="*/ 1904171 h 2262602"/>
              <a:gd name="connsiteX1086" fmla="*/ 3864674 w 4228242"/>
              <a:gd name="connsiteY1086" fmla="*/ 1910171 h 2262602"/>
              <a:gd name="connsiteX1087" fmla="*/ 3808000 w 4228242"/>
              <a:gd name="connsiteY1087" fmla="*/ 1924268 h 2262602"/>
              <a:gd name="connsiteX1088" fmla="*/ 3761518 w 4228242"/>
              <a:gd name="connsiteY1088" fmla="*/ 1936270 h 2262602"/>
              <a:gd name="connsiteX1089" fmla="*/ 3711607 w 4228242"/>
              <a:gd name="connsiteY1089" fmla="*/ 1943604 h 2262602"/>
              <a:gd name="connsiteX1090" fmla="*/ 3689509 w 4228242"/>
              <a:gd name="connsiteY1090" fmla="*/ 1950938 h 2262602"/>
              <a:gd name="connsiteX1091" fmla="*/ 3669506 w 4228242"/>
              <a:gd name="connsiteY1091" fmla="*/ 1945604 h 2262602"/>
              <a:gd name="connsiteX1092" fmla="*/ 3697415 w 4228242"/>
              <a:gd name="connsiteY1092" fmla="*/ 1943604 h 2262602"/>
              <a:gd name="connsiteX1093" fmla="*/ 3698843 w 4228242"/>
              <a:gd name="connsiteY1093" fmla="*/ 1935508 h 2262602"/>
              <a:gd name="connsiteX1094" fmla="*/ 3902774 w 4228242"/>
              <a:gd name="connsiteY1094" fmla="*/ 1873786 h 2262602"/>
              <a:gd name="connsiteX1095" fmla="*/ 4000500 w 4228242"/>
              <a:gd name="connsiteY1095" fmla="*/ 1823970 h 2262602"/>
              <a:gd name="connsiteX1096" fmla="*/ 4049078 w 4228242"/>
              <a:gd name="connsiteY1096" fmla="*/ 1799872 h 2262602"/>
              <a:gd name="connsiteX1097" fmla="*/ 4074319 w 4228242"/>
              <a:gd name="connsiteY1097" fmla="*/ 1788347 h 2262602"/>
              <a:gd name="connsiteX1098" fmla="*/ 4100608 w 4228242"/>
              <a:gd name="connsiteY1098" fmla="*/ 1777298 h 2262602"/>
              <a:gd name="connsiteX1099" fmla="*/ 4100989 w 4228242"/>
              <a:gd name="connsiteY1099" fmla="*/ 1763963 h 2262602"/>
              <a:gd name="connsiteX1100" fmla="*/ 4106323 w 4228242"/>
              <a:gd name="connsiteY1100" fmla="*/ 1758724 h 2262602"/>
              <a:gd name="connsiteX1101" fmla="*/ 4112609 w 4228242"/>
              <a:gd name="connsiteY1101" fmla="*/ 1754819 h 2262602"/>
              <a:gd name="connsiteX1102" fmla="*/ 4140137 w 4228242"/>
              <a:gd name="connsiteY1102" fmla="*/ 1748913 h 2262602"/>
              <a:gd name="connsiteX1103" fmla="*/ 4148614 w 4228242"/>
              <a:gd name="connsiteY1103" fmla="*/ 1737674 h 2262602"/>
              <a:gd name="connsiteX1104" fmla="*/ 4148804 w 4228242"/>
              <a:gd name="connsiteY1104" fmla="*/ 1737578 h 2262602"/>
              <a:gd name="connsiteX1105" fmla="*/ 4148900 w 4228242"/>
              <a:gd name="connsiteY1105" fmla="*/ 1737578 h 2262602"/>
              <a:gd name="connsiteX1106" fmla="*/ 4148995 w 4228242"/>
              <a:gd name="connsiteY1106" fmla="*/ 1737578 h 2262602"/>
              <a:gd name="connsiteX1107" fmla="*/ 4151852 w 4228242"/>
              <a:gd name="connsiteY1107" fmla="*/ 1736150 h 2262602"/>
              <a:gd name="connsiteX1108" fmla="*/ 4152424 w 4228242"/>
              <a:gd name="connsiteY1108" fmla="*/ 1735959 h 2262602"/>
              <a:gd name="connsiteX1109" fmla="*/ 4153567 w 4228242"/>
              <a:gd name="connsiteY1109" fmla="*/ 1735483 h 2262602"/>
              <a:gd name="connsiteX1110" fmla="*/ 4155662 w 4228242"/>
              <a:gd name="connsiteY1110" fmla="*/ 1734530 h 2262602"/>
              <a:gd name="connsiteX1111" fmla="*/ 4159187 w 4228242"/>
              <a:gd name="connsiteY1111" fmla="*/ 1732435 h 2262602"/>
              <a:gd name="connsiteX1112" fmla="*/ 4161568 w 4228242"/>
              <a:gd name="connsiteY1112" fmla="*/ 1726053 h 2262602"/>
              <a:gd name="connsiteX1113" fmla="*/ 4153472 w 4228242"/>
              <a:gd name="connsiteY1113" fmla="*/ 1727577 h 2262602"/>
              <a:gd name="connsiteX1114" fmla="*/ 4148900 w 4228242"/>
              <a:gd name="connsiteY1114" fmla="*/ 1729577 h 2262602"/>
              <a:gd name="connsiteX1115" fmla="*/ 4145661 w 4228242"/>
              <a:gd name="connsiteY1115" fmla="*/ 1731197 h 2262602"/>
              <a:gd name="connsiteX1116" fmla="*/ 4145280 w 4228242"/>
              <a:gd name="connsiteY1116" fmla="*/ 1731387 h 2262602"/>
              <a:gd name="connsiteX1117" fmla="*/ 4144423 w 4228242"/>
              <a:gd name="connsiteY1117" fmla="*/ 1731768 h 2262602"/>
              <a:gd name="connsiteX1118" fmla="*/ 4142708 w 4228242"/>
              <a:gd name="connsiteY1118" fmla="*/ 1732435 h 2262602"/>
              <a:gd name="connsiteX1119" fmla="*/ 4130897 w 4228242"/>
              <a:gd name="connsiteY1119" fmla="*/ 1730625 h 2262602"/>
              <a:gd name="connsiteX1120" fmla="*/ 4125944 w 4228242"/>
              <a:gd name="connsiteY1120" fmla="*/ 1715861 h 2262602"/>
              <a:gd name="connsiteX1121" fmla="*/ 4134326 w 4228242"/>
              <a:gd name="connsiteY1121" fmla="*/ 1710813 h 2262602"/>
              <a:gd name="connsiteX1122" fmla="*/ 4139089 w 4228242"/>
              <a:gd name="connsiteY1122" fmla="*/ 1708527 h 2262602"/>
              <a:gd name="connsiteX1123" fmla="*/ 4141851 w 4228242"/>
              <a:gd name="connsiteY1123" fmla="*/ 1707289 h 2262602"/>
              <a:gd name="connsiteX1124" fmla="*/ 4147280 w 4228242"/>
              <a:gd name="connsiteY1124" fmla="*/ 1705193 h 2262602"/>
              <a:gd name="connsiteX1125" fmla="*/ 4167283 w 4228242"/>
              <a:gd name="connsiteY1125" fmla="*/ 1699478 h 2262602"/>
              <a:gd name="connsiteX1126" fmla="*/ 4194048 w 4228242"/>
              <a:gd name="connsiteY1126" fmla="*/ 1683476 h 2262602"/>
              <a:gd name="connsiteX1127" fmla="*/ 4165092 w 4228242"/>
              <a:gd name="connsiteY1127" fmla="*/ 1690049 h 2262602"/>
              <a:gd name="connsiteX1128" fmla="*/ 4148042 w 4228242"/>
              <a:gd name="connsiteY1128" fmla="*/ 1692239 h 2262602"/>
              <a:gd name="connsiteX1129" fmla="*/ 4139089 w 4228242"/>
              <a:gd name="connsiteY1129" fmla="*/ 1695002 h 2262602"/>
              <a:gd name="connsiteX1130" fmla="*/ 4134517 w 4228242"/>
              <a:gd name="connsiteY1130" fmla="*/ 1697002 h 2262602"/>
              <a:gd name="connsiteX1131" fmla="*/ 4129945 w 4228242"/>
              <a:gd name="connsiteY1131" fmla="*/ 1699288 h 2262602"/>
              <a:gd name="connsiteX1132" fmla="*/ 4128135 w 4228242"/>
              <a:gd name="connsiteY1132" fmla="*/ 1700240 h 2262602"/>
              <a:gd name="connsiteX1133" fmla="*/ 4122325 w 4228242"/>
              <a:gd name="connsiteY1133" fmla="*/ 1688715 h 2262602"/>
              <a:gd name="connsiteX1134" fmla="*/ 4114038 w 4228242"/>
              <a:gd name="connsiteY1134" fmla="*/ 1707384 h 2262602"/>
              <a:gd name="connsiteX1135" fmla="*/ 4096988 w 4228242"/>
              <a:gd name="connsiteY1135" fmla="*/ 1698716 h 2262602"/>
              <a:gd name="connsiteX1136" fmla="*/ 4107180 w 4228242"/>
              <a:gd name="connsiteY1136" fmla="*/ 1682619 h 2262602"/>
              <a:gd name="connsiteX1137" fmla="*/ 4114419 w 4228242"/>
              <a:gd name="connsiteY1137" fmla="*/ 1675380 h 2262602"/>
              <a:gd name="connsiteX1138" fmla="*/ 4115943 w 4228242"/>
              <a:gd name="connsiteY1138" fmla="*/ 1673475 h 2262602"/>
              <a:gd name="connsiteX1139" fmla="*/ 4116610 w 4228242"/>
              <a:gd name="connsiteY1139" fmla="*/ 1672523 h 2262602"/>
              <a:gd name="connsiteX1140" fmla="*/ 4116896 w 4228242"/>
              <a:gd name="connsiteY1140" fmla="*/ 1672046 h 2262602"/>
              <a:gd name="connsiteX1141" fmla="*/ 4116896 w 4228242"/>
              <a:gd name="connsiteY1141" fmla="*/ 1672046 h 2262602"/>
              <a:gd name="connsiteX1142" fmla="*/ 4118801 w 4228242"/>
              <a:gd name="connsiteY1142" fmla="*/ 1671094 h 2262602"/>
              <a:gd name="connsiteX1143" fmla="*/ 4118801 w 4228242"/>
              <a:gd name="connsiteY1143" fmla="*/ 1671094 h 2262602"/>
              <a:gd name="connsiteX1144" fmla="*/ 4118801 w 4228242"/>
              <a:gd name="connsiteY1144" fmla="*/ 1671094 h 2262602"/>
              <a:gd name="connsiteX1145" fmla="*/ 4118896 w 4228242"/>
              <a:gd name="connsiteY1145" fmla="*/ 1670999 h 2262602"/>
              <a:gd name="connsiteX1146" fmla="*/ 4118991 w 4228242"/>
              <a:gd name="connsiteY1146" fmla="*/ 1670808 h 2262602"/>
              <a:gd name="connsiteX1147" fmla="*/ 4119182 w 4228242"/>
              <a:gd name="connsiteY1147" fmla="*/ 1670522 h 2262602"/>
              <a:gd name="connsiteX1148" fmla="*/ 4121753 w 4228242"/>
              <a:gd name="connsiteY1148" fmla="*/ 1665665 h 2262602"/>
              <a:gd name="connsiteX1149" fmla="*/ 4116896 w 4228242"/>
              <a:gd name="connsiteY1149" fmla="*/ 1660616 h 2262602"/>
              <a:gd name="connsiteX1150" fmla="*/ 4114038 w 4228242"/>
              <a:gd name="connsiteY1150" fmla="*/ 1659473 h 2262602"/>
              <a:gd name="connsiteX1151" fmla="*/ 4113276 w 4228242"/>
              <a:gd name="connsiteY1151" fmla="*/ 1659283 h 2262602"/>
              <a:gd name="connsiteX1152" fmla="*/ 4112895 w 4228242"/>
              <a:gd name="connsiteY1152" fmla="*/ 1659188 h 2262602"/>
              <a:gd name="connsiteX1153" fmla="*/ 4112800 w 4228242"/>
              <a:gd name="connsiteY1153" fmla="*/ 1659188 h 2262602"/>
              <a:gd name="connsiteX1154" fmla="*/ 4112800 w 4228242"/>
              <a:gd name="connsiteY1154" fmla="*/ 1659188 h 2262602"/>
              <a:gd name="connsiteX1155" fmla="*/ 4112800 w 4228242"/>
              <a:gd name="connsiteY1155" fmla="*/ 1659188 h 2262602"/>
              <a:gd name="connsiteX1156" fmla="*/ 4110990 w 4228242"/>
              <a:gd name="connsiteY1156" fmla="*/ 1660045 h 2262602"/>
              <a:gd name="connsiteX1157" fmla="*/ 4110990 w 4228242"/>
              <a:gd name="connsiteY1157" fmla="*/ 1660045 h 2262602"/>
              <a:gd name="connsiteX1158" fmla="*/ 4110990 w 4228242"/>
              <a:gd name="connsiteY1158" fmla="*/ 1660045 h 2262602"/>
              <a:gd name="connsiteX1159" fmla="*/ 4110800 w 4228242"/>
              <a:gd name="connsiteY1159" fmla="*/ 1660045 h 2262602"/>
              <a:gd name="connsiteX1160" fmla="*/ 4109561 w 4228242"/>
              <a:gd name="connsiteY1160" fmla="*/ 1659854 h 2262602"/>
              <a:gd name="connsiteX1161" fmla="*/ 4100322 w 4228242"/>
              <a:gd name="connsiteY1161" fmla="*/ 1665284 h 2262602"/>
              <a:gd name="connsiteX1162" fmla="*/ 4070223 w 4228242"/>
              <a:gd name="connsiteY1162" fmla="*/ 1671570 h 2262602"/>
              <a:gd name="connsiteX1163" fmla="*/ 4062127 w 4228242"/>
              <a:gd name="connsiteY1163" fmla="*/ 1675285 h 2262602"/>
              <a:gd name="connsiteX1164" fmla="*/ 4053459 w 4228242"/>
              <a:gd name="connsiteY1164" fmla="*/ 1679666 h 2262602"/>
              <a:gd name="connsiteX1165" fmla="*/ 4036028 w 4228242"/>
              <a:gd name="connsiteY1165" fmla="*/ 1689572 h 2262602"/>
              <a:gd name="connsiteX1166" fmla="*/ 4018693 w 4228242"/>
              <a:gd name="connsiteY1166" fmla="*/ 1700050 h 2262602"/>
              <a:gd name="connsiteX1167" fmla="*/ 4001929 w 4228242"/>
              <a:gd name="connsiteY1167" fmla="*/ 1709575 h 2262602"/>
              <a:gd name="connsiteX1168" fmla="*/ 3969734 w 4228242"/>
              <a:gd name="connsiteY1168" fmla="*/ 1723196 h 2262602"/>
              <a:gd name="connsiteX1169" fmla="*/ 3958495 w 4228242"/>
              <a:gd name="connsiteY1169" fmla="*/ 1722148 h 2262602"/>
              <a:gd name="connsiteX1170" fmla="*/ 3923443 w 4228242"/>
              <a:gd name="connsiteY1170" fmla="*/ 1743293 h 2262602"/>
              <a:gd name="connsiteX1171" fmla="*/ 3882581 w 4228242"/>
              <a:gd name="connsiteY1171" fmla="*/ 1747865 h 2262602"/>
              <a:gd name="connsiteX1172" fmla="*/ 3839528 w 4228242"/>
              <a:gd name="connsiteY1172" fmla="*/ 1761772 h 2262602"/>
              <a:gd name="connsiteX1173" fmla="*/ 3827241 w 4228242"/>
              <a:gd name="connsiteY1173" fmla="*/ 1773678 h 2262602"/>
              <a:gd name="connsiteX1174" fmla="*/ 3824287 w 4228242"/>
              <a:gd name="connsiteY1174" fmla="*/ 1763772 h 2262602"/>
              <a:gd name="connsiteX1175" fmla="*/ 3839623 w 4228242"/>
              <a:gd name="connsiteY1175" fmla="*/ 1753580 h 2262602"/>
              <a:gd name="connsiteX1176" fmla="*/ 3827145 w 4228242"/>
              <a:gd name="connsiteY1176" fmla="*/ 1746722 h 2262602"/>
              <a:gd name="connsiteX1177" fmla="*/ 3858673 w 4228242"/>
              <a:gd name="connsiteY1177" fmla="*/ 1723291 h 2262602"/>
              <a:gd name="connsiteX1178" fmla="*/ 3845338 w 4228242"/>
              <a:gd name="connsiteY1178" fmla="*/ 1722148 h 2262602"/>
              <a:gd name="connsiteX1179" fmla="*/ 3814667 w 4228242"/>
              <a:gd name="connsiteY1179" fmla="*/ 1766439 h 2262602"/>
              <a:gd name="connsiteX1180" fmla="*/ 3804952 w 4228242"/>
              <a:gd name="connsiteY1180" fmla="*/ 1750437 h 2262602"/>
              <a:gd name="connsiteX1181" fmla="*/ 3771043 w 4228242"/>
              <a:gd name="connsiteY1181" fmla="*/ 1752818 h 2262602"/>
              <a:gd name="connsiteX1182" fmla="*/ 3737610 w 4228242"/>
              <a:gd name="connsiteY1182" fmla="*/ 1757009 h 2262602"/>
              <a:gd name="connsiteX1183" fmla="*/ 3746087 w 4228242"/>
              <a:gd name="connsiteY1183" fmla="*/ 1739198 h 2262602"/>
              <a:gd name="connsiteX1184" fmla="*/ 3745516 w 4228242"/>
              <a:gd name="connsiteY1184" fmla="*/ 1726148 h 2262602"/>
              <a:gd name="connsiteX1185" fmla="*/ 3722846 w 4228242"/>
              <a:gd name="connsiteY1185" fmla="*/ 1738626 h 2262602"/>
              <a:gd name="connsiteX1186" fmla="*/ 3708940 w 4228242"/>
              <a:gd name="connsiteY1186" fmla="*/ 1743198 h 2262602"/>
              <a:gd name="connsiteX1187" fmla="*/ 3695510 w 4228242"/>
              <a:gd name="connsiteY1187" fmla="*/ 1747675 h 2262602"/>
              <a:gd name="connsiteX1188" fmla="*/ 3648266 w 4228242"/>
              <a:gd name="connsiteY1188" fmla="*/ 1747294 h 2262602"/>
              <a:gd name="connsiteX1189" fmla="*/ 3600641 w 4228242"/>
              <a:gd name="connsiteY1189" fmla="*/ 1749866 h 2262602"/>
              <a:gd name="connsiteX1190" fmla="*/ 3552730 w 4228242"/>
              <a:gd name="connsiteY1190" fmla="*/ 1753866 h 2262602"/>
              <a:gd name="connsiteX1191" fmla="*/ 3504629 w 4228242"/>
              <a:gd name="connsiteY1191" fmla="*/ 1758248 h 2262602"/>
              <a:gd name="connsiteX1192" fmla="*/ 3456718 w 4228242"/>
              <a:gd name="connsiteY1192" fmla="*/ 1761772 h 2262602"/>
              <a:gd name="connsiteX1193" fmla="*/ 3409474 w 4228242"/>
              <a:gd name="connsiteY1193" fmla="*/ 1763296 h 2262602"/>
              <a:gd name="connsiteX1194" fmla="*/ 3363659 w 4228242"/>
              <a:gd name="connsiteY1194" fmla="*/ 1761772 h 2262602"/>
              <a:gd name="connsiteX1195" fmla="*/ 3320034 w 4228242"/>
              <a:gd name="connsiteY1195" fmla="*/ 1755581 h 2262602"/>
              <a:gd name="connsiteX1196" fmla="*/ 3269171 w 4228242"/>
              <a:gd name="connsiteY1196" fmla="*/ 1758152 h 2262602"/>
              <a:gd name="connsiteX1197" fmla="*/ 3226594 w 4228242"/>
              <a:gd name="connsiteY1197" fmla="*/ 1757867 h 2262602"/>
              <a:gd name="connsiteX1198" fmla="*/ 3170777 w 4228242"/>
              <a:gd name="connsiteY1198" fmla="*/ 1761296 h 2262602"/>
              <a:gd name="connsiteX1199" fmla="*/ 3115342 w 4228242"/>
              <a:gd name="connsiteY1199" fmla="*/ 1760438 h 2262602"/>
              <a:gd name="connsiteX1200" fmla="*/ 3114294 w 4228242"/>
              <a:gd name="connsiteY1200" fmla="*/ 1752437 h 2262602"/>
              <a:gd name="connsiteX1201" fmla="*/ 3153537 w 4228242"/>
              <a:gd name="connsiteY1201" fmla="*/ 1748246 h 2262602"/>
              <a:gd name="connsiteX1202" fmla="*/ 3159824 w 4228242"/>
              <a:gd name="connsiteY1202" fmla="*/ 1754438 h 2262602"/>
              <a:gd name="connsiteX1203" fmla="*/ 3154775 w 4228242"/>
              <a:gd name="connsiteY1203" fmla="*/ 1756247 h 2262602"/>
              <a:gd name="connsiteX1204" fmla="*/ 3166777 w 4228242"/>
              <a:gd name="connsiteY1204" fmla="*/ 1739864 h 2262602"/>
              <a:gd name="connsiteX1205" fmla="*/ 3178778 w 4228242"/>
              <a:gd name="connsiteY1205" fmla="*/ 1757105 h 2262602"/>
              <a:gd name="connsiteX1206" fmla="*/ 3166586 w 4228242"/>
              <a:gd name="connsiteY1206" fmla="*/ 1758152 h 2262602"/>
              <a:gd name="connsiteX1207" fmla="*/ 3219355 w 4228242"/>
              <a:gd name="connsiteY1207" fmla="*/ 1759581 h 2262602"/>
              <a:gd name="connsiteX1208" fmla="*/ 3183827 w 4228242"/>
              <a:gd name="connsiteY1208" fmla="*/ 1755200 h 2262602"/>
              <a:gd name="connsiteX1209" fmla="*/ 3180874 w 4228242"/>
              <a:gd name="connsiteY1209" fmla="*/ 1741865 h 2262602"/>
              <a:gd name="connsiteX1210" fmla="*/ 3152013 w 4228242"/>
              <a:gd name="connsiteY1210" fmla="*/ 1727291 h 2262602"/>
              <a:gd name="connsiteX1211" fmla="*/ 3197638 w 4228242"/>
              <a:gd name="connsiteY1211" fmla="*/ 1741388 h 2262602"/>
              <a:gd name="connsiteX1212" fmla="*/ 3197924 w 4228242"/>
              <a:gd name="connsiteY1212" fmla="*/ 1738817 h 2262602"/>
              <a:gd name="connsiteX1213" fmla="*/ 3233357 w 4228242"/>
              <a:gd name="connsiteY1213" fmla="*/ 1740626 h 2262602"/>
              <a:gd name="connsiteX1214" fmla="*/ 3254502 w 4228242"/>
              <a:gd name="connsiteY1214" fmla="*/ 1742722 h 2262602"/>
              <a:gd name="connsiteX1215" fmla="*/ 3231833 w 4228242"/>
              <a:gd name="connsiteY1215" fmla="*/ 1732721 h 2262602"/>
              <a:gd name="connsiteX1216" fmla="*/ 3186875 w 4228242"/>
              <a:gd name="connsiteY1216" fmla="*/ 1732340 h 2262602"/>
              <a:gd name="connsiteX1217" fmla="*/ 3209544 w 4228242"/>
              <a:gd name="connsiteY1217" fmla="*/ 1722148 h 2262602"/>
              <a:gd name="connsiteX1218" fmla="*/ 3189923 w 4228242"/>
              <a:gd name="connsiteY1218" fmla="*/ 1727482 h 2262602"/>
              <a:gd name="connsiteX1219" fmla="*/ 3195542 w 4228242"/>
              <a:gd name="connsiteY1219" fmla="*/ 1720433 h 2262602"/>
              <a:gd name="connsiteX1220" fmla="*/ 3174873 w 4228242"/>
              <a:gd name="connsiteY1220" fmla="*/ 1722815 h 2262602"/>
              <a:gd name="connsiteX1221" fmla="*/ 3161252 w 4228242"/>
              <a:gd name="connsiteY1221" fmla="*/ 1713099 h 2262602"/>
              <a:gd name="connsiteX1222" fmla="*/ 3213545 w 4228242"/>
              <a:gd name="connsiteY1222" fmla="*/ 1709670 h 2262602"/>
              <a:gd name="connsiteX1223" fmla="*/ 3215164 w 4228242"/>
              <a:gd name="connsiteY1223" fmla="*/ 1715099 h 2262602"/>
              <a:gd name="connsiteX1224" fmla="*/ 3215831 w 4228242"/>
              <a:gd name="connsiteY1224" fmla="*/ 1709956 h 2262602"/>
              <a:gd name="connsiteX1225" fmla="*/ 3173159 w 4228242"/>
              <a:gd name="connsiteY1225" fmla="*/ 1696716 h 2262602"/>
              <a:gd name="connsiteX1226" fmla="*/ 3200686 w 4228242"/>
              <a:gd name="connsiteY1226" fmla="*/ 1700240 h 2262602"/>
              <a:gd name="connsiteX1227" fmla="*/ 3241167 w 4228242"/>
              <a:gd name="connsiteY1227" fmla="*/ 1692335 h 2262602"/>
              <a:gd name="connsiteX1228" fmla="*/ 3197733 w 4228242"/>
              <a:gd name="connsiteY1228" fmla="*/ 1686715 h 2262602"/>
              <a:gd name="connsiteX1229" fmla="*/ 3176016 w 4228242"/>
              <a:gd name="connsiteY1229" fmla="*/ 1693573 h 2262602"/>
              <a:gd name="connsiteX1230" fmla="*/ 3154394 w 4228242"/>
              <a:gd name="connsiteY1230" fmla="*/ 1696430 h 2262602"/>
              <a:gd name="connsiteX1231" fmla="*/ 3163919 w 4228242"/>
              <a:gd name="connsiteY1231" fmla="*/ 1679666 h 2262602"/>
              <a:gd name="connsiteX1232" fmla="*/ 3111627 w 4228242"/>
              <a:gd name="connsiteY1232" fmla="*/ 1672808 h 2262602"/>
              <a:gd name="connsiteX1233" fmla="*/ 3063716 w 4228242"/>
              <a:gd name="connsiteY1233" fmla="*/ 1654425 h 2262602"/>
              <a:gd name="connsiteX1234" fmla="*/ 3137059 w 4228242"/>
              <a:gd name="connsiteY1234" fmla="*/ 1659854 h 2262602"/>
              <a:gd name="connsiteX1235" fmla="*/ 3140583 w 4228242"/>
              <a:gd name="connsiteY1235" fmla="*/ 1652615 h 2262602"/>
              <a:gd name="connsiteX1236" fmla="*/ 3177921 w 4228242"/>
              <a:gd name="connsiteY1236" fmla="*/ 1661759 h 2262602"/>
              <a:gd name="connsiteX1237" fmla="*/ 3224403 w 4228242"/>
              <a:gd name="connsiteY1237" fmla="*/ 1659188 h 2262602"/>
              <a:gd name="connsiteX1238" fmla="*/ 3223451 w 4228242"/>
              <a:gd name="connsiteY1238" fmla="*/ 1666903 h 2262602"/>
              <a:gd name="connsiteX1239" fmla="*/ 3251264 w 4228242"/>
              <a:gd name="connsiteY1239" fmla="*/ 1660331 h 2262602"/>
              <a:gd name="connsiteX1240" fmla="*/ 3278696 w 4228242"/>
              <a:gd name="connsiteY1240" fmla="*/ 1662331 h 2262602"/>
              <a:gd name="connsiteX1241" fmla="*/ 3274409 w 4228242"/>
              <a:gd name="connsiteY1241" fmla="*/ 1659378 h 2262602"/>
              <a:gd name="connsiteX1242" fmla="*/ 3384804 w 4228242"/>
              <a:gd name="connsiteY1242" fmla="*/ 1658140 h 2262602"/>
              <a:gd name="connsiteX1243" fmla="*/ 3384518 w 4228242"/>
              <a:gd name="connsiteY1243" fmla="*/ 1668427 h 2262602"/>
              <a:gd name="connsiteX1244" fmla="*/ 3413379 w 4228242"/>
              <a:gd name="connsiteY1244" fmla="*/ 1661664 h 2262602"/>
              <a:gd name="connsiteX1245" fmla="*/ 3429191 w 4228242"/>
              <a:gd name="connsiteY1245" fmla="*/ 1658807 h 2262602"/>
              <a:gd name="connsiteX1246" fmla="*/ 3445574 w 4228242"/>
              <a:gd name="connsiteY1246" fmla="*/ 1656140 h 2262602"/>
              <a:gd name="connsiteX1247" fmla="*/ 3478625 w 4228242"/>
              <a:gd name="connsiteY1247" fmla="*/ 1654330 h 2262602"/>
              <a:gd name="connsiteX1248" fmla="*/ 3510153 w 4228242"/>
              <a:gd name="connsiteY1248" fmla="*/ 1658235 h 2262602"/>
              <a:gd name="connsiteX1249" fmla="*/ 3516344 w 4228242"/>
              <a:gd name="connsiteY1249" fmla="*/ 1650044 h 2262602"/>
              <a:gd name="connsiteX1250" fmla="*/ 3534633 w 4228242"/>
              <a:gd name="connsiteY1250" fmla="*/ 1649758 h 2262602"/>
              <a:gd name="connsiteX1251" fmla="*/ 3553111 w 4228242"/>
              <a:gd name="connsiteY1251" fmla="*/ 1648139 h 2262602"/>
              <a:gd name="connsiteX1252" fmla="*/ 3590544 w 4228242"/>
              <a:gd name="connsiteY1252" fmla="*/ 1642900 h 2262602"/>
              <a:gd name="connsiteX1253" fmla="*/ 3665029 w 4228242"/>
              <a:gd name="connsiteY1253" fmla="*/ 1624612 h 2262602"/>
              <a:gd name="connsiteX1254" fmla="*/ 3804095 w 4228242"/>
              <a:gd name="connsiteY1254" fmla="*/ 1584416 h 2262602"/>
              <a:gd name="connsiteX1255" fmla="*/ 3796284 w 4228242"/>
              <a:gd name="connsiteY1255" fmla="*/ 1581559 h 2262602"/>
              <a:gd name="connsiteX1256" fmla="*/ 3905917 w 4228242"/>
              <a:gd name="connsiteY1256" fmla="*/ 1549650 h 2262602"/>
              <a:gd name="connsiteX1257" fmla="*/ 3922014 w 4228242"/>
              <a:gd name="connsiteY1257" fmla="*/ 1559461 h 2262602"/>
              <a:gd name="connsiteX1258" fmla="*/ 3910965 w 4228242"/>
              <a:gd name="connsiteY1258" fmla="*/ 1544697 h 2262602"/>
              <a:gd name="connsiteX1259" fmla="*/ 3967067 w 4228242"/>
              <a:gd name="connsiteY1259" fmla="*/ 1524980 h 2262602"/>
              <a:gd name="connsiteX1260" fmla="*/ 3970401 w 4228242"/>
              <a:gd name="connsiteY1260" fmla="*/ 1531934 h 2262602"/>
              <a:gd name="connsiteX1261" fmla="*/ 3986689 w 4228242"/>
              <a:gd name="connsiteY1261" fmla="*/ 1513836 h 2262602"/>
              <a:gd name="connsiteX1262" fmla="*/ 4008120 w 4228242"/>
              <a:gd name="connsiteY1262" fmla="*/ 1507645 h 2262602"/>
              <a:gd name="connsiteX1263" fmla="*/ 4002596 w 4228242"/>
              <a:gd name="connsiteY1263" fmla="*/ 1501835 h 2262602"/>
              <a:gd name="connsiteX1264" fmla="*/ 4025075 w 4228242"/>
              <a:gd name="connsiteY1264" fmla="*/ 1496120 h 2262602"/>
              <a:gd name="connsiteX1265" fmla="*/ 4028980 w 4228242"/>
              <a:gd name="connsiteY1265" fmla="*/ 1493072 h 2262602"/>
              <a:gd name="connsiteX1266" fmla="*/ 4029266 w 4228242"/>
              <a:gd name="connsiteY1266" fmla="*/ 1492881 h 2262602"/>
              <a:gd name="connsiteX1267" fmla="*/ 4029361 w 4228242"/>
              <a:gd name="connsiteY1267" fmla="*/ 1492786 h 2262602"/>
              <a:gd name="connsiteX1268" fmla="*/ 4029456 w 4228242"/>
              <a:gd name="connsiteY1268" fmla="*/ 1492786 h 2262602"/>
              <a:gd name="connsiteX1269" fmla="*/ 4029456 w 4228242"/>
              <a:gd name="connsiteY1269" fmla="*/ 1492786 h 2262602"/>
              <a:gd name="connsiteX1270" fmla="*/ 4029456 w 4228242"/>
              <a:gd name="connsiteY1270" fmla="*/ 1492786 h 2262602"/>
              <a:gd name="connsiteX1271" fmla="*/ 4028980 w 4228242"/>
              <a:gd name="connsiteY1271" fmla="*/ 1493072 h 2262602"/>
              <a:gd name="connsiteX1272" fmla="*/ 4028980 w 4228242"/>
              <a:gd name="connsiteY1272" fmla="*/ 1493072 h 2262602"/>
              <a:gd name="connsiteX1273" fmla="*/ 4028980 w 4228242"/>
              <a:gd name="connsiteY1273" fmla="*/ 1493072 h 2262602"/>
              <a:gd name="connsiteX1274" fmla="*/ 4029456 w 4228242"/>
              <a:gd name="connsiteY1274" fmla="*/ 1492786 h 2262602"/>
              <a:gd name="connsiteX1275" fmla="*/ 4030504 w 4228242"/>
              <a:gd name="connsiteY1275" fmla="*/ 1492310 h 2262602"/>
              <a:gd name="connsiteX1276" fmla="*/ 4032790 w 4228242"/>
              <a:gd name="connsiteY1276" fmla="*/ 1491738 h 2262602"/>
              <a:gd name="connsiteX1277" fmla="*/ 4043362 w 4228242"/>
              <a:gd name="connsiteY1277" fmla="*/ 1494977 h 2262602"/>
              <a:gd name="connsiteX1278" fmla="*/ 4039553 w 4228242"/>
              <a:gd name="connsiteY1278" fmla="*/ 1479451 h 2262602"/>
              <a:gd name="connsiteX1279" fmla="*/ 4068033 w 4228242"/>
              <a:gd name="connsiteY1279" fmla="*/ 1466687 h 2262602"/>
              <a:gd name="connsiteX1280" fmla="*/ 4096703 w 4228242"/>
              <a:gd name="connsiteY1280" fmla="*/ 1449733 h 2262602"/>
              <a:gd name="connsiteX1281" fmla="*/ 4151281 w 4228242"/>
              <a:gd name="connsiteY1281" fmla="*/ 1405346 h 2262602"/>
              <a:gd name="connsiteX1282" fmla="*/ 4196715 w 4228242"/>
              <a:gd name="connsiteY1282" fmla="*/ 1350578 h 2262602"/>
              <a:gd name="connsiteX1283" fmla="*/ 4228243 w 4228242"/>
              <a:gd name="connsiteY1283" fmla="*/ 1291713 h 2262602"/>
              <a:gd name="connsiteX1284" fmla="*/ 4166711 w 4228242"/>
              <a:gd name="connsiteY1284" fmla="*/ 1374676 h 2262602"/>
              <a:gd name="connsiteX1285" fmla="*/ 4090035 w 4228242"/>
              <a:gd name="connsiteY1285" fmla="*/ 1450209 h 2262602"/>
              <a:gd name="connsiteX1286" fmla="*/ 4077176 w 4228242"/>
              <a:gd name="connsiteY1286" fmla="*/ 1449828 h 2262602"/>
              <a:gd name="connsiteX1287" fmla="*/ 4020884 w 4228242"/>
              <a:gd name="connsiteY1287" fmla="*/ 1482308 h 2262602"/>
              <a:gd name="connsiteX1288" fmla="*/ 3986879 w 4228242"/>
              <a:gd name="connsiteY1288" fmla="*/ 1496691 h 2262602"/>
              <a:gd name="connsiteX1289" fmla="*/ 3959447 w 4228242"/>
              <a:gd name="connsiteY1289" fmla="*/ 1514408 h 2262602"/>
              <a:gd name="connsiteX1290" fmla="*/ 3954209 w 4228242"/>
              <a:gd name="connsiteY1290" fmla="*/ 1508312 h 2262602"/>
              <a:gd name="connsiteX1291" fmla="*/ 3951827 w 4228242"/>
              <a:gd name="connsiteY1291" fmla="*/ 1523742 h 2262602"/>
              <a:gd name="connsiteX1292" fmla="*/ 3918776 w 4228242"/>
              <a:gd name="connsiteY1292" fmla="*/ 1524409 h 2262602"/>
              <a:gd name="connsiteX1293" fmla="*/ 3885819 w 4228242"/>
              <a:gd name="connsiteY1293" fmla="*/ 1535553 h 2262602"/>
              <a:gd name="connsiteX1294" fmla="*/ 3883533 w 4228242"/>
              <a:gd name="connsiteY1294" fmla="*/ 1547555 h 2262602"/>
              <a:gd name="connsiteX1295" fmla="*/ 3866579 w 4228242"/>
              <a:gd name="connsiteY1295" fmla="*/ 1546031 h 2262602"/>
              <a:gd name="connsiteX1296" fmla="*/ 3842766 w 4228242"/>
              <a:gd name="connsiteY1296" fmla="*/ 1563176 h 2262602"/>
              <a:gd name="connsiteX1297" fmla="*/ 3815715 w 4228242"/>
              <a:gd name="connsiteY1297" fmla="*/ 1564700 h 2262602"/>
              <a:gd name="connsiteX1298" fmla="*/ 3816096 w 4228242"/>
              <a:gd name="connsiteY1298" fmla="*/ 1572701 h 2262602"/>
              <a:gd name="connsiteX1299" fmla="*/ 3775710 w 4228242"/>
              <a:gd name="connsiteY1299" fmla="*/ 1582321 h 2262602"/>
              <a:gd name="connsiteX1300" fmla="*/ 3735515 w 4228242"/>
              <a:gd name="connsiteY1300" fmla="*/ 1592608 h 2262602"/>
              <a:gd name="connsiteX1301" fmla="*/ 3649790 w 4228242"/>
              <a:gd name="connsiteY1301" fmla="*/ 1604990 h 2262602"/>
              <a:gd name="connsiteX1302" fmla="*/ 3653600 w 4228242"/>
              <a:gd name="connsiteY1302" fmla="*/ 1601752 h 2262602"/>
              <a:gd name="connsiteX1303" fmla="*/ 3643884 w 4228242"/>
              <a:gd name="connsiteY1303" fmla="*/ 1608800 h 2262602"/>
              <a:gd name="connsiteX1304" fmla="*/ 3642170 w 4228242"/>
              <a:gd name="connsiteY1304" fmla="*/ 1598704 h 2262602"/>
              <a:gd name="connsiteX1305" fmla="*/ 3607784 w 4228242"/>
              <a:gd name="connsiteY1305" fmla="*/ 1601657 h 2262602"/>
              <a:gd name="connsiteX1306" fmla="*/ 3613499 w 4228242"/>
              <a:gd name="connsiteY1306" fmla="*/ 1611182 h 2262602"/>
              <a:gd name="connsiteX1307" fmla="*/ 3603117 w 4228242"/>
              <a:gd name="connsiteY1307" fmla="*/ 1615373 h 2262602"/>
              <a:gd name="connsiteX1308" fmla="*/ 3605975 w 4228242"/>
              <a:gd name="connsiteY1308" fmla="*/ 1604514 h 2262602"/>
              <a:gd name="connsiteX1309" fmla="*/ 3589592 w 4228242"/>
              <a:gd name="connsiteY1309" fmla="*/ 1612134 h 2262602"/>
              <a:gd name="connsiteX1310" fmla="*/ 3571208 w 4228242"/>
              <a:gd name="connsiteY1310" fmla="*/ 1603943 h 2262602"/>
              <a:gd name="connsiteX1311" fmla="*/ 3568637 w 4228242"/>
              <a:gd name="connsiteY1311" fmla="*/ 1619754 h 2262602"/>
              <a:gd name="connsiteX1312" fmla="*/ 3555873 w 4228242"/>
              <a:gd name="connsiteY1312" fmla="*/ 1623659 h 2262602"/>
              <a:gd name="connsiteX1313" fmla="*/ 3555111 w 4228242"/>
              <a:gd name="connsiteY1313" fmla="*/ 1616039 h 2262602"/>
              <a:gd name="connsiteX1314" fmla="*/ 3531394 w 4228242"/>
              <a:gd name="connsiteY1314" fmla="*/ 1618516 h 2262602"/>
              <a:gd name="connsiteX1315" fmla="*/ 3561588 w 4228242"/>
              <a:gd name="connsiteY1315" fmla="*/ 1615373 h 2262602"/>
              <a:gd name="connsiteX1316" fmla="*/ 3538442 w 4228242"/>
              <a:gd name="connsiteY1316" fmla="*/ 1609562 h 2262602"/>
              <a:gd name="connsiteX1317" fmla="*/ 3510915 w 4228242"/>
              <a:gd name="connsiteY1317" fmla="*/ 1604324 h 2262602"/>
              <a:gd name="connsiteX1318" fmla="*/ 3642836 w 4228242"/>
              <a:gd name="connsiteY1318" fmla="*/ 1590703 h 2262602"/>
              <a:gd name="connsiteX1319" fmla="*/ 3641503 w 4228242"/>
              <a:gd name="connsiteY1319" fmla="*/ 1583083 h 2262602"/>
              <a:gd name="connsiteX1320" fmla="*/ 3654457 w 4228242"/>
              <a:gd name="connsiteY1320" fmla="*/ 1583178 h 2262602"/>
              <a:gd name="connsiteX1321" fmla="*/ 3647027 w 4228242"/>
              <a:gd name="connsiteY1321" fmla="*/ 1589846 h 2262602"/>
              <a:gd name="connsiteX1322" fmla="*/ 3682079 w 4228242"/>
              <a:gd name="connsiteY1322" fmla="*/ 1580321 h 2262602"/>
              <a:gd name="connsiteX1323" fmla="*/ 3673221 w 4228242"/>
              <a:gd name="connsiteY1323" fmla="*/ 1569081 h 2262602"/>
              <a:gd name="connsiteX1324" fmla="*/ 3786569 w 4228242"/>
              <a:gd name="connsiteY1324" fmla="*/ 1544221 h 2262602"/>
              <a:gd name="connsiteX1325" fmla="*/ 3932301 w 4228242"/>
              <a:gd name="connsiteY1325" fmla="*/ 1501644 h 2262602"/>
              <a:gd name="connsiteX1326" fmla="*/ 3934397 w 4228242"/>
              <a:gd name="connsiteY1326" fmla="*/ 1506407 h 2262602"/>
              <a:gd name="connsiteX1327" fmla="*/ 3979164 w 4228242"/>
              <a:gd name="connsiteY1327" fmla="*/ 1476308 h 2262602"/>
              <a:gd name="connsiteX1328" fmla="*/ 3997071 w 4228242"/>
              <a:gd name="connsiteY1328" fmla="*/ 1481642 h 2262602"/>
              <a:gd name="connsiteX1329" fmla="*/ 4008025 w 4228242"/>
              <a:gd name="connsiteY1329" fmla="*/ 1473164 h 2262602"/>
              <a:gd name="connsiteX1330" fmla="*/ 3988118 w 4228242"/>
              <a:gd name="connsiteY1330" fmla="*/ 1468878 h 2262602"/>
              <a:gd name="connsiteX1331" fmla="*/ 3999357 w 4228242"/>
              <a:gd name="connsiteY1331" fmla="*/ 1462782 h 2262602"/>
              <a:gd name="connsiteX1332" fmla="*/ 4006691 w 4228242"/>
              <a:gd name="connsiteY1332" fmla="*/ 1459258 h 2262602"/>
              <a:gd name="connsiteX1333" fmla="*/ 4013264 w 4228242"/>
              <a:gd name="connsiteY1333" fmla="*/ 1456305 h 2262602"/>
              <a:gd name="connsiteX1334" fmla="*/ 4039267 w 4228242"/>
              <a:gd name="connsiteY1334" fmla="*/ 1446780 h 2262602"/>
              <a:gd name="connsiteX1335" fmla="*/ 4049935 w 4228242"/>
              <a:gd name="connsiteY1335" fmla="*/ 1434969 h 2262602"/>
              <a:gd name="connsiteX1336" fmla="*/ 4063270 w 4228242"/>
              <a:gd name="connsiteY1336" fmla="*/ 1424777 h 2262602"/>
              <a:gd name="connsiteX1337" fmla="*/ 4075843 w 4228242"/>
              <a:gd name="connsiteY1337" fmla="*/ 1414490 h 2262602"/>
              <a:gd name="connsiteX1338" fmla="*/ 4084225 w 4228242"/>
              <a:gd name="connsiteY1338" fmla="*/ 1402775 h 2262602"/>
              <a:gd name="connsiteX1339" fmla="*/ 4065651 w 4228242"/>
              <a:gd name="connsiteY1339" fmla="*/ 1415538 h 2262602"/>
              <a:gd name="connsiteX1340" fmla="*/ 4044982 w 4228242"/>
              <a:gd name="connsiteY1340" fmla="*/ 1412585 h 2262602"/>
              <a:gd name="connsiteX1341" fmla="*/ 4070318 w 4228242"/>
              <a:gd name="connsiteY1341" fmla="*/ 1390964 h 2262602"/>
              <a:gd name="connsiteX1342" fmla="*/ 4075557 w 4228242"/>
              <a:gd name="connsiteY1342" fmla="*/ 1380010 h 2262602"/>
              <a:gd name="connsiteX1343" fmla="*/ 4086511 w 4228242"/>
              <a:gd name="connsiteY1343" fmla="*/ 1358198 h 2262602"/>
              <a:gd name="connsiteX1344" fmla="*/ 4097369 w 4228242"/>
              <a:gd name="connsiteY1344" fmla="*/ 1349054 h 2262602"/>
              <a:gd name="connsiteX1345" fmla="*/ 4102608 w 4228242"/>
              <a:gd name="connsiteY1345" fmla="*/ 1336862 h 2262602"/>
              <a:gd name="connsiteX1346" fmla="*/ 4122516 w 4228242"/>
              <a:gd name="connsiteY1346" fmla="*/ 1334099 h 2262602"/>
              <a:gd name="connsiteX1347" fmla="*/ 4113752 w 4228242"/>
              <a:gd name="connsiteY1347" fmla="*/ 1328575 h 2262602"/>
              <a:gd name="connsiteX1348" fmla="*/ 4104894 w 4228242"/>
              <a:gd name="connsiteY1348" fmla="*/ 1334290 h 2262602"/>
              <a:gd name="connsiteX1349" fmla="*/ 4129373 w 4228242"/>
              <a:gd name="connsiteY1349" fmla="*/ 1292189 h 2262602"/>
              <a:gd name="connsiteX1350" fmla="*/ 4146518 w 4228242"/>
              <a:gd name="connsiteY1350" fmla="*/ 1253327 h 2262602"/>
              <a:gd name="connsiteX1351" fmla="*/ 4139375 w 4228242"/>
              <a:gd name="connsiteY1351" fmla="*/ 1240183 h 2262602"/>
              <a:gd name="connsiteX1352" fmla="*/ 4144423 w 4228242"/>
              <a:gd name="connsiteY1352" fmla="*/ 1235135 h 2262602"/>
              <a:gd name="connsiteX1353" fmla="*/ 4145661 w 4228242"/>
              <a:gd name="connsiteY1353" fmla="*/ 1230182 h 2262602"/>
              <a:gd name="connsiteX1354" fmla="*/ 4149185 w 4228242"/>
              <a:gd name="connsiteY1354" fmla="*/ 1213513 h 2262602"/>
              <a:gd name="connsiteX1355" fmla="*/ 4149566 w 4228242"/>
              <a:gd name="connsiteY1355" fmla="*/ 1194653 h 2262602"/>
              <a:gd name="connsiteX1356" fmla="*/ 4144709 w 4228242"/>
              <a:gd name="connsiteY1356" fmla="*/ 1179890 h 2262602"/>
              <a:gd name="connsiteX1357" fmla="*/ 4139756 w 4228242"/>
              <a:gd name="connsiteY1357" fmla="*/ 1188176 h 2262602"/>
              <a:gd name="connsiteX1358" fmla="*/ 4137660 w 4228242"/>
              <a:gd name="connsiteY1358" fmla="*/ 1198559 h 2262602"/>
              <a:gd name="connsiteX1359" fmla="*/ 4126325 w 4228242"/>
              <a:gd name="connsiteY1359" fmla="*/ 1191415 h 2262602"/>
              <a:gd name="connsiteX1360" fmla="*/ 4120420 w 4228242"/>
              <a:gd name="connsiteY1360" fmla="*/ 1182747 h 2262602"/>
              <a:gd name="connsiteX1361" fmla="*/ 4111943 w 4228242"/>
              <a:gd name="connsiteY1361" fmla="*/ 1195320 h 2262602"/>
              <a:gd name="connsiteX1362" fmla="*/ 4102703 w 4228242"/>
              <a:gd name="connsiteY1362" fmla="*/ 1181604 h 2262602"/>
              <a:gd name="connsiteX1363" fmla="*/ 4109466 w 4228242"/>
              <a:gd name="connsiteY1363" fmla="*/ 1172555 h 2262602"/>
              <a:gd name="connsiteX1364" fmla="*/ 4102894 w 4228242"/>
              <a:gd name="connsiteY1364" fmla="*/ 1163030 h 2262602"/>
              <a:gd name="connsiteX1365" fmla="*/ 4101275 w 4228242"/>
              <a:gd name="connsiteY1365" fmla="*/ 1152172 h 2262602"/>
              <a:gd name="connsiteX1366" fmla="*/ 4091083 w 4228242"/>
              <a:gd name="connsiteY1366" fmla="*/ 1148076 h 2262602"/>
              <a:gd name="connsiteX1367" fmla="*/ 4090987 w 4228242"/>
              <a:gd name="connsiteY1367" fmla="*/ 1144076 h 2262602"/>
              <a:gd name="connsiteX1368" fmla="*/ 4090797 w 4228242"/>
              <a:gd name="connsiteY1368" fmla="*/ 1139980 h 2262602"/>
              <a:gd name="connsiteX1369" fmla="*/ 4077176 w 4228242"/>
              <a:gd name="connsiteY1369" fmla="*/ 1137980 h 2262602"/>
              <a:gd name="connsiteX1370" fmla="*/ 4069747 w 4228242"/>
              <a:gd name="connsiteY1370" fmla="*/ 1134741 h 2262602"/>
              <a:gd name="connsiteX1371" fmla="*/ 4067556 w 4228242"/>
              <a:gd name="connsiteY1371" fmla="*/ 1138837 h 2262602"/>
              <a:gd name="connsiteX1372" fmla="*/ 4043744 w 4228242"/>
              <a:gd name="connsiteY1372" fmla="*/ 1133789 h 2262602"/>
              <a:gd name="connsiteX1373" fmla="*/ 4051554 w 4228242"/>
              <a:gd name="connsiteY1373" fmla="*/ 1134170 h 2262602"/>
              <a:gd name="connsiteX1374" fmla="*/ 4045649 w 4228242"/>
              <a:gd name="connsiteY1374" fmla="*/ 1130645 h 2262602"/>
              <a:gd name="connsiteX1375" fmla="*/ 4037648 w 4228242"/>
              <a:gd name="connsiteY1375" fmla="*/ 1129502 h 2262602"/>
              <a:gd name="connsiteX1376" fmla="*/ 4034123 w 4228242"/>
              <a:gd name="connsiteY1376" fmla="*/ 1126645 h 2262602"/>
              <a:gd name="connsiteX1377" fmla="*/ 4033457 w 4228242"/>
              <a:gd name="connsiteY1377" fmla="*/ 1124645 h 2262602"/>
              <a:gd name="connsiteX1378" fmla="*/ 4033457 w 4228242"/>
              <a:gd name="connsiteY1378" fmla="*/ 1122168 h 2262602"/>
              <a:gd name="connsiteX1379" fmla="*/ 4024312 w 4228242"/>
              <a:gd name="connsiteY1379" fmla="*/ 1121216 h 2262602"/>
              <a:gd name="connsiteX1380" fmla="*/ 4015931 w 4228242"/>
              <a:gd name="connsiteY1380" fmla="*/ 1127978 h 2262602"/>
              <a:gd name="connsiteX1381" fmla="*/ 4012502 w 4228242"/>
              <a:gd name="connsiteY1381" fmla="*/ 1126073 h 2262602"/>
              <a:gd name="connsiteX1382" fmla="*/ 4010978 w 4228242"/>
              <a:gd name="connsiteY1382" fmla="*/ 1129312 h 2262602"/>
              <a:gd name="connsiteX1383" fmla="*/ 4004024 w 4228242"/>
              <a:gd name="connsiteY1383" fmla="*/ 1132550 h 2262602"/>
              <a:gd name="connsiteX1384" fmla="*/ 4003453 w 4228242"/>
              <a:gd name="connsiteY1384" fmla="*/ 1130931 h 2262602"/>
              <a:gd name="connsiteX1385" fmla="*/ 3988594 w 4228242"/>
              <a:gd name="connsiteY1385" fmla="*/ 1134932 h 2262602"/>
              <a:gd name="connsiteX1386" fmla="*/ 3991356 w 4228242"/>
              <a:gd name="connsiteY1386" fmla="*/ 1135313 h 2262602"/>
              <a:gd name="connsiteX1387" fmla="*/ 3998691 w 4228242"/>
              <a:gd name="connsiteY1387" fmla="*/ 1133122 h 2262602"/>
              <a:gd name="connsiteX1388" fmla="*/ 3997071 w 4228242"/>
              <a:gd name="connsiteY1388" fmla="*/ 1136265 h 2262602"/>
              <a:gd name="connsiteX1389" fmla="*/ 3981736 w 4228242"/>
              <a:gd name="connsiteY1389" fmla="*/ 1132741 h 2262602"/>
              <a:gd name="connsiteX1390" fmla="*/ 3969449 w 4228242"/>
              <a:gd name="connsiteY1390" fmla="*/ 1136456 h 2262602"/>
              <a:gd name="connsiteX1391" fmla="*/ 3974592 w 4228242"/>
              <a:gd name="connsiteY1391" fmla="*/ 1135408 h 2262602"/>
              <a:gd name="connsiteX1392" fmla="*/ 3965448 w 4228242"/>
              <a:gd name="connsiteY1392" fmla="*/ 1139313 h 2262602"/>
              <a:gd name="connsiteX1393" fmla="*/ 3964400 w 4228242"/>
              <a:gd name="connsiteY1393" fmla="*/ 1137980 h 2262602"/>
              <a:gd name="connsiteX1394" fmla="*/ 3950779 w 4228242"/>
              <a:gd name="connsiteY1394" fmla="*/ 1141980 h 2262602"/>
              <a:gd name="connsiteX1395" fmla="*/ 3562541 w 4228242"/>
              <a:gd name="connsiteY1395" fmla="*/ 2231545 h 2262602"/>
              <a:gd name="connsiteX1396" fmla="*/ 3546539 w 4228242"/>
              <a:gd name="connsiteY1396" fmla="*/ 2232593 h 2262602"/>
              <a:gd name="connsiteX1397" fmla="*/ 3562541 w 4228242"/>
              <a:gd name="connsiteY1397" fmla="*/ 2231545 h 2262602"/>
              <a:gd name="connsiteX1398" fmla="*/ 3080385 w 4228242"/>
              <a:gd name="connsiteY1398" fmla="*/ 2226401 h 2262602"/>
              <a:gd name="connsiteX1399" fmla="*/ 3053429 w 4228242"/>
              <a:gd name="connsiteY1399" fmla="*/ 2229926 h 2262602"/>
              <a:gd name="connsiteX1400" fmla="*/ 3057525 w 4228242"/>
              <a:gd name="connsiteY1400" fmla="*/ 2222782 h 2262602"/>
              <a:gd name="connsiteX1401" fmla="*/ 3075527 w 4228242"/>
              <a:gd name="connsiteY1401" fmla="*/ 2220496 h 2262602"/>
              <a:gd name="connsiteX1402" fmla="*/ 3080385 w 4228242"/>
              <a:gd name="connsiteY1402" fmla="*/ 2226401 h 2262602"/>
              <a:gd name="connsiteX1403" fmla="*/ 2071402 w 4228242"/>
              <a:gd name="connsiteY1403" fmla="*/ 1997039 h 2262602"/>
              <a:gd name="connsiteX1404" fmla="*/ 2069878 w 4228242"/>
              <a:gd name="connsiteY1404" fmla="*/ 1987991 h 2262602"/>
              <a:gd name="connsiteX1405" fmla="*/ 2083499 w 4228242"/>
              <a:gd name="connsiteY1405" fmla="*/ 1988276 h 2262602"/>
              <a:gd name="connsiteX1406" fmla="*/ 2077117 w 4228242"/>
              <a:gd name="connsiteY1406" fmla="*/ 1996754 h 2262602"/>
              <a:gd name="connsiteX1407" fmla="*/ 2086737 w 4228242"/>
              <a:gd name="connsiteY1407" fmla="*/ 2006469 h 2262602"/>
              <a:gd name="connsiteX1408" fmla="*/ 2071402 w 4228242"/>
              <a:gd name="connsiteY1408" fmla="*/ 1997039 h 2262602"/>
              <a:gd name="connsiteX1409" fmla="*/ 1041654 w 4228242"/>
              <a:gd name="connsiteY1409" fmla="*/ 1168745 h 2262602"/>
              <a:gd name="connsiteX1410" fmla="*/ 1034225 w 4228242"/>
              <a:gd name="connsiteY1410" fmla="*/ 1167412 h 2262602"/>
              <a:gd name="connsiteX1411" fmla="*/ 1035749 w 4228242"/>
              <a:gd name="connsiteY1411" fmla="*/ 1159887 h 2262602"/>
              <a:gd name="connsiteX1412" fmla="*/ 1042702 w 4228242"/>
              <a:gd name="connsiteY1412" fmla="*/ 1163697 h 2262602"/>
              <a:gd name="connsiteX1413" fmla="*/ 1041654 w 4228242"/>
              <a:gd name="connsiteY1413" fmla="*/ 1168745 h 2262602"/>
              <a:gd name="connsiteX1414" fmla="*/ 947452 w 4228242"/>
              <a:gd name="connsiteY1414" fmla="*/ 158143 h 2262602"/>
              <a:gd name="connsiteX1415" fmla="*/ 923639 w 4228242"/>
              <a:gd name="connsiteY1415" fmla="*/ 157762 h 2262602"/>
              <a:gd name="connsiteX1416" fmla="*/ 908209 w 4228242"/>
              <a:gd name="connsiteY1416" fmla="*/ 152999 h 2262602"/>
              <a:gd name="connsiteX1417" fmla="*/ 947452 w 4228242"/>
              <a:gd name="connsiteY1417" fmla="*/ 158143 h 2262602"/>
              <a:gd name="connsiteX1418" fmla="*/ 3055049 w 4228242"/>
              <a:gd name="connsiteY1418" fmla="*/ 1077401 h 2262602"/>
              <a:gd name="connsiteX1419" fmla="*/ 3026378 w 4228242"/>
              <a:gd name="connsiteY1419" fmla="*/ 1069590 h 2262602"/>
              <a:gd name="connsiteX1420" fmla="*/ 3055049 w 4228242"/>
              <a:gd name="connsiteY1420" fmla="*/ 1077401 h 2262602"/>
              <a:gd name="connsiteX1421" fmla="*/ 3966115 w 4228242"/>
              <a:gd name="connsiteY1421" fmla="*/ 1138075 h 2262602"/>
              <a:gd name="connsiteX1422" fmla="*/ 3976116 w 4228242"/>
              <a:gd name="connsiteY1422" fmla="*/ 1135503 h 2262602"/>
              <a:gd name="connsiteX1423" fmla="*/ 3974211 w 4228242"/>
              <a:gd name="connsiteY1423" fmla="*/ 1137027 h 2262602"/>
              <a:gd name="connsiteX1424" fmla="*/ 3971354 w 4228242"/>
              <a:gd name="connsiteY1424" fmla="*/ 1137313 h 2262602"/>
              <a:gd name="connsiteX1425" fmla="*/ 3966401 w 4228242"/>
              <a:gd name="connsiteY1425" fmla="*/ 1138646 h 2262602"/>
              <a:gd name="connsiteX1426" fmla="*/ 3966115 w 4228242"/>
              <a:gd name="connsiteY1426" fmla="*/ 1138075 h 2262602"/>
              <a:gd name="connsiteX1427" fmla="*/ 4055554 w 4228242"/>
              <a:gd name="connsiteY1427" fmla="*/ 1138932 h 2262602"/>
              <a:gd name="connsiteX1428" fmla="*/ 4060984 w 4228242"/>
              <a:gd name="connsiteY1428" fmla="*/ 1143218 h 2262602"/>
              <a:gd name="connsiteX1429" fmla="*/ 4050411 w 4228242"/>
              <a:gd name="connsiteY1429" fmla="*/ 1139504 h 2262602"/>
              <a:gd name="connsiteX1430" fmla="*/ 4055554 w 4228242"/>
              <a:gd name="connsiteY1430" fmla="*/ 1138932 h 2262602"/>
              <a:gd name="connsiteX1431" fmla="*/ 4125754 w 4228242"/>
              <a:gd name="connsiteY1431" fmla="*/ 1195987 h 2262602"/>
              <a:gd name="connsiteX1432" fmla="*/ 4122420 w 4228242"/>
              <a:gd name="connsiteY1432" fmla="*/ 1206464 h 2262602"/>
              <a:gd name="connsiteX1433" fmla="*/ 4125754 w 4228242"/>
              <a:gd name="connsiteY1433" fmla="*/ 1195987 h 2262602"/>
              <a:gd name="connsiteX1434" fmla="*/ 3874770 w 4228242"/>
              <a:gd name="connsiteY1434" fmla="*/ 1126169 h 2262602"/>
              <a:gd name="connsiteX1435" fmla="*/ 3872389 w 4228242"/>
              <a:gd name="connsiteY1435" fmla="*/ 1128359 h 2262602"/>
              <a:gd name="connsiteX1436" fmla="*/ 3874770 w 4228242"/>
              <a:gd name="connsiteY1436" fmla="*/ 1126169 h 2262602"/>
              <a:gd name="connsiteX1437" fmla="*/ 3857816 w 4228242"/>
              <a:gd name="connsiteY1437" fmla="*/ 1123787 h 2262602"/>
              <a:gd name="connsiteX1438" fmla="*/ 3861245 w 4228242"/>
              <a:gd name="connsiteY1438" fmla="*/ 1130931 h 2262602"/>
              <a:gd name="connsiteX1439" fmla="*/ 3855911 w 4228242"/>
              <a:gd name="connsiteY1439" fmla="*/ 1131598 h 2262602"/>
              <a:gd name="connsiteX1440" fmla="*/ 3857816 w 4228242"/>
              <a:gd name="connsiteY1440" fmla="*/ 1123787 h 2262602"/>
              <a:gd name="connsiteX1441" fmla="*/ 3764090 w 4228242"/>
              <a:gd name="connsiteY1441" fmla="*/ 2053332 h 2262602"/>
              <a:gd name="connsiteX1442" fmla="*/ 3740944 w 4228242"/>
              <a:gd name="connsiteY1442" fmla="*/ 2060285 h 2262602"/>
              <a:gd name="connsiteX1443" fmla="*/ 3764090 w 4228242"/>
              <a:gd name="connsiteY1443" fmla="*/ 2053332 h 2262602"/>
              <a:gd name="connsiteX1444" fmla="*/ 3583305 w 4228242"/>
              <a:gd name="connsiteY1444" fmla="*/ 1611753 h 2262602"/>
              <a:gd name="connsiteX1445" fmla="*/ 3570637 w 4228242"/>
              <a:gd name="connsiteY1445" fmla="*/ 1615658 h 2262602"/>
              <a:gd name="connsiteX1446" fmla="*/ 3583305 w 4228242"/>
              <a:gd name="connsiteY1446" fmla="*/ 1611753 h 2262602"/>
              <a:gd name="connsiteX1447" fmla="*/ 3328321 w 4228242"/>
              <a:gd name="connsiteY1447" fmla="*/ 1626898 h 2262602"/>
              <a:gd name="connsiteX1448" fmla="*/ 3341942 w 4228242"/>
              <a:gd name="connsiteY1448" fmla="*/ 1619849 h 2262602"/>
              <a:gd name="connsiteX1449" fmla="*/ 3331178 w 4228242"/>
              <a:gd name="connsiteY1449" fmla="*/ 1616706 h 2262602"/>
              <a:gd name="connsiteX1450" fmla="*/ 3310319 w 4228242"/>
              <a:gd name="connsiteY1450" fmla="*/ 1627946 h 2262602"/>
              <a:gd name="connsiteX1451" fmla="*/ 3285458 w 4228242"/>
              <a:gd name="connsiteY1451" fmla="*/ 1627565 h 2262602"/>
              <a:gd name="connsiteX1452" fmla="*/ 3233737 w 4228242"/>
              <a:gd name="connsiteY1452" fmla="*/ 1618516 h 2262602"/>
              <a:gd name="connsiteX1453" fmla="*/ 3164110 w 4228242"/>
              <a:gd name="connsiteY1453" fmla="*/ 1619564 h 2262602"/>
              <a:gd name="connsiteX1454" fmla="*/ 3160871 w 4228242"/>
              <a:gd name="connsiteY1454" fmla="*/ 1611277 h 2262602"/>
              <a:gd name="connsiteX1455" fmla="*/ 3134487 w 4228242"/>
              <a:gd name="connsiteY1455" fmla="*/ 1607086 h 2262602"/>
              <a:gd name="connsiteX1456" fmla="*/ 3126581 w 4228242"/>
              <a:gd name="connsiteY1456" fmla="*/ 1600609 h 2262602"/>
              <a:gd name="connsiteX1457" fmla="*/ 3128772 w 4228242"/>
              <a:gd name="connsiteY1457" fmla="*/ 1587941 h 2262602"/>
              <a:gd name="connsiteX1458" fmla="*/ 3134011 w 4228242"/>
              <a:gd name="connsiteY1458" fmla="*/ 1596608 h 2262602"/>
              <a:gd name="connsiteX1459" fmla="*/ 3144869 w 4228242"/>
              <a:gd name="connsiteY1459" fmla="*/ 1585274 h 2262602"/>
              <a:gd name="connsiteX1460" fmla="*/ 3151918 w 4228242"/>
              <a:gd name="connsiteY1460" fmla="*/ 1596799 h 2262602"/>
              <a:gd name="connsiteX1461" fmla="*/ 3161824 w 4228242"/>
              <a:gd name="connsiteY1461" fmla="*/ 1590512 h 2262602"/>
              <a:gd name="connsiteX1462" fmla="*/ 3137916 w 4228242"/>
              <a:gd name="connsiteY1462" fmla="*/ 1573748 h 2262602"/>
              <a:gd name="connsiteX1463" fmla="*/ 3160871 w 4228242"/>
              <a:gd name="connsiteY1463" fmla="*/ 1582511 h 2262602"/>
              <a:gd name="connsiteX1464" fmla="*/ 3142679 w 4228242"/>
              <a:gd name="connsiteY1464" fmla="*/ 1571843 h 2262602"/>
              <a:gd name="connsiteX1465" fmla="*/ 3099340 w 4228242"/>
              <a:gd name="connsiteY1465" fmla="*/ 1600704 h 2262602"/>
              <a:gd name="connsiteX1466" fmla="*/ 3111056 w 4228242"/>
              <a:gd name="connsiteY1466" fmla="*/ 1610801 h 2262602"/>
              <a:gd name="connsiteX1467" fmla="*/ 3065050 w 4228242"/>
              <a:gd name="connsiteY1467" fmla="*/ 1612515 h 2262602"/>
              <a:gd name="connsiteX1468" fmla="*/ 3057811 w 4228242"/>
              <a:gd name="connsiteY1468" fmla="*/ 1603276 h 2262602"/>
              <a:gd name="connsiteX1469" fmla="*/ 3035332 w 4228242"/>
              <a:gd name="connsiteY1469" fmla="*/ 1601085 h 2262602"/>
              <a:gd name="connsiteX1470" fmla="*/ 3027045 w 4228242"/>
              <a:gd name="connsiteY1470" fmla="*/ 1607181 h 2262602"/>
              <a:gd name="connsiteX1471" fmla="*/ 2969038 w 4228242"/>
              <a:gd name="connsiteY1471" fmla="*/ 1588703 h 2262602"/>
              <a:gd name="connsiteX1472" fmla="*/ 2921889 w 4228242"/>
              <a:gd name="connsiteY1472" fmla="*/ 1582130 h 2262602"/>
              <a:gd name="connsiteX1473" fmla="*/ 2854452 w 4228242"/>
              <a:gd name="connsiteY1473" fmla="*/ 1563652 h 2262602"/>
              <a:gd name="connsiteX1474" fmla="*/ 2821781 w 4228242"/>
              <a:gd name="connsiteY1474" fmla="*/ 1562414 h 2262602"/>
              <a:gd name="connsiteX1475" fmla="*/ 2835593 w 4228242"/>
              <a:gd name="connsiteY1475" fmla="*/ 1571653 h 2262602"/>
              <a:gd name="connsiteX1476" fmla="*/ 2807303 w 4228242"/>
              <a:gd name="connsiteY1476" fmla="*/ 1571367 h 2262602"/>
              <a:gd name="connsiteX1477" fmla="*/ 2812352 w 4228242"/>
              <a:gd name="connsiteY1477" fmla="*/ 1570224 h 2262602"/>
              <a:gd name="connsiteX1478" fmla="*/ 2765965 w 4228242"/>
              <a:gd name="connsiteY1478" fmla="*/ 1562699 h 2262602"/>
              <a:gd name="connsiteX1479" fmla="*/ 2740914 w 4228242"/>
              <a:gd name="connsiteY1479" fmla="*/ 1554889 h 2262602"/>
              <a:gd name="connsiteX1480" fmla="*/ 2723864 w 4228242"/>
              <a:gd name="connsiteY1480" fmla="*/ 1534220 h 2262602"/>
              <a:gd name="connsiteX1481" fmla="*/ 2746915 w 4228242"/>
              <a:gd name="connsiteY1481" fmla="*/ 1536506 h 2262602"/>
              <a:gd name="connsiteX1482" fmla="*/ 2712244 w 4228242"/>
              <a:gd name="connsiteY1482" fmla="*/ 1533077 h 2262602"/>
              <a:gd name="connsiteX1483" fmla="*/ 2703957 w 4228242"/>
              <a:gd name="connsiteY1483" fmla="*/ 1522218 h 2262602"/>
              <a:gd name="connsiteX1484" fmla="*/ 2715863 w 4228242"/>
              <a:gd name="connsiteY1484" fmla="*/ 1515360 h 2262602"/>
              <a:gd name="connsiteX1485" fmla="*/ 2711958 w 4228242"/>
              <a:gd name="connsiteY1485" fmla="*/ 1505930 h 2262602"/>
              <a:gd name="connsiteX1486" fmla="*/ 2746629 w 4228242"/>
              <a:gd name="connsiteY1486" fmla="*/ 1522980 h 2262602"/>
              <a:gd name="connsiteX1487" fmla="*/ 2721293 w 4228242"/>
              <a:gd name="connsiteY1487" fmla="*/ 1506311 h 2262602"/>
              <a:gd name="connsiteX1488" fmla="*/ 2810066 w 4228242"/>
              <a:gd name="connsiteY1488" fmla="*/ 1523837 h 2262602"/>
              <a:gd name="connsiteX1489" fmla="*/ 2800445 w 4228242"/>
              <a:gd name="connsiteY1489" fmla="*/ 1502025 h 2262602"/>
              <a:gd name="connsiteX1490" fmla="*/ 2855214 w 4228242"/>
              <a:gd name="connsiteY1490" fmla="*/ 1513169 h 2262602"/>
              <a:gd name="connsiteX1491" fmla="*/ 2853785 w 4228242"/>
              <a:gd name="connsiteY1491" fmla="*/ 1518122 h 2262602"/>
              <a:gd name="connsiteX1492" fmla="*/ 2845879 w 4228242"/>
              <a:gd name="connsiteY1492" fmla="*/ 1521266 h 2262602"/>
              <a:gd name="connsiteX1493" fmla="*/ 2857310 w 4228242"/>
              <a:gd name="connsiteY1493" fmla="*/ 1513836 h 2262602"/>
              <a:gd name="connsiteX1494" fmla="*/ 2877217 w 4228242"/>
              <a:gd name="connsiteY1494" fmla="*/ 1516789 h 2262602"/>
              <a:gd name="connsiteX1495" fmla="*/ 2865120 w 4228242"/>
              <a:gd name="connsiteY1495" fmla="*/ 1518694 h 2262602"/>
              <a:gd name="connsiteX1496" fmla="*/ 2899220 w 4228242"/>
              <a:gd name="connsiteY1496" fmla="*/ 1520313 h 2262602"/>
              <a:gd name="connsiteX1497" fmla="*/ 2903601 w 4228242"/>
              <a:gd name="connsiteY1497" fmla="*/ 1529552 h 2262602"/>
              <a:gd name="connsiteX1498" fmla="*/ 2967419 w 4228242"/>
              <a:gd name="connsiteY1498" fmla="*/ 1548698 h 2262602"/>
              <a:gd name="connsiteX1499" fmla="*/ 2974848 w 4228242"/>
              <a:gd name="connsiteY1499" fmla="*/ 1537363 h 2262602"/>
              <a:gd name="connsiteX1500" fmla="*/ 2985897 w 4228242"/>
              <a:gd name="connsiteY1500" fmla="*/ 1548126 h 2262602"/>
              <a:gd name="connsiteX1501" fmla="*/ 3017616 w 4228242"/>
              <a:gd name="connsiteY1501" fmla="*/ 1557937 h 2262602"/>
              <a:gd name="connsiteX1502" fmla="*/ 3021521 w 4228242"/>
              <a:gd name="connsiteY1502" fmla="*/ 1550888 h 2262602"/>
              <a:gd name="connsiteX1503" fmla="*/ 3022568 w 4228242"/>
              <a:gd name="connsiteY1503" fmla="*/ 1556318 h 2262602"/>
              <a:gd name="connsiteX1504" fmla="*/ 3041428 w 4228242"/>
              <a:gd name="connsiteY1504" fmla="*/ 1552603 h 2262602"/>
              <a:gd name="connsiteX1505" fmla="*/ 3034284 w 4228242"/>
              <a:gd name="connsiteY1505" fmla="*/ 1574701 h 2262602"/>
              <a:gd name="connsiteX1506" fmla="*/ 3039713 w 4228242"/>
              <a:gd name="connsiteY1506" fmla="*/ 1560128 h 2262602"/>
              <a:gd name="connsiteX1507" fmla="*/ 3053144 w 4228242"/>
              <a:gd name="connsiteY1507" fmla="*/ 1570986 h 2262602"/>
              <a:gd name="connsiteX1508" fmla="*/ 3072575 w 4228242"/>
              <a:gd name="connsiteY1508" fmla="*/ 1564319 h 2262602"/>
              <a:gd name="connsiteX1509" fmla="*/ 3060668 w 4228242"/>
              <a:gd name="connsiteY1509" fmla="*/ 1556794 h 2262602"/>
              <a:gd name="connsiteX1510" fmla="*/ 3058001 w 4228242"/>
              <a:gd name="connsiteY1510" fmla="*/ 1569367 h 2262602"/>
              <a:gd name="connsiteX1511" fmla="*/ 3079147 w 4228242"/>
              <a:gd name="connsiteY1511" fmla="*/ 1576034 h 2262602"/>
              <a:gd name="connsiteX1512" fmla="*/ 3083719 w 4228242"/>
              <a:gd name="connsiteY1512" fmla="*/ 1553365 h 2262602"/>
              <a:gd name="connsiteX1513" fmla="*/ 3103245 w 4228242"/>
              <a:gd name="connsiteY1513" fmla="*/ 1567557 h 2262602"/>
              <a:gd name="connsiteX1514" fmla="*/ 3089339 w 4228242"/>
              <a:gd name="connsiteY1514" fmla="*/ 1570129 h 2262602"/>
              <a:gd name="connsiteX1515" fmla="*/ 3091148 w 4228242"/>
              <a:gd name="connsiteY1515" fmla="*/ 1583559 h 2262602"/>
              <a:gd name="connsiteX1516" fmla="*/ 3094768 w 4228242"/>
              <a:gd name="connsiteY1516" fmla="*/ 1576415 h 2262602"/>
              <a:gd name="connsiteX1517" fmla="*/ 3109436 w 4228242"/>
              <a:gd name="connsiteY1517" fmla="*/ 1581845 h 2262602"/>
              <a:gd name="connsiteX1518" fmla="*/ 3107531 w 4228242"/>
              <a:gd name="connsiteY1518" fmla="*/ 1591941 h 2262602"/>
              <a:gd name="connsiteX1519" fmla="*/ 3133344 w 4228242"/>
              <a:gd name="connsiteY1519" fmla="*/ 1573082 h 2262602"/>
              <a:gd name="connsiteX1520" fmla="*/ 3127724 w 4228242"/>
              <a:gd name="connsiteY1520" fmla="*/ 1566986 h 2262602"/>
              <a:gd name="connsiteX1521" fmla="*/ 3169253 w 4228242"/>
              <a:gd name="connsiteY1521" fmla="*/ 1567843 h 2262602"/>
              <a:gd name="connsiteX1522" fmla="*/ 3206306 w 4228242"/>
              <a:gd name="connsiteY1522" fmla="*/ 1571177 h 2262602"/>
              <a:gd name="connsiteX1523" fmla="*/ 3216688 w 4228242"/>
              <a:gd name="connsiteY1523" fmla="*/ 1575082 h 2262602"/>
              <a:gd name="connsiteX1524" fmla="*/ 3200591 w 4228242"/>
              <a:gd name="connsiteY1524" fmla="*/ 1596418 h 2262602"/>
              <a:gd name="connsiteX1525" fmla="*/ 3204210 w 4228242"/>
              <a:gd name="connsiteY1525" fmla="*/ 1586512 h 2262602"/>
              <a:gd name="connsiteX1526" fmla="*/ 3163062 w 4228242"/>
              <a:gd name="connsiteY1526" fmla="*/ 1580416 h 2262602"/>
              <a:gd name="connsiteX1527" fmla="*/ 3209258 w 4228242"/>
              <a:gd name="connsiteY1527" fmla="*/ 1597466 h 2262602"/>
              <a:gd name="connsiteX1528" fmla="*/ 3209735 w 4228242"/>
              <a:gd name="connsiteY1528" fmla="*/ 1610420 h 2262602"/>
              <a:gd name="connsiteX1529" fmla="*/ 3214307 w 4228242"/>
              <a:gd name="connsiteY1529" fmla="*/ 1592894 h 2262602"/>
              <a:gd name="connsiteX1530" fmla="*/ 3241929 w 4228242"/>
              <a:gd name="connsiteY1530" fmla="*/ 1601466 h 2262602"/>
              <a:gd name="connsiteX1531" fmla="*/ 3240405 w 4228242"/>
              <a:gd name="connsiteY1531" fmla="*/ 1596132 h 2262602"/>
              <a:gd name="connsiteX1532" fmla="*/ 3254978 w 4228242"/>
              <a:gd name="connsiteY1532" fmla="*/ 1602990 h 2262602"/>
              <a:gd name="connsiteX1533" fmla="*/ 3249073 w 4228242"/>
              <a:gd name="connsiteY1533" fmla="*/ 1597180 h 2262602"/>
              <a:gd name="connsiteX1534" fmla="*/ 3257741 w 4228242"/>
              <a:gd name="connsiteY1534" fmla="*/ 1598132 h 2262602"/>
              <a:gd name="connsiteX1535" fmla="*/ 3253645 w 4228242"/>
              <a:gd name="connsiteY1535" fmla="*/ 1595180 h 2262602"/>
              <a:gd name="connsiteX1536" fmla="*/ 3267456 w 4228242"/>
              <a:gd name="connsiteY1536" fmla="*/ 1588703 h 2262602"/>
              <a:gd name="connsiteX1537" fmla="*/ 3282315 w 4228242"/>
              <a:gd name="connsiteY1537" fmla="*/ 1592608 h 2262602"/>
              <a:gd name="connsiteX1538" fmla="*/ 3370326 w 4228242"/>
              <a:gd name="connsiteY1538" fmla="*/ 1611086 h 2262602"/>
              <a:gd name="connsiteX1539" fmla="*/ 3370041 w 4228242"/>
              <a:gd name="connsiteY1539" fmla="*/ 1618802 h 2262602"/>
              <a:gd name="connsiteX1540" fmla="*/ 3431096 w 4228242"/>
              <a:gd name="connsiteY1540" fmla="*/ 1614230 h 2262602"/>
              <a:gd name="connsiteX1541" fmla="*/ 3401378 w 4228242"/>
              <a:gd name="connsiteY1541" fmla="*/ 1623945 h 2262602"/>
              <a:gd name="connsiteX1542" fmla="*/ 3365659 w 4228242"/>
              <a:gd name="connsiteY1542" fmla="*/ 1621088 h 2262602"/>
              <a:gd name="connsiteX1543" fmla="*/ 3328321 w 4228242"/>
              <a:gd name="connsiteY1543" fmla="*/ 1626898 h 2262602"/>
              <a:gd name="connsiteX1544" fmla="*/ 3496437 w 4228242"/>
              <a:gd name="connsiteY1544" fmla="*/ 1611848 h 2262602"/>
              <a:gd name="connsiteX1545" fmla="*/ 3431572 w 4228242"/>
              <a:gd name="connsiteY1545" fmla="*/ 1621945 h 2262602"/>
              <a:gd name="connsiteX1546" fmla="*/ 3462814 w 4228242"/>
              <a:gd name="connsiteY1546" fmla="*/ 1611658 h 2262602"/>
              <a:gd name="connsiteX1547" fmla="*/ 3481102 w 4228242"/>
              <a:gd name="connsiteY1547" fmla="*/ 1612229 h 2262602"/>
              <a:gd name="connsiteX1548" fmla="*/ 3496437 w 4228242"/>
              <a:gd name="connsiteY1548" fmla="*/ 1611848 h 2262602"/>
              <a:gd name="connsiteX1549" fmla="*/ 3394139 w 4228242"/>
              <a:gd name="connsiteY1549" fmla="*/ 1192177 h 2262602"/>
              <a:gd name="connsiteX1550" fmla="*/ 3373184 w 4228242"/>
              <a:gd name="connsiteY1550" fmla="*/ 1198940 h 2262602"/>
              <a:gd name="connsiteX1551" fmla="*/ 3394139 w 4228242"/>
              <a:gd name="connsiteY1551" fmla="*/ 1192177 h 2262602"/>
              <a:gd name="connsiteX1552" fmla="*/ 3138011 w 4228242"/>
              <a:gd name="connsiteY1552" fmla="*/ 1612896 h 2262602"/>
              <a:gd name="connsiteX1553" fmla="*/ 3127915 w 4228242"/>
              <a:gd name="connsiteY1553" fmla="*/ 1619087 h 2262602"/>
              <a:gd name="connsiteX1554" fmla="*/ 3129248 w 4228242"/>
              <a:gd name="connsiteY1554" fmla="*/ 1611467 h 2262602"/>
              <a:gd name="connsiteX1555" fmla="*/ 3138011 w 4228242"/>
              <a:gd name="connsiteY1555" fmla="*/ 1612896 h 2262602"/>
              <a:gd name="connsiteX1556" fmla="*/ 3217164 w 4228242"/>
              <a:gd name="connsiteY1556" fmla="*/ 1088926 h 2262602"/>
              <a:gd name="connsiteX1557" fmla="*/ 3200400 w 4228242"/>
              <a:gd name="connsiteY1557" fmla="*/ 1085783 h 2262602"/>
              <a:gd name="connsiteX1558" fmla="*/ 3217164 w 4228242"/>
              <a:gd name="connsiteY1558" fmla="*/ 1088926 h 2262602"/>
              <a:gd name="connsiteX1559" fmla="*/ 3119819 w 4228242"/>
              <a:gd name="connsiteY1559" fmla="*/ 1575939 h 2262602"/>
              <a:gd name="connsiteX1560" fmla="*/ 3120962 w 4228242"/>
              <a:gd name="connsiteY1560" fmla="*/ 1557842 h 2262602"/>
              <a:gd name="connsiteX1561" fmla="*/ 3119819 w 4228242"/>
              <a:gd name="connsiteY1561" fmla="*/ 1575939 h 2262602"/>
              <a:gd name="connsiteX1562" fmla="*/ 3113818 w 4228242"/>
              <a:gd name="connsiteY1562" fmla="*/ 1572129 h 2262602"/>
              <a:gd name="connsiteX1563" fmla="*/ 3106865 w 4228242"/>
              <a:gd name="connsiteY1563" fmla="*/ 1573463 h 2262602"/>
              <a:gd name="connsiteX1564" fmla="*/ 3107055 w 4228242"/>
              <a:gd name="connsiteY1564" fmla="*/ 1560413 h 2262602"/>
              <a:gd name="connsiteX1565" fmla="*/ 3113818 w 4228242"/>
              <a:gd name="connsiteY1565" fmla="*/ 1572129 h 2262602"/>
              <a:gd name="connsiteX1566" fmla="*/ 3195066 w 4228242"/>
              <a:gd name="connsiteY1566" fmla="*/ 1131884 h 2262602"/>
              <a:gd name="connsiteX1567" fmla="*/ 3185255 w 4228242"/>
              <a:gd name="connsiteY1567" fmla="*/ 1127407 h 2262602"/>
              <a:gd name="connsiteX1568" fmla="*/ 3195066 w 4228242"/>
              <a:gd name="connsiteY1568" fmla="*/ 1131884 h 2262602"/>
              <a:gd name="connsiteX1569" fmla="*/ 3147536 w 4228242"/>
              <a:gd name="connsiteY1569" fmla="*/ 1093784 h 2262602"/>
              <a:gd name="connsiteX1570" fmla="*/ 3135440 w 4228242"/>
              <a:gd name="connsiteY1570" fmla="*/ 1091117 h 2262602"/>
              <a:gd name="connsiteX1571" fmla="*/ 3147536 w 4228242"/>
              <a:gd name="connsiteY1571" fmla="*/ 1093784 h 2262602"/>
              <a:gd name="connsiteX1572" fmla="*/ 3022283 w 4228242"/>
              <a:gd name="connsiteY1572" fmla="*/ 1640519 h 2262602"/>
              <a:gd name="connsiteX1573" fmla="*/ 3006090 w 4228242"/>
              <a:gd name="connsiteY1573" fmla="*/ 1639566 h 2262602"/>
              <a:gd name="connsiteX1574" fmla="*/ 3022283 w 4228242"/>
              <a:gd name="connsiteY1574" fmla="*/ 1640519 h 2262602"/>
              <a:gd name="connsiteX1575" fmla="*/ 3145727 w 4228242"/>
              <a:gd name="connsiteY1575" fmla="*/ 1069685 h 2262602"/>
              <a:gd name="connsiteX1576" fmla="*/ 3128486 w 4228242"/>
              <a:gd name="connsiteY1576" fmla="*/ 1073876 h 2262602"/>
              <a:gd name="connsiteX1577" fmla="*/ 3129153 w 4228242"/>
              <a:gd name="connsiteY1577" fmla="*/ 1063494 h 2262602"/>
              <a:gd name="connsiteX1578" fmla="*/ 3145727 w 4228242"/>
              <a:gd name="connsiteY1578" fmla="*/ 1069685 h 2262602"/>
              <a:gd name="connsiteX1579" fmla="*/ 2866835 w 4228242"/>
              <a:gd name="connsiteY1579" fmla="*/ 2101338 h 2262602"/>
              <a:gd name="connsiteX1580" fmla="*/ 2856548 w 4228242"/>
              <a:gd name="connsiteY1580" fmla="*/ 2109530 h 2262602"/>
              <a:gd name="connsiteX1581" fmla="*/ 2847118 w 4228242"/>
              <a:gd name="connsiteY1581" fmla="*/ 2102005 h 2262602"/>
              <a:gd name="connsiteX1582" fmla="*/ 2866835 w 4228242"/>
              <a:gd name="connsiteY1582" fmla="*/ 2101338 h 2262602"/>
              <a:gd name="connsiteX1583" fmla="*/ 2841689 w 4228242"/>
              <a:gd name="connsiteY1583" fmla="*/ 2090099 h 2262602"/>
              <a:gd name="connsiteX1584" fmla="*/ 2807399 w 4228242"/>
              <a:gd name="connsiteY1584" fmla="*/ 2084003 h 2262602"/>
              <a:gd name="connsiteX1585" fmla="*/ 2841689 w 4228242"/>
              <a:gd name="connsiteY1585" fmla="*/ 2090099 h 2262602"/>
              <a:gd name="connsiteX1586" fmla="*/ 2818638 w 4228242"/>
              <a:gd name="connsiteY1586" fmla="*/ 2150582 h 2262602"/>
              <a:gd name="connsiteX1587" fmla="*/ 2800731 w 4228242"/>
              <a:gd name="connsiteY1587" fmla="*/ 2143343 h 2262602"/>
              <a:gd name="connsiteX1588" fmla="*/ 2818638 w 4228242"/>
              <a:gd name="connsiteY1588" fmla="*/ 2150582 h 2262602"/>
              <a:gd name="connsiteX1589" fmla="*/ 2829497 w 4228242"/>
              <a:gd name="connsiteY1589" fmla="*/ 2094956 h 2262602"/>
              <a:gd name="connsiteX1590" fmla="*/ 2812637 w 4228242"/>
              <a:gd name="connsiteY1590" fmla="*/ 2096004 h 2262602"/>
              <a:gd name="connsiteX1591" fmla="*/ 2829497 w 4228242"/>
              <a:gd name="connsiteY1591" fmla="*/ 2094956 h 2262602"/>
              <a:gd name="connsiteX1592" fmla="*/ 2788539 w 4228242"/>
              <a:gd name="connsiteY1592" fmla="*/ 2081907 h 2262602"/>
              <a:gd name="connsiteX1593" fmla="*/ 2766441 w 4228242"/>
              <a:gd name="connsiteY1593" fmla="*/ 2081526 h 2262602"/>
              <a:gd name="connsiteX1594" fmla="*/ 2780062 w 4228242"/>
              <a:gd name="connsiteY1594" fmla="*/ 2082383 h 2262602"/>
              <a:gd name="connsiteX1595" fmla="*/ 2767775 w 4228242"/>
              <a:gd name="connsiteY1595" fmla="*/ 2076573 h 2262602"/>
              <a:gd name="connsiteX1596" fmla="*/ 2788539 w 4228242"/>
              <a:gd name="connsiteY1596" fmla="*/ 2081907 h 2262602"/>
              <a:gd name="connsiteX1597" fmla="*/ 2699957 w 4228242"/>
              <a:gd name="connsiteY1597" fmla="*/ 2073525 h 2262602"/>
              <a:gd name="connsiteX1598" fmla="*/ 2673001 w 4228242"/>
              <a:gd name="connsiteY1598" fmla="*/ 2071239 h 2262602"/>
              <a:gd name="connsiteX1599" fmla="*/ 2699957 w 4228242"/>
              <a:gd name="connsiteY1599" fmla="*/ 2073525 h 2262602"/>
              <a:gd name="connsiteX1600" fmla="*/ 2692622 w 4228242"/>
              <a:gd name="connsiteY1600" fmla="*/ 2060666 h 2262602"/>
              <a:gd name="connsiteX1601" fmla="*/ 2669762 w 4228242"/>
              <a:gd name="connsiteY1601" fmla="*/ 2054094 h 2262602"/>
              <a:gd name="connsiteX1602" fmla="*/ 2679573 w 4228242"/>
              <a:gd name="connsiteY1602" fmla="*/ 2048855 h 2262602"/>
              <a:gd name="connsiteX1603" fmla="*/ 2692622 w 4228242"/>
              <a:gd name="connsiteY1603" fmla="*/ 2060666 h 2262602"/>
              <a:gd name="connsiteX1604" fmla="*/ 2825591 w 4228242"/>
              <a:gd name="connsiteY1604" fmla="*/ 1582321 h 2262602"/>
              <a:gd name="connsiteX1605" fmla="*/ 2775299 w 4228242"/>
              <a:gd name="connsiteY1605" fmla="*/ 1583083 h 2262602"/>
              <a:gd name="connsiteX1606" fmla="*/ 2784920 w 4228242"/>
              <a:gd name="connsiteY1606" fmla="*/ 1575272 h 2262602"/>
              <a:gd name="connsiteX1607" fmla="*/ 2825591 w 4228242"/>
              <a:gd name="connsiteY1607" fmla="*/ 1582321 h 2262602"/>
              <a:gd name="connsiteX1608" fmla="*/ 2671858 w 4228242"/>
              <a:gd name="connsiteY1608" fmla="*/ 2065524 h 2262602"/>
              <a:gd name="connsiteX1609" fmla="*/ 2639283 w 4228242"/>
              <a:gd name="connsiteY1609" fmla="*/ 2055523 h 2262602"/>
              <a:gd name="connsiteX1610" fmla="*/ 2671858 w 4228242"/>
              <a:gd name="connsiteY1610" fmla="*/ 2065524 h 2262602"/>
              <a:gd name="connsiteX1611" fmla="*/ 2665286 w 4228242"/>
              <a:gd name="connsiteY1611" fmla="*/ 2041997 h 2262602"/>
              <a:gd name="connsiteX1612" fmla="*/ 2650617 w 4228242"/>
              <a:gd name="connsiteY1612" fmla="*/ 2045522 h 2262602"/>
              <a:gd name="connsiteX1613" fmla="*/ 2665286 w 4228242"/>
              <a:gd name="connsiteY1613" fmla="*/ 2041997 h 2262602"/>
              <a:gd name="connsiteX1614" fmla="*/ 2649855 w 4228242"/>
              <a:gd name="connsiteY1614" fmla="*/ 2047998 h 2262602"/>
              <a:gd name="connsiteX1615" fmla="*/ 2611755 w 4228242"/>
              <a:gd name="connsiteY1615" fmla="*/ 2038759 h 2262602"/>
              <a:gd name="connsiteX1616" fmla="*/ 2640425 w 4228242"/>
              <a:gd name="connsiteY1616" fmla="*/ 2034187 h 2262602"/>
              <a:gd name="connsiteX1617" fmla="*/ 2649569 w 4228242"/>
              <a:gd name="connsiteY1617" fmla="*/ 2039807 h 2262602"/>
              <a:gd name="connsiteX1618" fmla="*/ 2649855 w 4228242"/>
              <a:gd name="connsiteY1618" fmla="*/ 2047998 h 2262602"/>
              <a:gd name="connsiteX1619" fmla="*/ 2920651 w 4228242"/>
              <a:gd name="connsiteY1619" fmla="*/ 1027680 h 2262602"/>
              <a:gd name="connsiteX1620" fmla="*/ 2909887 w 4228242"/>
              <a:gd name="connsiteY1620" fmla="*/ 1029490 h 2262602"/>
              <a:gd name="connsiteX1621" fmla="*/ 2920651 w 4228242"/>
              <a:gd name="connsiteY1621" fmla="*/ 1027680 h 2262602"/>
              <a:gd name="connsiteX1622" fmla="*/ 2588419 w 4228242"/>
              <a:gd name="connsiteY1622" fmla="*/ 2026091 h 2262602"/>
              <a:gd name="connsiteX1623" fmla="*/ 2512600 w 4228242"/>
              <a:gd name="connsiteY1623" fmla="*/ 2008850 h 2262602"/>
              <a:gd name="connsiteX1624" fmla="*/ 2528030 w 4228242"/>
              <a:gd name="connsiteY1624" fmla="*/ 2019518 h 2262602"/>
              <a:gd name="connsiteX1625" fmla="*/ 2504408 w 4228242"/>
              <a:gd name="connsiteY1625" fmla="*/ 2016947 h 2262602"/>
              <a:gd name="connsiteX1626" fmla="*/ 2511933 w 4228242"/>
              <a:gd name="connsiteY1626" fmla="*/ 1995039 h 2262602"/>
              <a:gd name="connsiteX1627" fmla="*/ 2588419 w 4228242"/>
              <a:gd name="connsiteY1627" fmla="*/ 2026091 h 2262602"/>
              <a:gd name="connsiteX1628" fmla="*/ 2709196 w 4228242"/>
              <a:gd name="connsiteY1628" fmla="*/ 1507740 h 2262602"/>
              <a:gd name="connsiteX1629" fmla="*/ 2682335 w 4228242"/>
              <a:gd name="connsiteY1629" fmla="*/ 1509550 h 2262602"/>
              <a:gd name="connsiteX1630" fmla="*/ 2709196 w 4228242"/>
              <a:gd name="connsiteY1630" fmla="*/ 1507740 h 2262602"/>
              <a:gd name="connsiteX1631" fmla="*/ 2674620 w 4228242"/>
              <a:gd name="connsiteY1631" fmla="*/ 1517837 h 2262602"/>
              <a:gd name="connsiteX1632" fmla="*/ 2665191 w 4228242"/>
              <a:gd name="connsiteY1632" fmla="*/ 1517360 h 2262602"/>
              <a:gd name="connsiteX1633" fmla="*/ 2674620 w 4228242"/>
              <a:gd name="connsiteY1633" fmla="*/ 1517837 h 2262602"/>
              <a:gd name="connsiteX1634" fmla="*/ 2474404 w 4228242"/>
              <a:gd name="connsiteY1634" fmla="*/ 2001230 h 2262602"/>
              <a:gd name="connsiteX1635" fmla="*/ 2455926 w 4228242"/>
              <a:gd name="connsiteY1635" fmla="*/ 1999992 h 2262602"/>
              <a:gd name="connsiteX1636" fmla="*/ 2474404 w 4228242"/>
              <a:gd name="connsiteY1636" fmla="*/ 2001230 h 2262602"/>
              <a:gd name="connsiteX1637" fmla="*/ 2457831 w 4228242"/>
              <a:gd name="connsiteY1637" fmla="*/ 1987038 h 2262602"/>
              <a:gd name="connsiteX1638" fmla="*/ 2442401 w 4228242"/>
              <a:gd name="connsiteY1638" fmla="*/ 1992372 h 2262602"/>
              <a:gd name="connsiteX1639" fmla="*/ 2448306 w 4228242"/>
              <a:gd name="connsiteY1639" fmla="*/ 1983514 h 2262602"/>
              <a:gd name="connsiteX1640" fmla="*/ 2457831 w 4228242"/>
              <a:gd name="connsiteY1640" fmla="*/ 1987038 h 2262602"/>
              <a:gd name="connsiteX1641" fmla="*/ 2390585 w 4228242"/>
              <a:gd name="connsiteY1641" fmla="*/ 1992658 h 2262602"/>
              <a:gd name="connsiteX1642" fmla="*/ 2380012 w 4228242"/>
              <a:gd name="connsiteY1642" fmla="*/ 1991610 h 2262602"/>
              <a:gd name="connsiteX1643" fmla="*/ 2375821 w 4228242"/>
              <a:gd name="connsiteY1643" fmla="*/ 1995515 h 2262602"/>
              <a:gd name="connsiteX1644" fmla="*/ 2377059 w 4228242"/>
              <a:gd name="connsiteY1644" fmla="*/ 1984943 h 2262602"/>
              <a:gd name="connsiteX1645" fmla="*/ 2390585 w 4228242"/>
              <a:gd name="connsiteY1645" fmla="*/ 1992658 h 2262602"/>
              <a:gd name="connsiteX1646" fmla="*/ 2367629 w 4228242"/>
              <a:gd name="connsiteY1646" fmla="*/ 1981418 h 2262602"/>
              <a:gd name="connsiteX1647" fmla="*/ 2365820 w 4228242"/>
              <a:gd name="connsiteY1647" fmla="*/ 1986181 h 2262602"/>
              <a:gd name="connsiteX1648" fmla="*/ 2353056 w 4228242"/>
              <a:gd name="connsiteY1648" fmla="*/ 1983990 h 2262602"/>
              <a:gd name="connsiteX1649" fmla="*/ 2367629 w 4228242"/>
              <a:gd name="connsiteY1649" fmla="*/ 1981418 h 2262602"/>
              <a:gd name="connsiteX1650" fmla="*/ 2302574 w 4228242"/>
              <a:gd name="connsiteY1650" fmla="*/ 1981037 h 2262602"/>
              <a:gd name="connsiteX1651" fmla="*/ 2284095 w 4228242"/>
              <a:gd name="connsiteY1651" fmla="*/ 1979418 h 2262602"/>
              <a:gd name="connsiteX1652" fmla="*/ 2302574 w 4228242"/>
              <a:gd name="connsiteY1652" fmla="*/ 1981037 h 2262602"/>
              <a:gd name="connsiteX1653" fmla="*/ 2263521 w 4228242"/>
              <a:gd name="connsiteY1653" fmla="*/ 2059714 h 2262602"/>
              <a:gd name="connsiteX1654" fmla="*/ 2254282 w 4228242"/>
              <a:gd name="connsiteY1654" fmla="*/ 2033996 h 2262602"/>
              <a:gd name="connsiteX1655" fmla="*/ 2263521 w 4228242"/>
              <a:gd name="connsiteY1655" fmla="*/ 2059714 h 2262602"/>
              <a:gd name="connsiteX1656" fmla="*/ 2286000 w 4228242"/>
              <a:gd name="connsiteY1656" fmla="*/ 1988467 h 2262602"/>
              <a:gd name="connsiteX1657" fmla="*/ 2279809 w 4228242"/>
              <a:gd name="connsiteY1657" fmla="*/ 1997135 h 2262602"/>
              <a:gd name="connsiteX1658" fmla="*/ 2255139 w 4228242"/>
              <a:gd name="connsiteY1658" fmla="*/ 1990277 h 2262602"/>
              <a:gd name="connsiteX1659" fmla="*/ 2286000 w 4228242"/>
              <a:gd name="connsiteY1659" fmla="*/ 1988467 h 2262602"/>
              <a:gd name="connsiteX1660" fmla="*/ 2695004 w 4228242"/>
              <a:gd name="connsiteY1660" fmla="*/ 933002 h 2262602"/>
              <a:gd name="connsiteX1661" fmla="*/ 2689289 w 4228242"/>
              <a:gd name="connsiteY1661" fmla="*/ 941765 h 2262602"/>
              <a:gd name="connsiteX1662" fmla="*/ 2664904 w 4228242"/>
              <a:gd name="connsiteY1662" fmla="*/ 926334 h 2262602"/>
              <a:gd name="connsiteX1663" fmla="*/ 2695004 w 4228242"/>
              <a:gd name="connsiteY1663" fmla="*/ 933002 h 2262602"/>
              <a:gd name="connsiteX1664" fmla="*/ 2248472 w 4228242"/>
              <a:gd name="connsiteY1664" fmla="*/ 2034568 h 2262602"/>
              <a:gd name="connsiteX1665" fmla="*/ 2231898 w 4228242"/>
              <a:gd name="connsiteY1665" fmla="*/ 2027900 h 2262602"/>
              <a:gd name="connsiteX1666" fmla="*/ 2248472 w 4228242"/>
              <a:gd name="connsiteY1666" fmla="*/ 2034568 h 2262602"/>
              <a:gd name="connsiteX1667" fmla="*/ 2266569 w 4228242"/>
              <a:gd name="connsiteY1667" fmla="*/ 1975322 h 2262602"/>
              <a:gd name="connsiteX1668" fmla="*/ 2246948 w 4228242"/>
              <a:gd name="connsiteY1668" fmla="*/ 1970084 h 2262602"/>
              <a:gd name="connsiteX1669" fmla="*/ 2266569 w 4228242"/>
              <a:gd name="connsiteY1669" fmla="*/ 1975322 h 2262602"/>
              <a:gd name="connsiteX1670" fmla="*/ 2662142 w 4228242"/>
              <a:gd name="connsiteY1670" fmla="*/ 922429 h 2262602"/>
              <a:gd name="connsiteX1671" fmla="*/ 2649855 w 4228242"/>
              <a:gd name="connsiteY1671" fmla="*/ 920238 h 2262602"/>
              <a:gd name="connsiteX1672" fmla="*/ 2662142 w 4228242"/>
              <a:gd name="connsiteY1672" fmla="*/ 922429 h 2262602"/>
              <a:gd name="connsiteX1673" fmla="*/ 2219611 w 4228242"/>
              <a:gd name="connsiteY1673" fmla="*/ 1983990 h 2262602"/>
              <a:gd name="connsiteX1674" fmla="*/ 2205990 w 4228242"/>
              <a:gd name="connsiteY1674" fmla="*/ 1983990 h 2262602"/>
              <a:gd name="connsiteX1675" fmla="*/ 2219611 w 4228242"/>
              <a:gd name="connsiteY1675" fmla="*/ 1983990 h 2262602"/>
              <a:gd name="connsiteX1676" fmla="*/ 2164937 w 4228242"/>
              <a:gd name="connsiteY1676" fmla="*/ 1983800 h 2262602"/>
              <a:gd name="connsiteX1677" fmla="*/ 2123408 w 4228242"/>
              <a:gd name="connsiteY1677" fmla="*/ 1971893 h 2262602"/>
              <a:gd name="connsiteX1678" fmla="*/ 2131790 w 4228242"/>
              <a:gd name="connsiteY1678" fmla="*/ 1958654 h 2262602"/>
              <a:gd name="connsiteX1679" fmla="*/ 2141601 w 4228242"/>
              <a:gd name="connsiteY1679" fmla="*/ 1974084 h 2262602"/>
              <a:gd name="connsiteX1680" fmla="*/ 2164937 w 4228242"/>
              <a:gd name="connsiteY1680" fmla="*/ 1983800 h 2262602"/>
              <a:gd name="connsiteX1681" fmla="*/ 2161223 w 4228242"/>
              <a:gd name="connsiteY1681" fmla="*/ 1979418 h 2262602"/>
              <a:gd name="connsiteX1682" fmla="*/ 2173224 w 4228242"/>
              <a:gd name="connsiteY1682" fmla="*/ 1970465 h 2262602"/>
              <a:gd name="connsiteX1683" fmla="*/ 2179987 w 4228242"/>
              <a:gd name="connsiteY1683" fmla="*/ 1987133 h 2262602"/>
              <a:gd name="connsiteX1684" fmla="*/ 2161223 w 4228242"/>
              <a:gd name="connsiteY1684" fmla="*/ 1979418 h 2262602"/>
              <a:gd name="connsiteX1685" fmla="*/ 2116550 w 4228242"/>
              <a:gd name="connsiteY1685" fmla="*/ 2013708 h 2262602"/>
              <a:gd name="connsiteX1686" fmla="*/ 2100263 w 4228242"/>
              <a:gd name="connsiteY1686" fmla="*/ 2006755 h 2262602"/>
              <a:gd name="connsiteX1687" fmla="*/ 2116550 w 4228242"/>
              <a:gd name="connsiteY1687" fmla="*/ 2013708 h 2262602"/>
              <a:gd name="connsiteX1688" fmla="*/ 2491073 w 4228242"/>
              <a:gd name="connsiteY1688" fmla="*/ 812891 h 2262602"/>
              <a:gd name="connsiteX1689" fmla="*/ 2486025 w 4228242"/>
              <a:gd name="connsiteY1689" fmla="*/ 819083 h 2262602"/>
              <a:gd name="connsiteX1690" fmla="*/ 2472023 w 4228242"/>
              <a:gd name="connsiteY1690" fmla="*/ 810034 h 2262602"/>
              <a:gd name="connsiteX1691" fmla="*/ 2491073 w 4228242"/>
              <a:gd name="connsiteY1691" fmla="*/ 812891 h 2262602"/>
              <a:gd name="connsiteX1692" fmla="*/ 1972056 w 4228242"/>
              <a:gd name="connsiteY1692" fmla="*/ 1893979 h 2262602"/>
              <a:gd name="connsiteX1693" fmla="*/ 1949672 w 4228242"/>
              <a:gd name="connsiteY1693" fmla="*/ 1895122 h 2262602"/>
              <a:gd name="connsiteX1694" fmla="*/ 1924812 w 4228242"/>
              <a:gd name="connsiteY1694" fmla="*/ 1883787 h 2262602"/>
              <a:gd name="connsiteX1695" fmla="*/ 1930241 w 4228242"/>
              <a:gd name="connsiteY1695" fmla="*/ 1872071 h 2262602"/>
              <a:gd name="connsiteX1696" fmla="*/ 1972056 w 4228242"/>
              <a:gd name="connsiteY1696" fmla="*/ 1893979 h 2262602"/>
              <a:gd name="connsiteX1697" fmla="*/ 2458022 w 4228242"/>
              <a:gd name="connsiteY1697" fmla="*/ 800795 h 2262602"/>
              <a:gd name="connsiteX1698" fmla="*/ 2444020 w 4228242"/>
              <a:gd name="connsiteY1698" fmla="*/ 791555 h 2262602"/>
              <a:gd name="connsiteX1699" fmla="*/ 2458022 w 4228242"/>
              <a:gd name="connsiteY1699" fmla="*/ 800795 h 2262602"/>
              <a:gd name="connsiteX1700" fmla="*/ 1924717 w 4228242"/>
              <a:gd name="connsiteY1700" fmla="*/ 1878072 h 2262602"/>
              <a:gd name="connsiteX1701" fmla="*/ 1890236 w 4228242"/>
              <a:gd name="connsiteY1701" fmla="*/ 1864642 h 2262602"/>
              <a:gd name="connsiteX1702" fmla="*/ 1852422 w 4228242"/>
              <a:gd name="connsiteY1702" fmla="*/ 1858165 h 2262602"/>
              <a:gd name="connsiteX1703" fmla="*/ 1884617 w 4228242"/>
              <a:gd name="connsiteY1703" fmla="*/ 1853402 h 2262602"/>
              <a:gd name="connsiteX1704" fmla="*/ 1924717 w 4228242"/>
              <a:gd name="connsiteY1704" fmla="*/ 1878072 h 2262602"/>
              <a:gd name="connsiteX1705" fmla="*/ 1934337 w 4228242"/>
              <a:gd name="connsiteY1705" fmla="*/ 1845687 h 2262602"/>
              <a:gd name="connsiteX1706" fmla="*/ 1917764 w 4228242"/>
              <a:gd name="connsiteY1706" fmla="*/ 1840639 h 2262602"/>
              <a:gd name="connsiteX1707" fmla="*/ 1935480 w 4228242"/>
              <a:gd name="connsiteY1707" fmla="*/ 1837591 h 2262602"/>
              <a:gd name="connsiteX1708" fmla="*/ 1934337 w 4228242"/>
              <a:gd name="connsiteY1708" fmla="*/ 1845687 h 2262602"/>
              <a:gd name="connsiteX1709" fmla="*/ 1916621 w 4228242"/>
              <a:gd name="connsiteY1709" fmla="*/ 1831590 h 2262602"/>
              <a:gd name="connsiteX1710" fmla="*/ 1897761 w 4228242"/>
              <a:gd name="connsiteY1710" fmla="*/ 1825494 h 2262602"/>
              <a:gd name="connsiteX1711" fmla="*/ 1899952 w 4228242"/>
              <a:gd name="connsiteY1711" fmla="*/ 1815112 h 2262602"/>
              <a:gd name="connsiteX1712" fmla="*/ 1916621 w 4228242"/>
              <a:gd name="connsiteY1712" fmla="*/ 1831590 h 2262602"/>
              <a:gd name="connsiteX1713" fmla="*/ 2421160 w 4228242"/>
              <a:gd name="connsiteY1713" fmla="*/ 718403 h 2262602"/>
              <a:gd name="connsiteX1714" fmla="*/ 2406968 w 4228242"/>
              <a:gd name="connsiteY1714" fmla="*/ 714593 h 2262602"/>
              <a:gd name="connsiteX1715" fmla="*/ 2421160 w 4228242"/>
              <a:gd name="connsiteY1715" fmla="*/ 718403 h 2262602"/>
              <a:gd name="connsiteX1716" fmla="*/ 1863662 w 4228242"/>
              <a:gd name="connsiteY1716" fmla="*/ 1886264 h 2262602"/>
              <a:gd name="connsiteX1717" fmla="*/ 1849088 w 4228242"/>
              <a:gd name="connsiteY1717" fmla="*/ 1882263 h 2262602"/>
              <a:gd name="connsiteX1718" fmla="*/ 1844612 w 4228242"/>
              <a:gd name="connsiteY1718" fmla="*/ 1874453 h 2262602"/>
              <a:gd name="connsiteX1719" fmla="*/ 1863662 w 4228242"/>
              <a:gd name="connsiteY1719" fmla="*/ 1886264 h 2262602"/>
              <a:gd name="connsiteX1720" fmla="*/ 1868996 w 4228242"/>
              <a:gd name="connsiteY1720" fmla="*/ 1846068 h 2262602"/>
              <a:gd name="connsiteX1721" fmla="*/ 1865662 w 4228242"/>
              <a:gd name="connsiteY1721" fmla="*/ 1853021 h 2262602"/>
              <a:gd name="connsiteX1722" fmla="*/ 1854518 w 4228242"/>
              <a:gd name="connsiteY1722" fmla="*/ 1847783 h 2262602"/>
              <a:gd name="connsiteX1723" fmla="*/ 1868996 w 4228242"/>
              <a:gd name="connsiteY1723" fmla="*/ 1846068 h 2262602"/>
              <a:gd name="connsiteX1724" fmla="*/ 2406587 w 4228242"/>
              <a:gd name="connsiteY1724" fmla="*/ 705830 h 2262602"/>
              <a:gd name="connsiteX1725" fmla="*/ 2393061 w 4228242"/>
              <a:gd name="connsiteY1725" fmla="*/ 705259 h 2262602"/>
              <a:gd name="connsiteX1726" fmla="*/ 2406587 w 4228242"/>
              <a:gd name="connsiteY1726" fmla="*/ 705830 h 2262602"/>
              <a:gd name="connsiteX1727" fmla="*/ 2384203 w 4228242"/>
              <a:gd name="connsiteY1727" fmla="*/ 738025 h 2262602"/>
              <a:gd name="connsiteX1728" fmla="*/ 2375916 w 4228242"/>
              <a:gd name="connsiteY1728" fmla="*/ 731262 h 2262602"/>
              <a:gd name="connsiteX1729" fmla="*/ 2384203 w 4228242"/>
              <a:gd name="connsiteY1729" fmla="*/ 738025 h 2262602"/>
              <a:gd name="connsiteX1730" fmla="*/ 2364581 w 4228242"/>
              <a:gd name="connsiteY1730" fmla="*/ 740216 h 2262602"/>
              <a:gd name="connsiteX1731" fmla="*/ 2350961 w 4228242"/>
              <a:gd name="connsiteY1731" fmla="*/ 739358 h 2262602"/>
              <a:gd name="connsiteX1732" fmla="*/ 2364581 w 4228242"/>
              <a:gd name="connsiteY1732" fmla="*/ 740216 h 2262602"/>
              <a:gd name="connsiteX1733" fmla="*/ 2349151 w 4228242"/>
              <a:gd name="connsiteY1733" fmla="*/ 724118 h 2262602"/>
              <a:gd name="connsiteX1734" fmla="*/ 2348008 w 4228242"/>
              <a:gd name="connsiteY1734" fmla="*/ 726404 h 2262602"/>
              <a:gd name="connsiteX1735" fmla="*/ 2349151 w 4228242"/>
              <a:gd name="connsiteY1735" fmla="*/ 738406 h 2262602"/>
              <a:gd name="connsiteX1736" fmla="*/ 2338578 w 4228242"/>
              <a:gd name="connsiteY1736" fmla="*/ 736120 h 2262602"/>
              <a:gd name="connsiteX1737" fmla="*/ 2337054 w 4228242"/>
              <a:gd name="connsiteY1737" fmla="*/ 729643 h 2262602"/>
              <a:gd name="connsiteX1738" fmla="*/ 2349151 w 4228242"/>
              <a:gd name="connsiteY1738" fmla="*/ 724118 h 2262602"/>
              <a:gd name="connsiteX1739" fmla="*/ 1783366 w 4228242"/>
              <a:gd name="connsiteY1739" fmla="*/ 1853688 h 2262602"/>
              <a:gd name="connsiteX1740" fmla="*/ 1777841 w 4228242"/>
              <a:gd name="connsiteY1740" fmla="*/ 1848164 h 2262602"/>
              <a:gd name="connsiteX1741" fmla="*/ 1782318 w 4228242"/>
              <a:gd name="connsiteY1741" fmla="*/ 1838924 h 2262602"/>
              <a:gd name="connsiteX1742" fmla="*/ 1787747 w 4228242"/>
              <a:gd name="connsiteY1742" fmla="*/ 1855879 h 2262602"/>
              <a:gd name="connsiteX1743" fmla="*/ 1773365 w 4228242"/>
              <a:gd name="connsiteY1743" fmla="*/ 1851688 h 2262602"/>
              <a:gd name="connsiteX1744" fmla="*/ 1783366 w 4228242"/>
              <a:gd name="connsiteY1744" fmla="*/ 1853688 h 2262602"/>
              <a:gd name="connsiteX1745" fmla="*/ 2359057 w 4228242"/>
              <a:gd name="connsiteY1745" fmla="*/ 665921 h 2262602"/>
              <a:gd name="connsiteX1746" fmla="*/ 2349722 w 4228242"/>
              <a:gd name="connsiteY1746" fmla="*/ 661349 h 2262602"/>
              <a:gd name="connsiteX1747" fmla="*/ 2359057 w 4228242"/>
              <a:gd name="connsiteY1747" fmla="*/ 665921 h 2262602"/>
              <a:gd name="connsiteX1748" fmla="*/ 2333244 w 4228242"/>
              <a:gd name="connsiteY1748" fmla="*/ 713546 h 2262602"/>
              <a:gd name="connsiteX1749" fmla="*/ 2321909 w 4228242"/>
              <a:gd name="connsiteY1749" fmla="*/ 722309 h 2262602"/>
              <a:gd name="connsiteX1750" fmla="*/ 2322671 w 4228242"/>
              <a:gd name="connsiteY1750" fmla="*/ 711260 h 2262602"/>
              <a:gd name="connsiteX1751" fmla="*/ 2333244 w 4228242"/>
              <a:gd name="connsiteY1751" fmla="*/ 713546 h 2262602"/>
              <a:gd name="connsiteX1752" fmla="*/ 1754981 w 4228242"/>
              <a:gd name="connsiteY1752" fmla="*/ 1816922 h 2262602"/>
              <a:gd name="connsiteX1753" fmla="*/ 1749362 w 4228242"/>
              <a:gd name="connsiteY1753" fmla="*/ 1822732 h 2262602"/>
              <a:gd name="connsiteX1754" fmla="*/ 1749457 w 4228242"/>
              <a:gd name="connsiteY1754" fmla="*/ 1817017 h 2262602"/>
              <a:gd name="connsiteX1755" fmla="*/ 1748504 w 4228242"/>
              <a:gd name="connsiteY1755" fmla="*/ 1807873 h 2262602"/>
              <a:gd name="connsiteX1756" fmla="*/ 1752886 w 4228242"/>
              <a:gd name="connsiteY1756" fmla="*/ 1810064 h 2262602"/>
              <a:gd name="connsiteX1757" fmla="*/ 1754981 w 4228242"/>
              <a:gd name="connsiteY1757" fmla="*/ 1816922 h 2262602"/>
              <a:gd name="connsiteX1758" fmla="*/ 1735074 w 4228242"/>
              <a:gd name="connsiteY1758" fmla="*/ 1818541 h 2262602"/>
              <a:gd name="connsiteX1759" fmla="*/ 1745266 w 4228242"/>
              <a:gd name="connsiteY1759" fmla="*/ 1803396 h 2262602"/>
              <a:gd name="connsiteX1760" fmla="*/ 1735074 w 4228242"/>
              <a:gd name="connsiteY1760" fmla="*/ 1818541 h 2262602"/>
              <a:gd name="connsiteX1761" fmla="*/ 2296954 w 4228242"/>
              <a:gd name="connsiteY1761" fmla="*/ 664301 h 2262602"/>
              <a:gd name="connsiteX1762" fmla="*/ 2296573 w 4228242"/>
              <a:gd name="connsiteY1762" fmla="*/ 669826 h 2262602"/>
              <a:gd name="connsiteX1763" fmla="*/ 2285333 w 4228242"/>
              <a:gd name="connsiteY1763" fmla="*/ 664301 h 2262602"/>
              <a:gd name="connsiteX1764" fmla="*/ 2283905 w 4228242"/>
              <a:gd name="connsiteY1764" fmla="*/ 657920 h 2262602"/>
              <a:gd name="connsiteX1765" fmla="*/ 2296954 w 4228242"/>
              <a:gd name="connsiteY1765" fmla="*/ 664301 h 2262602"/>
              <a:gd name="connsiteX1766" fmla="*/ 1736789 w 4228242"/>
              <a:gd name="connsiteY1766" fmla="*/ 1721957 h 2262602"/>
              <a:gd name="connsiteX1767" fmla="*/ 1659922 w 4228242"/>
              <a:gd name="connsiteY1767" fmla="*/ 1697478 h 2262602"/>
              <a:gd name="connsiteX1768" fmla="*/ 1736789 w 4228242"/>
              <a:gd name="connsiteY1768" fmla="*/ 1721957 h 2262602"/>
              <a:gd name="connsiteX1769" fmla="*/ 1704880 w 4228242"/>
              <a:gd name="connsiteY1769" fmla="*/ 1726148 h 2262602"/>
              <a:gd name="connsiteX1770" fmla="*/ 1701356 w 4228242"/>
              <a:gd name="connsiteY1770" fmla="*/ 1733102 h 2262602"/>
              <a:gd name="connsiteX1771" fmla="*/ 1689640 w 4228242"/>
              <a:gd name="connsiteY1771" fmla="*/ 1724243 h 2262602"/>
              <a:gd name="connsiteX1772" fmla="*/ 1704880 w 4228242"/>
              <a:gd name="connsiteY1772" fmla="*/ 1726148 h 2262602"/>
              <a:gd name="connsiteX1773" fmla="*/ 1686401 w 4228242"/>
              <a:gd name="connsiteY1773" fmla="*/ 1725386 h 2262602"/>
              <a:gd name="connsiteX1774" fmla="*/ 1682877 w 4228242"/>
              <a:gd name="connsiteY1774" fmla="*/ 1732244 h 2262602"/>
              <a:gd name="connsiteX1775" fmla="*/ 1677734 w 4228242"/>
              <a:gd name="connsiteY1775" fmla="*/ 1721005 h 2262602"/>
              <a:gd name="connsiteX1776" fmla="*/ 1686401 w 4228242"/>
              <a:gd name="connsiteY1776" fmla="*/ 1725386 h 2262602"/>
              <a:gd name="connsiteX1777" fmla="*/ 1656969 w 4228242"/>
              <a:gd name="connsiteY1777" fmla="*/ 1756628 h 2262602"/>
              <a:gd name="connsiteX1778" fmla="*/ 1654778 w 4228242"/>
              <a:gd name="connsiteY1778" fmla="*/ 1755485 h 2262602"/>
              <a:gd name="connsiteX1779" fmla="*/ 1648492 w 4228242"/>
              <a:gd name="connsiteY1779" fmla="*/ 1746532 h 2262602"/>
              <a:gd name="connsiteX1780" fmla="*/ 1658302 w 4228242"/>
              <a:gd name="connsiteY1780" fmla="*/ 1748627 h 2262602"/>
              <a:gd name="connsiteX1781" fmla="*/ 1656969 w 4228242"/>
              <a:gd name="connsiteY1781" fmla="*/ 1756628 h 2262602"/>
              <a:gd name="connsiteX1782" fmla="*/ 1640491 w 4228242"/>
              <a:gd name="connsiteY1782" fmla="*/ 1687667 h 2262602"/>
              <a:gd name="connsiteX1783" fmla="*/ 1619726 w 4228242"/>
              <a:gd name="connsiteY1783" fmla="*/ 1685762 h 2262602"/>
              <a:gd name="connsiteX1784" fmla="*/ 1640491 w 4228242"/>
              <a:gd name="connsiteY1784" fmla="*/ 1687667 h 2262602"/>
              <a:gd name="connsiteX1785" fmla="*/ 2152460 w 4228242"/>
              <a:gd name="connsiteY1785" fmla="*/ 488279 h 2262602"/>
              <a:gd name="connsiteX1786" fmla="*/ 2134743 w 4228242"/>
              <a:gd name="connsiteY1786" fmla="*/ 482374 h 2262602"/>
              <a:gd name="connsiteX1787" fmla="*/ 2152460 w 4228242"/>
              <a:gd name="connsiteY1787" fmla="*/ 488279 h 2262602"/>
              <a:gd name="connsiteX1788" fmla="*/ 1411605 w 4228242"/>
              <a:gd name="connsiteY1788" fmla="*/ 1530029 h 2262602"/>
              <a:gd name="connsiteX1789" fmla="*/ 1414748 w 4228242"/>
              <a:gd name="connsiteY1789" fmla="*/ 1508883 h 2262602"/>
              <a:gd name="connsiteX1790" fmla="*/ 1424654 w 4228242"/>
              <a:gd name="connsiteY1790" fmla="*/ 1507740 h 2262602"/>
              <a:gd name="connsiteX1791" fmla="*/ 1437989 w 4228242"/>
              <a:gd name="connsiteY1791" fmla="*/ 1513646 h 2262602"/>
              <a:gd name="connsiteX1792" fmla="*/ 1431131 w 4228242"/>
              <a:gd name="connsiteY1792" fmla="*/ 1504883 h 2262602"/>
              <a:gd name="connsiteX1793" fmla="*/ 1443228 w 4228242"/>
              <a:gd name="connsiteY1793" fmla="*/ 1501835 h 2262602"/>
              <a:gd name="connsiteX1794" fmla="*/ 1440847 w 4228242"/>
              <a:gd name="connsiteY1794" fmla="*/ 1512026 h 2262602"/>
              <a:gd name="connsiteX1795" fmla="*/ 1480471 w 4228242"/>
              <a:gd name="connsiteY1795" fmla="*/ 1524314 h 2262602"/>
              <a:gd name="connsiteX1796" fmla="*/ 1488662 w 4228242"/>
              <a:gd name="connsiteY1796" fmla="*/ 1539268 h 2262602"/>
              <a:gd name="connsiteX1797" fmla="*/ 1493044 w 4228242"/>
              <a:gd name="connsiteY1797" fmla="*/ 1529933 h 2262602"/>
              <a:gd name="connsiteX1798" fmla="*/ 1515904 w 4228242"/>
              <a:gd name="connsiteY1798" fmla="*/ 1545840 h 2262602"/>
              <a:gd name="connsiteX1799" fmla="*/ 1510284 w 4228242"/>
              <a:gd name="connsiteY1799" fmla="*/ 1534886 h 2262602"/>
              <a:gd name="connsiteX1800" fmla="*/ 1532954 w 4228242"/>
              <a:gd name="connsiteY1800" fmla="*/ 1542221 h 2262602"/>
              <a:gd name="connsiteX1801" fmla="*/ 1525619 w 4228242"/>
              <a:gd name="connsiteY1801" fmla="*/ 1552984 h 2262602"/>
              <a:gd name="connsiteX1802" fmla="*/ 1535430 w 4228242"/>
              <a:gd name="connsiteY1802" fmla="*/ 1546221 h 2262602"/>
              <a:gd name="connsiteX1803" fmla="*/ 1545241 w 4228242"/>
              <a:gd name="connsiteY1803" fmla="*/ 1562509 h 2262602"/>
              <a:gd name="connsiteX1804" fmla="*/ 1486186 w 4228242"/>
              <a:gd name="connsiteY1804" fmla="*/ 1549364 h 2262602"/>
              <a:gd name="connsiteX1805" fmla="*/ 1427131 w 4228242"/>
              <a:gd name="connsiteY1805" fmla="*/ 1514217 h 2262602"/>
              <a:gd name="connsiteX1806" fmla="*/ 1432179 w 4228242"/>
              <a:gd name="connsiteY1806" fmla="*/ 1522123 h 2262602"/>
              <a:gd name="connsiteX1807" fmla="*/ 1422559 w 4228242"/>
              <a:gd name="connsiteY1807" fmla="*/ 1514979 h 2262602"/>
              <a:gd name="connsiteX1808" fmla="*/ 1411605 w 4228242"/>
              <a:gd name="connsiteY1808" fmla="*/ 1530029 h 2262602"/>
              <a:gd name="connsiteX1809" fmla="*/ 2093500 w 4228242"/>
              <a:gd name="connsiteY1809" fmla="*/ 390362 h 2262602"/>
              <a:gd name="connsiteX1810" fmla="*/ 2076450 w 4228242"/>
              <a:gd name="connsiteY1810" fmla="*/ 388172 h 2262602"/>
              <a:gd name="connsiteX1811" fmla="*/ 2093500 w 4228242"/>
              <a:gd name="connsiteY1811" fmla="*/ 390362 h 2262602"/>
              <a:gd name="connsiteX1812" fmla="*/ 2093786 w 4228242"/>
              <a:gd name="connsiteY1812" fmla="*/ 370646 h 2262602"/>
              <a:gd name="connsiteX1813" fmla="*/ 2083880 w 4228242"/>
              <a:gd name="connsiteY1813" fmla="*/ 366074 h 2262602"/>
              <a:gd name="connsiteX1814" fmla="*/ 2093786 w 4228242"/>
              <a:gd name="connsiteY1814" fmla="*/ 370646 h 2262602"/>
              <a:gd name="connsiteX1815" fmla="*/ 2012537 w 4228242"/>
              <a:gd name="connsiteY1815" fmla="*/ 542762 h 2262602"/>
              <a:gd name="connsiteX1816" fmla="*/ 1994345 w 4228242"/>
              <a:gd name="connsiteY1816" fmla="*/ 525903 h 2262602"/>
              <a:gd name="connsiteX1817" fmla="*/ 2012537 w 4228242"/>
              <a:gd name="connsiteY1817" fmla="*/ 542762 h 2262602"/>
              <a:gd name="connsiteX1818" fmla="*/ 2074069 w 4228242"/>
              <a:gd name="connsiteY1818" fmla="*/ 387029 h 2262602"/>
              <a:gd name="connsiteX1819" fmla="*/ 2023586 w 4228242"/>
              <a:gd name="connsiteY1819" fmla="*/ 366645 h 2262602"/>
              <a:gd name="connsiteX1820" fmla="*/ 2037398 w 4228242"/>
              <a:gd name="connsiteY1820" fmla="*/ 355977 h 2262602"/>
              <a:gd name="connsiteX1821" fmla="*/ 2067401 w 4228242"/>
              <a:gd name="connsiteY1821" fmla="*/ 375408 h 2262602"/>
              <a:gd name="connsiteX1822" fmla="*/ 2074069 w 4228242"/>
              <a:gd name="connsiteY1822" fmla="*/ 387029 h 2262602"/>
              <a:gd name="connsiteX1823" fmla="*/ 1525524 w 4228242"/>
              <a:gd name="connsiteY1823" fmla="*/ 1516503 h 2262602"/>
              <a:gd name="connsiteX1824" fmla="*/ 1509998 w 4228242"/>
              <a:gd name="connsiteY1824" fmla="*/ 1512407 h 2262602"/>
              <a:gd name="connsiteX1825" fmla="*/ 1525524 w 4228242"/>
              <a:gd name="connsiteY1825" fmla="*/ 1516503 h 2262602"/>
              <a:gd name="connsiteX1826" fmla="*/ 2012061 w 4228242"/>
              <a:gd name="connsiteY1826" fmla="*/ 468944 h 2262602"/>
              <a:gd name="connsiteX1827" fmla="*/ 2005298 w 4228242"/>
              <a:gd name="connsiteY1827" fmla="*/ 477230 h 2262602"/>
              <a:gd name="connsiteX1828" fmla="*/ 1995392 w 4228242"/>
              <a:gd name="connsiteY1828" fmla="*/ 467039 h 2262602"/>
              <a:gd name="connsiteX1829" fmla="*/ 2012061 w 4228242"/>
              <a:gd name="connsiteY1829" fmla="*/ 468944 h 2262602"/>
              <a:gd name="connsiteX1830" fmla="*/ 1995106 w 4228242"/>
              <a:gd name="connsiteY1830" fmla="*/ 486660 h 2262602"/>
              <a:gd name="connsiteX1831" fmla="*/ 1991868 w 4228242"/>
              <a:gd name="connsiteY1831" fmla="*/ 493613 h 2262602"/>
              <a:gd name="connsiteX1832" fmla="*/ 1962722 w 4228242"/>
              <a:gd name="connsiteY1832" fmla="*/ 474659 h 2262602"/>
              <a:gd name="connsiteX1833" fmla="*/ 1995106 w 4228242"/>
              <a:gd name="connsiteY1833" fmla="*/ 486660 h 2262602"/>
              <a:gd name="connsiteX1834" fmla="*/ 1961674 w 4228242"/>
              <a:gd name="connsiteY1834" fmla="*/ 477040 h 2262602"/>
              <a:gd name="connsiteX1835" fmla="*/ 1901476 w 4228242"/>
              <a:gd name="connsiteY1835" fmla="*/ 449703 h 2262602"/>
              <a:gd name="connsiteX1836" fmla="*/ 1910144 w 4228242"/>
              <a:gd name="connsiteY1836" fmla="*/ 436654 h 2262602"/>
              <a:gd name="connsiteX1837" fmla="*/ 1947767 w 4228242"/>
              <a:gd name="connsiteY1837" fmla="*/ 456561 h 2262602"/>
              <a:gd name="connsiteX1838" fmla="*/ 1948434 w 4228242"/>
              <a:gd name="connsiteY1838" fmla="*/ 468182 h 2262602"/>
              <a:gd name="connsiteX1839" fmla="*/ 1955006 w 4228242"/>
              <a:gd name="connsiteY1839" fmla="*/ 459895 h 2262602"/>
              <a:gd name="connsiteX1840" fmla="*/ 1961674 w 4228242"/>
              <a:gd name="connsiteY1840" fmla="*/ 477040 h 2262602"/>
              <a:gd name="connsiteX1841" fmla="*/ 1497330 w 4228242"/>
              <a:gd name="connsiteY1841" fmla="*/ 1478403 h 2262602"/>
              <a:gd name="connsiteX1842" fmla="*/ 1485329 w 4228242"/>
              <a:gd name="connsiteY1842" fmla="*/ 1475831 h 2262602"/>
              <a:gd name="connsiteX1843" fmla="*/ 1497330 w 4228242"/>
              <a:gd name="connsiteY1843" fmla="*/ 1478403 h 2262602"/>
              <a:gd name="connsiteX1844" fmla="*/ 1508951 w 4228242"/>
              <a:gd name="connsiteY1844" fmla="*/ 1404584 h 2262602"/>
              <a:gd name="connsiteX1845" fmla="*/ 1469517 w 4228242"/>
              <a:gd name="connsiteY1845" fmla="*/ 1393440 h 2262602"/>
              <a:gd name="connsiteX1846" fmla="*/ 1433798 w 4228242"/>
              <a:gd name="connsiteY1846" fmla="*/ 1375247 h 2262602"/>
              <a:gd name="connsiteX1847" fmla="*/ 1435322 w 4228242"/>
              <a:gd name="connsiteY1847" fmla="*/ 1386963 h 2262602"/>
              <a:gd name="connsiteX1848" fmla="*/ 1424273 w 4228242"/>
              <a:gd name="connsiteY1848" fmla="*/ 1382486 h 2262602"/>
              <a:gd name="connsiteX1849" fmla="*/ 1430084 w 4228242"/>
              <a:gd name="connsiteY1849" fmla="*/ 1373723 h 2262602"/>
              <a:gd name="connsiteX1850" fmla="*/ 1418177 w 4228242"/>
              <a:gd name="connsiteY1850" fmla="*/ 1366008 h 2262602"/>
              <a:gd name="connsiteX1851" fmla="*/ 1462754 w 4228242"/>
              <a:gd name="connsiteY1851" fmla="*/ 1370771 h 2262602"/>
              <a:gd name="connsiteX1852" fmla="*/ 1484376 w 4228242"/>
              <a:gd name="connsiteY1852" fmla="*/ 1383344 h 2262602"/>
              <a:gd name="connsiteX1853" fmla="*/ 1510284 w 4228242"/>
              <a:gd name="connsiteY1853" fmla="*/ 1396679 h 2262602"/>
              <a:gd name="connsiteX1854" fmla="*/ 1508951 w 4228242"/>
              <a:gd name="connsiteY1854" fmla="*/ 1404584 h 2262602"/>
              <a:gd name="connsiteX1855" fmla="*/ 1443800 w 4228242"/>
              <a:gd name="connsiteY1855" fmla="*/ 1538887 h 2262602"/>
              <a:gd name="connsiteX1856" fmla="*/ 1431036 w 4228242"/>
              <a:gd name="connsiteY1856" fmla="*/ 1538792 h 2262602"/>
              <a:gd name="connsiteX1857" fmla="*/ 1433513 w 4228242"/>
              <a:gd name="connsiteY1857" fmla="*/ 1528600 h 2262602"/>
              <a:gd name="connsiteX1858" fmla="*/ 1443800 w 4228242"/>
              <a:gd name="connsiteY1858" fmla="*/ 1538887 h 2262602"/>
              <a:gd name="connsiteX1859" fmla="*/ 1901571 w 4228242"/>
              <a:gd name="connsiteY1859" fmla="*/ 435797 h 2262602"/>
              <a:gd name="connsiteX1860" fmla="*/ 1877663 w 4228242"/>
              <a:gd name="connsiteY1860" fmla="*/ 436940 h 2262602"/>
              <a:gd name="connsiteX1861" fmla="*/ 1884140 w 4228242"/>
              <a:gd name="connsiteY1861" fmla="*/ 428558 h 2262602"/>
              <a:gd name="connsiteX1862" fmla="*/ 1901571 w 4228242"/>
              <a:gd name="connsiteY1862" fmla="*/ 435797 h 2262602"/>
              <a:gd name="connsiteX1863" fmla="*/ 1416177 w 4228242"/>
              <a:gd name="connsiteY1863" fmla="*/ 1495834 h 2262602"/>
              <a:gd name="connsiteX1864" fmla="*/ 1407224 w 4228242"/>
              <a:gd name="connsiteY1864" fmla="*/ 1511645 h 2262602"/>
              <a:gd name="connsiteX1865" fmla="*/ 1387507 w 4228242"/>
              <a:gd name="connsiteY1865" fmla="*/ 1489738 h 2262602"/>
              <a:gd name="connsiteX1866" fmla="*/ 1416177 w 4228242"/>
              <a:gd name="connsiteY1866" fmla="*/ 1495834 h 2262602"/>
              <a:gd name="connsiteX1867" fmla="*/ 1343406 w 4228242"/>
              <a:gd name="connsiteY1867" fmla="*/ 1516122 h 2262602"/>
              <a:gd name="connsiteX1868" fmla="*/ 1352169 w 4228242"/>
              <a:gd name="connsiteY1868" fmla="*/ 1519742 h 2262602"/>
              <a:gd name="connsiteX1869" fmla="*/ 1327309 w 4228242"/>
              <a:gd name="connsiteY1869" fmla="*/ 1514979 h 2262602"/>
              <a:gd name="connsiteX1870" fmla="*/ 1301115 w 4228242"/>
              <a:gd name="connsiteY1870" fmla="*/ 1507264 h 2262602"/>
              <a:gd name="connsiteX1871" fmla="*/ 1251395 w 4228242"/>
              <a:gd name="connsiteY1871" fmla="*/ 1481356 h 2262602"/>
              <a:gd name="connsiteX1872" fmla="*/ 1246156 w 4228242"/>
              <a:gd name="connsiteY1872" fmla="*/ 1484975 h 2262602"/>
              <a:gd name="connsiteX1873" fmla="*/ 1237583 w 4228242"/>
              <a:gd name="connsiteY1873" fmla="*/ 1476308 h 2262602"/>
              <a:gd name="connsiteX1874" fmla="*/ 1253204 w 4228242"/>
              <a:gd name="connsiteY1874" fmla="*/ 1476593 h 2262602"/>
              <a:gd name="connsiteX1875" fmla="*/ 1254157 w 4228242"/>
              <a:gd name="connsiteY1875" fmla="*/ 1468688 h 2262602"/>
              <a:gd name="connsiteX1876" fmla="*/ 1288447 w 4228242"/>
              <a:gd name="connsiteY1876" fmla="*/ 1478117 h 2262602"/>
              <a:gd name="connsiteX1877" fmla="*/ 1309306 w 4228242"/>
              <a:gd name="connsiteY1877" fmla="*/ 1482975 h 2262602"/>
              <a:gd name="connsiteX1878" fmla="*/ 1320451 w 4228242"/>
              <a:gd name="connsiteY1878" fmla="*/ 1483928 h 2262602"/>
              <a:gd name="connsiteX1879" fmla="*/ 1332071 w 4228242"/>
              <a:gd name="connsiteY1879" fmla="*/ 1483832 h 2262602"/>
              <a:gd name="connsiteX1880" fmla="*/ 1341311 w 4228242"/>
              <a:gd name="connsiteY1880" fmla="*/ 1501549 h 2262602"/>
              <a:gd name="connsiteX1881" fmla="*/ 1346168 w 4228242"/>
              <a:gd name="connsiteY1881" fmla="*/ 1489643 h 2262602"/>
              <a:gd name="connsiteX1882" fmla="*/ 1355789 w 4228242"/>
              <a:gd name="connsiteY1882" fmla="*/ 1496405 h 2262602"/>
              <a:gd name="connsiteX1883" fmla="*/ 1353598 w 4228242"/>
              <a:gd name="connsiteY1883" fmla="*/ 1506597 h 2262602"/>
              <a:gd name="connsiteX1884" fmla="*/ 1376744 w 4228242"/>
              <a:gd name="connsiteY1884" fmla="*/ 1510502 h 2262602"/>
              <a:gd name="connsiteX1885" fmla="*/ 1369886 w 4228242"/>
              <a:gd name="connsiteY1885" fmla="*/ 1502216 h 2262602"/>
              <a:gd name="connsiteX1886" fmla="*/ 1392841 w 4228242"/>
              <a:gd name="connsiteY1886" fmla="*/ 1511550 h 2262602"/>
              <a:gd name="connsiteX1887" fmla="*/ 1387507 w 4228242"/>
              <a:gd name="connsiteY1887" fmla="*/ 1528790 h 2262602"/>
              <a:gd name="connsiteX1888" fmla="*/ 1354931 w 4228242"/>
              <a:gd name="connsiteY1888" fmla="*/ 1518313 h 2262602"/>
              <a:gd name="connsiteX1889" fmla="*/ 1393603 w 4228242"/>
              <a:gd name="connsiteY1889" fmla="*/ 1547936 h 2262602"/>
              <a:gd name="connsiteX1890" fmla="*/ 1339501 w 4228242"/>
              <a:gd name="connsiteY1890" fmla="*/ 1525933 h 2262602"/>
              <a:gd name="connsiteX1891" fmla="*/ 1343406 w 4228242"/>
              <a:gd name="connsiteY1891" fmla="*/ 1516122 h 2262602"/>
              <a:gd name="connsiteX1892" fmla="*/ 1431322 w 4228242"/>
              <a:gd name="connsiteY1892" fmla="*/ 1446494 h 2262602"/>
              <a:gd name="connsiteX1893" fmla="*/ 1421035 w 4228242"/>
              <a:gd name="connsiteY1893" fmla="*/ 1450685 h 2262602"/>
              <a:gd name="connsiteX1894" fmla="*/ 1431322 w 4228242"/>
              <a:gd name="connsiteY1894" fmla="*/ 1446494 h 2262602"/>
              <a:gd name="connsiteX1895" fmla="*/ 1407128 w 4228242"/>
              <a:gd name="connsiteY1895" fmla="*/ 1453257 h 2262602"/>
              <a:gd name="connsiteX1896" fmla="*/ 1410938 w 4228242"/>
              <a:gd name="connsiteY1896" fmla="*/ 1449257 h 2262602"/>
              <a:gd name="connsiteX1897" fmla="*/ 1362932 w 4228242"/>
              <a:gd name="connsiteY1897" fmla="*/ 1437922 h 2262602"/>
              <a:gd name="connsiteX1898" fmla="*/ 1416939 w 4228242"/>
              <a:gd name="connsiteY1898" fmla="*/ 1435064 h 2262602"/>
              <a:gd name="connsiteX1899" fmla="*/ 1407128 w 4228242"/>
              <a:gd name="connsiteY1899" fmla="*/ 1453257 h 2262602"/>
              <a:gd name="connsiteX1900" fmla="*/ 1381411 w 4228242"/>
              <a:gd name="connsiteY1900" fmla="*/ 1484404 h 2262602"/>
              <a:gd name="connsiteX1901" fmla="*/ 1369314 w 4228242"/>
              <a:gd name="connsiteY1901" fmla="*/ 1493357 h 2262602"/>
              <a:gd name="connsiteX1902" fmla="*/ 1357313 w 4228242"/>
              <a:gd name="connsiteY1902" fmla="*/ 1477260 h 2262602"/>
              <a:gd name="connsiteX1903" fmla="*/ 1381411 w 4228242"/>
              <a:gd name="connsiteY1903" fmla="*/ 1484404 h 2262602"/>
              <a:gd name="connsiteX1904" fmla="*/ 1354265 w 4228242"/>
              <a:gd name="connsiteY1904" fmla="*/ 1354483 h 2262602"/>
              <a:gd name="connsiteX1905" fmla="*/ 1351502 w 4228242"/>
              <a:gd name="connsiteY1905" fmla="*/ 1350768 h 2262602"/>
              <a:gd name="connsiteX1906" fmla="*/ 1358932 w 4228242"/>
              <a:gd name="connsiteY1906" fmla="*/ 1348006 h 2262602"/>
              <a:gd name="connsiteX1907" fmla="*/ 1343216 w 4228242"/>
              <a:gd name="connsiteY1907" fmla="*/ 1339529 h 2262602"/>
              <a:gd name="connsiteX1908" fmla="*/ 1382173 w 4228242"/>
              <a:gd name="connsiteY1908" fmla="*/ 1337338 h 2262602"/>
              <a:gd name="connsiteX1909" fmla="*/ 1376458 w 4228242"/>
              <a:gd name="connsiteY1909" fmla="*/ 1351721 h 2262602"/>
              <a:gd name="connsiteX1910" fmla="*/ 1381982 w 4228242"/>
              <a:gd name="connsiteY1910" fmla="*/ 1359531 h 2262602"/>
              <a:gd name="connsiteX1911" fmla="*/ 1383030 w 4228242"/>
              <a:gd name="connsiteY1911" fmla="*/ 1346006 h 2262602"/>
              <a:gd name="connsiteX1912" fmla="*/ 1409033 w 4228242"/>
              <a:gd name="connsiteY1912" fmla="*/ 1351149 h 2262602"/>
              <a:gd name="connsiteX1913" fmla="*/ 1419225 w 4228242"/>
              <a:gd name="connsiteY1913" fmla="*/ 1358102 h 2262602"/>
              <a:gd name="connsiteX1914" fmla="*/ 1398651 w 4228242"/>
              <a:gd name="connsiteY1914" fmla="*/ 1360769 h 2262602"/>
              <a:gd name="connsiteX1915" fmla="*/ 1419701 w 4228242"/>
              <a:gd name="connsiteY1915" fmla="*/ 1377819 h 2262602"/>
              <a:gd name="connsiteX1916" fmla="*/ 1380173 w 4228242"/>
              <a:gd name="connsiteY1916" fmla="*/ 1366675 h 2262602"/>
              <a:gd name="connsiteX1917" fmla="*/ 1359980 w 4228242"/>
              <a:gd name="connsiteY1917" fmla="*/ 1359531 h 2262602"/>
              <a:gd name="connsiteX1918" fmla="*/ 1343311 w 4228242"/>
              <a:gd name="connsiteY1918" fmla="*/ 1345053 h 2262602"/>
              <a:gd name="connsiteX1919" fmla="*/ 1354265 w 4228242"/>
              <a:gd name="connsiteY1919" fmla="*/ 1354483 h 2262602"/>
              <a:gd name="connsiteX1920" fmla="*/ 1364171 w 4228242"/>
              <a:gd name="connsiteY1920" fmla="*/ 1460687 h 2262602"/>
              <a:gd name="connsiteX1921" fmla="*/ 1362075 w 4228242"/>
              <a:gd name="connsiteY1921" fmla="*/ 1470974 h 2262602"/>
              <a:gd name="connsiteX1922" fmla="*/ 1355884 w 4228242"/>
              <a:gd name="connsiteY1922" fmla="*/ 1465735 h 2262602"/>
              <a:gd name="connsiteX1923" fmla="*/ 1364171 w 4228242"/>
              <a:gd name="connsiteY1923" fmla="*/ 1460687 h 2262602"/>
              <a:gd name="connsiteX1924" fmla="*/ 1353122 w 4228242"/>
              <a:gd name="connsiteY1924" fmla="*/ 1467354 h 2262602"/>
              <a:gd name="connsiteX1925" fmla="*/ 1327023 w 4228242"/>
              <a:gd name="connsiteY1925" fmla="*/ 1458686 h 2262602"/>
              <a:gd name="connsiteX1926" fmla="*/ 1321499 w 4228242"/>
              <a:gd name="connsiteY1926" fmla="*/ 1443827 h 2262602"/>
              <a:gd name="connsiteX1927" fmla="*/ 1335215 w 4228242"/>
              <a:gd name="connsiteY1927" fmla="*/ 1454400 h 2262602"/>
              <a:gd name="connsiteX1928" fmla="*/ 1353122 w 4228242"/>
              <a:gd name="connsiteY1928" fmla="*/ 1467354 h 2262602"/>
              <a:gd name="connsiteX1929" fmla="*/ 1398270 w 4228242"/>
              <a:gd name="connsiteY1929" fmla="*/ 1263710 h 2262602"/>
              <a:gd name="connsiteX1930" fmla="*/ 1398270 w 4228242"/>
              <a:gd name="connsiteY1930" fmla="*/ 1269234 h 2262602"/>
              <a:gd name="connsiteX1931" fmla="*/ 1375410 w 4228242"/>
              <a:gd name="connsiteY1931" fmla="*/ 1260852 h 2262602"/>
              <a:gd name="connsiteX1932" fmla="*/ 1398270 w 4228242"/>
              <a:gd name="connsiteY1932" fmla="*/ 1263710 h 2262602"/>
              <a:gd name="connsiteX1933" fmla="*/ 1379125 w 4228242"/>
              <a:gd name="connsiteY1933" fmla="*/ 1256756 h 2262602"/>
              <a:gd name="connsiteX1934" fmla="*/ 1369600 w 4228242"/>
              <a:gd name="connsiteY1934" fmla="*/ 1253232 h 2262602"/>
              <a:gd name="connsiteX1935" fmla="*/ 1371410 w 4228242"/>
              <a:gd name="connsiteY1935" fmla="*/ 1248470 h 2262602"/>
              <a:gd name="connsiteX1936" fmla="*/ 1379030 w 4228242"/>
              <a:gd name="connsiteY1936" fmla="*/ 1245707 h 2262602"/>
              <a:gd name="connsiteX1937" fmla="*/ 1379125 w 4228242"/>
              <a:gd name="connsiteY1937" fmla="*/ 1256756 h 2262602"/>
              <a:gd name="connsiteX1938" fmla="*/ 1312355 w 4228242"/>
              <a:gd name="connsiteY1938" fmla="*/ 1451447 h 2262602"/>
              <a:gd name="connsiteX1939" fmla="*/ 1252442 w 4228242"/>
              <a:gd name="connsiteY1939" fmla="*/ 1434969 h 2262602"/>
              <a:gd name="connsiteX1940" fmla="*/ 1307211 w 4228242"/>
              <a:gd name="connsiteY1940" fmla="*/ 1444018 h 2262602"/>
              <a:gd name="connsiteX1941" fmla="*/ 1312355 w 4228242"/>
              <a:gd name="connsiteY1941" fmla="*/ 1451447 h 2262602"/>
              <a:gd name="connsiteX1942" fmla="*/ 1327976 w 4228242"/>
              <a:gd name="connsiteY1942" fmla="*/ 1218752 h 2262602"/>
              <a:gd name="connsiteX1943" fmla="*/ 1318165 w 4228242"/>
              <a:gd name="connsiteY1943" fmla="*/ 1213894 h 2262602"/>
              <a:gd name="connsiteX1944" fmla="*/ 1311212 w 4228242"/>
              <a:gd name="connsiteY1944" fmla="*/ 1204940 h 2262602"/>
              <a:gd name="connsiteX1945" fmla="*/ 1296067 w 4228242"/>
              <a:gd name="connsiteY1945" fmla="*/ 1205417 h 2262602"/>
              <a:gd name="connsiteX1946" fmla="*/ 1298258 w 4228242"/>
              <a:gd name="connsiteY1946" fmla="*/ 1192653 h 2262602"/>
              <a:gd name="connsiteX1947" fmla="*/ 1301591 w 4228242"/>
              <a:gd name="connsiteY1947" fmla="*/ 1201797 h 2262602"/>
              <a:gd name="connsiteX1948" fmla="*/ 1304068 w 4228242"/>
              <a:gd name="connsiteY1948" fmla="*/ 1194463 h 2262602"/>
              <a:gd name="connsiteX1949" fmla="*/ 1350455 w 4228242"/>
              <a:gd name="connsiteY1949" fmla="*/ 1210655 h 2262602"/>
              <a:gd name="connsiteX1950" fmla="*/ 1335215 w 4228242"/>
              <a:gd name="connsiteY1950" fmla="*/ 1210560 h 2262602"/>
              <a:gd name="connsiteX1951" fmla="*/ 1347788 w 4228242"/>
              <a:gd name="connsiteY1951" fmla="*/ 1217990 h 2262602"/>
              <a:gd name="connsiteX1952" fmla="*/ 1348073 w 4228242"/>
              <a:gd name="connsiteY1952" fmla="*/ 1229039 h 2262602"/>
              <a:gd name="connsiteX1953" fmla="*/ 1331024 w 4228242"/>
              <a:gd name="connsiteY1953" fmla="*/ 1228277 h 2262602"/>
              <a:gd name="connsiteX1954" fmla="*/ 1355027 w 4228242"/>
              <a:gd name="connsiteY1954" fmla="*/ 1239897 h 2262602"/>
              <a:gd name="connsiteX1955" fmla="*/ 1363313 w 4228242"/>
              <a:gd name="connsiteY1955" fmla="*/ 1229229 h 2262602"/>
              <a:gd name="connsiteX1956" fmla="*/ 1374267 w 4228242"/>
              <a:gd name="connsiteY1956" fmla="*/ 1257899 h 2262602"/>
              <a:gd name="connsiteX1957" fmla="*/ 1368743 w 4228242"/>
              <a:gd name="connsiteY1957" fmla="*/ 1266853 h 2262602"/>
              <a:gd name="connsiteX1958" fmla="*/ 1276826 w 4228242"/>
              <a:gd name="connsiteY1958" fmla="*/ 1237230 h 2262602"/>
              <a:gd name="connsiteX1959" fmla="*/ 1282065 w 4228242"/>
              <a:gd name="connsiteY1959" fmla="*/ 1228086 h 2262602"/>
              <a:gd name="connsiteX1960" fmla="*/ 1265492 w 4228242"/>
              <a:gd name="connsiteY1960" fmla="*/ 1233611 h 2262602"/>
              <a:gd name="connsiteX1961" fmla="*/ 1268730 w 4228242"/>
              <a:gd name="connsiteY1961" fmla="*/ 1223800 h 2262602"/>
              <a:gd name="connsiteX1962" fmla="*/ 1260348 w 4228242"/>
              <a:gd name="connsiteY1962" fmla="*/ 1223800 h 2262602"/>
              <a:gd name="connsiteX1963" fmla="*/ 1256062 w 4228242"/>
              <a:gd name="connsiteY1963" fmla="*/ 1230563 h 2262602"/>
              <a:gd name="connsiteX1964" fmla="*/ 1246632 w 4228242"/>
              <a:gd name="connsiteY1964" fmla="*/ 1227515 h 2262602"/>
              <a:gd name="connsiteX1965" fmla="*/ 1246346 w 4228242"/>
              <a:gd name="connsiteY1965" fmla="*/ 1221990 h 2262602"/>
              <a:gd name="connsiteX1966" fmla="*/ 1263587 w 4228242"/>
              <a:gd name="connsiteY1966" fmla="*/ 1214084 h 2262602"/>
              <a:gd name="connsiteX1967" fmla="*/ 1264920 w 4228242"/>
              <a:gd name="connsiteY1967" fmla="*/ 1203702 h 2262602"/>
              <a:gd name="connsiteX1968" fmla="*/ 1279398 w 4228242"/>
              <a:gd name="connsiteY1968" fmla="*/ 1211132 h 2262602"/>
              <a:gd name="connsiteX1969" fmla="*/ 1286542 w 4228242"/>
              <a:gd name="connsiteY1969" fmla="*/ 1202559 h 2262602"/>
              <a:gd name="connsiteX1970" fmla="*/ 1306068 w 4228242"/>
              <a:gd name="connsiteY1970" fmla="*/ 1212179 h 2262602"/>
              <a:gd name="connsiteX1971" fmla="*/ 1327976 w 4228242"/>
              <a:gd name="connsiteY1971" fmla="*/ 1218752 h 2262602"/>
              <a:gd name="connsiteX1972" fmla="*/ 1236726 w 4228242"/>
              <a:gd name="connsiteY1972" fmla="*/ 1451162 h 2262602"/>
              <a:gd name="connsiteX1973" fmla="*/ 1244537 w 4228242"/>
              <a:gd name="connsiteY1973" fmla="*/ 1440303 h 2262602"/>
              <a:gd name="connsiteX1974" fmla="*/ 1266444 w 4228242"/>
              <a:gd name="connsiteY1974" fmla="*/ 1451066 h 2262602"/>
              <a:gd name="connsiteX1975" fmla="*/ 1290923 w 4228242"/>
              <a:gd name="connsiteY1975" fmla="*/ 1460020 h 2262602"/>
              <a:gd name="connsiteX1976" fmla="*/ 1236726 w 4228242"/>
              <a:gd name="connsiteY1976" fmla="*/ 1451162 h 2262602"/>
              <a:gd name="connsiteX1977" fmla="*/ 1240250 w 4228242"/>
              <a:gd name="connsiteY1977" fmla="*/ 1463449 h 2262602"/>
              <a:gd name="connsiteX1978" fmla="*/ 1231583 w 4228242"/>
              <a:gd name="connsiteY1978" fmla="*/ 1460306 h 2262602"/>
              <a:gd name="connsiteX1979" fmla="*/ 1240250 w 4228242"/>
              <a:gd name="connsiteY1979" fmla="*/ 1463449 h 2262602"/>
              <a:gd name="connsiteX1980" fmla="*/ 1237583 w 4228242"/>
              <a:gd name="connsiteY1980" fmla="*/ 1437731 h 2262602"/>
              <a:gd name="connsiteX1981" fmla="*/ 1225487 w 4228242"/>
              <a:gd name="connsiteY1981" fmla="*/ 1444685 h 2262602"/>
              <a:gd name="connsiteX1982" fmla="*/ 1232345 w 4228242"/>
              <a:gd name="connsiteY1982" fmla="*/ 1436112 h 2262602"/>
              <a:gd name="connsiteX1983" fmla="*/ 1205103 w 4228242"/>
              <a:gd name="connsiteY1983" fmla="*/ 1408585 h 2262602"/>
              <a:gd name="connsiteX1984" fmla="*/ 1233869 w 4228242"/>
              <a:gd name="connsiteY1984" fmla="*/ 1409633 h 2262602"/>
              <a:gd name="connsiteX1985" fmla="*/ 1238345 w 4228242"/>
              <a:gd name="connsiteY1985" fmla="*/ 1419158 h 2262602"/>
              <a:gd name="connsiteX1986" fmla="*/ 1228725 w 4228242"/>
              <a:gd name="connsiteY1986" fmla="*/ 1418872 h 2262602"/>
              <a:gd name="connsiteX1987" fmla="*/ 1237583 w 4228242"/>
              <a:gd name="connsiteY1987" fmla="*/ 1437731 h 2262602"/>
              <a:gd name="connsiteX1988" fmla="*/ 1181386 w 4228242"/>
              <a:gd name="connsiteY1988" fmla="*/ 1422491 h 2262602"/>
              <a:gd name="connsiteX1989" fmla="*/ 1174337 w 4228242"/>
              <a:gd name="connsiteY1989" fmla="*/ 1414776 h 2262602"/>
              <a:gd name="connsiteX1990" fmla="*/ 1182053 w 4228242"/>
              <a:gd name="connsiteY1990" fmla="*/ 1414586 h 2262602"/>
              <a:gd name="connsiteX1991" fmla="*/ 1181386 w 4228242"/>
              <a:gd name="connsiteY1991" fmla="*/ 1422491 h 2262602"/>
              <a:gd name="connsiteX1992" fmla="*/ 1525048 w 4228242"/>
              <a:gd name="connsiteY1992" fmla="*/ 120614 h 2262602"/>
              <a:gd name="connsiteX1993" fmla="*/ 1499426 w 4228242"/>
              <a:gd name="connsiteY1993" fmla="*/ 110613 h 2262602"/>
              <a:gd name="connsiteX1994" fmla="*/ 1515427 w 4228242"/>
              <a:gd name="connsiteY1994" fmla="*/ 109851 h 2262602"/>
              <a:gd name="connsiteX1995" fmla="*/ 1525048 w 4228242"/>
              <a:gd name="connsiteY1995" fmla="*/ 120614 h 2262602"/>
              <a:gd name="connsiteX1996" fmla="*/ 1423797 w 4228242"/>
              <a:gd name="connsiteY1996" fmla="*/ 124139 h 2262602"/>
              <a:gd name="connsiteX1997" fmla="*/ 1371314 w 4228242"/>
              <a:gd name="connsiteY1997" fmla="*/ 116804 h 2262602"/>
              <a:gd name="connsiteX1998" fmla="*/ 1355503 w 4228242"/>
              <a:gd name="connsiteY1998" fmla="*/ 102517 h 2262602"/>
              <a:gd name="connsiteX1999" fmla="*/ 1357789 w 4228242"/>
              <a:gd name="connsiteY1999" fmla="*/ 92420 h 2262602"/>
              <a:gd name="connsiteX2000" fmla="*/ 1402080 w 4228242"/>
              <a:gd name="connsiteY2000" fmla="*/ 94992 h 2262602"/>
              <a:gd name="connsiteX2001" fmla="*/ 1399032 w 4228242"/>
              <a:gd name="connsiteY2001" fmla="*/ 107470 h 2262602"/>
              <a:gd name="connsiteX2002" fmla="*/ 1423797 w 4228242"/>
              <a:gd name="connsiteY2002" fmla="*/ 124139 h 2262602"/>
              <a:gd name="connsiteX2003" fmla="*/ 1074420 w 4228242"/>
              <a:gd name="connsiteY2003" fmla="*/ 1328765 h 2262602"/>
              <a:gd name="connsiteX2004" fmla="*/ 1063562 w 4228242"/>
              <a:gd name="connsiteY2004" fmla="*/ 1328956 h 2262602"/>
              <a:gd name="connsiteX2005" fmla="*/ 1074420 w 4228242"/>
              <a:gd name="connsiteY2005" fmla="*/ 1328765 h 2262602"/>
              <a:gd name="connsiteX2006" fmla="*/ 1055846 w 4228242"/>
              <a:gd name="connsiteY2006" fmla="*/ 1374676 h 2262602"/>
              <a:gd name="connsiteX2007" fmla="*/ 1043559 w 4228242"/>
              <a:gd name="connsiteY2007" fmla="*/ 1374581 h 2262602"/>
              <a:gd name="connsiteX2008" fmla="*/ 1055846 w 4228242"/>
              <a:gd name="connsiteY2008" fmla="*/ 1374676 h 2262602"/>
              <a:gd name="connsiteX2009" fmla="*/ 999363 w 4228242"/>
              <a:gd name="connsiteY2009" fmla="*/ 1331051 h 2262602"/>
              <a:gd name="connsiteX2010" fmla="*/ 989648 w 4228242"/>
              <a:gd name="connsiteY2010" fmla="*/ 1337147 h 2262602"/>
              <a:gd name="connsiteX2011" fmla="*/ 999363 w 4228242"/>
              <a:gd name="connsiteY2011" fmla="*/ 1331051 h 2262602"/>
              <a:gd name="connsiteX2012" fmla="*/ 1121855 w 4228242"/>
              <a:gd name="connsiteY2012" fmla="*/ 203672 h 2262602"/>
              <a:gd name="connsiteX2013" fmla="*/ 1101566 w 4228242"/>
              <a:gd name="connsiteY2013" fmla="*/ 213769 h 2262602"/>
              <a:gd name="connsiteX2014" fmla="*/ 1094327 w 4228242"/>
              <a:gd name="connsiteY2014" fmla="*/ 173764 h 2262602"/>
              <a:gd name="connsiteX2015" fmla="*/ 1121855 w 4228242"/>
              <a:gd name="connsiteY2015" fmla="*/ 203672 h 2262602"/>
              <a:gd name="connsiteX2016" fmla="*/ 919829 w 4228242"/>
              <a:gd name="connsiteY2016" fmla="*/ 1046444 h 2262602"/>
              <a:gd name="connsiteX2017" fmla="*/ 909447 w 4228242"/>
              <a:gd name="connsiteY2017" fmla="*/ 1053398 h 2262602"/>
              <a:gd name="connsiteX2018" fmla="*/ 908590 w 4228242"/>
              <a:gd name="connsiteY2018" fmla="*/ 1043015 h 2262602"/>
              <a:gd name="connsiteX2019" fmla="*/ 919829 w 4228242"/>
              <a:gd name="connsiteY2019" fmla="*/ 1046444 h 2262602"/>
              <a:gd name="connsiteX2020" fmla="*/ 790575 w 4228242"/>
              <a:gd name="connsiteY2020" fmla="*/ 201672 h 2262602"/>
              <a:gd name="connsiteX2021" fmla="*/ 770763 w 4228242"/>
              <a:gd name="connsiteY2021" fmla="*/ 217484 h 2262602"/>
              <a:gd name="connsiteX2022" fmla="*/ 768382 w 4228242"/>
              <a:gd name="connsiteY2022" fmla="*/ 256155 h 2262602"/>
              <a:gd name="connsiteX2023" fmla="*/ 745236 w 4228242"/>
              <a:gd name="connsiteY2023" fmla="*/ 248916 h 2262602"/>
              <a:gd name="connsiteX2024" fmla="*/ 750380 w 4228242"/>
              <a:gd name="connsiteY2024" fmla="*/ 207578 h 2262602"/>
              <a:gd name="connsiteX2025" fmla="*/ 773716 w 4228242"/>
              <a:gd name="connsiteY2025" fmla="*/ 196814 h 2262602"/>
              <a:gd name="connsiteX2026" fmla="*/ 790575 w 4228242"/>
              <a:gd name="connsiteY2026" fmla="*/ 201672 h 2262602"/>
              <a:gd name="connsiteX2027" fmla="*/ 777526 w 4228242"/>
              <a:gd name="connsiteY2027" fmla="*/ 711355 h 2262602"/>
              <a:gd name="connsiteX2028" fmla="*/ 762857 w 4228242"/>
              <a:gd name="connsiteY2028" fmla="*/ 711736 h 2262602"/>
              <a:gd name="connsiteX2029" fmla="*/ 772573 w 4228242"/>
              <a:gd name="connsiteY2029" fmla="*/ 706307 h 2262602"/>
              <a:gd name="connsiteX2030" fmla="*/ 777526 w 4228242"/>
              <a:gd name="connsiteY2030" fmla="*/ 711355 h 2262602"/>
              <a:gd name="connsiteX2031" fmla="*/ 727996 w 4228242"/>
              <a:gd name="connsiteY2031" fmla="*/ 233771 h 2262602"/>
              <a:gd name="connsiteX2032" fmla="*/ 714661 w 4228242"/>
              <a:gd name="connsiteY2032" fmla="*/ 231581 h 2262602"/>
              <a:gd name="connsiteX2033" fmla="*/ 717328 w 4228242"/>
              <a:gd name="connsiteY2033" fmla="*/ 218627 h 2262602"/>
              <a:gd name="connsiteX2034" fmla="*/ 727996 w 4228242"/>
              <a:gd name="connsiteY2034" fmla="*/ 233771 h 2262602"/>
              <a:gd name="connsiteX2035" fmla="*/ 752951 w 4228242"/>
              <a:gd name="connsiteY2035" fmla="*/ 1074924 h 2262602"/>
              <a:gd name="connsiteX2036" fmla="*/ 742093 w 4228242"/>
              <a:gd name="connsiteY2036" fmla="*/ 1072638 h 2262602"/>
              <a:gd name="connsiteX2037" fmla="*/ 752951 w 4228242"/>
              <a:gd name="connsiteY2037" fmla="*/ 1074924 h 2262602"/>
              <a:gd name="connsiteX2038" fmla="*/ 677132 w 4228242"/>
              <a:gd name="connsiteY2038" fmla="*/ 1040253 h 2262602"/>
              <a:gd name="connsiteX2039" fmla="*/ 673608 w 4228242"/>
              <a:gd name="connsiteY2039" fmla="*/ 1040729 h 2262602"/>
              <a:gd name="connsiteX2040" fmla="*/ 675608 w 4228242"/>
              <a:gd name="connsiteY2040" fmla="*/ 1027394 h 2262602"/>
              <a:gd name="connsiteX2041" fmla="*/ 677132 w 4228242"/>
              <a:gd name="connsiteY2041" fmla="*/ 1040253 h 226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</a:cxnLst>
            <a:rect l="l" t="t" r="r" b="b"/>
            <a:pathLst>
              <a:path w="4228242" h="2262602">
                <a:moveTo>
                  <a:pt x="3950779" y="1141980"/>
                </a:moveTo>
                <a:cubicBezTo>
                  <a:pt x="3949827" y="1142361"/>
                  <a:pt x="3948875" y="1142837"/>
                  <a:pt x="3947827" y="1143314"/>
                </a:cubicBezTo>
                <a:lnTo>
                  <a:pt x="3947255" y="1143504"/>
                </a:lnTo>
                <a:lnTo>
                  <a:pt x="3948017" y="1143314"/>
                </a:lnTo>
                <a:lnTo>
                  <a:pt x="3948684" y="1143123"/>
                </a:lnTo>
                <a:lnTo>
                  <a:pt x="3951351" y="1142361"/>
                </a:lnTo>
                <a:cubicBezTo>
                  <a:pt x="3952304" y="1142171"/>
                  <a:pt x="3953256" y="1141885"/>
                  <a:pt x="3954113" y="1141694"/>
                </a:cubicBezTo>
                <a:cubicBezTo>
                  <a:pt x="3954875" y="1141504"/>
                  <a:pt x="3955637" y="1141313"/>
                  <a:pt x="3956399" y="1141218"/>
                </a:cubicBezTo>
                <a:cubicBezTo>
                  <a:pt x="3957352" y="1140932"/>
                  <a:pt x="3958400" y="1140742"/>
                  <a:pt x="3959257" y="1140647"/>
                </a:cubicBezTo>
                <a:cubicBezTo>
                  <a:pt x="3959733" y="1140551"/>
                  <a:pt x="3960495" y="1140456"/>
                  <a:pt x="3961352" y="1140266"/>
                </a:cubicBezTo>
                <a:cubicBezTo>
                  <a:pt x="3961829" y="1140170"/>
                  <a:pt x="3962591" y="1140075"/>
                  <a:pt x="3963448" y="1139980"/>
                </a:cubicBezTo>
                <a:cubicBezTo>
                  <a:pt x="3963829" y="1139980"/>
                  <a:pt x="3964210" y="1139885"/>
                  <a:pt x="3964305" y="1139885"/>
                </a:cubicBezTo>
                <a:cubicBezTo>
                  <a:pt x="3963734" y="1139885"/>
                  <a:pt x="3964019" y="1139885"/>
                  <a:pt x="3963353" y="1139885"/>
                </a:cubicBezTo>
                <a:cubicBezTo>
                  <a:pt x="3962495" y="1139885"/>
                  <a:pt x="3961829" y="1139789"/>
                  <a:pt x="3960876" y="1139789"/>
                </a:cubicBezTo>
                <a:cubicBezTo>
                  <a:pt x="3959543" y="1139694"/>
                  <a:pt x="3957066" y="1139408"/>
                  <a:pt x="3956304" y="1139313"/>
                </a:cubicBezTo>
                <a:cubicBezTo>
                  <a:pt x="3956971" y="1139408"/>
                  <a:pt x="3956876" y="1139408"/>
                  <a:pt x="3957447" y="1139408"/>
                </a:cubicBezTo>
                <a:cubicBezTo>
                  <a:pt x="3958304" y="1139504"/>
                  <a:pt x="3959733" y="1139599"/>
                  <a:pt x="3961257" y="1139789"/>
                </a:cubicBezTo>
                <a:cubicBezTo>
                  <a:pt x="3962114" y="1139789"/>
                  <a:pt x="3962972" y="1139885"/>
                  <a:pt x="3963543" y="1139885"/>
                </a:cubicBezTo>
                <a:cubicBezTo>
                  <a:pt x="3963258" y="1139885"/>
                  <a:pt x="3962972" y="1139885"/>
                  <a:pt x="3962591" y="1139885"/>
                </a:cubicBezTo>
                <a:cubicBezTo>
                  <a:pt x="3961733" y="1139885"/>
                  <a:pt x="3960971" y="1139789"/>
                  <a:pt x="3960304" y="1139789"/>
                </a:cubicBezTo>
                <a:cubicBezTo>
                  <a:pt x="3959352" y="1139694"/>
                  <a:pt x="3958495" y="1139599"/>
                  <a:pt x="3957637" y="1139504"/>
                </a:cubicBezTo>
                <a:cubicBezTo>
                  <a:pt x="3956590" y="1139408"/>
                  <a:pt x="3955542" y="1139218"/>
                  <a:pt x="3954780" y="1139123"/>
                </a:cubicBezTo>
                <a:cubicBezTo>
                  <a:pt x="3955352" y="1139218"/>
                  <a:pt x="3956114" y="1139313"/>
                  <a:pt x="3956399" y="1139313"/>
                </a:cubicBezTo>
                <a:cubicBezTo>
                  <a:pt x="3954685" y="1139027"/>
                  <a:pt x="3954590" y="1139027"/>
                  <a:pt x="3952970" y="1138837"/>
                </a:cubicBezTo>
                <a:cubicBezTo>
                  <a:pt x="3952494" y="1138742"/>
                  <a:pt x="3955066" y="1139123"/>
                  <a:pt x="3952208" y="1138742"/>
                </a:cubicBezTo>
                <a:cubicBezTo>
                  <a:pt x="3951256" y="1138551"/>
                  <a:pt x="3950779" y="1138456"/>
                  <a:pt x="3949351" y="1138265"/>
                </a:cubicBezTo>
                <a:cubicBezTo>
                  <a:pt x="3947636" y="1137789"/>
                  <a:pt x="3943064" y="1137027"/>
                  <a:pt x="3939921" y="1136075"/>
                </a:cubicBezTo>
                <a:cubicBezTo>
                  <a:pt x="3937921" y="1135503"/>
                  <a:pt x="3935921" y="1134932"/>
                  <a:pt x="3934016" y="1134455"/>
                </a:cubicBezTo>
                <a:cubicBezTo>
                  <a:pt x="3932206" y="1133789"/>
                  <a:pt x="3930396" y="1133217"/>
                  <a:pt x="3928872" y="1132741"/>
                </a:cubicBezTo>
                <a:cubicBezTo>
                  <a:pt x="3926300" y="1131884"/>
                  <a:pt x="3923062" y="1130741"/>
                  <a:pt x="3920014" y="1129407"/>
                </a:cubicBezTo>
                <a:cubicBezTo>
                  <a:pt x="3918204" y="1128645"/>
                  <a:pt x="3916394" y="1127978"/>
                  <a:pt x="3914585" y="1127216"/>
                </a:cubicBezTo>
                <a:lnTo>
                  <a:pt x="3912394" y="1126264"/>
                </a:lnTo>
                <a:lnTo>
                  <a:pt x="3912584" y="1126359"/>
                </a:lnTo>
                <a:cubicBezTo>
                  <a:pt x="3912679" y="1126454"/>
                  <a:pt x="3912013" y="1126454"/>
                  <a:pt x="3909917" y="1125407"/>
                </a:cubicBezTo>
                <a:cubicBezTo>
                  <a:pt x="3907727" y="1124359"/>
                  <a:pt x="3903631" y="1122263"/>
                  <a:pt x="3896011" y="1118168"/>
                </a:cubicBezTo>
                <a:cubicBezTo>
                  <a:pt x="3901154" y="1121120"/>
                  <a:pt x="3901821" y="1123311"/>
                  <a:pt x="3891344" y="1117501"/>
                </a:cubicBezTo>
                <a:cubicBezTo>
                  <a:pt x="3891534" y="1117977"/>
                  <a:pt x="3898202" y="1122549"/>
                  <a:pt x="3897440" y="1122549"/>
                </a:cubicBezTo>
                <a:cubicBezTo>
                  <a:pt x="3894296" y="1120644"/>
                  <a:pt x="3892677" y="1120073"/>
                  <a:pt x="3892296" y="1120454"/>
                </a:cubicBezTo>
                <a:cubicBezTo>
                  <a:pt x="3891820" y="1120835"/>
                  <a:pt x="3892772" y="1122168"/>
                  <a:pt x="3893153" y="1123597"/>
                </a:cubicBezTo>
                <a:cubicBezTo>
                  <a:pt x="3893725" y="1125121"/>
                  <a:pt x="3894487" y="1126931"/>
                  <a:pt x="3894773" y="1128359"/>
                </a:cubicBezTo>
                <a:cubicBezTo>
                  <a:pt x="3894773" y="1129693"/>
                  <a:pt x="3894201" y="1130550"/>
                  <a:pt x="3892391" y="1130074"/>
                </a:cubicBezTo>
                <a:cubicBezTo>
                  <a:pt x="3885057" y="1122644"/>
                  <a:pt x="3896583" y="1128931"/>
                  <a:pt x="3886486" y="1121120"/>
                </a:cubicBezTo>
                <a:cubicBezTo>
                  <a:pt x="3887534" y="1123692"/>
                  <a:pt x="3887248" y="1125026"/>
                  <a:pt x="3886200" y="1125692"/>
                </a:cubicBezTo>
                <a:cubicBezTo>
                  <a:pt x="3884867" y="1126169"/>
                  <a:pt x="3882962" y="1125978"/>
                  <a:pt x="3880961" y="1125502"/>
                </a:cubicBezTo>
                <a:cubicBezTo>
                  <a:pt x="3876485" y="1124359"/>
                  <a:pt x="3871912" y="1122263"/>
                  <a:pt x="3870103" y="1123978"/>
                </a:cubicBezTo>
                <a:cubicBezTo>
                  <a:pt x="3866579" y="1119215"/>
                  <a:pt x="3870008" y="1120739"/>
                  <a:pt x="3864959" y="1114834"/>
                </a:cubicBezTo>
                <a:cubicBezTo>
                  <a:pt x="3864293" y="1116072"/>
                  <a:pt x="3859816" y="1114358"/>
                  <a:pt x="3860673" y="1118739"/>
                </a:cubicBezTo>
                <a:cubicBezTo>
                  <a:pt x="3858578" y="1115977"/>
                  <a:pt x="3857339" y="1115120"/>
                  <a:pt x="3854387" y="1110643"/>
                </a:cubicBezTo>
                <a:cubicBezTo>
                  <a:pt x="3855149" y="1114167"/>
                  <a:pt x="3853053" y="1114072"/>
                  <a:pt x="3850291" y="1112738"/>
                </a:cubicBezTo>
                <a:cubicBezTo>
                  <a:pt x="3847719" y="1111595"/>
                  <a:pt x="3844195" y="1109024"/>
                  <a:pt x="3841337" y="1107785"/>
                </a:cubicBezTo>
                <a:cubicBezTo>
                  <a:pt x="3843814" y="1113215"/>
                  <a:pt x="3847243" y="1115405"/>
                  <a:pt x="3846576" y="1116644"/>
                </a:cubicBezTo>
                <a:cubicBezTo>
                  <a:pt x="3845719" y="1117120"/>
                  <a:pt x="3845147" y="1117882"/>
                  <a:pt x="3844195" y="1118358"/>
                </a:cubicBezTo>
                <a:cubicBezTo>
                  <a:pt x="3843147" y="1115024"/>
                  <a:pt x="3840099" y="1109690"/>
                  <a:pt x="3838766" y="1109595"/>
                </a:cubicBezTo>
                <a:cubicBezTo>
                  <a:pt x="3838385" y="1111024"/>
                  <a:pt x="3837623" y="1111976"/>
                  <a:pt x="3836766" y="1112738"/>
                </a:cubicBezTo>
                <a:lnTo>
                  <a:pt x="3836099" y="1113310"/>
                </a:lnTo>
                <a:lnTo>
                  <a:pt x="3835908" y="1113405"/>
                </a:lnTo>
                <a:lnTo>
                  <a:pt x="3835908" y="1113405"/>
                </a:lnTo>
                <a:lnTo>
                  <a:pt x="3835908" y="1113405"/>
                </a:lnTo>
                <a:cubicBezTo>
                  <a:pt x="3838385" y="1112167"/>
                  <a:pt x="3830288" y="1116167"/>
                  <a:pt x="3841528" y="1110643"/>
                </a:cubicBezTo>
                <a:lnTo>
                  <a:pt x="3841528" y="1110643"/>
                </a:lnTo>
                <a:lnTo>
                  <a:pt x="3841528" y="1110643"/>
                </a:lnTo>
                <a:lnTo>
                  <a:pt x="3841433" y="1110738"/>
                </a:lnTo>
                <a:lnTo>
                  <a:pt x="3840956" y="1110929"/>
                </a:lnTo>
                <a:lnTo>
                  <a:pt x="3839147" y="1111786"/>
                </a:lnTo>
                <a:lnTo>
                  <a:pt x="3832003" y="1115405"/>
                </a:lnTo>
                <a:cubicBezTo>
                  <a:pt x="3822573" y="1120358"/>
                  <a:pt x="3813620" y="1125883"/>
                  <a:pt x="3808000" y="1134455"/>
                </a:cubicBezTo>
                <a:cubicBezTo>
                  <a:pt x="3808857" y="1128645"/>
                  <a:pt x="3807333" y="1128740"/>
                  <a:pt x="3805428" y="1130360"/>
                </a:cubicBezTo>
                <a:cubicBezTo>
                  <a:pt x="3803523" y="1131979"/>
                  <a:pt x="3801237" y="1135122"/>
                  <a:pt x="3801333" y="1134932"/>
                </a:cubicBezTo>
                <a:cubicBezTo>
                  <a:pt x="3801142" y="1134932"/>
                  <a:pt x="3799332" y="1130360"/>
                  <a:pt x="3799046" y="1130360"/>
                </a:cubicBezTo>
                <a:cubicBezTo>
                  <a:pt x="3793331" y="1129693"/>
                  <a:pt x="3787521" y="1131598"/>
                  <a:pt x="3781806" y="1134836"/>
                </a:cubicBezTo>
                <a:cubicBezTo>
                  <a:pt x="3780377" y="1135598"/>
                  <a:pt x="3778949" y="1136551"/>
                  <a:pt x="3777520" y="1137503"/>
                </a:cubicBezTo>
                <a:cubicBezTo>
                  <a:pt x="3776186" y="1138456"/>
                  <a:pt x="3774662" y="1139504"/>
                  <a:pt x="3772853" y="1140551"/>
                </a:cubicBezTo>
                <a:cubicBezTo>
                  <a:pt x="3769328" y="1142742"/>
                  <a:pt x="3765899" y="1145028"/>
                  <a:pt x="3762470" y="1147314"/>
                </a:cubicBezTo>
                <a:cubicBezTo>
                  <a:pt x="3748850" y="1156744"/>
                  <a:pt x="3736562" y="1163983"/>
                  <a:pt x="3729037" y="1159030"/>
                </a:cubicBezTo>
                <a:cubicBezTo>
                  <a:pt x="3733514" y="1163602"/>
                  <a:pt x="3728657" y="1176937"/>
                  <a:pt x="3720656" y="1170841"/>
                </a:cubicBezTo>
                <a:cubicBezTo>
                  <a:pt x="3717227" y="1164650"/>
                  <a:pt x="3721608" y="1164840"/>
                  <a:pt x="3719894" y="1160078"/>
                </a:cubicBezTo>
                <a:cubicBezTo>
                  <a:pt x="3688175" y="1177318"/>
                  <a:pt x="3650742" y="1183319"/>
                  <a:pt x="3612547" y="1193796"/>
                </a:cubicBezTo>
                <a:cubicBezTo>
                  <a:pt x="3613690" y="1194082"/>
                  <a:pt x="3615214" y="1193225"/>
                  <a:pt x="3615881" y="1195606"/>
                </a:cubicBezTo>
                <a:cubicBezTo>
                  <a:pt x="3597021" y="1197130"/>
                  <a:pt x="3587972" y="1190558"/>
                  <a:pt x="3573494" y="1199511"/>
                </a:cubicBezTo>
                <a:cubicBezTo>
                  <a:pt x="3558921" y="1197511"/>
                  <a:pt x="3533108" y="1204845"/>
                  <a:pt x="3525108" y="1204083"/>
                </a:cubicBezTo>
                <a:cubicBezTo>
                  <a:pt x="3526536" y="1205417"/>
                  <a:pt x="3533870" y="1208560"/>
                  <a:pt x="3530251" y="1211322"/>
                </a:cubicBezTo>
                <a:cubicBezTo>
                  <a:pt x="3521583" y="1203893"/>
                  <a:pt x="3514154" y="1200654"/>
                  <a:pt x="3506058" y="1199797"/>
                </a:cubicBezTo>
                <a:cubicBezTo>
                  <a:pt x="3497866" y="1198654"/>
                  <a:pt x="3489008" y="1199416"/>
                  <a:pt x="3478054" y="1200749"/>
                </a:cubicBezTo>
                <a:cubicBezTo>
                  <a:pt x="3476911" y="1194653"/>
                  <a:pt x="3472529" y="1191986"/>
                  <a:pt x="3468338" y="1192177"/>
                </a:cubicBezTo>
                <a:cubicBezTo>
                  <a:pt x="3464052" y="1192272"/>
                  <a:pt x="3460147" y="1195415"/>
                  <a:pt x="3460242" y="1201702"/>
                </a:cubicBezTo>
                <a:cubicBezTo>
                  <a:pt x="3465195" y="1203035"/>
                  <a:pt x="3467767" y="1200749"/>
                  <a:pt x="3469100" y="1196273"/>
                </a:cubicBezTo>
                <a:cubicBezTo>
                  <a:pt x="3471101" y="1199702"/>
                  <a:pt x="3476816" y="1195796"/>
                  <a:pt x="3475387" y="1206083"/>
                </a:cubicBezTo>
                <a:cubicBezTo>
                  <a:pt x="3471672" y="1206464"/>
                  <a:pt x="3463766" y="1207322"/>
                  <a:pt x="3458242" y="1206845"/>
                </a:cubicBezTo>
                <a:cubicBezTo>
                  <a:pt x="3452717" y="1206369"/>
                  <a:pt x="3449765" y="1204655"/>
                  <a:pt x="3455670" y="1199225"/>
                </a:cubicBezTo>
                <a:cubicBezTo>
                  <a:pt x="3444050" y="1204178"/>
                  <a:pt x="3436429" y="1202273"/>
                  <a:pt x="3429000" y="1199606"/>
                </a:cubicBezTo>
                <a:cubicBezTo>
                  <a:pt x="3421475" y="1196844"/>
                  <a:pt x="3414427" y="1193796"/>
                  <a:pt x="3403759" y="1197320"/>
                </a:cubicBezTo>
                <a:cubicBezTo>
                  <a:pt x="3402140" y="1184747"/>
                  <a:pt x="3394329" y="1184081"/>
                  <a:pt x="3386519" y="1183795"/>
                </a:cubicBezTo>
                <a:cubicBezTo>
                  <a:pt x="3378899" y="1183700"/>
                  <a:pt x="3371850" y="1185128"/>
                  <a:pt x="3373279" y="1178366"/>
                </a:cubicBezTo>
                <a:cubicBezTo>
                  <a:pt x="3367087" y="1184462"/>
                  <a:pt x="3358134" y="1182842"/>
                  <a:pt x="3353276" y="1172460"/>
                </a:cubicBezTo>
                <a:cubicBezTo>
                  <a:pt x="3367278" y="1166364"/>
                  <a:pt x="3376232" y="1171603"/>
                  <a:pt x="3384899" y="1166078"/>
                </a:cubicBezTo>
                <a:cubicBezTo>
                  <a:pt x="3379756" y="1166650"/>
                  <a:pt x="3375279" y="1165983"/>
                  <a:pt x="3374327" y="1160459"/>
                </a:cubicBezTo>
                <a:cubicBezTo>
                  <a:pt x="3366897" y="1168555"/>
                  <a:pt x="3360039" y="1167031"/>
                  <a:pt x="3354229" y="1159697"/>
                </a:cubicBezTo>
                <a:cubicBezTo>
                  <a:pt x="3353658" y="1171222"/>
                  <a:pt x="3347657" y="1160744"/>
                  <a:pt x="3346323" y="1159030"/>
                </a:cubicBezTo>
                <a:cubicBezTo>
                  <a:pt x="3343656" y="1167221"/>
                  <a:pt x="3351371" y="1161411"/>
                  <a:pt x="3348704" y="1169603"/>
                </a:cubicBezTo>
                <a:cubicBezTo>
                  <a:pt x="3337846" y="1172936"/>
                  <a:pt x="3325273" y="1167983"/>
                  <a:pt x="3315748" y="1159220"/>
                </a:cubicBezTo>
                <a:cubicBezTo>
                  <a:pt x="3318796" y="1159125"/>
                  <a:pt x="3321272" y="1157887"/>
                  <a:pt x="3322701" y="1154553"/>
                </a:cubicBezTo>
                <a:cubicBezTo>
                  <a:pt x="3318034" y="1156077"/>
                  <a:pt x="3313557" y="1153220"/>
                  <a:pt x="3309842" y="1151886"/>
                </a:cubicBezTo>
                <a:cubicBezTo>
                  <a:pt x="3306033" y="1150362"/>
                  <a:pt x="3302984" y="1150267"/>
                  <a:pt x="3301079" y="1157696"/>
                </a:cubicBezTo>
                <a:cubicBezTo>
                  <a:pt x="3304318" y="1159697"/>
                  <a:pt x="3312224" y="1155791"/>
                  <a:pt x="3312224" y="1161506"/>
                </a:cubicBezTo>
                <a:cubicBezTo>
                  <a:pt x="3300032" y="1164840"/>
                  <a:pt x="3291554" y="1160363"/>
                  <a:pt x="3284982" y="1153220"/>
                </a:cubicBezTo>
                <a:cubicBezTo>
                  <a:pt x="3287078" y="1153791"/>
                  <a:pt x="3296793" y="1155029"/>
                  <a:pt x="3291840" y="1151410"/>
                </a:cubicBezTo>
                <a:cubicBezTo>
                  <a:pt x="3284506" y="1148076"/>
                  <a:pt x="3281553" y="1153601"/>
                  <a:pt x="3276410" y="1154744"/>
                </a:cubicBezTo>
                <a:cubicBezTo>
                  <a:pt x="3262694" y="1134646"/>
                  <a:pt x="3249359" y="1138742"/>
                  <a:pt x="3232499" y="1130360"/>
                </a:cubicBezTo>
                <a:cubicBezTo>
                  <a:pt x="3228594" y="1139123"/>
                  <a:pt x="3219069" y="1135217"/>
                  <a:pt x="3210973" y="1134836"/>
                </a:cubicBezTo>
                <a:cubicBezTo>
                  <a:pt x="3211640" y="1131312"/>
                  <a:pt x="3211163" y="1129121"/>
                  <a:pt x="3210687" y="1126931"/>
                </a:cubicBezTo>
                <a:cubicBezTo>
                  <a:pt x="3211449" y="1120263"/>
                  <a:pt x="3217641" y="1126169"/>
                  <a:pt x="3217641" y="1117691"/>
                </a:cubicBezTo>
                <a:cubicBezTo>
                  <a:pt x="3210973" y="1115786"/>
                  <a:pt x="3194590" y="1116929"/>
                  <a:pt x="3186875" y="1104166"/>
                </a:cubicBezTo>
                <a:cubicBezTo>
                  <a:pt x="3181541" y="1108547"/>
                  <a:pt x="3159824" y="1110738"/>
                  <a:pt x="3160681" y="1093974"/>
                </a:cubicBezTo>
                <a:cubicBezTo>
                  <a:pt x="3173254" y="1094355"/>
                  <a:pt x="3184017" y="1093022"/>
                  <a:pt x="3189542" y="1099403"/>
                </a:cubicBezTo>
                <a:cubicBezTo>
                  <a:pt x="3193066" y="1091212"/>
                  <a:pt x="3223451" y="1110833"/>
                  <a:pt x="3223355" y="1095212"/>
                </a:cubicBezTo>
                <a:cubicBezTo>
                  <a:pt x="3224117" y="1099118"/>
                  <a:pt x="3224403" y="1103594"/>
                  <a:pt x="3228594" y="1103785"/>
                </a:cubicBezTo>
                <a:cubicBezTo>
                  <a:pt x="3231642" y="1100165"/>
                  <a:pt x="3237357" y="1097308"/>
                  <a:pt x="3242691" y="1090355"/>
                </a:cubicBezTo>
                <a:cubicBezTo>
                  <a:pt x="3238881" y="1108357"/>
                  <a:pt x="3253835" y="1083306"/>
                  <a:pt x="3252883" y="1099689"/>
                </a:cubicBezTo>
                <a:cubicBezTo>
                  <a:pt x="3257741" y="1102737"/>
                  <a:pt x="3257360" y="1093593"/>
                  <a:pt x="3260598" y="1093117"/>
                </a:cubicBezTo>
                <a:cubicBezTo>
                  <a:pt x="3264599" y="1096260"/>
                  <a:pt x="3265551" y="1102928"/>
                  <a:pt x="3270409" y="1105023"/>
                </a:cubicBezTo>
                <a:cubicBezTo>
                  <a:pt x="3280220" y="1101118"/>
                  <a:pt x="3289745" y="1099975"/>
                  <a:pt x="3299270" y="1100451"/>
                </a:cubicBezTo>
                <a:cubicBezTo>
                  <a:pt x="3308795" y="1100927"/>
                  <a:pt x="3318224" y="1102928"/>
                  <a:pt x="3327178" y="1104737"/>
                </a:cubicBezTo>
                <a:cubicBezTo>
                  <a:pt x="3336322" y="1106738"/>
                  <a:pt x="3345371" y="1109119"/>
                  <a:pt x="3354324" y="1110929"/>
                </a:cubicBezTo>
                <a:cubicBezTo>
                  <a:pt x="3363183" y="1112548"/>
                  <a:pt x="3371660" y="1112929"/>
                  <a:pt x="3380137" y="1111881"/>
                </a:cubicBezTo>
                <a:cubicBezTo>
                  <a:pt x="3372898" y="1109119"/>
                  <a:pt x="3363373" y="1109690"/>
                  <a:pt x="3360229" y="1100832"/>
                </a:cubicBezTo>
                <a:cubicBezTo>
                  <a:pt x="3362801" y="1100261"/>
                  <a:pt x="3366992" y="1108357"/>
                  <a:pt x="3368993" y="1101118"/>
                </a:cubicBezTo>
                <a:cubicBezTo>
                  <a:pt x="3366611" y="1098641"/>
                  <a:pt x="3361754" y="1099975"/>
                  <a:pt x="3360611" y="1095689"/>
                </a:cubicBezTo>
                <a:cubicBezTo>
                  <a:pt x="3368802" y="1091593"/>
                  <a:pt x="3373088" y="1105404"/>
                  <a:pt x="3376327" y="1101404"/>
                </a:cubicBezTo>
                <a:cubicBezTo>
                  <a:pt x="3368040" y="1099784"/>
                  <a:pt x="3377375" y="1091783"/>
                  <a:pt x="3376994" y="1091117"/>
                </a:cubicBezTo>
                <a:cubicBezTo>
                  <a:pt x="3374422" y="1086640"/>
                  <a:pt x="3369564" y="1093403"/>
                  <a:pt x="3365945" y="1083020"/>
                </a:cubicBezTo>
                <a:cubicBezTo>
                  <a:pt x="3365278" y="1087878"/>
                  <a:pt x="3367183" y="1088735"/>
                  <a:pt x="3366611" y="1093307"/>
                </a:cubicBezTo>
                <a:cubicBezTo>
                  <a:pt x="3363659" y="1092450"/>
                  <a:pt x="3364230" y="1086259"/>
                  <a:pt x="3361373" y="1085402"/>
                </a:cubicBezTo>
                <a:cubicBezTo>
                  <a:pt x="3350038" y="1097784"/>
                  <a:pt x="3336322" y="1096927"/>
                  <a:pt x="3322511" y="1094831"/>
                </a:cubicBezTo>
                <a:cubicBezTo>
                  <a:pt x="3308604" y="1092545"/>
                  <a:pt x="3293841" y="1087688"/>
                  <a:pt x="3280029" y="1093117"/>
                </a:cubicBezTo>
                <a:cubicBezTo>
                  <a:pt x="3280601" y="1079877"/>
                  <a:pt x="3274124" y="1086164"/>
                  <a:pt x="3273743" y="1092450"/>
                </a:cubicBezTo>
                <a:cubicBezTo>
                  <a:pt x="3267170" y="1087688"/>
                  <a:pt x="3266789" y="1081877"/>
                  <a:pt x="3264884" y="1075496"/>
                </a:cubicBezTo>
                <a:cubicBezTo>
                  <a:pt x="3255454" y="1091498"/>
                  <a:pt x="3238976" y="1069781"/>
                  <a:pt x="3227737" y="1080353"/>
                </a:cubicBezTo>
                <a:cubicBezTo>
                  <a:pt x="3220593" y="1063494"/>
                  <a:pt x="3193923" y="1076353"/>
                  <a:pt x="3182874" y="1072162"/>
                </a:cubicBezTo>
                <a:cubicBezTo>
                  <a:pt x="3184017" y="1072924"/>
                  <a:pt x="3184398" y="1074638"/>
                  <a:pt x="3183446" y="1077496"/>
                </a:cubicBezTo>
                <a:cubicBezTo>
                  <a:pt x="3177350" y="1077496"/>
                  <a:pt x="3173159" y="1079687"/>
                  <a:pt x="3170587" y="1072543"/>
                </a:cubicBezTo>
                <a:cubicBezTo>
                  <a:pt x="3175921" y="1067209"/>
                  <a:pt x="3172873" y="1076829"/>
                  <a:pt x="3178397" y="1076639"/>
                </a:cubicBezTo>
                <a:cubicBezTo>
                  <a:pt x="3170301" y="1056636"/>
                  <a:pt x="3147536" y="1065875"/>
                  <a:pt x="3131344" y="1056160"/>
                </a:cubicBezTo>
                <a:cubicBezTo>
                  <a:pt x="3127820" y="1059208"/>
                  <a:pt x="3123438" y="1059970"/>
                  <a:pt x="3119342" y="1061494"/>
                </a:cubicBezTo>
                <a:cubicBezTo>
                  <a:pt x="3117914" y="1053969"/>
                  <a:pt x="3107627" y="1053493"/>
                  <a:pt x="3099721" y="1051397"/>
                </a:cubicBezTo>
                <a:cubicBezTo>
                  <a:pt x="3096578" y="1058255"/>
                  <a:pt x="3092291" y="1062446"/>
                  <a:pt x="3084957" y="1058351"/>
                </a:cubicBezTo>
                <a:cubicBezTo>
                  <a:pt x="3089434" y="1077686"/>
                  <a:pt x="3107436" y="1077782"/>
                  <a:pt x="3119152" y="1077210"/>
                </a:cubicBezTo>
                <a:cubicBezTo>
                  <a:pt x="3110770" y="1085402"/>
                  <a:pt x="3120009" y="1089212"/>
                  <a:pt x="3111437" y="1093974"/>
                </a:cubicBezTo>
                <a:cubicBezTo>
                  <a:pt x="3109912" y="1079115"/>
                  <a:pt x="3079242" y="1081687"/>
                  <a:pt x="3072670" y="1076543"/>
                </a:cubicBezTo>
                <a:cubicBezTo>
                  <a:pt x="3075813" y="1078448"/>
                  <a:pt x="3080004" y="1079306"/>
                  <a:pt x="3077813" y="1085687"/>
                </a:cubicBezTo>
                <a:cubicBezTo>
                  <a:pt x="3072479" y="1084449"/>
                  <a:pt x="3060859" y="1088640"/>
                  <a:pt x="3058287" y="1080925"/>
                </a:cubicBezTo>
                <a:cubicBezTo>
                  <a:pt x="3066669" y="1084925"/>
                  <a:pt x="3067526" y="1073876"/>
                  <a:pt x="3070670" y="1083973"/>
                </a:cubicBezTo>
                <a:cubicBezTo>
                  <a:pt x="3069336" y="1075400"/>
                  <a:pt x="3066860" y="1067876"/>
                  <a:pt x="3061145" y="1063113"/>
                </a:cubicBezTo>
                <a:cubicBezTo>
                  <a:pt x="3057716" y="1070447"/>
                  <a:pt x="3066383" y="1067590"/>
                  <a:pt x="3061335" y="1076448"/>
                </a:cubicBezTo>
                <a:cubicBezTo>
                  <a:pt x="3059525" y="1075972"/>
                  <a:pt x="3058668" y="1077972"/>
                  <a:pt x="3057144" y="1078067"/>
                </a:cubicBezTo>
                <a:cubicBezTo>
                  <a:pt x="3056668" y="1070733"/>
                  <a:pt x="3038475" y="1070257"/>
                  <a:pt x="3046286" y="1061970"/>
                </a:cubicBezTo>
                <a:cubicBezTo>
                  <a:pt x="3032093" y="1062351"/>
                  <a:pt x="3013234" y="1054922"/>
                  <a:pt x="3012281" y="1039110"/>
                </a:cubicBezTo>
                <a:cubicBezTo>
                  <a:pt x="2989041" y="1039205"/>
                  <a:pt x="2969228" y="1040444"/>
                  <a:pt x="2948750" y="1028347"/>
                </a:cubicBezTo>
                <a:cubicBezTo>
                  <a:pt x="2949607" y="1024632"/>
                  <a:pt x="2952274" y="1019489"/>
                  <a:pt x="2950083" y="1017965"/>
                </a:cubicBezTo>
                <a:cubicBezTo>
                  <a:pt x="2946940" y="1022918"/>
                  <a:pt x="2941796" y="1022156"/>
                  <a:pt x="2937891" y="1025013"/>
                </a:cubicBezTo>
                <a:cubicBezTo>
                  <a:pt x="2940082" y="1016345"/>
                  <a:pt x="2932938" y="1023775"/>
                  <a:pt x="2933986" y="1018441"/>
                </a:cubicBezTo>
                <a:cubicBezTo>
                  <a:pt x="2936748" y="1018631"/>
                  <a:pt x="2937796" y="1013678"/>
                  <a:pt x="2939987" y="1012250"/>
                </a:cubicBezTo>
                <a:cubicBezTo>
                  <a:pt x="2935510" y="1011773"/>
                  <a:pt x="2933129" y="1009773"/>
                  <a:pt x="2931795" y="1007011"/>
                </a:cubicBezTo>
                <a:cubicBezTo>
                  <a:pt x="2927985" y="1014155"/>
                  <a:pt x="2937034" y="1011869"/>
                  <a:pt x="2931414" y="1020346"/>
                </a:cubicBezTo>
                <a:cubicBezTo>
                  <a:pt x="2927033" y="1018631"/>
                  <a:pt x="2924556" y="1022537"/>
                  <a:pt x="2920746" y="1022441"/>
                </a:cubicBezTo>
                <a:cubicBezTo>
                  <a:pt x="2916650" y="1011011"/>
                  <a:pt x="2900172" y="1023203"/>
                  <a:pt x="2890361" y="1009583"/>
                </a:cubicBezTo>
                <a:cubicBezTo>
                  <a:pt x="2892076" y="1006535"/>
                  <a:pt x="2894552" y="1005868"/>
                  <a:pt x="2895505" y="1000439"/>
                </a:cubicBezTo>
                <a:cubicBezTo>
                  <a:pt x="2888552" y="999010"/>
                  <a:pt x="2885313" y="1009202"/>
                  <a:pt x="2878455" y="1008344"/>
                </a:cubicBezTo>
                <a:cubicBezTo>
                  <a:pt x="2880074" y="1005011"/>
                  <a:pt x="2882932" y="1005201"/>
                  <a:pt x="2884646" y="1002248"/>
                </a:cubicBezTo>
                <a:cubicBezTo>
                  <a:pt x="2869311" y="1016726"/>
                  <a:pt x="2854452" y="990247"/>
                  <a:pt x="2848737" y="987485"/>
                </a:cubicBezTo>
                <a:cubicBezTo>
                  <a:pt x="2850547" y="988818"/>
                  <a:pt x="2851785" y="993009"/>
                  <a:pt x="2848833" y="993009"/>
                </a:cubicBezTo>
                <a:cubicBezTo>
                  <a:pt x="2820638" y="977388"/>
                  <a:pt x="2793111" y="974054"/>
                  <a:pt x="2765298" y="962815"/>
                </a:cubicBezTo>
                <a:cubicBezTo>
                  <a:pt x="2766155" y="960053"/>
                  <a:pt x="2769489" y="960148"/>
                  <a:pt x="2767108" y="958052"/>
                </a:cubicBezTo>
                <a:cubicBezTo>
                  <a:pt x="2753773" y="955290"/>
                  <a:pt x="2678144" y="957195"/>
                  <a:pt x="2701766" y="933097"/>
                </a:cubicBezTo>
                <a:cubicBezTo>
                  <a:pt x="2700528" y="932049"/>
                  <a:pt x="2698147" y="931478"/>
                  <a:pt x="2699004" y="929192"/>
                </a:cubicBezTo>
                <a:cubicBezTo>
                  <a:pt x="2701385" y="929763"/>
                  <a:pt x="2704148" y="931668"/>
                  <a:pt x="2705576" y="929001"/>
                </a:cubicBezTo>
                <a:cubicBezTo>
                  <a:pt x="2701385" y="923000"/>
                  <a:pt x="2687669" y="925763"/>
                  <a:pt x="2679287" y="923953"/>
                </a:cubicBezTo>
                <a:cubicBezTo>
                  <a:pt x="2678716" y="920048"/>
                  <a:pt x="2679097" y="915571"/>
                  <a:pt x="2677573" y="912142"/>
                </a:cubicBezTo>
                <a:cubicBezTo>
                  <a:pt x="2656808" y="923191"/>
                  <a:pt x="2658142" y="893378"/>
                  <a:pt x="2641092" y="894521"/>
                </a:cubicBezTo>
                <a:cubicBezTo>
                  <a:pt x="2643187" y="888044"/>
                  <a:pt x="2649093" y="895568"/>
                  <a:pt x="2650617" y="887282"/>
                </a:cubicBezTo>
                <a:cubicBezTo>
                  <a:pt x="2623280" y="899188"/>
                  <a:pt x="2597753" y="868327"/>
                  <a:pt x="2567750" y="863564"/>
                </a:cubicBezTo>
                <a:cubicBezTo>
                  <a:pt x="2569941" y="857087"/>
                  <a:pt x="2577370" y="870232"/>
                  <a:pt x="2578418" y="859659"/>
                </a:cubicBezTo>
                <a:cubicBezTo>
                  <a:pt x="2567178" y="858707"/>
                  <a:pt x="2553367" y="852325"/>
                  <a:pt x="2538794" y="845657"/>
                </a:cubicBezTo>
                <a:cubicBezTo>
                  <a:pt x="2524220" y="838609"/>
                  <a:pt x="2509076" y="831275"/>
                  <a:pt x="2495264" y="828893"/>
                </a:cubicBezTo>
                <a:cubicBezTo>
                  <a:pt x="2504313" y="824321"/>
                  <a:pt x="2489740" y="822512"/>
                  <a:pt x="2492026" y="816130"/>
                </a:cubicBezTo>
                <a:cubicBezTo>
                  <a:pt x="2515743" y="807843"/>
                  <a:pt x="2526887" y="830227"/>
                  <a:pt x="2554796" y="827274"/>
                </a:cubicBezTo>
                <a:cubicBezTo>
                  <a:pt x="2555272" y="823464"/>
                  <a:pt x="2562416" y="816035"/>
                  <a:pt x="2558129" y="814701"/>
                </a:cubicBezTo>
                <a:cubicBezTo>
                  <a:pt x="2542318" y="834037"/>
                  <a:pt x="2524887" y="810224"/>
                  <a:pt x="2505742" y="810986"/>
                </a:cubicBezTo>
                <a:cubicBezTo>
                  <a:pt x="2506599" y="806986"/>
                  <a:pt x="2500694" y="806319"/>
                  <a:pt x="2506218" y="799937"/>
                </a:cubicBezTo>
                <a:cubicBezTo>
                  <a:pt x="2485454" y="806795"/>
                  <a:pt x="2458022" y="790889"/>
                  <a:pt x="2439353" y="772410"/>
                </a:cubicBezTo>
                <a:cubicBezTo>
                  <a:pt x="2428970" y="779935"/>
                  <a:pt x="2421636" y="762218"/>
                  <a:pt x="2408873" y="763838"/>
                </a:cubicBezTo>
                <a:cubicBezTo>
                  <a:pt x="2414588" y="762314"/>
                  <a:pt x="2418207" y="751931"/>
                  <a:pt x="2424970" y="754313"/>
                </a:cubicBezTo>
                <a:cubicBezTo>
                  <a:pt x="2424303" y="761456"/>
                  <a:pt x="2414397" y="761647"/>
                  <a:pt x="2422398" y="764504"/>
                </a:cubicBezTo>
                <a:cubicBezTo>
                  <a:pt x="2432971" y="748598"/>
                  <a:pt x="2451926" y="771553"/>
                  <a:pt x="2459831" y="767838"/>
                </a:cubicBezTo>
                <a:cubicBezTo>
                  <a:pt x="2455259" y="764981"/>
                  <a:pt x="2464308" y="765076"/>
                  <a:pt x="2464213" y="758504"/>
                </a:cubicBezTo>
                <a:cubicBezTo>
                  <a:pt x="2453164" y="761075"/>
                  <a:pt x="2449163" y="750788"/>
                  <a:pt x="2438400" y="754884"/>
                </a:cubicBezTo>
                <a:cubicBezTo>
                  <a:pt x="2437543" y="745835"/>
                  <a:pt x="2425256" y="731548"/>
                  <a:pt x="2427161" y="749645"/>
                </a:cubicBezTo>
                <a:cubicBezTo>
                  <a:pt x="2427161" y="733167"/>
                  <a:pt x="2406968" y="736787"/>
                  <a:pt x="2405634" y="722499"/>
                </a:cubicBezTo>
                <a:cubicBezTo>
                  <a:pt x="2425160" y="733929"/>
                  <a:pt x="2437733" y="726881"/>
                  <a:pt x="2453164" y="733453"/>
                </a:cubicBezTo>
                <a:cubicBezTo>
                  <a:pt x="2448211" y="721261"/>
                  <a:pt x="2441067" y="723356"/>
                  <a:pt x="2432876" y="718308"/>
                </a:cubicBezTo>
                <a:cubicBezTo>
                  <a:pt x="2434304" y="715070"/>
                  <a:pt x="2436209" y="713641"/>
                  <a:pt x="2438019" y="712212"/>
                </a:cubicBezTo>
                <a:cubicBezTo>
                  <a:pt x="2411540" y="698115"/>
                  <a:pt x="2392394" y="692495"/>
                  <a:pt x="2379345" y="667445"/>
                </a:cubicBezTo>
                <a:cubicBezTo>
                  <a:pt x="2377726" y="670016"/>
                  <a:pt x="2376488" y="674207"/>
                  <a:pt x="2374106" y="673445"/>
                </a:cubicBezTo>
                <a:cubicBezTo>
                  <a:pt x="2366772" y="658015"/>
                  <a:pt x="2342483" y="651252"/>
                  <a:pt x="2329529" y="646109"/>
                </a:cubicBezTo>
                <a:cubicBezTo>
                  <a:pt x="2331720" y="647537"/>
                  <a:pt x="2333625" y="648966"/>
                  <a:pt x="2330958" y="652490"/>
                </a:cubicBezTo>
                <a:cubicBezTo>
                  <a:pt x="2322671" y="648585"/>
                  <a:pt x="2311908" y="645918"/>
                  <a:pt x="2315718" y="636488"/>
                </a:cubicBezTo>
                <a:cubicBezTo>
                  <a:pt x="2310956" y="635250"/>
                  <a:pt x="2308860" y="645728"/>
                  <a:pt x="2303621" y="642013"/>
                </a:cubicBezTo>
                <a:cubicBezTo>
                  <a:pt x="2300383" y="634012"/>
                  <a:pt x="2302478" y="623820"/>
                  <a:pt x="2297906" y="616295"/>
                </a:cubicBezTo>
                <a:cubicBezTo>
                  <a:pt x="2299240" y="628202"/>
                  <a:pt x="2265617" y="617057"/>
                  <a:pt x="2282190" y="605532"/>
                </a:cubicBezTo>
                <a:cubicBezTo>
                  <a:pt x="2271332" y="598103"/>
                  <a:pt x="2261426" y="601722"/>
                  <a:pt x="2259521" y="585434"/>
                </a:cubicBezTo>
                <a:cubicBezTo>
                  <a:pt x="2253901" y="587911"/>
                  <a:pt x="2248567" y="591340"/>
                  <a:pt x="2242471" y="591245"/>
                </a:cubicBezTo>
                <a:cubicBezTo>
                  <a:pt x="2232470" y="613819"/>
                  <a:pt x="2227136" y="614390"/>
                  <a:pt x="2219420" y="631440"/>
                </a:cubicBezTo>
                <a:cubicBezTo>
                  <a:pt x="2231993" y="631631"/>
                  <a:pt x="2240661" y="632583"/>
                  <a:pt x="2236661" y="648776"/>
                </a:cubicBezTo>
                <a:cubicBezTo>
                  <a:pt x="2241899" y="643727"/>
                  <a:pt x="2256854" y="651728"/>
                  <a:pt x="2257425" y="659253"/>
                </a:cubicBezTo>
                <a:cubicBezTo>
                  <a:pt x="2277618" y="651443"/>
                  <a:pt x="2285333" y="679637"/>
                  <a:pt x="2307146" y="686685"/>
                </a:cubicBezTo>
                <a:cubicBezTo>
                  <a:pt x="2300478" y="697258"/>
                  <a:pt x="2312099" y="692495"/>
                  <a:pt x="2310860" y="702782"/>
                </a:cubicBezTo>
                <a:cubicBezTo>
                  <a:pt x="2303621" y="700401"/>
                  <a:pt x="2296763" y="699639"/>
                  <a:pt x="2289715" y="698210"/>
                </a:cubicBezTo>
                <a:cubicBezTo>
                  <a:pt x="2296001" y="692400"/>
                  <a:pt x="2293906" y="689162"/>
                  <a:pt x="2292858" y="682589"/>
                </a:cubicBezTo>
                <a:cubicBezTo>
                  <a:pt x="2286857" y="688114"/>
                  <a:pt x="2278094" y="681637"/>
                  <a:pt x="2277809" y="675255"/>
                </a:cubicBezTo>
                <a:cubicBezTo>
                  <a:pt x="2270760" y="683828"/>
                  <a:pt x="2283714" y="683256"/>
                  <a:pt x="2282571" y="689066"/>
                </a:cubicBezTo>
                <a:cubicBezTo>
                  <a:pt x="2273618" y="688876"/>
                  <a:pt x="2263997" y="686114"/>
                  <a:pt x="2255330" y="687066"/>
                </a:cubicBezTo>
                <a:cubicBezTo>
                  <a:pt x="2258187" y="672398"/>
                  <a:pt x="2243900" y="666111"/>
                  <a:pt x="2232374" y="666778"/>
                </a:cubicBezTo>
                <a:cubicBezTo>
                  <a:pt x="2231327" y="659539"/>
                  <a:pt x="2231803" y="658777"/>
                  <a:pt x="2238185" y="655348"/>
                </a:cubicBezTo>
                <a:cubicBezTo>
                  <a:pt x="2215610" y="656491"/>
                  <a:pt x="2195798" y="642489"/>
                  <a:pt x="2188464" y="627344"/>
                </a:cubicBezTo>
                <a:cubicBezTo>
                  <a:pt x="2181606" y="634393"/>
                  <a:pt x="2177225" y="630583"/>
                  <a:pt x="2173510" y="625154"/>
                </a:cubicBezTo>
                <a:cubicBezTo>
                  <a:pt x="2172557" y="623725"/>
                  <a:pt x="2171700" y="622391"/>
                  <a:pt x="2170748" y="620963"/>
                </a:cubicBezTo>
                <a:cubicBezTo>
                  <a:pt x="2169700" y="619534"/>
                  <a:pt x="2168462" y="618010"/>
                  <a:pt x="2167319" y="616772"/>
                </a:cubicBezTo>
                <a:cubicBezTo>
                  <a:pt x="2164937" y="614295"/>
                  <a:pt x="2162556" y="612581"/>
                  <a:pt x="2159984" y="612962"/>
                </a:cubicBezTo>
                <a:cubicBezTo>
                  <a:pt x="2162651" y="615914"/>
                  <a:pt x="2163794" y="619343"/>
                  <a:pt x="2163413" y="623249"/>
                </a:cubicBezTo>
                <a:cubicBezTo>
                  <a:pt x="2157222" y="618105"/>
                  <a:pt x="2154650" y="623725"/>
                  <a:pt x="2148459" y="618581"/>
                </a:cubicBezTo>
                <a:cubicBezTo>
                  <a:pt x="2153603" y="609914"/>
                  <a:pt x="2144078" y="606008"/>
                  <a:pt x="2140458" y="600198"/>
                </a:cubicBezTo>
                <a:cubicBezTo>
                  <a:pt x="2136077" y="603341"/>
                  <a:pt x="2143506" y="611247"/>
                  <a:pt x="2135791" y="609342"/>
                </a:cubicBezTo>
                <a:cubicBezTo>
                  <a:pt x="2117598" y="597150"/>
                  <a:pt x="2111121" y="591530"/>
                  <a:pt x="2093119" y="590959"/>
                </a:cubicBezTo>
                <a:cubicBezTo>
                  <a:pt x="2094833" y="582386"/>
                  <a:pt x="2100072" y="576862"/>
                  <a:pt x="2086070" y="570194"/>
                </a:cubicBezTo>
                <a:cubicBezTo>
                  <a:pt x="2084261" y="574290"/>
                  <a:pt x="2081975" y="577148"/>
                  <a:pt x="2079212" y="578291"/>
                </a:cubicBezTo>
                <a:cubicBezTo>
                  <a:pt x="2083499" y="584101"/>
                  <a:pt x="2092166" y="576290"/>
                  <a:pt x="2090738" y="584006"/>
                </a:cubicBezTo>
                <a:cubicBezTo>
                  <a:pt x="2075021" y="581815"/>
                  <a:pt x="2072735" y="561908"/>
                  <a:pt x="2053876" y="571433"/>
                </a:cubicBezTo>
                <a:cubicBezTo>
                  <a:pt x="2051495" y="567718"/>
                  <a:pt x="2045780" y="565146"/>
                  <a:pt x="2051399" y="558764"/>
                </a:cubicBezTo>
                <a:cubicBezTo>
                  <a:pt x="2055400" y="561908"/>
                  <a:pt x="2048923" y="568670"/>
                  <a:pt x="2057305" y="570290"/>
                </a:cubicBezTo>
                <a:cubicBezTo>
                  <a:pt x="2059686" y="558098"/>
                  <a:pt x="2071592" y="563908"/>
                  <a:pt x="2079117" y="566765"/>
                </a:cubicBezTo>
                <a:cubicBezTo>
                  <a:pt x="2064544" y="558288"/>
                  <a:pt x="2067687" y="528761"/>
                  <a:pt x="2053495" y="542477"/>
                </a:cubicBezTo>
                <a:cubicBezTo>
                  <a:pt x="2033492" y="525332"/>
                  <a:pt x="2021396" y="508758"/>
                  <a:pt x="2000345" y="489041"/>
                </a:cubicBezTo>
                <a:cubicBezTo>
                  <a:pt x="2002441" y="485993"/>
                  <a:pt x="2006156" y="486851"/>
                  <a:pt x="2008442" y="484184"/>
                </a:cubicBezTo>
                <a:cubicBezTo>
                  <a:pt x="1997964" y="473516"/>
                  <a:pt x="1982629" y="486755"/>
                  <a:pt x="1987772" y="471896"/>
                </a:cubicBezTo>
                <a:cubicBezTo>
                  <a:pt x="1999679" y="477040"/>
                  <a:pt x="2012823" y="485422"/>
                  <a:pt x="2021300" y="481612"/>
                </a:cubicBezTo>
                <a:cubicBezTo>
                  <a:pt x="2016919" y="479231"/>
                  <a:pt x="2013966" y="476373"/>
                  <a:pt x="2013776" y="472563"/>
                </a:cubicBezTo>
                <a:cubicBezTo>
                  <a:pt x="2021872" y="482945"/>
                  <a:pt x="2020252" y="464562"/>
                  <a:pt x="2037683" y="477897"/>
                </a:cubicBezTo>
                <a:cubicBezTo>
                  <a:pt x="2039874" y="468086"/>
                  <a:pt x="2048161" y="473992"/>
                  <a:pt x="2051590" y="467229"/>
                </a:cubicBezTo>
                <a:cubicBezTo>
                  <a:pt x="2047494" y="460847"/>
                  <a:pt x="2036921" y="456656"/>
                  <a:pt x="2036540" y="448941"/>
                </a:cubicBezTo>
                <a:cubicBezTo>
                  <a:pt x="2058543" y="450941"/>
                  <a:pt x="2069783" y="457799"/>
                  <a:pt x="2075402" y="472754"/>
                </a:cubicBezTo>
                <a:cubicBezTo>
                  <a:pt x="2071402" y="472277"/>
                  <a:pt x="2064449" y="464086"/>
                  <a:pt x="2062353" y="469325"/>
                </a:cubicBezTo>
                <a:cubicBezTo>
                  <a:pt x="2076355" y="474278"/>
                  <a:pt x="2049971" y="473611"/>
                  <a:pt x="2063877" y="478564"/>
                </a:cubicBezTo>
                <a:cubicBezTo>
                  <a:pt x="2075402" y="472468"/>
                  <a:pt x="2083975" y="476373"/>
                  <a:pt x="2094071" y="476278"/>
                </a:cubicBezTo>
                <a:cubicBezTo>
                  <a:pt x="2084737" y="483231"/>
                  <a:pt x="2107787" y="475421"/>
                  <a:pt x="2104835" y="490280"/>
                </a:cubicBezTo>
                <a:cubicBezTo>
                  <a:pt x="2109978" y="490089"/>
                  <a:pt x="2113312" y="484946"/>
                  <a:pt x="2118741" y="485708"/>
                </a:cubicBezTo>
                <a:cubicBezTo>
                  <a:pt x="2129790" y="509520"/>
                  <a:pt x="2166271" y="525427"/>
                  <a:pt x="2183606" y="538190"/>
                </a:cubicBezTo>
                <a:cubicBezTo>
                  <a:pt x="2181511" y="533809"/>
                  <a:pt x="2174081" y="530951"/>
                  <a:pt x="2178844" y="524379"/>
                </a:cubicBezTo>
                <a:cubicBezTo>
                  <a:pt x="2181225" y="525522"/>
                  <a:pt x="2182559" y="523903"/>
                  <a:pt x="2184749" y="524474"/>
                </a:cubicBezTo>
                <a:cubicBezTo>
                  <a:pt x="2186750" y="538381"/>
                  <a:pt x="2208371" y="534761"/>
                  <a:pt x="2204752" y="548858"/>
                </a:cubicBezTo>
                <a:cubicBezTo>
                  <a:pt x="2207990" y="550382"/>
                  <a:pt x="2209800" y="551144"/>
                  <a:pt x="2211229" y="551621"/>
                </a:cubicBezTo>
                <a:cubicBezTo>
                  <a:pt x="2212753" y="552192"/>
                  <a:pt x="2213801" y="552573"/>
                  <a:pt x="2214753" y="553049"/>
                </a:cubicBezTo>
                <a:cubicBezTo>
                  <a:pt x="2216563" y="554002"/>
                  <a:pt x="2217611" y="555240"/>
                  <a:pt x="2219230" y="559050"/>
                </a:cubicBezTo>
                <a:cubicBezTo>
                  <a:pt x="2223516" y="554859"/>
                  <a:pt x="2223802" y="547906"/>
                  <a:pt x="2233327" y="554669"/>
                </a:cubicBezTo>
                <a:cubicBezTo>
                  <a:pt x="2230374" y="559050"/>
                  <a:pt x="2225993" y="556574"/>
                  <a:pt x="2223040" y="560955"/>
                </a:cubicBezTo>
                <a:cubicBezTo>
                  <a:pt x="2237327" y="569337"/>
                  <a:pt x="2268379" y="574290"/>
                  <a:pt x="2271141" y="591054"/>
                </a:cubicBezTo>
                <a:cubicBezTo>
                  <a:pt x="2292287" y="579529"/>
                  <a:pt x="2306098" y="591149"/>
                  <a:pt x="2318671" y="603151"/>
                </a:cubicBezTo>
                <a:cubicBezTo>
                  <a:pt x="2331244" y="615152"/>
                  <a:pt x="2342769" y="628202"/>
                  <a:pt x="2358962" y="620105"/>
                </a:cubicBezTo>
                <a:cubicBezTo>
                  <a:pt x="2357438" y="623153"/>
                  <a:pt x="2361152" y="623820"/>
                  <a:pt x="2360390" y="626582"/>
                </a:cubicBezTo>
                <a:cubicBezTo>
                  <a:pt x="2356199" y="622868"/>
                  <a:pt x="2353247" y="624296"/>
                  <a:pt x="2351342" y="630773"/>
                </a:cubicBezTo>
                <a:cubicBezTo>
                  <a:pt x="2361152" y="634679"/>
                  <a:pt x="2360390" y="635536"/>
                  <a:pt x="2371439" y="646299"/>
                </a:cubicBezTo>
                <a:cubicBezTo>
                  <a:pt x="2374964" y="632202"/>
                  <a:pt x="2359628" y="626868"/>
                  <a:pt x="2359343" y="614676"/>
                </a:cubicBezTo>
                <a:cubicBezTo>
                  <a:pt x="2365439" y="612295"/>
                  <a:pt x="2373725" y="619724"/>
                  <a:pt x="2380964" y="622296"/>
                </a:cubicBezTo>
                <a:cubicBezTo>
                  <a:pt x="2381917" y="614390"/>
                  <a:pt x="2365248" y="606008"/>
                  <a:pt x="2360200" y="603627"/>
                </a:cubicBezTo>
                <a:cubicBezTo>
                  <a:pt x="2360009" y="603532"/>
                  <a:pt x="2355533" y="610580"/>
                  <a:pt x="2353056" y="608675"/>
                </a:cubicBezTo>
                <a:cubicBezTo>
                  <a:pt x="2350770" y="606866"/>
                  <a:pt x="2351532" y="599912"/>
                  <a:pt x="2349056" y="598103"/>
                </a:cubicBezTo>
                <a:cubicBezTo>
                  <a:pt x="2337721" y="589816"/>
                  <a:pt x="2313813" y="592673"/>
                  <a:pt x="2314194" y="575243"/>
                </a:cubicBezTo>
                <a:cubicBezTo>
                  <a:pt x="2320100" y="579910"/>
                  <a:pt x="2324767" y="578100"/>
                  <a:pt x="2328767" y="574004"/>
                </a:cubicBezTo>
                <a:cubicBezTo>
                  <a:pt x="2295049" y="563527"/>
                  <a:pt x="2279428" y="546953"/>
                  <a:pt x="2243233" y="530856"/>
                </a:cubicBezTo>
                <a:cubicBezTo>
                  <a:pt x="2244376" y="528570"/>
                  <a:pt x="2246186" y="528856"/>
                  <a:pt x="2247424" y="527237"/>
                </a:cubicBezTo>
                <a:cubicBezTo>
                  <a:pt x="2239994" y="526760"/>
                  <a:pt x="2234089" y="522665"/>
                  <a:pt x="2227707" y="519140"/>
                </a:cubicBezTo>
                <a:cubicBezTo>
                  <a:pt x="2226278" y="518378"/>
                  <a:pt x="2224183" y="517331"/>
                  <a:pt x="2221992" y="516283"/>
                </a:cubicBezTo>
                <a:cubicBezTo>
                  <a:pt x="2219801" y="515330"/>
                  <a:pt x="2217611" y="514473"/>
                  <a:pt x="2215325" y="513711"/>
                </a:cubicBezTo>
                <a:cubicBezTo>
                  <a:pt x="2210657" y="512282"/>
                  <a:pt x="2205704" y="511520"/>
                  <a:pt x="2199989" y="511997"/>
                </a:cubicBezTo>
                <a:cubicBezTo>
                  <a:pt x="2202275" y="508949"/>
                  <a:pt x="2205895" y="510092"/>
                  <a:pt x="2208276" y="507520"/>
                </a:cubicBezTo>
                <a:cubicBezTo>
                  <a:pt x="2197418" y="504377"/>
                  <a:pt x="2187512" y="504091"/>
                  <a:pt x="2177606" y="503710"/>
                </a:cubicBezTo>
                <a:cubicBezTo>
                  <a:pt x="2185416" y="500662"/>
                  <a:pt x="2173605" y="492185"/>
                  <a:pt x="2175129" y="485231"/>
                </a:cubicBezTo>
                <a:cubicBezTo>
                  <a:pt x="2173034" y="490470"/>
                  <a:pt x="2169509" y="491518"/>
                  <a:pt x="2164556" y="488565"/>
                </a:cubicBezTo>
                <a:cubicBezTo>
                  <a:pt x="2161032" y="482660"/>
                  <a:pt x="2170367" y="484469"/>
                  <a:pt x="2165699" y="480469"/>
                </a:cubicBezTo>
                <a:cubicBezTo>
                  <a:pt x="2152174" y="477135"/>
                  <a:pt x="2137791" y="471420"/>
                  <a:pt x="2125599" y="471992"/>
                </a:cubicBezTo>
                <a:cubicBezTo>
                  <a:pt x="2127504" y="467705"/>
                  <a:pt x="2141601" y="470182"/>
                  <a:pt x="2135981" y="462752"/>
                </a:cubicBezTo>
                <a:cubicBezTo>
                  <a:pt x="2115122" y="467420"/>
                  <a:pt x="2083975" y="430558"/>
                  <a:pt x="2069973" y="421985"/>
                </a:cubicBezTo>
                <a:cubicBezTo>
                  <a:pt x="2075879" y="428177"/>
                  <a:pt x="2058829" y="425891"/>
                  <a:pt x="2059115" y="419795"/>
                </a:cubicBezTo>
                <a:cubicBezTo>
                  <a:pt x="2053114" y="424081"/>
                  <a:pt x="2065401" y="431510"/>
                  <a:pt x="2057210" y="430177"/>
                </a:cubicBezTo>
                <a:cubicBezTo>
                  <a:pt x="2058257" y="419509"/>
                  <a:pt x="2038922" y="418747"/>
                  <a:pt x="2038445" y="413032"/>
                </a:cubicBezTo>
                <a:cubicBezTo>
                  <a:pt x="2038445" y="402935"/>
                  <a:pt x="2047399" y="415413"/>
                  <a:pt x="2049113" y="409412"/>
                </a:cubicBezTo>
                <a:cubicBezTo>
                  <a:pt x="2041589" y="399506"/>
                  <a:pt x="2031873" y="390362"/>
                  <a:pt x="2020062" y="381885"/>
                </a:cubicBezTo>
                <a:cubicBezTo>
                  <a:pt x="2033969" y="382076"/>
                  <a:pt x="2050161" y="391982"/>
                  <a:pt x="2067973" y="401602"/>
                </a:cubicBezTo>
                <a:cubicBezTo>
                  <a:pt x="2076831" y="406364"/>
                  <a:pt x="2086166" y="411032"/>
                  <a:pt x="2095691" y="414365"/>
                </a:cubicBezTo>
                <a:cubicBezTo>
                  <a:pt x="2105025" y="417890"/>
                  <a:pt x="2114645" y="419985"/>
                  <a:pt x="2124551" y="419604"/>
                </a:cubicBezTo>
                <a:cubicBezTo>
                  <a:pt x="2125218" y="413127"/>
                  <a:pt x="2113121" y="416366"/>
                  <a:pt x="2109121" y="414842"/>
                </a:cubicBezTo>
                <a:cubicBezTo>
                  <a:pt x="2114836" y="398840"/>
                  <a:pt x="2101596" y="409412"/>
                  <a:pt x="2098072" y="400840"/>
                </a:cubicBezTo>
                <a:cubicBezTo>
                  <a:pt x="2113312" y="384933"/>
                  <a:pt x="2123218" y="414842"/>
                  <a:pt x="2136267" y="413984"/>
                </a:cubicBezTo>
                <a:cubicBezTo>
                  <a:pt x="2133505" y="412270"/>
                  <a:pt x="2130933" y="410460"/>
                  <a:pt x="2133695" y="406936"/>
                </a:cubicBezTo>
                <a:cubicBezTo>
                  <a:pt x="2136077" y="408079"/>
                  <a:pt x="2137410" y="406460"/>
                  <a:pt x="2139601" y="407031"/>
                </a:cubicBezTo>
                <a:cubicBezTo>
                  <a:pt x="2153888" y="415985"/>
                  <a:pt x="2176082" y="437606"/>
                  <a:pt x="2183797" y="426176"/>
                </a:cubicBezTo>
                <a:cubicBezTo>
                  <a:pt x="2194941" y="433130"/>
                  <a:pt x="2196275" y="453323"/>
                  <a:pt x="2209133" y="453227"/>
                </a:cubicBezTo>
                <a:cubicBezTo>
                  <a:pt x="2198846" y="442845"/>
                  <a:pt x="2189893" y="432082"/>
                  <a:pt x="2190750" y="418175"/>
                </a:cubicBezTo>
                <a:cubicBezTo>
                  <a:pt x="2192560" y="415127"/>
                  <a:pt x="2208752" y="425414"/>
                  <a:pt x="2202656" y="418366"/>
                </a:cubicBezTo>
                <a:cubicBezTo>
                  <a:pt x="2181511" y="417032"/>
                  <a:pt x="2175605" y="412556"/>
                  <a:pt x="2158460" y="404936"/>
                </a:cubicBezTo>
                <a:cubicBezTo>
                  <a:pt x="2158460" y="409508"/>
                  <a:pt x="2170462" y="410270"/>
                  <a:pt x="2164652" y="416651"/>
                </a:cubicBezTo>
                <a:cubicBezTo>
                  <a:pt x="2157794" y="412365"/>
                  <a:pt x="2144744" y="409984"/>
                  <a:pt x="2147697" y="402459"/>
                </a:cubicBezTo>
                <a:cubicBezTo>
                  <a:pt x="2156460" y="402173"/>
                  <a:pt x="2149983" y="388553"/>
                  <a:pt x="2146268" y="393125"/>
                </a:cubicBezTo>
                <a:cubicBezTo>
                  <a:pt x="2151793" y="398459"/>
                  <a:pt x="2140077" y="400649"/>
                  <a:pt x="2136934" y="399983"/>
                </a:cubicBezTo>
                <a:cubicBezTo>
                  <a:pt x="2138172" y="396363"/>
                  <a:pt x="2132171" y="394934"/>
                  <a:pt x="2128457" y="392934"/>
                </a:cubicBezTo>
                <a:cubicBezTo>
                  <a:pt x="2130552" y="388934"/>
                  <a:pt x="2131409" y="385409"/>
                  <a:pt x="2130552" y="382457"/>
                </a:cubicBezTo>
                <a:cubicBezTo>
                  <a:pt x="2123218" y="378551"/>
                  <a:pt x="2117693" y="379599"/>
                  <a:pt x="2111502" y="378742"/>
                </a:cubicBezTo>
                <a:cubicBezTo>
                  <a:pt x="2085689" y="351119"/>
                  <a:pt x="2029301" y="355787"/>
                  <a:pt x="2002536" y="334355"/>
                </a:cubicBezTo>
                <a:cubicBezTo>
                  <a:pt x="2004155" y="334927"/>
                  <a:pt x="2005679" y="335403"/>
                  <a:pt x="2006060" y="333117"/>
                </a:cubicBezTo>
                <a:cubicBezTo>
                  <a:pt x="1996154" y="341023"/>
                  <a:pt x="1984439" y="325973"/>
                  <a:pt x="1982057" y="333498"/>
                </a:cubicBezTo>
                <a:cubicBezTo>
                  <a:pt x="1980248" y="329974"/>
                  <a:pt x="1968437" y="319877"/>
                  <a:pt x="1965674" y="323211"/>
                </a:cubicBezTo>
                <a:cubicBezTo>
                  <a:pt x="1965389" y="327974"/>
                  <a:pt x="1977581" y="328355"/>
                  <a:pt x="1976056" y="333593"/>
                </a:cubicBezTo>
                <a:cubicBezTo>
                  <a:pt x="1974342" y="335975"/>
                  <a:pt x="1971675" y="335975"/>
                  <a:pt x="1969103" y="336070"/>
                </a:cubicBezTo>
                <a:cubicBezTo>
                  <a:pt x="1965389" y="326735"/>
                  <a:pt x="1963007" y="329307"/>
                  <a:pt x="1954054" y="329402"/>
                </a:cubicBezTo>
                <a:cubicBezTo>
                  <a:pt x="1952625" y="325973"/>
                  <a:pt x="1951006" y="322544"/>
                  <a:pt x="1949387" y="319115"/>
                </a:cubicBezTo>
                <a:cubicBezTo>
                  <a:pt x="1931861" y="315877"/>
                  <a:pt x="1925288" y="312162"/>
                  <a:pt x="1908905" y="307685"/>
                </a:cubicBezTo>
                <a:cubicBezTo>
                  <a:pt x="1910144" y="304352"/>
                  <a:pt x="1912239" y="303018"/>
                  <a:pt x="1914430" y="301685"/>
                </a:cubicBezTo>
                <a:cubicBezTo>
                  <a:pt x="1906619" y="301208"/>
                  <a:pt x="1900333" y="298732"/>
                  <a:pt x="1897475" y="291779"/>
                </a:cubicBezTo>
                <a:cubicBezTo>
                  <a:pt x="1906048" y="292350"/>
                  <a:pt x="1913382" y="290255"/>
                  <a:pt x="1920431" y="287397"/>
                </a:cubicBezTo>
                <a:cubicBezTo>
                  <a:pt x="1907477" y="286540"/>
                  <a:pt x="1890331" y="276443"/>
                  <a:pt x="1882045" y="285302"/>
                </a:cubicBezTo>
                <a:cubicBezTo>
                  <a:pt x="1886045" y="288635"/>
                  <a:pt x="1895570" y="282825"/>
                  <a:pt x="1894904" y="290636"/>
                </a:cubicBezTo>
                <a:cubicBezTo>
                  <a:pt x="1886045" y="289588"/>
                  <a:pt x="1877949" y="289778"/>
                  <a:pt x="1870424" y="291588"/>
                </a:cubicBezTo>
                <a:cubicBezTo>
                  <a:pt x="1872520" y="287492"/>
                  <a:pt x="1870139" y="285016"/>
                  <a:pt x="1864709" y="283682"/>
                </a:cubicBezTo>
                <a:cubicBezTo>
                  <a:pt x="1872806" y="280063"/>
                  <a:pt x="1867091" y="269300"/>
                  <a:pt x="1863662" y="263775"/>
                </a:cubicBezTo>
                <a:cubicBezTo>
                  <a:pt x="1858423" y="271776"/>
                  <a:pt x="1865567" y="275205"/>
                  <a:pt x="1862138" y="282635"/>
                </a:cubicBezTo>
                <a:cubicBezTo>
                  <a:pt x="1850993" y="275681"/>
                  <a:pt x="1857947" y="285302"/>
                  <a:pt x="1852517" y="284159"/>
                </a:cubicBezTo>
                <a:cubicBezTo>
                  <a:pt x="1838992" y="279777"/>
                  <a:pt x="1841373" y="269395"/>
                  <a:pt x="1830610" y="263966"/>
                </a:cubicBezTo>
                <a:cubicBezTo>
                  <a:pt x="1836611" y="257679"/>
                  <a:pt x="1847279" y="261108"/>
                  <a:pt x="1854327" y="257108"/>
                </a:cubicBezTo>
                <a:cubicBezTo>
                  <a:pt x="1840325" y="249583"/>
                  <a:pt x="1834896" y="259584"/>
                  <a:pt x="1822037" y="255012"/>
                </a:cubicBezTo>
                <a:cubicBezTo>
                  <a:pt x="1824704" y="249107"/>
                  <a:pt x="1830038" y="249488"/>
                  <a:pt x="1823085" y="244439"/>
                </a:cubicBezTo>
                <a:cubicBezTo>
                  <a:pt x="1800416" y="252821"/>
                  <a:pt x="1768126" y="235105"/>
                  <a:pt x="1746218" y="229390"/>
                </a:cubicBezTo>
                <a:cubicBezTo>
                  <a:pt x="1747552" y="236629"/>
                  <a:pt x="1755934" y="228056"/>
                  <a:pt x="1756029" y="235772"/>
                </a:cubicBezTo>
                <a:cubicBezTo>
                  <a:pt x="1754124" y="238915"/>
                  <a:pt x="1749171" y="236343"/>
                  <a:pt x="1746218" y="237677"/>
                </a:cubicBezTo>
                <a:cubicBezTo>
                  <a:pt x="1746885" y="231200"/>
                  <a:pt x="1737741" y="228628"/>
                  <a:pt x="1743456" y="220151"/>
                </a:cubicBezTo>
                <a:cubicBezTo>
                  <a:pt x="1725263" y="223199"/>
                  <a:pt x="1711643" y="209768"/>
                  <a:pt x="1690878" y="206149"/>
                </a:cubicBezTo>
                <a:cubicBezTo>
                  <a:pt x="1689640" y="201577"/>
                  <a:pt x="1690402" y="185670"/>
                  <a:pt x="1680401" y="191671"/>
                </a:cubicBezTo>
                <a:cubicBezTo>
                  <a:pt x="1683734" y="193100"/>
                  <a:pt x="1686782" y="194624"/>
                  <a:pt x="1684306" y="198434"/>
                </a:cubicBezTo>
                <a:cubicBezTo>
                  <a:pt x="1671733" y="196814"/>
                  <a:pt x="1663541" y="194147"/>
                  <a:pt x="1644491" y="187861"/>
                </a:cubicBezTo>
                <a:cubicBezTo>
                  <a:pt x="1648397" y="170144"/>
                  <a:pt x="1624870" y="163953"/>
                  <a:pt x="1616107" y="151475"/>
                </a:cubicBezTo>
                <a:cubicBezTo>
                  <a:pt x="1608773" y="152999"/>
                  <a:pt x="1617726" y="158619"/>
                  <a:pt x="1610963" y="157952"/>
                </a:cubicBezTo>
                <a:cubicBezTo>
                  <a:pt x="1586008" y="136616"/>
                  <a:pt x="1568672" y="131663"/>
                  <a:pt x="1530572" y="114137"/>
                </a:cubicBezTo>
                <a:cubicBezTo>
                  <a:pt x="1550956" y="115661"/>
                  <a:pt x="1513142" y="105565"/>
                  <a:pt x="1527524" y="102612"/>
                </a:cubicBezTo>
                <a:cubicBezTo>
                  <a:pt x="1513046" y="104231"/>
                  <a:pt x="1488662" y="101469"/>
                  <a:pt x="1482090" y="95087"/>
                </a:cubicBezTo>
                <a:cubicBezTo>
                  <a:pt x="1487329" y="94611"/>
                  <a:pt x="1483614" y="108137"/>
                  <a:pt x="1479423" y="104993"/>
                </a:cubicBezTo>
                <a:cubicBezTo>
                  <a:pt x="1474661" y="98897"/>
                  <a:pt x="1481138" y="95564"/>
                  <a:pt x="1469041" y="96707"/>
                </a:cubicBezTo>
                <a:cubicBezTo>
                  <a:pt x="1473137" y="88229"/>
                  <a:pt x="1471708" y="82419"/>
                  <a:pt x="1464183" y="79276"/>
                </a:cubicBezTo>
                <a:cubicBezTo>
                  <a:pt x="1459706" y="79657"/>
                  <a:pt x="1461230" y="88706"/>
                  <a:pt x="1455706" y="87563"/>
                </a:cubicBezTo>
                <a:cubicBezTo>
                  <a:pt x="1447610" y="80990"/>
                  <a:pt x="1444847" y="82229"/>
                  <a:pt x="1439323" y="77657"/>
                </a:cubicBezTo>
                <a:cubicBezTo>
                  <a:pt x="1443895" y="77466"/>
                  <a:pt x="1447514" y="75752"/>
                  <a:pt x="1450086" y="72704"/>
                </a:cubicBezTo>
                <a:cubicBezTo>
                  <a:pt x="1439799" y="71656"/>
                  <a:pt x="1446657" y="66227"/>
                  <a:pt x="1449038" y="64417"/>
                </a:cubicBezTo>
                <a:cubicBezTo>
                  <a:pt x="1440656" y="59464"/>
                  <a:pt x="1431608" y="54987"/>
                  <a:pt x="1427131" y="48224"/>
                </a:cubicBezTo>
                <a:cubicBezTo>
                  <a:pt x="1424178" y="60512"/>
                  <a:pt x="1430369" y="68608"/>
                  <a:pt x="1420368" y="75656"/>
                </a:cubicBezTo>
                <a:cubicBezTo>
                  <a:pt x="1429702" y="79276"/>
                  <a:pt x="1425988" y="89087"/>
                  <a:pt x="1428179" y="96135"/>
                </a:cubicBezTo>
                <a:cubicBezTo>
                  <a:pt x="1405509" y="91277"/>
                  <a:pt x="1379982" y="82991"/>
                  <a:pt x="1355598" y="72323"/>
                </a:cubicBezTo>
                <a:cubicBezTo>
                  <a:pt x="1331119" y="61750"/>
                  <a:pt x="1308545" y="48415"/>
                  <a:pt x="1289685" y="35080"/>
                </a:cubicBezTo>
                <a:cubicBezTo>
                  <a:pt x="1297496" y="28127"/>
                  <a:pt x="1299020" y="20697"/>
                  <a:pt x="1290923" y="11744"/>
                </a:cubicBezTo>
                <a:cubicBezTo>
                  <a:pt x="1276541" y="33746"/>
                  <a:pt x="1256824" y="28031"/>
                  <a:pt x="1234726" y="18411"/>
                </a:cubicBezTo>
                <a:cubicBezTo>
                  <a:pt x="1223677" y="13553"/>
                  <a:pt x="1212056" y="7743"/>
                  <a:pt x="1200436" y="3933"/>
                </a:cubicBezTo>
                <a:cubicBezTo>
                  <a:pt x="1194530" y="2028"/>
                  <a:pt x="1188815" y="599"/>
                  <a:pt x="1182910" y="123"/>
                </a:cubicBezTo>
                <a:cubicBezTo>
                  <a:pt x="1176909" y="-258"/>
                  <a:pt x="1170908" y="218"/>
                  <a:pt x="1165193" y="1933"/>
                </a:cubicBezTo>
                <a:cubicBezTo>
                  <a:pt x="1158431" y="15363"/>
                  <a:pt x="1165670" y="17935"/>
                  <a:pt x="1163955" y="32984"/>
                </a:cubicBezTo>
                <a:cubicBezTo>
                  <a:pt x="1138142" y="26984"/>
                  <a:pt x="1130332" y="39461"/>
                  <a:pt x="1118045" y="47272"/>
                </a:cubicBezTo>
                <a:cubicBezTo>
                  <a:pt x="1097947" y="49082"/>
                  <a:pt x="1089851" y="45462"/>
                  <a:pt x="1068038" y="45653"/>
                </a:cubicBezTo>
                <a:cubicBezTo>
                  <a:pt x="1068038" y="42509"/>
                  <a:pt x="1067753" y="39461"/>
                  <a:pt x="1062038" y="39652"/>
                </a:cubicBezTo>
                <a:cubicBezTo>
                  <a:pt x="1052798" y="40795"/>
                  <a:pt x="1070229" y="45557"/>
                  <a:pt x="1063943" y="52892"/>
                </a:cubicBezTo>
                <a:cubicBezTo>
                  <a:pt x="1052798" y="52130"/>
                  <a:pt x="1044797" y="58035"/>
                  <a:pt x="1037177" y="62988"/>
                </a:cubicBezTo>
                <a:cubicBezTo>
                  <a:pt x="1029557" y="67941"/>
                  <a:pt x="1022223" y="71942"/>
                  <a:pt x="1011460" y="68227"/>
                </a:cubicBezTo>
                <a:cubicBezTo>
                  <a:pt x="1016889" y="82895"/>
                  <a:pt x="1009269" y="90611"/>
                  <a:pt x="1005650" y="96135"/>
                </a:cubicBezTo>
                <a:cubicBezTo>
                  <a:pt x="1005840" y="92801"/>
                  <a:pt x="996601" y="92039"/>
                  <a:pt x="995648" y="95278"/>
                </a:cubicBezTo>
                <a:cubicBezTo>
                  <a:pt x="1000982" y="96516"/>
                  <a:pt x="995077" y="98897"/>
                  <a:pt x="988790" y="97278"/>
                </a:cubicBezTo>
                <a:cubicBezTo>
                  <a:pt x="996315" y="93754"/>
                  <a:pt x="973550" y="76418"/>
                  <a:pt x="969359" y="87848"/>
                </a:cubicBezTo>
                <a:cubicBezTo>
                  <a:pt x="980885" y="93849"/>
                  <a:pt x="1001554" y="100136"/>
                  <a:pt x="990886" y="112994"/>
                </a:cubicBezTo>
                <a:cubicBezTo>
                  <a:pt x="1002697" y="112709"/>
                  <a:pt x="1007745" y="116709"/>
                  <a:pt x="1010126" y="122519"/>
                </a:cubicBezTo>
                <a:cubicBezTo>
                  <a:pt x="1005840" y="125948"/>
                  <a:pt x="1001173" y="128996"/>
                  <a:pt x="996029" y="131568"/>
                </a:cubicBezTo>
                <a:cubicBezTo>
                  <a:pt x="998506" y="137188"/>
                  <a:pt x="1004411" y="140617"/>
                  <a:pt x="1008031" y="145570"/>
                </a:cubicBezTo>
                <a:cubicBezTo>
                  <a:pt x="992600" y="152142"/>
                  <a:pt x="955262" y="156238"/>
                  <a:pt x="939546" y="137093"/>
                </a:cubicBezTo>
                <a:cubicBezTo>
                  <a:pt x="926401" y="139188"/>
                  <a:pt x="910304" y="161191"/>
                  <a:pt x="899065" y="142617"/>
                </a:cubicBezTo>
                <a:cubicBezTo>
                  <a:pt x="903732" y="142046"/>
                  <a:pt x="914876" y="138045"/>
                  <a:pt x="919925" y="130616"/>
                </a:cubicBezTo>
                <a:cubicBezTo>
                  <a:pt x="906399" y="129949"/>
                  <a:pt x="888397" y="145379"/>
                  <a:pt x="879062" y="131568"/>
                </a:cubicBezTo>
                <a:cubicBezTo>
                  <a:pt x="893255" y="123758"/>
                  <a:pt x="912019" y="117566"/>
                  <a:pt x="931640" y="114995"/>
                </a:cubicBezTo>
                <a:cubicBezTo>
                  <a:pt x="950881" y="112709"/>
                  <a:pt x="971455" y="113471"/>
                  <a:pt x="990410" y="118138"/>
                </a:cubicBezTo>
                <a:cubicBezTo>
                  <a:pt x="978980" y="109946"/>
                  <a:pt x="961453" y="107660"/>
                  <a:pt x="942785" y="108613"/>
                </a:cubicBezTo>
                <a:cubicBezTo>
                  <a:pt x="938117" y="108803"/>
                  <a:pt x="933355" y="109280"/>
                  <a:pt x="928592" y="109851"/>
                </a:cubicBezTo>
                <a:cubicBezTo>
                  <a:pt x="923735" y="110518"/>
                  <a:pt x="918782" y="111375"/>
                  <a:pt x="913924" y="112328"/>
                </a:cubicBezTo>
                <a:cubicBezTo>
                  <a:pt x="904208" y="114233"/>
                  <a:pt x="894778" y="116614"/>
                  <a:pt x="886206" y="118900"/>
                </a:cubicBezTo>
                <a:cubicBezTo>
                  <a:pt x="872014" y="112328"/>
                  <a:pt x="839629" y="114137"/>
                  <a:pt x="821341" y="121948"/>
                </a:cubicBezTo>
                <a:cubicBezTo>
                  <a:pt x="813530" y="119948"/>
                  <a:pt x="812101" y="113280"/>
                  <a:pt x="803910" y="111661"/>
                </a:cubicBezTo>
                <a:cubicBezTo>
                  <a:pt x="776954" y="112709"/>
                  <a:pt x="717804" y="138331"/>
                  <a:pt x="718757" y="108232"/>
                </a:cubicBezTo>
                <a:cubicBezTo>
                  <a:pt x="705898" y="104612"/>
                  <a:pt x="717042" y="116995"/>
                  <a:pt x="708565" y="116233"/>
                </a:cubicBezTo>
                <a:cubicBezTo>
                  <a:pt x="702183" y="114137"/>
                  <a:pt x="695611" y="112232"/>
                  <a:pt x="696849" y="104041"/>
                </a:cubicBezTo>
                <a:cubicBezTo>
                  <a:pt x="705517" y="97564"/>
                  <a:pt x="714756" y="92325"/>
                  <a:pt x="724662" y="87372"/>
                </a:cubicBezTo>
                <a:cubicBezTo>
                  <a:pt x="734568" y="82419"/>
                  <a:pt x="745046" y="77752"/>
                  <a:pt x="755714" y="73180"/>
                </a:cubicBezTo>
                <a:cubicBezTo>
                  <a:pt x="776954" y="64131"/>
                  <a:pt x="798862" y="55368"/>
                  <a:pt x="817912" y="44700"/>
                </a:cubicBezTo>
                <a:cubicBezTo>
                  <a:pt x="808006" y="38033"/>
                  <a:pt x="792766" y="35080"/>
                  <a:pt x="792004" y="21840"/>
                </a:cubicBezTo>
                <a:cubicBezTo>
                  <a:pt x="771430" y="21935"/>
                  <a:pt x="754285" y="26031"/>
                  <a:pt x="738854" y="32032"/>
                </a:cubicBezTo>
                <a:cubicBezTo>
                  <a:pt x="723328" y="38223"/>
                  <a:pt x="710184" y="45748"/>
                  <a:pt x="696278" y="54320"/>
                </a:cubicBezTo>
                <a:cubicBezTo>
                  <a:pt x="668465" y="71370"/>
                  <a:pt x="641318" y="88325"/>
                  <a:pt x="599313" y="90992"/>
                </a:cubicBezTo>
                <a:cubicBezTo>
                  <a:pt x="614267" y="113566"/>
                  <a:pt x="580739" y="128044"/>
                  <a:pt x="602266" y="147665"/>
                </a:cubicBezTo>
                <a:cubicBezTo>
                  <a:pt x="595789" y="148237"/>
                  <a:pt x="590836" y="149666"/>
                  <a:pt x="587883" y="152047"/>
                </a:cubicBezTo>
                <a:cubicBezTo>
                  <a:pt x="594551" y="171954"/>
                  <a:pt x="602171" y="185384"/>
                  <a:pt x="586835" y="201386"/>
                </a:cubicBezTo>
                <a:cubicBezTo>
                  <a:pt x="587407" y="205577"/>
                  <a:pt x="596932" y="201577"/>
                  <a:pt x="598170" y="205101"/>
                </a:cubicBezTo>
                <a:cubicBezTo>
                  <a:pt x="586169" y="206625"/>
                  <a:pt x="589883" y="216531"/>
                  <a:pt x="585883" y="222246"/>
                </a:cubicBezTo>
                <a:cubicBezTo>
                  <a:pt x="588550" y="225485"/>
                  <a:pt x="599504" y="220913"/>
                  <a:pt x="600647" y="225485"/>
                </a:cubicBezTo>
                <a:cubicBezTo>
                  <a:pt x="611505" y="252726"/>
                  <a:pt x="622554" y="273205"/>
                  <a:pt x="635127" y="294255"/>
                </a:cubicBezTo>
                <a:cubicBezTo>
                  <a:pt x="647700" y="315210"/>
                  <a:pt x="661988" y="336546"/>
                  <a:pt x="678180" y="365883"/>
                </a:cubicBezTo>
                <a:cubicBezTo>
                  <a:pt x="703898" y="376361"/>
                  <a:pt x="716280" y="398840"/>
                  <a:pt x="739616" y="411413"/>
                </a:cubicBezTo>
                <a:cubicBezTo>
                  <a:pt x="732663" y="421890"/>
                  <a:pt x="754666" y="432939"/>
                  <a:pt x="746855" y="444750"/>
                </a:cubicBezTo>
                <a:cubicBezTo>
                  <a:pt x="753523" y="443798"/>
                  <a:pt x="757904" y="445131"/>
                  <a:pt x="758762" y="449608"/>
                </a:cubicBezTo>
                <a:cubicBezTo>
                  <a:pt x="752094" y="449036"/>
                  <a:pt x="747808" y="450465"/>
                  <a:pt x="747236" y="455037"/>
                </a:cubicBezTo>
                <a:cubicBezTo>
                  <a:pt x="761333" y="452465"/>
                  <a:pt x="753047" y="466848"/>
                  <a:pt x="753523" y="467801"/>
                </a:cubicBezTo>
                <a:cubicBezTo>
                  <a:pt x="762381" y="487517"/>
                  <a:pt x="786003" y="503138"/>
                  <a:pt x="791623" y="526189"/>
                </a:cubicBezTo>
                <a:cubicBezTo>
                  <a:pt x="776764" y="531142"/>
                  <a:pt x="762095" y="525522"/>
                  <a:pt x="747808" y="520379"/>
                </a:cubicBezTo>
                <a:cubicBezTo>
                  <a:pt x="733520" y="515235"/>
                  <a:pt x="719709" y="510568"/>
                  <a:pt x="707326" y="518664"/>
                </a:cubicBezTo>
                <a:cubicBezTo>
                  <a:pt x="696754" y="512282"/>
                  <a:pt x="680180" y="512092"/>
                  <a:pt x="676942" y="497804"/>
                </a:cubicBezTo>
                <a:cubicBezTo>
                  <a:pt x="685991" y="496661"/>
                  <a:pt x="693992" y="494661"/>
                  <a:pt x="693515" y="486184"/>
                </a:cubicBezTo>
                <a:cubicBezTo>
                  <a:pt x="683228" y="482088"/>
                  <a:pt x="672560" y="478278"/>
                  <a:pt x="660749" y="475516"/>
                </a:cubicBezTo>
                <a:cubicBezTo>
                  <a:pt x="648938" y="472849"/>
                  <a:pt x="636175" y="470849"/>
                  <a:pt x="621125" y="472087"/>
                </a:cubicBezTo>
                <a:cubicBezTo>
                  <a:pt x="614077" y="449894"/>
                  <a:pt x="575405" y="462086"/>
                  <a:pt x="551498" y="458276"/>
                </a:cubicBezTo>
                <a:cubicBezTo>
                  <a:pt x="550640" y="453227"/>
                  <a:pt x="559213" y="453894"/>
                  <a:pt x="555879" y="447227"/>
                </a:cubicBezTo>
                <a:cubicBezTo>
                  <a:pt x="539782" y="451513"/>
                  <a:pt x="521018" y="455228"/>
                  <a:pt x="501968" y="456847"/>
                </a:cubicBezTo>
                <a:cubicBezTo>
                  <a:pt x="492443" y="457799"/>
                  <a:pt x="482727" y="458276"/>
                  <a:pt x="473297" y="458561"/>
                </a:cubicBezTo>
                <a:cubicBezTo>
                  <a:pt x="463772" y="458942"/>
                  <a:pt x="454247" y="459514"/>
                  <a:pt x="445199" y="459514"/>
                </a:cubicBezTo>
                <a:cubicBezTo>
                  <a:pt x="435293" y="446560"/>
                  <a:pt x="412813" y="446179"/>
                  <a:pt x="391382" y="445703"/>
                </a:cubicBezTo>
                <a:cubicBezTo>
                  <a:pt x="369951" y="445703"/>
                  <a:pt x="349377" y="446274"/>
                  <a:pt x="343662" y="432177"/>
                </a:cubicBezTo>
                <a:cubicBezTo>
                  <a:pt x="326993" y="434368"/>
                  <a:pt x="309277" y="437987"/>
                  <a:pt x="299180" y="430653"/>
                </a:cubicBezTo>
                <a:cubicBezTo>
                  <a:pt x="299276" y="416937"/>
                  <a:pt x="308991" y="406460"/>
                  <a:pt x="299371" y="389791"/>
                </a:cubicBezTo>
                <a:cubicBezTo>
                  <a:pt x="285941" y="379028"/>
                  <a:pt x="257366" y="391410"/>
                  <a:pt x="239649" y="387314"/>
                </a:cubicBezTo>
                <a:cubicBezTo>
                  <a:pt x="242030" y="396649"/>
                  <a:pt x="224600" y="412175"/>
                  <a:pt x="209264" y="410555"/>
                </a:cubicBezTo>
                <a:cubicBezTo>
                  <a:pt x="209550" y="404650"/>
                  <a:pt x="217361" y="400935"/>
                  <a:pt x="218980" y="395506"/>
                </a:cubicBezTo>
                <a:cubicBezTo>
                  <a:pt x="199358" y="386743"/>
                  <a:pt x="197549" y="373789"/>
                  <a:pt x="180308" y="364359"/>
                </a:cubicBezTo>
                <a:cubicBezTo>
                  <a:pt x="168783" y="370455"/>
                  <a:pt x="152305" y="381695"/>
                  <a:pt x="144875" y="371979"/>
                </a:cubicBezTo>
                <a:cubicBezTo>
                  <a:pt x="150590" y="367693"/>
                  <a:pt x="162973" y="371979"/>
                  <a:pt x="162782" y="363788"/>
                </a:cubicBezTo>
                <a:cubicBezTo>
                  <a:pt x="151162" y="368645"/>
                  <a:pt x="148019" y="359978"/>
                  <a:pt x="136779" y="364359"/>
                </a:cubicBezTo>
                <a:cubicBezTo>
                  <a:pt x="144209" y="379885"/>
                  <a:pt x="122872" y="371598"/>
                  <a:pt x="115253" y="374456"/>
                </a:cubicBezTo>
                <a:cubicBezTo>
                  <a:pt x="107537" y="384743"/>
                  <a:pt x="122682" y="384838"/>
                  <a:pt x="117539" y="396363"/>
                </a:cubicBezTo>
                <a:cubicBezTo>
                  <a:pt x="95917" y="408555"/>
                  <a:pt x="71342" y="408079"/>
                  <a:pt x="49530" y="409603"/>
                </a:cubicBezTo>
                <a:cubicBezTo>
                  <a:pt x="27718" y="411603"/>
                  <a:pt x="8573" y="415889"/>
                  <a:pt x="0" y="435511"/>
                </a:cubicBezTo>
                <a:cubicBezTo>
                  <a:pt x="6477" y="435797"/>
                  <a:pt x="16669" y="428367"/>
                  <a:pt x="26099" y="422843"/>
                </a:cubicBezTo>
                <a:cubicBezTo>
                  <a:pt x="34671" y="424081"/>
                  <a:pt x="43529" y="424843"/>
                  <a:pt x="52578" y="425129"/>
                </a:cubicBezTo>
                <a:cubicBezTo>
                  <a:pt x="61627" y="425605"/>
                  <a:pt x="70771" y="425891"/>
                  <a:pt x="80010" y="425891"/>
                </a:cubicBezTo>
                <a:cubicBezTo>
                  <a:pt x="98584" y="425891"/>
                  <a:pt x="117539" y="425033"/>
                  <a:pt x="136303" y="424367"/>
                </a:cubicBezTo>
                <a:cubicBezTo>
                  <a:pt x="136779" y="427986"/>
                  <a:pt x="133636" y="431225"/>
                  <a:pt x="137541" y="435320"/>
                </a:cubicBezTo>
                <a:cubicBezTo>
                  <a:pt x="148781" y="428177"/>
                  <a:pt x="152686" y="420461"/>
                  <a:pt x="164973" y="413794"/>
                </a:cubicBezTo>
                <a:cubicBezTo>
                  <a:pt x="171926" y="416175"/>
                  <a:pt x="178784" y="418461"/>
                  <a:pt x="192405" y="409793"/>
                </a:cubicBezTo>
                <a:cubicBezTo>
                  <a:pt x="183261" y="426843"/>
                  <a:pt x="207550" y="415223"/>
                  <a:pt x="211074" y="423986"/>
                </a:cubicBezTo>
                <a:cubicBezTo>
                  <a:pt x="201644" y="432368"/>
                  <a:pt x="203549" y="432749"/>
                  <a:pt x="210598" y="441035"/>
                </a:cubicBezTo>
                <a:cubicBezTo>
                  <a:pt x="203930" y="444083"/>
                  <a:pt x="209264" y="449322"/>
                  <a:pt x="199358" y="451799"/>
                </a:cubicBezTo>
                <a:cubicBezTo>
                  <a:pt x="183166" y="455894"/>
                  <a:pt x="165544" y="459514"/>
                  <a:pt x="146971" y="465705"/>
                </a:cubicBezTo>
                <a:cubicBezTo>
                  <a:pt x="128397" y="471992"/>
                  <a:pt x="108871" y="479516"/>
                  <a:pt x="89345" y="489994"/>
                </a:cubicBezTo>
                <a:cubicBezTo>
                  <a:pt x="112205" y="497233"/>
                  <a:pt x="145733" y="482469"/>
                  <a:pt x="173069" y="480945"/>
                </a:cubicBezTo>
                <a:cubicBezTo>
                  <a:pt x="178594" y="503710"/>
                  <a:pt x="193739" y="504186"/>
                  <a:pt x="218885" y="510758"/>
                </a:cubicBezTo>
                <a:cubicBezTo>
                  <a:pt x="230505" y="508949"/>
                  <a:pt x="217837" y="502091"/>
                  <a:pt x="229457" y="500376"/>
                </a:cubicBezTo>
                <a:cubicBezTo>
                  <a:pt x="239459" y="510187"/>
                  <a:pt x="253841" y="515902"/>
                  <a:pt x="266129" y="524284"/>
                </a:cubicBezTo>
                <a:cubicBezTo>
                  <a:pt x="278416" y="532475"/>
                  <a:pt x="288608" y="542191"/>
                  <a:pt x="291084" y="558098"/>
                </a:cubicBezTo>
                <a:cubicBezTo>
                  <a:pt x="272129" y="564289"/>
                  <a:pt x="265843" y="575528"/>
                  <a:pt x="259652" y="585911"/>
                </a:cubicBezTo>
                <a:cubicBezTo>
                  <a:pt x="253460" y="596483"/>
                  <a:pt x="247269" y="606866"/>
                  <a:pt x="228410" y="614200"/>
                </a:cubicBezTo>
                <a:cubicBezTo>
                  <a:pt x="232982" y="624773"/>
                  <a:pt x="223171" y="632393"/>
                  <a:pt x="224790" y="642203"/>
                </a:cubicBezTo>
                <a:cubicBezTo>
                  <a:pt x="228029" y="646394"/>
                  <a:pt x="233553" y="645347"/>
                  <a:pt x="237839" y="646966"/>
                </a:cubicBezTo>
                <a:cubicBezTo>
                  <a:pt x="239078" y="654110"/>
                  <a:pt x="233839" y="659729"/>
                  <a:pt x="230029" y="665635"/>
                </a:cubicBezTo>
                <a:cubicBezTo>
                  <a:pt x="233648" y="682970"/>
                  <a:pt x="243364" y="685161"/>
                  <a:pt x="253460" y="686018"/>
                </a:cubicBezTo>
                <a:cubicBezTo>
                  <a:pt x="263557" y="686590"/>
                  <a:pt x="274320" y="686780"/>
                  <a:pt x="280035" y="698020"/>
                </a:cubicBezTo>
                <a:cubicBezTo>
                  <a:pt x="269939" y="706021"/>
                  <a:pt x="256508" y="714593"/>
                  <a:pt x="244031" y="722690"/>
                </a:cubicBezTo>
                <a:cubicBezTo>
                  <a:pt x="237839" y="726785"/>
                  <a:pt x="231934" y="731072"/>
                  <a:pt x="226981" y="735453"/>
                </a:cubicBezTo>
                <a:cubicBezTo>
                  <a:pt x="222123" y="740120"/>
                  <a:pt x="218123" y="744978"/>
                  <a:pt x="215837" y="750122"/>
                </a:cubicBezTo>
                <a:cubicBezTo>
                  <a:pt x="226600" y="746121"/>
                  <a:pt x="238982" y="758789"/>
                  <a:pt x="233934" y="769267"/>
                </a:cubicBezTo>
                <a:cubicBezTo>
                  <a:pt x="251269" y="768219"/>
                  <a:pt x="263176" y="785840"/>
                  <a:pt x="280416" y="784602"/>
                </a:cubicBezTo>
                <a:cubicBezTo>
                  <a:pt x="289084" y="772696"/>
                  <a:pt x="290036" y="760218"/>
                  <a:pt x="291656" y="747645"/>
                </a:cubicBezTo>
                <a:cubicBezTo>
                  <a:pt x="293370" y="735263"/>
                  <a:pt x="295847" y="722785"/>
                  <a:pt x="308229" y="710593"/>
                </a:cubicBezTo>
                <a:cubicBezTo>
                  <a:pt x="341757" y="738692"/>
                  <a:pt x="413099" y="706116"/>
                  <a:pt x="439198" y="707164"/>
                </a:cubicBezTo>
                <a:cubicBezTo>
                  <a:pt x="435674" y="707164"/>
                  <a:pt x="433007" y="705735"/>
                  <a:pt x="431768" y="701449"/>
                </a:cubicBezTo>
                <a:cubicBezTo>
                  <a:pt x="443484" y="695448"/>
                  <a:pt x="450533" y="697734"/>
                  <a:pt x="458819" y="698210"/>
                </a:cubicBezTo>
                <a:cubicBezTo>
                  <a:pt x="454057" y="688685"/>
                  <a:pt x="470345" y="690590"/>
                  <a:pt x="471392" y="684209"/>
                </a:cubicBezTo>
                <a:cubicBezTo>
                  <a:pt x="467011" y="683066"/>
                  <a:pt x="462153" y="682685"/>
                  <a:pt x="460820" y="676398"/>
                </a:cubicBezTo>
                <a:cubicBezTo>
                  <a:pt x="481394" y="671636"/>
                  <a:pt x="496253" y="664111"/>
                  <a:pt x="511397" y="655919"/>
                </a:cubicBezTo>
                <a:cubicBezTo>
                  <a:pt x="526447" y="648490"/>
                  <a:pt x="541687" y="640489"/>
                  <a:pt x="562356" y="634583"/>
                </a:cubicBezTo>
                <a:cubicBezTo>
                  <a:pt x="562261" y="631535"/>
                  <a:pt x="560546" y="627440"/>
                  <a:pt x="563690" y="626487"/>
                </a:cubicBezTo>
                <a:cubicBezTo>
                  <a:pt x="578072" y="624011"/>
                  <a:pt x="591026" y="622391"/>
                  <a:pt x="603218" y="619629"/>
                </a:cubicBezTo>
                <a:cubicBezTo>
                  <a:pt x="615506" y="616962"/>
                  <a:pt x="627031" y="613914"/>
                  <a:pt x="638461" y="610580"/>
                </a:cubicBezTo>
                <a:cubicBezTo>
                  <a:pt x="649891" y="606961"/>
                  <a:pt x="661035" y="604484"/>
                  <a:pt x="672751" y="601532"/>
                </a:cubicBezTo>
                <a:cubicBezTo>
                  <a:pt x="684371" y="598674"/>
                  <a:pt x="696563" y="595912"/>
                  <a:pt x="709613" y="593626"/>
                </a:cubicBezTo>
                <a:cubicBezTo>
                  <a:pt x="709803" y="590578"/>
                  <a:pt x="708660" y="586387"/>
                  <a:pt x="711803" y="585720"/>
                </a:cubicBezTo>
                <a:cubicBezTo>
                  <a:pt x="723328" y="589244"/>
                  <a:pt x="737330" y="588863"/>
                  <a:pt x="744284" y="589340"/>
                </a:cubicBezTo>
                <a:cubicBezTo>
                  <a:pt x="742188" y="588863"/>
                  <a:pt x="741140" y="587244"/>
                  <a:pt x="741426" y="584291"/>
                </a:cubicBezTo>
                <a:cubicBezTo>
                  <a:pt x="762191" y="585815"/>
                  <a:pt x="786194" y="582863"/>
                  <a:pt x="806101" y="584291"/>
                </a:cubicBezTo>
                <a:cubicBezTo>
                  <a:pt x="825722" y="586577"/>
                  <a:pt x="841153" y="593150"/>
                  <a:pt x="844582" y="612295"/>
                </a:cubicBezTo>
                <a:cubicBezTo>
                  <a:pt x="840962" y="609247"/>
                  <a:pt x="838295" y="609342"/>
                  <a:pt x="836771" y="614676"/>
                </a:cubicBezTo>
                <a:cubicBezTo>
                  <a:pt x="844201" y="618867"/>
                  <a:pt x="857060" y="627535"/>
                  <a:pt x="849059" y="638203"/>
                </a:cubicBezTo>
                <a:cubicBezTo>
                  <a:pt x="862298" y="635536"/>
                  <a:pt x="870204" y="650966"/>
                  <a:pt x="863537" y="659253"/>
                </a:cubicBezTo>
                <a:cubicBezTo>
                  <a:pt x="864203" y="662777"/>
                  <a:pt x="866870" y="664301"/>
                  <a:pt x="865632" y="669635"/>
                </a:cubicBezTo>
                <a:cubicBezTo>
                  <a:pt x="873538" y="672017"/>
                  <a:pt x="870680" y="672017"/>
                  <a:pt x="875728" y="667349"/>
                </a:cubicBezTo>
                <a:cubicBezTo>
                  <a:pt x="875443" y="670874"/>
                  <a:pt x="876586" y="673064"/>
                  <a:pt x="877824" y="675160"/>
                </a:cubicBezTo>
                <a:cubicBezTo>
                  <a:pt x="873919" y="675255"/>
                  <a:pt x="869156" y="674493"/>
                  <a:pt x="870109" y="680113"/>
                </a:cubicBezTo>
                <a:cubicBezTo>
                  <a:pt x="887063" y="678398"/>
                  <a:pt x="872871" y="691733"/>
                  <a:pt x="879062" y="698401"/>
                </a:cubicBezTo>
                <a:cubicBezTo>
                  <a:pt x="888492" y="697353"/>
                  <a:pt x="886016" y="682685"/>
                  <a:pt x="899446" y="686876"/>
                </a:cubicBezTo>
                <a:cubicBezTo>
                  <a:pt x="893445" y="692114"/>
                  <a:pt x="899636" y="696972"/>
                  <a:pt x="898208" y="704878"/>
                </a:cubicBezTo>
                <a:cubicBezTo>
                  <a:pt x="896779" y="704021"/>
                  <a:pt x="889254" y="697734"/>
                  <a:pt x="888492" y="704116"/>
                </a:cubicBezTo>
                <a:cubicBezTo>
                  <a:pt x="894683" y="704878"/>
                  <a:pt x="891731" y="714022"/>
                  <a:pt x="894874" y="717546"/>
                </a:cubicBezTo>
                <a:cubicBezTo>
                  <a:pt x="899065" y="718022"/>
                  <a:pt x="902399" y="717546"/>
                  <a:pt x="904685" y="715736"/>
                </a:cubicBezTo>
                <a:cubicBezTo>
                  <a:pt x="895255" y="724309"/>
                  <a:pt x="917162" y="716498"/>
                  <a:pt x="910876" y="729167"/>
                </a:cubicBezTo>
                <a:cubicBezTo>
                  <a:pt x="895541" y="721070"/>
                  <a:pt x="881729" y="724118"/>
                  <a:pt x="865251" y="728881"/>
                </a:cubicBezTo>
                <a:cubicBezTo>
                  <a:pt x="859822" y="711355"/>
                  <a:pt x="830866" y="716879"/>
                  <a:pt x="824865" y="699353"/>
                </a:cubicBezTo>
                <a:cubicBezTo>
                  <a:pt x="827818" y="698210"/>
                  <a:pt x="830485" y="696782"/>
                  <a:pt x="832295" y="694400"/>
                </a:cubicBezTo>
                <a:cubicBezTo>
                  <a:pt x="826961" y="692210"/>
                  <a:pt x="826294" y="685256"/>
                  <a:pt x="822674" y="681256"/>
                </a:cubicBezTo>
                <a:cubicBezTo>
                  <a:pt x="815912" y="681923"/>
                  <a:pt x="810673" y="679827"/>
                  <a:pt x="806101" y="676208"/>
                </a:cubicBezTo>
                <a:cubicBezTo>
                  <a:pt x="801529" y="672683"/>
                  <a:pt x="797528" y="667921"/>
                  <a:pt x="793528" y="662777"/>
                </a:cubicBezTo>
                <a:cubicBezTo>
                  <a:pt x="785432" y="652586"/>
                  <a:pt x="776859" y="641632"/>
                  <a:pt x="761714" y="640584"/>
                </a:cubicBezTo>
                <a:cubicBezTo>
                  <a:pt x="761428" y="654491"/>
                  <a:pt x="748665" y="655253"/>
                  <a:pt x="736378" y="651538"/>
                </a:cubicBezTo>
                <a:cubicBezTo>
                  <a:pt x="736949" y="664492"/>
                  <a:pt x="728663" y="661158"/>
                  <a:pt x="718852" y="660110"/>
                </a:cubicBezTo>
                <a:cubicBezTo>
                  <a:pt x="725710" y="683732"/>
                  <a:pt x="698659" y="688590"/>
                  <a:pt x="709136" y="707354"/>
                </a:cubicBezTo>
                <a:cubicBezTo>
                  <a:pt x="705612" y="704306"/>
                  <a:pt x="699707" y="704687"/>
                  <a:pt x="699421" y="710688"/>
                </a:cubicBezTo>
                <a:cubicBezTo>
                  <a:pt x="701516" y="714689"/>
                  <a:pt x="711422" y="709164"/>
                  <a:pt x="709803" y="717641"/>
                </a:cubicBezTo>
                <a:cubicBezTo>
                  <a:pt x="709613" y="721451"/>
                  <a:pt x="704088" y="720499"/>
                  <a:pt x="700183" y="720975"/>
                </a:cubicBezTo>
                <a:cubicBezTo>
                  <a:pt x="701897" y="734310"/>
                  <a:pt x="709613" y="740120"/>
                  <a:pt x="718185" y="744692"/>
                </a:cubicBezTo>
                <a:cubicBezTo>
                  <a:pt x="722471" y="746978"/>
                  <a:pt x="726948" y="748979"/>
                  <a:pt x="731044" y="751550"/>
                </a:cubicBezTo>
                <a:cubicBezTo>
                  <a:pt x="735044" y="754313"/>
                  <a:pt x="738664" y="757551"/>
                  <a:pt x="741140" y="762028"/>
                </a:cubicBezTo>
                <a:cubicBezTo>
                  <a:pt x="732092" y="765743"/>
                  <a:pt x="724091" y="766886"/>
                  <a:pt x="716661" y="766219"/>
                </a:cubicBezTo>
                <a:cubicBezTo>
                  <a:pt x="709327" y="765457"/>
                  <a:pt x="702469" y="762980"/>
                  <a:pt x="695801" y="760123"/>
                </a:cubicBezTo>
                <a:cubicBezTo>
                  <a:pt x="682466" y="754789"/>
                  <a:pt x="669512" y="747740"/>
                  <a:pt x="654558" y="753455"/>
                </a:cubicBezTo>
                <a:cubicBezTo>
                  <a:pt x="654177" y="750026"/>
                  <a:pt x="653796" y="746693"/>
                  <a:pt x="653415" y="743264"/>
                </a:cubicBezTo>
                <a:cubicBezTo>
                  <a:pt x="623030" y="738215"/>
                  <a:pt x="629412" y="780316"/>
                  <a:pt x="605123" y="778601"/>
                </a:cubicBezTo>
                <a:cubicBezTo>
                  <a:pt x="595503" y="796032"/>
                  <a:pt x="581882" y="810796"/>
                  <a:pt x="563213" y="820797"/>
                </a:cubicBezTo>
                <a:cubicBezTo>
                  <a:pt x="565880" y="823559"/>
                  <a:pt x="550736" y="831179"/>
                  <a:pt x="550926" y="838990"/>
                </a:cubicBezTo>
                <a:cubicBezTo>
                  <a:pt x="532733" y="843848"/>
                  <a:pt x="535686" y="855659"/>
                  <a:pt x="542639" y="868422"/>
                </a:cubicBezTo>
                <a:cubicBezTo>
                  <a:pt x="549593" y="881186"/>
                  <a:pt x="560261" y="894902"/>
                  <a:pt x="559213" y="903379"/>
                </a:cubicBezTo>
                <a:cubicBezTo>
                  <a:pt x="567785" y="910999"/>
                  <a:pt x="578168" y="916333"/>
                  <a:pt x="584073" y="929477"/>
                </a:cubicBezTo>
                <a:cubicBezTo>
                  <a:pt x="576739" y="931287"/>
                  <a:pt x="579311" y="935192"/>
                  <a:pt x="583692" y="937383"/>
                </a:cubicBezTo>
                <a:lnTo>
                  <a:pt x="575786" y="939002"/>
                </a:lnTo>
                <a:cubicBezTo>
                  <a:pt x="579787" y="954719"/>
                  <a:pt x="573024" y="956719"/>
                  <a:pt x="583311" y="963767"/>
                </a:cubicBezTo>
                <a:cubicBezTo>
                  <a:pt x="600647" y="952528"/>
                  <a:pt x="620363" y="959767"/>
                  <a:pt x="631603" y="980150"/>
                </a:cubicBezTo>
                <a:cubicBezTo>
                  <a:pt x="628650" y="980912"/>
                  <a:pt x="631222" y="986913"/>
                  <a:pt x="626840" y="986342"/>
                </a:cubicBezTo>
                <a:cubicBezTo>
                  <a:pt x="627031" y="992247"/>
                  <a:pt x="629603" y="993295"/>
                  <a:pt x="632270" y="993962"/>
                </a:cubicBezTo>
                <a:cubicBezTo>
                  <a:pt x="635032" y="994724"/>
                  <a:pt x="637889" y="995295"/>
                  <a:pt x="638651" y="999962"/>
                </a:cubicBezTo>
                <a:cubicBezTo>
                  <a:pt x="625412" y="998343"/>
                  <a:pt x="620744" y="979865"/>
                  <a:pt x="607790" y="977198"/>
                </a:cubicBezTo>
                <a:cubicBezTo>
                  <a:pt x="610648" y="984056"/>
                  <a:pt x="606457" y="984341"/>
                  <a:pt x="608362" y="990247"/>
                </a:cubicBezTo>
                <a:cubicBezTo>
                  <a:pt x="611981" y="990152"/>
                  <a:pt x="611886" y="986532"/>
                  <a:pt x="615315" y="986246"/>
                </a:cubicBezTo>
                <a:cubicBezTo>
                  <a:pt x="612648" y="991866"/>
                  <a:pt x="620459" y="993200"/>
                  <a:pt x="621792" y="1000629"/>
                </a:cubicBezTo>
                <a:cubicBezTo>
                  <a:pt x="629603" y="998724"/>
                  <a:pt x="629126" y="1003201"/>
                  <a:pt x="637603" y="1005392"/>
                </a:cubicBezTo>
                <a:cubicBezTo>
                  <a:pt x="637603" y="1001010"/>
                  <a:pt x="647224" y="995390"/>
                  <a:pt x="650176" y="1001010"/>
                </a:cubicBezTo>
                <a:cubicBezTo>
                  <a:pt x="638366" y="1001677"/>
                  <a:pt x="654177" y="1007582"/>
                  <a:pt x="646176" y="1011964"/>
                </a:cubicBezTo>
                <a:cubicBezTo>
                  <a:pt x="662559" y="1013774"/>
                  <a:pt x="667893" y="1020060"/>
                  <a:pt x="676751" y="1017869"/>
                </a:cubicBezTo>
                <a:cubicBezTo>
                  <a:pt x="671132" y="1022251"/>
                  <a:pt x="667512" y="1028633"/>
                  <a:pt x="668465" y="1039872"/>
                </a:cubicBezTo>
                <a:cubicBezTo>
                  <a:pt x="673037" y="1037396"/>
                  <a:pt x="672560" y="1044635"/>
                  <a:pt x="674751" y="1046730"/>
                </a:cubicBezTo>
                <a:cubicBezTo>
                  <a:pt x="680466" y="1047206"/>
                  <a:pt x="685514" y="1049016"/>
                  <a:pt x="690182" y="1051588"/>
                </a:cubicBezTo>
                <a:cubicBezTo>
                  <a:pt x="695039" y="1054445"/>
                  <a:pt x="699516" y="1057970"/>
                  <a:pt x="704088" y="1061494"/>
                </a:cubicBezTo>
                <a:cubicBezTo>
                  <a:pt x="713232" y="1068542"/>
                  <a:pt x="722662" y="1075400"/>
                  <a:pt x="735901" y="1076639"/>
                </a:cubicBezTo>
                <a:cubicBezTo>
                  <a:pt x="729806" y="1091307"/>
                  <a:pt x="713613" y="1084354"/>
                  <a:pt x="697040" y="1090355"/>
                </a:cubicBezTo>
                <a:cubicBezTo>
                  <a:pt x="694944" y="1098260"/>
                  <a:pt x="691039" y="1103785"/>
                  <a:pt x="693039" y="1116739"/>
                </a:cubicBezTo>
                <a:cubicBezTo>
                  <a:pt x="701707" y="1114548"/>
                  <a:pt x="712375" y="1118549"/>
                  <a:pt x="722757" y="1120454"/>
                </a:cubicBezTo>
                <a:cubicBezTo>
                  <a:pt x="733235" y="1122549"/>
                  <a:pt x="743331" y="1122168"/>
                  <a:pt x="753142" y="1114358"/>
                </a:cubicBezTo>
                <a:cubicBezTo>
                  <a:pt x="759143" y="1122168"/>
                  <a:pt x="768572" y="1119882"/>
                  <a:pt x="779145" y="1116072"/>
                </a:cubicBezTo>
                <a:cubicBezTo>
                  <a:pt x="784479" y="1114167"/>
                  <a:pt x="790099" y="1111976"/>
                  <a:pt x="795623" y="1110548"/>
                </a:cubicBezTo>
                <a:cubicBezTo>
                  <a:pt x="801243" y="1109405"/>
                  <a:pt x="806958" y="1109214"/>
                  <a:pt x="812006" y="1110738"/>
                </a:cubicBezTo>
                <a:cubicBezTo>
                  <a:pt x="820007" y="1113310"/>
                  <a:pt x="839248" y="1112738"/>
                  <a:pt x="844772" y="1096070"/>
                </a:cubicBezTo>
                <a:cubicBezTo>
                  <a:pt x="847916" y="1096260"/>
                  <a:pt x="851154" y="1096355"/>
                  <a:pt x="854393" y="1096355"/>
                </a:cubicBezTo>
                <a:cubicBezTo>
                  <a:pt x="857726" y="1096451"/>
                  <a:pt x="861060" y="1096451"/>
                  <a:pt x="864394" y="1096546"/>
                </a:cubicBezTo>
                <a:cubicBezTo>
                  <a:pt x="871157" y="1096546"/>
                  <a:pt x="878110" y="1096165"/>
                  <a:pt x="885349" y="1095784"/>
                </a:cubicBezTo>
                <a:cubicBezTo>
                  <a:pt x="892588" y="1095403"/>
                  <a:pt x="900017" y="1095022"/>
                  <a:pt x="907828" y="1094546"/>
                </a:cubicBezTo>
                <a:cubicBezTo>
                  <a:pt x="911733" y="1094355"/>
                  <a:pt x="915638" y="1094260"/>
                  <a:pt x="919639" y="1094260"/>
                </a:cubicBezTo>
                <a:cubicBezTo>
                  <a:pt x="923735" y="1094355"/>
                  <a:pt x="927926" y="1094831"/>
                  <a:pt x="932117" y="1095212"/>
                </a:cubicBezTo>
                <a:cubicBezTo>
                  <a:pt x="933450" y="1102166"/>
                  <a:pt x="924973" y="1105404"/>
                  <a:pt x="932688" y="1105690"/>
                </a:cubicBezTo>
                <a:cubicBezTo>
                  <a:pt x="944023" y="1093688"/>
                  <a:pt x="964978" y="1104737"/>
                  <a:pt x="975836" y="1098356"/>
                </a:cubicBezTo>
                <a:cubicBezTo>
                  <a:pt x="960025" y="1095308"/>
                  <a:pt x="945166" y="1091402"/>
                  <a:pt x="930212" y="1087688"/>
                </a:cubicBezTo>
                <a:cubicBezTo>
                  <a:pt x="922687" y="1085592"/>
                  <a:pt x="915353" y="1084449"/>
                  <a:pt x="907828" y="1083306"/>
                </a:cubicBezTo>
                <a:cubicBezTo>
                  <a:pt x="900303" y="1082163"/>
                  <a:pt x="892588" y="1081211"/>
                  <a:pt x="884682" y="1080639"/>
                </a:cubicBezTo>
                <a:cubicBezTo>
                  <a:pt x="884587" y="1077020"/>
                  <a:pt x="882015" y="1076067"/>
                  <a:pt x="881634" y="1072638"/>
                </a:cubicBezTo>
                <a:cubicBezTo>
                  <a:pt x="901065" y="1079591"/>
                  <a:pt x="932498" y="1043587"/>
                  <a:pt x="926401" y="1063304"/>
                </a:cubicBezTo>
                <a:cubicBezTo>
                  <a:pt x="928783" y="1060256"/>
                  <a:pt x="935736" y="1071495"/>
                  <a:pt x="943070" y="1070733"/>
                </a:cubicBezTo>
                <a:cubicBezTo>
                  <a:pt x="950786" y="1048540"/>
                  <a:pt x="963073" y="1073591"/>
                  <a:pt x="976027" y="1072448"/>
                </a:cubicBezTo>
                <a:cubicBezTo>
                  <a:pt x="976503" y="1065685"/>
                  <a:pt x="983837" y="1071400"/>
                  <a:pt x="983361" y="1063018"/>
                </a:cubicBezTo>
                <a:cubicBezTo>
                  <a:pt x="983933" y="1055303"/>
                  <a:pt x="976979" y="1054922"/>
                  <a:pt x="977932" y="1046730"/>
                </a:cubicBezTo>
                <a:cubicBezTo>
                  <a:pt x="985266" y="1038729"/>
                  <a:pt x="991743" y="1038062"/>
                  <a:pt x="998696" y="1039491"/>
                </a:cubicBezTo>
                <a:cubicBezTo>
                  <a:pt x="1005650" y="1041015"/>
                  <a:pt x="1013079" y="1045206"/>
                  <a:pt x="1022509" y="1045778"/>
                </a:cubicBezTo>
                <a:cubicBezTo>
                  <a:pt x="1022604" y="1049588"/>
                  <a:pt x="1024128" y="1050540"/>
                  <a:pt x="1021175" y="1053398"/>
                </a:cubicBezTo>
                <a:cubicBezTo>
                  <a:pt x="1026224" y="1052445"/>
                  <a:pt x="1041368" y="1049492"/>
                  <a:pt x="1037939" y="1061684"/>
                </a:cubicBezTo>
                <a:cubicBezTo>
                  <a:pt x="1027271" y="1064828"/>
                  <a:pt x="1034701" y="1060065"/>
                  <a:pt x="1028605" y="1057398"/>
                </a:cubicBezTo>
                <a:cubicBezTo>
                  <a:pt x="1022985" y="1065875"/>
                  <a:pt x="1026224" y="1071781"/>
                  <a:pt x="1031176" y="1076162"/>
                </a:cubicBezTo>
                <a:cubicBezTo>
                  <a:pt x="1024319" y="1080068"/>
                  <a:pt x="1022318" y="1093212"/>
                  <a:pt x="1013936" y="1093974"/>
                </a:cubicBezTo>
                <a:cubicBezTo>
                  <a:pt x="1017461" y="1094927"/>
                  <a:pt x="1020128" y="1096832"/>
                  <a:pt x="1020699" y="1100451"/>
                </a:cubicBezTo>
                <a:cubicBezTo>
                  <a:pt x="1018223" y="1105880"/>
                  <a:pt x="1012412" y="1104642"/>
                  <a:pt x="1010793" y="1111691"/>
                </a:cubicBezTo>
                <a:cubicBezTo>
                  <a:pt x="1018413" y="1109976"/>
                  <a:pt x="1026986" y="1113500"/>
                  <a:pt x="1034606" y="1121216"/>
                </a:cubicBezTo>
                <a:cubicBezTo>
                  <a:pt x="1037082" y="1107785"/>
                  <a:pt x="1048226" y="1114643"/>
                  <a:pt x="1051370" y="1116358"/>
                </a:cubicBezTo>
                <a:cubicBezTo>
                  <a:pt x="1047560" y="1123025"/>
                  <a:pt x="1041845" y="1123311"/>
                  <a:pt x="1036987" y="1119025"/>
                </a:cubicBezTo>
                <a:cubicBezTo>
                  <a:pt x="1038225" y="1131122"/>
                  <a:pt x="1028795" y="1121120"/>
                  <a:pt x="1028795" y="1130645"/>
                </a:cubicBezTo>
                <a:cubicBezTo>
                  <a:pt x="1035368" y="1135884"/>
                  <a:pt x="1062704" y="1107881"/>
                  <a:pt x="1067657" y="1132646"/>
                </a:cubicBezTo>
                <a:cubicBezTo>
                  <a:pt x="1051465" y="1125026"/>
                  <a:pt x="1045274" y="1138932"/>
                  <a:pt x="1034320" y="1142171"/>
                </a:cubicBezTo>
                <a:cubicBezTo>
                  <a:pt x="1021842" y="1174746"/>
                  <a:pt x="1046036" y="1168460"/>
                  <a:pt x="1054894" y="1182557"/>
                </a:cubicBezTo>
                <a:cubicBezTo>
                  <a:pt x="1071658" y="1182938"/>
                  <a:pt x="1091946" y="1202750"/>
                  <a:pt x="1106234" y="1197035"/>
                </a:cubicBezTo>
                <a:cubicBezTo>
                  <a:pt x="1101185" y="1192748"/>
                  <a:pt x="1087469" y="1194272"/>
                  <a:pt x="1088803" y="1179890"/>
                </a:cubicBezTo>
                <a:cubicBezTo>
                  <a:pt x="1095661" y="1168364"/>
                  <a:pt x="1098328" y="1188653"/>
                  <a:pt x="1103090" y="1177889"/>
                </a:cubicBezTo>
                <a:cubicBezTo>
                  <a:pt x="1095661" y="1172651"/>
                  <a:pt x="1090708" y="1177699"/>
                  <a:pt x="1089851" y="1166936"/>
                </a:cubicBezTo>
                <a:cubicBezTo>
                  <a:pt x="1092327" y="1167507"/>
                  <a:pt x="1092613" y="1162935"/>
                  <a:pt x="1094804" y="1162840"/>
                </a:cubicBezTo>
                <a:cubicBezTo>
                  <a:pt x="1101757" y="1167602"/>
                  <a:pt x="1108615" y="1176746"/>
                  <a:pt x="1105662" y="1183795"/>
                </a:cubicBezTo>
                <a:cubicBezTo>
                  <a:pt x="1106996" y="1175889"/>
                  <a:pt x="1109472" y="1191320"/>
                  <a:pt x="1111853" y="1182557"/>
                </a:cubicBezTo>
                <a:cubicBezTo>
                  <a:pt x="1109663" y="1179794"/>
                  <a:pt x="1111091" y="1173889"/>
                  <a:pt x="1111187" y="1169222"/>
                </a:cubicBezTo>
                <a:cubicBezTo>
                  <a:pt x="1101757" y="1167698"/>
                  <a:pt x="1096709" y="1162649"/>
                  <a:pt x="1097185" y="1152839"/>
                </a:cubicBezTo>
                <a:cubicBezTo>
                  <a:pt x="1114235" y="1142933"/>
                  <a:pt x="1122045" y="1159792"/>
                  <a:pt x="1137095" y="1146171"/>
                </a:cubicBezTo>
                <a:cubicBezTo>
                  <a:pt x="1137190" y="1149124"/>
                  <a:pt x="1139952" y="1152362"/>
                  <a:pt x="1143286" y="1154458"/>
                </a:cubicBezTo>
                <a:cubicBezTo>
                  <a:pt x="1146620" y="1156649"/>
                  <a:pt x="1150525" y="1157696"/>
                  <a:pt x="1153001" y="1155601"/>
                </a:cubicBezTo>
                <a:cubicBezTo>
                  <a:pt x="1149477" y="1154934"/>
                  <a:pt x="1149191" y="1151886"/>
                  <a:pt x="1151192" y="1147028"/>
                </a:cubicBezTo>
                <a:cubicBezTo>
                  <a:pt x="1176338" y="1165412"/>
                  <a:pt x="1192721" y="1168555"/>
                  <a:pt x="1216914" y="1178556"/>
                </a:cubicBezTo>
                <a:cubicBezTo>
                  <a:pt x="1207770" y="1183890"/>
                  <a:pt x="1205008" y="1179128"/>
                  <a:pt x="1195578" y="1180652"/>
                </a:cubicBezTo>
                <a:cubicBezTo>
                  <a:pt x="1198245" y="1185795"/>
                  <a:pt x="1203865" y="1188748"/>
                  <a:pt x="1203389" y="1196082"/>
                </a:cubicBezTo>
                <a:cubicBezTo>
                  <a:pt x="1195483" y="1199511"/>
                  <a:pt x="1189006" y="1202369"/>
                  <a:pt x="1186910" y="1210274"/>
                </a:cubicBezTo>
                <a:cubicBezTo>
                  <a:pt x="1175957" y="1209227"/>
                  <a:pt x="1166813" y="1216370"/>
                  <a:pt x="1157383" y="1207417"/>
                </a:cubicBezTo>
                <a:cubicBezTo>
                  <a:pt x="1158335" y="1219323"/>
                  <a:pt x="1168718" y="1215989"/>
                  <a:pt x="1175480" y="1215037"/>
                </a:cubicBezTo>
                <a:cubicBezTo>
                  <a:pt x="1174718" y="1217513"/>
                  <a:pt x="1176147" y="1218466"/>
                  <a:pt x="1175957" y="1220561"/>
                </a:cubicBezTo>
                <a:cubicBezTo>
                  <a:pt x="1163193" y="1231420"/>
                  <a:pt x="1164146" y="1243326"/>
                  <a:pt x="1161288" y="1264567"/>
                </a:cubicBezTo>
                <a:cubicBezTo>
                  <a:pt x="1151001" y="1265138"/>
                  <a:pt x="1141857" y="1263233"/>
                  <a:pt x="1133285" y="1260090"/>
                </a:cubicBezTo>
                <a:cubicBezTo>
                  <a:pt x="1124807" y="1257042"/>
                  <a:pt x="1116711" y="1252184"/>
                  <a:pt x="1108805" y="1248470"/>
                </a:cubicBezTo>
                <a:cubicBezTo>
                  <a:pt x="1092994" y="1240659"/>
                  <a:pt x="1076801" y="1232944"/>
                  <a:pt x="1056704" y="1235897"/>
                </a:cubicBezTo>
                <a:cubicBezTo>
                  <a:pt x="1050417" y="1233230"/>
                  <a:pt x="1044416" y="1227134"/>
                  <a:pt x="1037653" y="1222657"/>
                </a:cubicBezTo>
                <a:cubicBezTo>
                  <a:pt x="1030891" y="1218085"/>
                  <a:pt x="1022985" y="1214084"/>
                  <a:pt x="1012889" y="1214275"/>
                </a:cubicBezTo>
                <a:cubicBezTo>
                  <a:pt x="1014794" y="1208369"/>
                  <a:pt x="1010698" y="1208179"/>
                  <a:pt x="1013555" y="1201321"/>
                </a:cubicBezTo>
                <a:cubicBezTo>
                  <a:pt x="996506" y="1204655"/>
                  <a:pt x="983266" y="1193987"/>
                  <a:pt x="973931" y="1183795"/>
                </a:cubicBezTo>
                <a:cubicBezTo>
                  <a:pt x="969455" y="1201035"/>
                  <a:pt x="959834" y="1176365"/>
                  <a:pt x="952214" y="1183700"/>
                </a:cubicBezTo>
                <a:cubicBezTo>
                  <a:pt x="952024" y="1179985"/>
                  <a:pt x="950690" y="1179128"/>
                  <a:pt x="953357" y="1176080"/>
                </a:cubicBezTo>
                <a:cubicBezTo>
                  <a:pt x="937546" y="1190462"/>
                  <a:pt x="932878" y="1156744"/>
                  <a:pt x="915067" y="1163316"/>
                </a:cubicBezTo>
                <a:cubicBezTo>
                  <a:pt x="922496" y="1166174"/>
                  <a:pt x="906875" y="1176365"/>
                  <a:pt x="920687" y="1177032"/>
                </a:cubicBezTo>
                <a:cubicBezTo>
                  <a:pt x="923830" y="1171508"/>
                  <a:pt x="917258" y="1166840"/>
                  <a:pt x="921925" y="1166745"/>
                </a:cubicBezTo>
                <a:cubicBezTo>
                  <a:pt x="919544" y="1182176"/>
                  <a:pt x="934593" y="1181033"/>
                  <a:pt x="938117" y="1194844"/>
                </a:cubicBezTo>
                <a:cubicBezTo>
                  <a:pt x="949928" y="1181890"/>
                  <a:pt x="957929" y="1196844"/>
                  <a:pt x="971455" y="1199035"/>
                </a:cubicBezTo>
                <a:cubicBezTo>
                  <a:pt x="972026" y="1204083"/>
                  <a:pt x="972503" y="1220085"/>
                  <a:pt x="978218" y="1213227"/>
                </a:cubicBezTo>
                <a:cubicBezTo>
                  <a:pt x="970788" y="1213132"/>
                  <a:pt x="981075" y="1204559"/>
                  <a:pt x="982218" y="1200845"/>
                </a:cubicBezTo>
                <a:cubicBezTo>
                  <a:pt x="992600" y="1202559"/>
                  <a:pt x="1000411" y="1212275"/>
                  <a:pt x="1008983" y="1216180"/>
                </a:cubicBezTo>
                <a:cubicBezTo>
                  <a:pt x="1003554" y="1227324"/>
                  <a:pt x="1004602" y="1223514"/>
                  <a:pt x="997363" y="1219323"/>
                </a:cubicBezTo>
                <a:cubicBezTo>
                  <a:pt x="995744" y="1228848"/>
                  <a:pt x="998030" y="1226943"/>
                  <a:pt x="994601" y="1234563"/>
                </a:cubicBezTo>
                <a:cubicBezTo>
                  <a:pt x="1002125" y="1239230"/>
                  <a:pt x="1004030" y="1231515"/>
                  <a:pt x="1008317" y="1229134"/>
                </a:cubicBezTo>
                <a:cubicBezTo>
                  <a:pt x="1002601" y="1245517"/>
                  <a:pt x="1027271" y="1239230"/>
                  <a:pt x="1031653" y="1248851"/>
                </a:cubicBezTo>
                <a:cubicBezTo>
                  <a:pt x="1032510" y="1243326"/>
                  <a:pt x="1034796" y="1241135"/>
                  <a:pt x="1038511" y="1242278"/>
                </a:cubicBezTo>
                <a:cubicBezTo>
                  <a:pt x="1037082" y="1245707"/>
                  <a:pt x="1035463" y="1246088"/>
                  <a:pt x="1036892" y="1249803"/>
                </a:cubicBezTo>
                <a:cubicBezTo>
                  <a:pt x="1053941" y="1253518"/>
                  <a:pt x="1070801" y="1255137"/>
                  <a:pt x="1087184" y="1257423"/>
                </a:cubicBezTo>
                <a:cubicBezTo>
                  <a:pt x="1095375" y="1258566"/>
                  <a:pt x="1103376" y="1259900"/>
                  <a:pt x="1111187" y="1261709"/>
                </a:cubicBezTo>
                <a:cubicBezTo>
                  <a:pt x="1119092" y="1263805"/>
                  <a:pt x="1126808" y="1266758"/>
                  <a:pt x="1134237" y="1270472"/>
                </a:cubicBezTo>
                <a:cubicBezTo>
                  <a:pt x="1147001" y="1265138"/>
                  <a:pt x="1180433" y="1266662"/>
                  <a:pt x="1171194" y="1291332"/>
                </a:cubicBezTo>
                <a:cubicBezTo>
                  <a:pt x="1188053" y="1302667"/>
                  <a:pt x="1207008" y="1310001"/>
                  <a:pt x="1226725" y="1316097"/>
                </a:cubicBezTo>
                <a:cubicBezTo>
                  <a:pt x="1236536" y="1319240"/>
                  <a:pt x="1246632" y="1322193"/>
                  <a:pt x="1256633" y="1325622"/>
                </a:cubicBezTo>
                <a:cubicBezTo>
                  <a:pt x="1266635" y="1329146"/>
                  <a:pt x="1276636" y="1332766"/>
                  <a:pt x="1286351" y="1338671"/>
                </a:cubicBezTo>
                <a:cubicBezTo>
                  <a:pt x="1304544" y="1331813"/>
                  <a:pt x="1321213" y="1340767"/>
                  <a:pt x="1332167" y="1350006"/>
                </a:cubicBezTo>
                <a:cubicBezTo>
                  <a:pt x="1330547" y="1348577"/>
                  <a:pt x="1338167" y="1345815"/>
                  <a:pt x="1340453" y="1350292"/>
                </a:cubicBezTo>
                <a:cubicBezTo>
                  <a:pt x="1348835" y="1366675"/>
                  <a:pt x="1324451" y="1364294"/>
                  <a:pt x="1313974" y="1359722"/>
                </a:cubicBezTo>
                <a:cubicBezTo>
                  <a:pt x="1323785" y="1362198"/>
                  <a:pt x="1308068" y="1375628"/>
                  <a:pt x="1304068" y="1380772"/>
                </a:cubicBezTo>
                <a:cubicBezTo>
                  <a:pt x="1292828" y="1380105"/>
                  <a:pt x="1283113" y="1378200"/>
                  <a:pt x="1273874" y="1376390"/>
                </a:cubicBezTo>
                <a:cubicBezTo>
                  <a:pt x="1269206" y="1375533"/>
                  <a:pt x="1264634" y="1374581"/>
                  <a:pt x="1259967" y="1374009"/>
                </a:cubicBezTo>
                <a:cubicBezTo>
                  <a:pt x="1255300" y="1373628"/>
                  <a:pt x="1250633" y="1373438"/>
                  <a:pt x="1245775" y="1373723"/>
                </a:cubicBezTo>
                <a:cubicBezTo>
                  <a:pt x="1241489" y="1371247"/>
                  <a:pt x="1242917" y="1364770"/>
                  <a:pt x="1237583" y="1363055"/>
                </a:cubicBezTo>
                <a:cubicBezTo>
                  <a:pt x="1226820" y="1370199"/>
                  <a:pt x="1223391" y="1353340"/>
                  <a:pt x="1213390" y="1352578"/>
                </a:cubicBezTo>
                <a:cubicBezTo>
                  <a:pt x="1207675" y="1352197"/>
                  <a:pt x="1200436" y="1361531"/>
                  <a:pt x="1195197" y="1360198"/>
                </a:cubicBezTo>
                <a:cubicBezTo>
                  <a:pt x="1189292" y="1358674"/>
                  <a:pt x="1187291" y="1346672"/>
                  <a:pt x="1182243" y="1345148"/>
                </a:cubicBezTo>
                <a:cubicBezTo>
                  <a:pt x="1179195" y="1344101"/>
                  <a:pt x="1172718" y="1346863"/>
                  <a:pt x="1170051" y="1346863"/>
                </a:cubicBezTo>
                <a:cubicBezTo>
                  <a:pt x="1170337" y="1346863"/>
                  <a:pt x="1172813" y="1342291"/>
                  <a:pt x="1173290" y="1342386"/>
                </a:cubicBezTo>
                <a:cubicBezTo>
                  <a:pt x="1167956" y="1340957"/>
                  <a:pt x="1163384" y="1347149"/>
                  <a:pt x="1158716" y="1346482"/>
                </a:cubicBezTo>
                <a:cubicBezTo>
                  <a:pt x="1157859" y="1346291"/>
                  <a:pt x="1159478" y="1339052"/>
                  <a:pt x="1159193" y="1338576"/>
                </a:cubicBezTo>
                <a:cubicBezTo>
                  <a:pt x="1154049" y="1332671"/>
                  <a:pt x="1142429" y="1343529"/>
                  <a:pt x="1135190" y="1342672"/>
                </a:cubicBezTo>
                <a:cubicBezTo>
                  <a:pt x="1132142" y="1334099"/>
                  <a:pt x="1144334" y="1333052"/>
                  <a:pt x="1136999" y="1329813"/>
                </a:cubicBezTo>
                <a:cubicBezTo>
                  <a:pt x="1134142" y="1338100"/>
                  <a:pt x="1127093" y="1334671"/>
                  <a:pt x="1122998" y="1339243"/>
                </a:cubicBezTo>
                <a:cubicBezTo>
                  <a:pt x="1121855" y="1324098"/>
                  <a:pt x="1102995" y="1334957"/>
                  <a:pt x="1108805" y="1322003"/>
                </a:cubicBezTo>
                <a:cubicBezTo>
                  <a:pt x="1105472" y="1322288"/>
                  <a:pt x="1101662" y="1322574"/>
                  <a:pt x="1097471" y="1322669"/>
                </a:cubicBezTo>
                <a:cubicBezTo>
                  <a:pt x="1093375" y="1322955"/>
                  <a:pt x="1089089" y="1323241"/>
                  <a:pt x="1084802" y="1323336"/>
                </a:cubicBezTo>
                <a:cubicBezTo>
                  <a:pt x="1076325" y="1323527"/>
                  <a:pt x="1068134" y="1323146"/>
                  <a:pt x="1062895" y="1321622"/>
                </a:cubicBezTo>
                <a:cubicBezTo>
                  <a:pt x="1064800" y="1322479"/>
                  <a:pt x="1063847" y="1326003"/>
                  <a:pt x="1062800" y="1329527"/>
                </a:cubicBezTo>
                <a:cubicBezTo>
                  <a:pt x="1050036" y="1326384"/>
                  <a:pt x="1045750" y="1325622"/>
                  <a:pt x="1037749" y="1329146"/>
                </a:cubicBezTo>
                <a:cubicBezTo>
                  <a:pt x="1038320" y="1326575"/>
                  <a:pt x="1039844" y="1326479"/>
                  <a:pt x="1040606" y="1324479"/>
                </a:cubicBezTo>
                <a:cubicBezTo>
                  <a:pt x="1020794" y="1321050"/>
                  <a:pt x="1004602" y="1320479"/>
                  <a:pt x="993458" y="1315240"/>
                </a:cubicBezTo>
                <a:cubicBezTo>
                  <a:pt x="991172" y="1318288"/>
                  <a:pt x="989267" y="1322384"/>
                  <a:pt x="986504" y="1324384"/>
                </a:cubicBezTo>
                <a:cubicBezTo>
                  <a:pt x="983647" y="1317050"/>
                  <a:pt x="981932" y="1319717"/>
                  <a:pt x="977741" y="1325432"/>
                </a:cubicBezTo>
                <a:cubicBezTo>
                  <a:pt x="975265" y="1320193"/>
                  <a:pt x="978503" y="1310287"/>
                  <a:pt x="972979" y="1314097"/>
                </a:cubicBezTo>
                <a:cubicBezTo>
                  <a:pt x="977360" y="1322288"/>
                  <a:pt x="964978" y="1321336"/>
                  <a:pt x="961263" y="1322384"/>
                </a:cubicBezTo>
                <a:cubicBezTo>
                  <a:pt x="962120" y="1317335"/>
                  <a:pt x="957358" y="1318383"/>
                  <a:pt x="959644" y="1311620"/>
                </a:cubicBezTo>
                <a:cubicBezTo>
                  <a:pt x="960120" y="1305715"/>
                  <a:pt x="964883" y="1309715"/>
                  <a:pt x="965930" y="1304953"/>
                </a:cubicBezTo>
                <a:cubicBezTo>
                  <a:pt x="954786" y="1303619"/>
                  <a:pt x="953643" y="1311239"/>
                  <a:pt x="950976" y="1323146"/>
                </a:cubicBezTo>
                <a:cubicBezTo>
                  <a:pt x="954119" y="1327813"/>
                  <a:pt x="960787" y="1329146"/>
                  <a:pt x="964406" y="1333433"/>
                </a:cubicBezTo>
                <a:cubicBezTo>
                  <a:pt x="970026" y="1319621"/>
                  <a:pt x="986219" y="1331528"/>
                  <a:pt x="988886" y="1337814"/>
                </a:cubicBezTo>
                <a:cubicBezTo>
                  <a:pt x="986695" y="1337433"/>
                  <a:pt x="986504" y="1342005"/>
                  <a:pt x="984599" y="1342291"/>
                </a:cubicBezTo>
                <a:cubicBezTo>
                  <a:pt x="984885" y="1339338"/>
                  <a:pt x="986314" y="1335242"/>
                  <a:pt x="984409" y="1334480"/>
                </a:cubicBezTo>
                <a:cubicBezTo>
                  <a:pt x="971931" y="1348387"/>
                  <a:pt x="963549" y="1337814"/>
                  <a:pt x="950786" y="1333623"/>
                </a:cubicBezTo>
                <a:cubicBezTo>
                  <a:pt x="952881" y="1344291"/>
                  <a:pt x="946404" y="1340862"/>
                  <a:pt x="944690" y="1350959"/>
                </a:cubicBezTo>
                <a:cubicBezTo>
                  <a:pt x="957263" y="1352864"/>
                  <a:pt x="970312" y="1354578"/>
                  <a:pt x="981647" y="1357531"/>
                </a:cubicBezTo>
                <a:cubicBezTo>
                  <a:pt x="977551" y="1351721"/>
                  <a:pt x="987838" y="1350863"/>
                  <a:pt x="990124" y="1348577"/>
                </a:cubicBezTo>
                <a:cubicBezTo>
                  <a:pt x="992505" y="1352864"/>
                  <a:pt x="1000220" y="1361627"/>
                  <a:pt x="1003173" y="1358674"/>
                </a:cubicBezTo>
                <a:cubicBezTo>
                  <a:pt x="1001363" y="1357912"/>
                  <a:pt x="1002221" y="1354388"/>
                  <a:pt x="1003078" y="1350863"/>
                </a:cubicBezTo>
                <a:cubicBezTo>
                  <a:pt x="1005364" y="1357150"/>
                  <a:pt x="1009078" y="1359245"/>
                  <a:pt x="1013460" y="1360960"/>
                </a:cubicBezTo>
                <a:cubicBezTo>
                  <a:pt x="1017937" y="1362674"/>
                  <a:pt x="1022890" y="1363532"/>
                  <a:pt x="1027271" y="1366389"/>
                </a:cubicBezTo>
                <a:cubicBezTo>
                  <a:pt x="1017175" y="1362579"/>
                  <a:pt x="1020604" y="1369818"/>
                  <a:pt x="1012317" y="1370866"/>
                </a:cubicBezTo>
                <a:cubicBezTo>
                  <a:pt x="1018794" y="1375914"/>
                  <a:pt x="1022128" y="1380105"/>
                  <a:pt x="1029462" y="1372199"/>
                </a:cubicBezTo>
                <a:cubicBezTo>
                  <a:pt x="1028891" y="1374676"/>
                  <a:pt x="1028319" y="1377248"/>
                  <a:pt x="1027748" y="1379724"/>
                </a:cubicBezTo>
                <a:cubicBezTo>
                  <a:pt x="1036415" y="1377343"/>
                  <a:pt x="1045940" y="1381629"/>
                  <a:pt x="1055846" y="1386011"/>
                </a:cubicBezTo>
                <a:cubicBezTo>
                  <a:pt x="1065848" y="1390487"/>
                  <a:pt x="1076135" y="1394488"/>
                  <a:pt x="1087469" y="1393631"/>
                </a:cubicBezTo>
                <a:cubicBezTo>
                  <a:pt x="1086898" y="1396679"/>
                  <a:pt x="1085279" y="1400679"/>
                  <a:pt x="1087184" y="1401536"/>
                </a:cubicBezTo>
                <a:cubicBezTo>
                  <a:pt x="1107472" y="1397250"/>
                  <a:pt x="1128522" y="1421063"/>
                  <a:pt x="1140238" y="1413443"/>
                </a:cubicBezTo>
                <a:cubicBezTo>
                  <a:pt x="1138142" y="1422872"/>
                  <a:pt x="1128713" y="1424111"/>
                  <a:pt x="1126236" y="1417634"/>
                </a:cubicBezTo>
                <a:cubicBezTo>
                  <a:pt x="1122331" y="1435064"/>
                  <a:pt x="1135856" y="1424492"/>
                  <a:pt x="1140619" y="1424206"/>
                </a:cubicBezTo>
                <a:cubicBezTo>
                  <a:pt x="1140333" y="1424206"/>
                  <a:pt x="1139476" y="1429064"/>
                  <a:pt x="1139095" y="1429159"/>
                </a:cubicBezTo>
                <a:cubicBezTo>
                  <a:pt x="1146524" y="1428206"/>
                  <a:pt x="1153001" y="1418110"/>
                  <a:pt x="1160621" y="1419443"/>
                </a:cubicBezTo>
                <a:cubicBezTo>
                  <a:pt x="1170432" y="1421063"/>
                  <a:pt x="1168908" y="1434683"/>
                  <a:pt x="1182338" y="1434588"/>
                </a:cubicBezTo>
                <a:cubicBezTo>
                  <a:pt x="1182529" y="1421920"/>
                  <a:pt x="1195292" y="1437922"/>
                  <a:pt x="1201960" y="1432778"/>
                </a:cubicBezTo>
                <a:cubicBezTo>
                  <a:pt x="1183767" y="1425539"/>
                  <a:pt x="1226725" y="1427921"/>
                  <a:pt x="1221010" y="1444208"/>
                </a:cubicBezTo>
                <a:cubicBezTo>
                  <a:pt x="1215581" y="1441637"/>
                  <a:pt x="1212628" y="1447542"/>
                  <a:pt x="1208151" y="1448209"/>
                </a:cubicBezTo>
                <a:cubicBezTo>
                  <a:pt x="1217962" y="1450209"/>
                  <a:pt x="1212247" y="1452305"/>
                  <a:pt x="1210818" y="1462592"/>
                </a:cubicBezTo>
                <a:cubicBezTo>
                  <a:pt x="1219295" y="1462306"/>
                  <a:pt x="1217867" y="1469354"/>
                  <a:pt x="1222820" y="1471736"/>
                </a:cubicBezTo>
                <a:cubicBezTo>
                  <a:pt x="1224725" y="1463735"/>
                  <a:pt x="1217581" y="1462401"/>
                  <a:pt x="1216819" y="1456400"/>
                </a:cubicBezTo>
                <a:cubicBezTo>
                  <a:pt x="1219105" y="1457258"/>
                  <a:pt x="1221010" y="1456400"/>
                  <a:pt x="1222820" y="1455543"/>
                </a:cubicBezTo>
                <a:cubicBezTo>
                  <a:pt x="1225772" y="1459829"/>
                  <a:pt x="1224058" y="1472688"/>
                  <a:pt x="1231487" y="1463830"/>
                </a:cubicBezTo>
                <a:cubicBezTo>
                  <a:pt x="1229868" y="1468021"/>
                  <a:pt x="1229201" y="1471545"/>
                  <a:pt x="1229773" y="1474117"/>
                </a:cubicBezTo>
                <a:cubicBezTo>
                  <a:pt x="1200150" y="1470593"/>
                  <a:pt x="1189101" y="1471736"/>
                  <a:pt x="1166717" y="1453829"/>
                </a:cubicBezTo>
                <a:cubicBezTo>
                  <a:pt x="1157859" y="1455067"/>
                  <a:pt x="1150715" y="1450495"/>
                  <a:pt x="1143191" y="1446494"/>
                </a:cubicBezTo>
                <a:cubicBezTo>
                  <a:pt x="1135761" y="1443065"/>
                  <a:pt x="1128046" y="1440303"/>
                  <a:pt x="1118235" y="1444780"/>
                </a:cubicBezTo>
                <a:cubicBezTo>
                  <a:pt x="1119473" y="1440113"/>
                  <a:pt x="1113282" y="1441637"/>
                  <a:pt x="1115473" y="1436017"/>
                </a:cubicBezTo>
                <a:cubicBezTo>
                  <a:pt x="1104043" y="1436779"/>
                  <a:pt x="1094708" y="1429254"/>
                  <a:pt x="1085279" y="1423158"/>
                </a:cubicBezTo>
                <a:cubicBezTo>
                  <a:pt x="1080611" y="1420110"/>
                  <a:pt x="1075849" y="1417443"/>
                  <a:pt x="1070991" y="1416395"/>
                </a:cubicBezTo>
                <a:cubicBezTo>
                  <a:pt x="1066229" y="1415633"/>
                  <a:pt x="1061276" y="1416586"/>
                  <a:pt x="1055942" y="1420301"/>
                </a:cubicBezTo>
                <a:cubicBezTo>
                  <a:pt x="1060418" y="1421729"/>
                  <a:pt x="1067657" y="1420586"/>
                  <a:pt x="1065943" y="1427730"/>
                </a:cubicBezTo>
                <a:cubicBezTo>
                  <a:pt x="1061085" y="1425920"/>
                  <a:pt x="1036225" y="1429635"/>
                  <a:pt x="1045845" y="1412776"/>
                </a:cubicBezTo>
                <a:cubicBezTo>
                  <a:pt x="1041559" y="1413443"/>
                  <a:pt x="1037558" y="1414681"/>
                  <a:pt x="1032320" y="1412395"/>
                </a:cubicBezTo>
                <a:cubicBezTo>
                  <a:pt x="1027367" y="1422396"/>
                  <a:pt x="1040606" y="1414681"/>
                  <a:pt x="1038606" y="1421729"/>
                </a:cubicBezTo>
                <a:cubicBezTo>
                  <a:pt x="1030986" y="1421253"/>
                  <a:pt x="1013746" y="1422396"/>
                  <a:pt x="1011269" y="1407632"/>
                </a:cubicBezTo>
                <a:cubicBezTo>
                  <a:pt x="1007555" y="1406870"/>
                  <a:pt x="1003935" y="1406013"/>
                  <a:pt x="1000506" y="1405442"/>
                </a:cubicBezTo>
                <a:cubicBezTo>
                  <a:pt x="997077" y="1404965"/>
                  <a:pt x="993839" y="1404584"/>
                  <a:pt x="990695" y="1404108"/>
                </a:cubicBezTo>
                <a:cubicBezTo>
                  <a:pt x="984314" y="1403251"/>
                  <a:pt x="978408" y="1402203"/>
                  <a:pt x="972788" y="1400870"/>
                </a:cubicBezTo>
                <a:cubicBezTo>
                  <a:pt x="961644" y="1398107"/>
                  <a:pt x="952119" y="1393631"/>
                  <a:pt x="944023" y="1384772"/>
                </a:cubicBezTo>
                <a:cubicBezTo>
                  <a:pt x="940880" y="1397726"/>
                  <a:pt x="941927" y="1378200"/>
                  <a:pt x="938689" y="1378772"/>
                </a:cubicBezTo>
                <a:cubicBezTo>
                  <a:pt x="934307" y="1381534"/>
                  <a:pt x="938022" y="1391345"/>
                  <a:pt x="935069" y="1391249"/>
                </a:cubicBezTo>
                <a:cubicBezTo>
                  <a:pt x="933545" y="1391059"/>
                  <a:pt x="932974" y="1393059"/>
                  <a:pt x="931640" y="1393440"/>
                </a:cubicBezTo>
                <a:cubicBezTo>
                  <a:pt x="925544" y="1394964"/>
                  <a:pt x="927259" y="1386582"/>
                  <a:pt x="923830" y="1384772"/>
                </a:cubicBezTo>
                <a:cubicBezTo>
                  <a:pt x="920877" y="1391630"/>
                  <a:pt x="913924" y="1388392"/>
                  <a:pt x="908114" y="1388011"/>
                </a:cubicBezTo>
                <a:cubicBezTo>
                  <a:pt x="909638" y="1368675"/>
                  <a:pt x="896969" y="1379438"/>
                  <a:pt x="891159" y="1378010"/>
                </a:cubicBezTo>
                <a:cubicBezTo>
                  <a:pt x="884968" y="1376295"/>
                  <a:pt x="878967" y="1375247"/>
                  <a:pt x="872490" y="1373533"/>
                </a:cubicBezTo>
                <a:cubicBezTo>
                  <a:pt x="866108" y="1371818"/>
                  <a:pt x="859536" y="1370104"/>
                  <a:pt x="853154" y="1368485"/>
                </a:cubicBezTo>
                <a:cubicBezTo>
                  <a:pt x="846773" y="1366865"/>
                  <a:pt x="840296" y="1365056"/>
                  <a:pt x="834676" y="1364103"/>
                </a:cubicBezTo>
                <a:cubicBezTo>
                  <a:pt x="829151" y="1363436"/>
                  <a:pt x="824008" y="1363055"/>
                  <a:pt x="819531" y="1363341"/>
                </a:cubicBezTo>
                <a:cubicBezTo>
                  <a:pt x="826294" y="1367056"/>
                  <a:pt x="830866" y="1367342"/>
                  <a:pt x="835057" y="1368199"/>
                </a:cubicBezTo>
                <a:cubicBezTo>
                  <a:pt x="839438" y="1369247"/>
                  <a:pt x="843725" y="1371056"/>
                  <a:pt x="849154" y="1377438"/>
                </a:cubicBezTo>
                <a:cubicBezTo>
                  <a:pt x="858012" y="1372961"/>
                  <a:pt x="867632" y="1374866"/>
                  <a:pt x="877253" y="1377724"/>
                </a:cubicBezTo>
                <a:lnTo>
                  <a:pt x="884492" y="1379915"/>
                </a:lnTo>
                <a:cubicBezTo>
                  <a:pt x="886968" y="1380772"/>
                  <a:pt x="889540" y="1381724"/>
                  <a:pt x="892016" y="1382582"/>
                </a:cubicBezTo>
                <a:cubicBezTo>
                  <a:pt x="897065" y="1384201"/>
                  <a:pt x="902018" y="1385344"/>
                  <a:pt x="906971" y="1385439"/>
                </a:cubicBezTo>
                <a:cubicBezTo>
                  <a:pt x="905923" y="1391726"/>
                  <a:pt x="908209" y="1393631"/>
                  <a:pt x="908209" y="1398584"/>
                </a:cubicBezTo>
                <a:cubicBezTo>
                  <a:pt x="905923" y="1402203"/>
                  <a:pt x="902113" y="1401822"/>
                  <a:pt x="899827" y="1405346"/>
                </a:cubicBezTo>
                <a:cubicBezTo>
                  <a:pt x="904685" y="1411538"/>
                  <a:pt x="922782" y="1397822"/>
                  <a:pt x="929926" y="1414205"/>
                </a:cubicBezTo>
                <a:cubicBezTo>
                  <a:pt x="932212" y="1406013"/>
                  <a:pt x="936022" y="1410966"/>
                  <a:pt x="939260" y="1412871"/>
                </a:cubicBezTo>
                <a:cubicBezTo>
                  <a:pt x="947166" y="1396488"/>
                  <a:pt x="970502" y="1401727"/>
                  <a:pt x="978694" y="1406870"/>
                </a:cubicBezTo>
                <a:cubicBezTo>
                  <a:pt x="977360" y="1411538"/>
                  <a:pt x="964501" y="1404775"/>
                  <a:pt x="968407" y="1410299"/>
                </a:cubicBezTo>
                <a:cubicBezTo>
                  <a:pt x="972979" y="1411157"/>
                  <a:pt x="977932" y="1411728"/>
                  <a:pt x="976217" y="1419539"/>
                </a:cubicBezTo>
                <a:cubicBezTo>
                  <a:pt x="973265" y="1420491"/>
                  <a:pt x="967740" y="1414871"/>
                  <a:pt x="966502" y="1420491"/>
                </a:cubicBezTo>
                <a:cubicBezTo>
                  <a:pt x="970693" y="1425063"/>
                  <a:pt x="981647" y="1422110"/>
                  <a:pt x="975741" y="1437731"/>
                </a:cubicBezTo>
                <a:cubicBezTo>
                  <a:pt x="981742" y="1440684"/>
                  <a:pt x="975646" y="1427730"/>
                  <a:pt x="982409" y="1428397"/>
                </a:cubicBezTo>
                <a:cubicBezTo>
                  <a:pt x="982313" y="1430397"/>
                  <a:pt x="983075" y="1431540"/>
                  <a:pt x="984980" y="1431445"/>
                </a:cubicBezTo>
                <a:cubicBezTo>
                  <a:pt x="984504" y="1443351"/>
                  <a:pt x="979646" y="1443161"/>
                  <a:pt x="976789" y="1448304"/>
                </a:cubicBezTo>
                <a:cubicBezTo>
                  <a:pt x="982123" y="1456210"/>
                  <a:pt x="984695" y="1445828"/>
                  <a:pt x="985933" y="1442018"/>
                </a:cubicBezTo>
                <a:cubicBezTo>
                  <a:pt x="989171" y="1449542"/>
                  <a:pt x="979932" y="1450876"/>
                  <a:pt x="982790" y="1457067"/>
                </a:cubicBezTo>
                <a:cubicBezTo>
                  <a:pt x="988219" y="1462020"/>
                  <a:pt x="995077" y="1465163"/>
                  <a:pt x="998506" y="1465544"/>
                </a:cubicBezTo>
                <a:cubicBezTo>
                  <a:pt x="996887" y="1464592"/>
                  <a:pt x="996696" y="1462211"/>
                  <a:pt x="996506" y="1459829"/>
                </a:cubicBezTo>
                <a:cubicBezTo>
                  <a:pt x="998982" y="1461925"/>
                  <a:pt x="1004602" y="1453924"/>
                  <a:pt x="1004316" y="1461639"/>
                </a:cubicBezTo>
                <a:cubicBezTo>
                  <a:pt x="1002411" y="1461544"/>
                  <a:pt x="999935" y="1460210"/>
                  <a:pt x="999077" y="1463068"/>
                </a:cubicBezTo>
                <a:cubicBezTo>
                  <a:pt x="1006221" y="1471926"/>
                  <a:pt x="1021747" y="1469069"/>
                  <a:pt x="1024128" y="1481927"/>
                </a:cubicBezTo>
                <a:cubicBezTo>
                  <a:pt x="1028700" y="1479451"/>
                  <a:pt x="1023176" y="1473736"/>
                  <a:pt x="1028128" y="1472307"/>
                </a:cubicBezTo>
                <a:cubicBezTo>
                  <a:pt x="1037939" y="1470783"/>
                  <a:pt x="1034034" y="1482785"/>
                  <a:pt x="1039654" y="1485356"/>
                </a:cubicBezTo>
                <a:cubicBezTo>
                  <a:pt x="1041464" y="1481927"/>
                  <a:pt x="1041083" y="1472117"/>
                  <a:pt x="1044416" y="1473260"/>
                </a:cubicBezTo>
                <a:cubicBezTo>
                  <a:pt x="1046988" y="1474403"/>
                  <a:pt x="1051084" y="1474212"/>
                  <a:pt x="1053941" y="1475165"/>
                </a:cubicBezTo>
                <a:cubicBezTo>
                  <a:pt x="1056894" y="1476117"/>
                  <a:pt x="1058704" y="1478403"/>
                  <a:pt x="1056608" y="1484023"/>
                </a:cubicBezTo>
                <a:cubicBezTo>
                  <a:pt x="1054322" y="1485166"/>
                  <a:pt x="1044035" y="1483451"/>
                  <a:pt x="1047369" y="1487071"/>
                </a:cubicBezTo>
                <a:cubicBezTo>
                  <a:pt x="1057370" y="1484213"/>
                  <a:pt x="1062323" y="1491833"/>
                  <a:pt x="1069181" y="1482213"/>
                </a:cubicBezTo>
                <a:cubicBezTo>
                  <a:pt x="1074801" y="1486976"/>
                  <a:pt x="1064324" y="1495262"/>
                  <a:pt x="1069943" y="1498406"/>
                </a:cubicBezTo>
                <a:cubicBezTo>
                  <a:pt x="1072610" y="1497548"/>
                  <a:pt x="1072801" y="1488976"/>
                  <a:pt x="1075849" y="1489357"/>
                </a:cubicBezTo>
                <a:cubicBezTo>
                  <a:pt x="1076801" y="1494500"/>
                  <a:pt x="1090613" y="1509550"/>
                  <a:pt x="1085660" y="1497358"/>
                </a:cubicBezTo>
                <a:cubicBezTo>
                  <a:pt x="1091756" y="1501454"/>
                  <a:pt x="1093184" y="1501454"/>
                  <a:pt x="1102614" y="1504597"/>
                </a:cubicBezTo>
                <a:cubicBezTo>
                  <a:pt x="1103948" y="1500977"/>
                  <a:pt x="1104710" y="1495358"/>
                  <a:pt x="1107186" y="1495167"/>
                </a:cubicBezTo>
                <a:cubicBezTo>
                  <a:pt x="1113282" y="1499263"/>
                  <a:pt x="1119473" y="1501930"/>
                  <a:pt x="1125760" y="1504025"/>
                </a:cubicBezTo>
                <a:cubicBezTo>
                  <a:pt x="1132142" y="1506502"/>
                  <a:pt x="1138619" y="1508216"/>
                  <a:pt x="1144905" y="1509836"/>
                </a:cubicBezTo>
                <a:cubicBezTo>
                  <a:pt x="1157669" y="1513074"/>
                  <a:pt x="1170051" y="1515932"/>
                  <a:pt x="1181100" y="1523266"/>
                </a:cubicBezTo>
                <a:cubicBezTo>
                  <a:pt x="1183196" y="1519265"/>
                  <a:pt x="1180814" y="1516217"/>
                  <a:pt x="1183577" y="1515932"/>
                </a:cubicBezTo>
                <a:cubicBezTo>
                  <a:pt x="1191578" y="1522694"/>
                  <a:pt x="1197959" y="1528505"/>
                  <a:pt x="1207675" y="1520789"/>
                </a:cubicBezTo>
                <a:cubicBezTo>
                  <a:pt x="1206532" y="1524123"/>
                  <a:pt x="1205008" y="1525838"/>
                  <a:pt x="1203389" y="1527552"/>
                </a:cubicBezTo>
                <a:cubicBezTo>
                  <a:pt x="1211866" y="1525552"/>
                  <a:pt x="1218819" y="1534315"/>
                  <a:pt x="1223486" y="1540316"/>
                </a:cubicBezTo>
                <a:cubicBezTo>
                  <a:pt x="1215390" y="1548221"/>
                  <a:pt x="1209675" y="1536791"/>
                  <a:pt x="1202246" y="1551746"/>
                </a:cubicBezTo>
                <a:cubicBezTo>
                  <a:pt x="1214247" y="1554603"/>
                  <a:pt x="1226725" y="1536506"/>
                  <a:pt x="1238631" y="1545935"/>
                </a:cubicBezTo>
                <a:cubicBezTo>
                  <a:pt x="1243013" y="1541268"/>
                  <a:pt x="1237679" y="1535267"/>
                  <a:pt x="1242251" y="1536315"/>
                </a:cubicBezTo>
                <a:cubicBezTo>
                  <a:pt x="1246251" y="1541268"/>
                  <a:pt x="1248156" y="1540601"/>
                  <a:pt x="1253300" y="1537649"/>
                </a:cubicBezTo>
                <a:cubicBezTo>
                  <a:pt x="1250061" y="1545840"/>
                  <a:pt x="1254824" y="1548412"/>
                  <a:pt x="1257205" y="1552793"/>
                </a:cubicBezTo>
                <a:cubicBezTo>
                  <a:pt x="1265682" y="1550793"/>
                  <a:pt x="1271588" y="1554984"/>
                  <a:pt x="1277588" y="1558413"/>
                </a:cubicBezTo>
                <a:cubicBezTo>
                  <a:pt x="1283589" y="1561937"/>
                  <a:pt x="1289780" y="1564414"/>
                  <a:pt x="1299020" y="1559937"/>
                </a:cubicBezTo>
                <a:cubicBezTo>
                  <a:pt x="1323594" y="1577749"/>
                  <a:pt x="1364266" y="1591751"/>
                  <a:pt x="1390364" y="1591655"/>
                </a:cubicBezTo>
                <a:cubicBezTo>
                  <a:pt x="1389317" y="1598132"/>
                  <a:pt x="1398937" y="1598609"/>
                  <a:pt x="1393793" y="1607372"/>
                </a:cubicBezTo>
                <a:cubicBezTo>
                  <a:pt x="1407509" y="1603276"/>
                  <a:pt x="1406462" y="1620230"/>
                  <a:pt x="1418368" y="1612896"/>
                </a:cubicBezTo>
                <a:cubicBezTo>
                  <a:pt x="1416368" y="1611658"/>
                  <a:pt x="1414558" y="1610324"/>
                  <a:pt x="1417034" y="1606610"/>
                </a:cubicBezTo>
                <a:cubicBezTo>
                  <a:pt x="1422083" y="1606514"/>
                  <a:pt x="1422273" y="1607181"/>
                  <a:pt x="1430274" y="1609753"/>
                </a:cubicBezTo>
                <a:cubicBezTo>
                  <a:pt x="1428750" y="1613468"/>
                  <a:pt x="1426369" y="1617754"/>
                  <a:pt x="1430560" y="1618325"/>
                </a:cubicBezTo>
                <a:cubicBezTo>
                  <a:pt x="1443133" y="1605752"/>
                  <a:pt x="1450086" y="1626993"/>
                  <a:pt x="1457135" y="1633089"/>
                </a:cubicBezTo>
                <a:cubicBezTo>
                  <a:pt x="1459802" y="1628708"/>
                  <a:pt x="1456944" y="1627374"/>
                  <a:pt x="1456944" y="1624517"/>
                </a:cubicBezTo>
                <a:cubicBezTo>
                  <a:pt x="1464278" y="1626326"/>
                  <a:pt x="1477613" y="1630422"/>
                  <a:pt x="1473327" y="1643186"/>
                </a:cubicBezTo>
                <a:cubicBezTo>
                  <a:pt x="1467707" y="1643662"/>
                  <a:pt x="1471994" y="1630517"/>
                  <a:pt x="1465802" y="1636994"/>
                </a:cubicBezTo>
                <a:cubicBezTo>
                  <a:pt x="1467898" y="1638709"/>
                  <a:pt x="1465326" y="1642995"/>
                  <a:pt x="1465993" y="1645472"/>
                </a:cubicBezTo>
                <a:cubicBezTo>
                  <a:pt x="1472279" y="1644233"/>
                  <a:pt x="1478566" y="1644329"/>
                  <a:pt x="1484471" y="1645281"/>
                </a:cubicBezTo>
                <a:cubicBezTo>
                  <a:pt x="1490472" y="1646519"/>
                  <a:pt x="1496187" y="1648520"/>
                  <a:pt x="1501521" y="1650996"/>
                </a:cubicBezTo>
                <a:cubicBezTo>
                  <a:pt x="1512094" y="1655854"/>
                  <a:pt x="1520952" y="1662140"/>
                  <a:pt x="1526667" y="1666141"/>
                </a:cubicBezTo>
                <a:cubicBezTo>
                  <a:pt x="1530858" y="1669094"/>
                  <a:pt x="1536954" y="1662331"/>
                  <a:pt x="1538859" y="1663474"/>
                </a:cubicBezTo>
                <a:cubicBezTo>
                  <a:pt x="1544098" y="1666712"/>
                  <a:pt x="1543145" y="1679000"/>
                  <a:pt x="1554575" y="1679762"/>
                </a:cubicBezTo>
                <a:cubicBezTo>
                  <a:pt x="1552480" y="1679571"/>
                  <a:pt x="1556956" y="1681190"/>
                  <a:pt x="1561529" y="1683191"/>
                </a:cubicBezTo>
                <a:cubicBezTo>
                  <a:pt x="1563243" y="1683953"/>
                  <a:pt x="1584103" y="1688144"/>
                  <a:pt x="1583627" y="1699669"/>
                </a:cubicBezTo>
                <a:cubicBezTo>
                  <a:pt x="1581341" y="1705765"/>
                  <a:pt x="1568387" y="1696240"/>
                  <a:pt x="1571339" y="1702241"/>
                </a:cubicBezTo>
                <a:cubicBezTo>
                  <a:pt x="1578007" y="1704527"/>
                  <a:pt x="1581531" y="1702907"/>
                  <a:pt x="1585246" y="1709099"/>
                </a:cubicBezTo>
                <a:cubicBezTo>
                  <a:pt x="1589342" y="1696240"/>
                  <a:pt x="1601343" y="1705289"/>
                  <a:pt x="1602486" y="1712051"/>
                </a:cubicBezTo>
                <a:cubicBezTo>
                  <a:pt x="1598200" y="1712051"/>
                  <a:pt x="1593533" y="1710908"/>
                  <a:pt x="1589151" y="1710527"/>
                </a:cubicBezTo>
                <a:cubicBezTo>
                  <a:pt x="1588008" y="1710432"/>
                  <a:pt x="1586960" y="1710432"/>
                  <a:pt x="1585913" y="1710432"/>
                </a:cubicBezTo>
                <a:cubicBezTo>
                  <a:pt x="1584960" y="1710527"/>
                  <a:pt x="1584103" y="1710718"/>
                  <a:pt x="1583246" y="1711004"/>
                </a:cubicBezTo>
                <a:cubicBezTo>
                  <a:pt x="1581531" y="1711575"/>
                  <a:pt x="1579817" y="1712623"/>
                  <a:pt x="1578197" y="1714242"/>
                </a:cubicBezTo>
                <a:cubicBezTo>
                  <a:pt x="1579817" y="1714433"/>
                  <a:pt x="1581626" y="1714623"/>
                  <a:pt x="1583436" y="1714814"/>
                </a:cubicBezTo>
                <a:cubicBezTo>
                  <a:pt x="1585722" y="1715290"/>
                  <a:pt x="1588103" y="1715766"/>
                  <a:pt x="1590485" y="1716147"/>
                </a:cubicBezTo>
                <a:cubicBezTo>
                  <a:pt x="1595247" y="1717195"/>
                  <a:pt x="1600105" y="1718433"/>
                  <a:pt x="1604105" y="1720243"/>
                </a:cubicBezTo>
                <a:cubicBezTo>
                  <a:pt x="1612011" y="1723767"/>
                  <a:pt x="1616488" y="1729387"/>
                  <a:pt x="1610392" y="1739198"/>
                </a:cubicBezTo>
                <a:cubicBezTo>
                  <a:pt x="1611630" y="1736912"/>
                  <a:pt x="1615631" y="1738245"/>
                  <a:pt x="1614678" y="1741388"/>
                </a:cubicBezTo>
                <a:cubicBezTo>
                  <a:pt x="1602962" y="1742531"/>
                  <a:pt x="1603915" y="1749294"/>
                  <a:pt x="1593437" y="1750818"/>
                </a:cubicBezTo>
                <a:cubicBezTo>
                  <a:pt x="1631537" y="1745294"/>
                  <a:pt x="1637633" y="1789204"/>
                  <a:pt x="1677448" y="1773297"/>
                </a:cubicBezTo>
                <a:cubicBezTo>
                  <a:pt x="1675733" y="1777869"/>
                  <a:pt x="1672495" y="1777107"/>
                  <a:pt x="1670685" y="1781393"/>
                </a:cubicBezTo>
                <a:cubicBezTo>
                  <a:pt x="1677257" y="1785013"/>
                  <a:pt x="1680496" y="1777298"/>
                  <a:pt x="1688211" y="1784537"/>
                </a:cubicBezTo>
                <a:cubicBezTo>
                  <a:pt x="1685544" y="1788632"/>
                  <a:pt x="1688116" y="1790823"/>
                  <a:pt x="1685735" y="1794824"/>
                </a:cubicBezTo>
                <a:cubicBezTo>
                  <a:pt x="1691831" y="1796824"/>
                  <a:pt x="1698403" y="1799586"/>
                  <a:pt x="1703356" y="1797872"/>
                </a:cubicBezTo>
                <a:cubicBezTo>
                  <a:pt x="1693069" y="1794062"/>
                  <a:pt x="1691354" y="1787204"/>
                  <a:pt x="1693831" y="1778726"/>
                </a:cubicBezTo>
                <a:cubicBezTo>
                  <a:pt x="1706594" y="1789490"/>
                  <a:pt x="1719072" y="1782441"/>
                  <a:pt x="1726597" y="1800634"/>
                </a:cubicBezTo>
                <a:cubicBezTo>
                  <a:pt x="1718977" y="1794062"/>
                  <a:pt x="1716596" y="1804253"/>
                  <a:pt x="1708880" y="1797681"/>
                </a:cubicBezTo>
                <a:cubicBezTo>
                  <a:pt x="1708309" y="1804158"/>
                  <a:pt x="1702308" y="1812635"/>
                  <a:pt x="1710785" y="1815779"/>
                </a:cubicBezTo>
                <a:cubicBezTo>
                  <a:pt x="1712881" y="1812540"/>
                  <a:pt x="1714214" y="1806920"/>
                  <a:pt x="1717548" y="1807682"/>
                </a:cubicBezTo>
                <a:cubicBezTo>
                  <a:pt x="1710881" y="1817398"/>
                  <a:pt x="1738122" y="1834733"/>
                  <a:pt x="1750314" y="1841020"/>
                </a:cubicBezTo>
                <a:cubicBezTo>
                  <a:pt x="1756886" y="1833495"/>
                  <a:pt x="1748028" y="1831781"/>
                  <a:pt x="1752695" y="1825018"/>
                </a:cubicBezTo>
                <a:cubicBezTo>
                  <a:pt x="1754029" y="1828923"/>
                  <a:pt x="1759172" y="1831400"/>
                  <a:pt x="1764792" y="1833781"/>
                </a:cubicBezTo>
                <a:cubicBezTo>
                  <a:pt x="1757458" y="1837210"/>
                  <a:pt x="1759268" y="1837115"/>
                  <a:pt x="1755839" y="1846544"/>
                </a:cubicBezTo>
                <a:cubicBezTo>
                  <a:pt x="1761935" y="1852069"/>
                  <a:pt x="1762601" y="1840448"/>
                  <a:pt x="1768031" y="1843973"/>
                </a:cubicBezTo>
                <a:cubicBezTo>
                  <a:pt x="1763459" y="1852640"/>
                  <a:pt x="1777270" y="1854450"/>
                  <a:pt x="1775651" y="1861975"/>
                </a:cubicBezTo>
                <a:cubicBezTo>
                  <a:pt x="1789081" y="1858927"/>
                  <a:pt x="1788795" y="1866737"/>
                  <a:pt x="1784509" y="1871976"/>
                </a:cubicBezTo>
                <a:cubicBezTo>
                  <a:pt x="1795939" y="1869785"/>
                  <a:pt x="1798225" y="1873595"/>
                  <a:pt x="1807845" y="1868928"/>
                </a:cubicBezTo>
                <a:cubicBezTo>
                  <a:pt x="1809369" y="1875310"/>
                  <a:pt x="1806226" y="1871786"/>
                  <a:pt x="1803368" y="1878167"/>
                </a:cubicBezTo>
                <a:cubicBezTo>
                  <a:pt x="1814131" y="1880263"/>
                  <a:pt x="1812608" y="1880930"/>
                  <a:pt x="1817942" y="1887883"/>
                </a:cubicBezTo>
                <a:cubicBezTo>
                  <a:pt x="1822609" y="1886930"/>
                  <a:pt x="1826609" y="1883787"/>
                  <a:pt x="1831372" y="1882835"/>
                </a:cubicBezTo>
                <a:cubicBezTo>
                  <a:pt x="1833086" y="1889407"/>
                  <a:pt x="1839754" y="1888740"/>
                  <a:pt x="1830324" y="1890836"/>
                </a:cubicBezTo>
                <a:cubicBezTo>
                  <a:pt x="1852803" y="1907219"/>
                  <a:pt x="1873568" y="1884644"/>
                  <a:pt x="1882807" y="1895693"/>
                </a:cubicBezTo>
                <a:cubicBezTo>
                  <a:pt x="1892332" y="1879215"/>
                  <a:pt x="1899380" y="1890740"/>
                  <a:pt x="1905095" y="1900551"/>
                </a:cubicBezTo>
                <a:cubicBezTo>
                  <a:pt x="1910620" y="1896646"/>
                  <a:pt x="1903381" y="1889026"/>
                  <a:pt x="1909477" y="1891217"/>
                </a:cubicBezTo>
                <a:cubicBezTo>
                  <a:pt x="1913287" y="1899313"/>
                  <a:pt x="1918621" y="1901027"/>
                  <a:pt x="1928622" y="1902932"/>
                </a:cubicBezTo>
                <a:cubicBezTo>
                  <a:pt x="1927098" y="1911219"/>
                  <a:pt x="1921669" y="1908552"/>
                  <a:pt x="1918716" y="1912553"/>
                </a:cubicBezTo>
                <a:cubicBezTo>
                  <a:pt x="1925574" y="1910933"/>
                  <a:pt x="1930813" y="1918649"/>
                  <a:pt x="1933385" y="1916363"/>
                </a:cubicBezTo>
                <a:cubicBezTo>
                  <a:pt x="1930718" y="1913600"/>
                  <a:pt x="1929479" y="1910171"/>
                  <a:pt x="1929765" y="1906266"/>
                </a:cubicBezTo>
                <a:cubicBezTo>
                  <a:pt x="1935099" y="1908743"/>
                  <a:pt x="1938338" y="1905314"/>
                  <a:pt x="1944434" y="1910076"/>
                </a:cubicBezTo>
                <a:cubicBezTo>
                  <a:pt x="1943386" y="1912457"/>
                  <a:pt x="1942243" y="1914743"/>
                  <a:pt x="1941195" y="1917125"/>
                </a:cubicBezTo>
                <a:cubicBezTo>
                  <a:pt x="1966246" y="1913029"/>
                  <a:pt x="1987772" y="1936841"/>
                  <a:pt x="2001012" y="1930079"/>
                </a:cubicBezTo>
                <a:cubicBezTo>
                  <a:pt x="2009204" y="1931317"/>
                  <a:pt x="2003012" y="1938270"/>
                  <a:pt x="2006918" y="1941223"/>
                </a:cubicBezTo>
                <a:cubicBezTo>
                  <a:pt x="2008442" y="1937984"/>
                  <a:pt x="2008156" y="1935603"/>
                  <a:pt x="2007775" y="1933127"/>
                </a:cubicBezTo>
                <a:cubicBezTo>
                  <a:pt x="2015776" y="1930269"/>
                  <a:pt x="2034445" y="1960368"/>
                  <a:pt x="2025968" y="1941318"/>
                </a:cubicBezTo>
                <a:cubicBezTo>
                  <a:pt x="2036255" y="1947128"/>
                  <a:pt x="2035588" y="1957701"/>
                  <a:pt x="2044541" y="1955129"/>
                </a:cubicBezTo>
                <a:cubicBezTo>
                  <a:pt x="2039493" y="1952081"/>
                  <a:pt x="2041970" y="1946462"/>
                  <a:pt x="2047685" y="1948081"/>
                </a:cubicBezTo>
                <a:cubicBezTo>
                  <a:pt x="2042827" y="1950081"/>
                  <a:pt x="2042636" y="1954748"/>
                  <a:pt x="2049209" y="1957130"/>
                </a:cubicBezTo>
                <a:cubicBezTo>
                  <a:pt x="2053209" y="1954082"/>
                  <a:pt x="2058734" y="1955129"/>
                  <a:pt x="2063877" y="1955034"/>
                </a:cubicBezTo>
                <a:cubicBezTo>
                  <a:pt x="2054828" y="1958749"/>
                  <a:pt x="2072640" y="1963892"/>
                  <a:pt x="2076736" y="1963321"/>
                </a:cubicBezTo>
                <a:cubicBezTo>
                  <a:pt x="2075117" y="1962083"/>
                  <a:pt x="2072259" y="1961321"/>
                  <a:pt x="2073116" y="1958939"/>
                </a:cubicBezTo>
                <a:cubicBezTo>
                  <a:pt x="2078165" y="1959987"/>
                  <a:pt x="2092738" y="1960463"/>
                  <a:pt x="2093881" y="1967893"/>
                </a:cubicBezTo>
                <a:cubicBezTo>
                  <a:pt x="2091023" y="1970560"/>
                  <a:pt x="2084832" y="1964369"/>
                  <a:pt x="2082641" y="1968655"/>
                </a:cubicBezTo>
                <a:cubicBezTo>
                  <a:pt x="2088642" y="1976180"/>
                  <a:pt x="2094262" y="1969893"/>
                  <a:pt x="2103120" y="1971893"/>
                </a:cubicBezTo>
                <a:cubicBezTo>
                  <a:pt x="2100644" y="1987514"/>
                  <a:pt x="2130647" y="1971227"/>
                  <a:pt x="2125504" y="1989896"/>
                </a:cubicBezTo>
                <a:cubicBezTo>
                  <a:pt x="2110931" y="1972846"/>
                  <a:pt x="2085785" y="1997897"/>
                  <a:pt x="2082832" y="1974370"/>
                </a:cubicBezTo>
                <a:cubicBezTo>
                  <a:pt x="2076641" y="1987514"/>
                  <a:pt x="2072354" y="1976180"/>
                  <a:pt x="2060258" y="1975799"/>
                </a:cubicBezTo>
                <a:cubicBezTo>
                  <a:pt x="2059686" y="1984371"/>
                  <a:pt x="2054162" y="1979990"/>
                  <a:pt x="2051495" y="1983228"/>
                </a:cubicBezTo>
                <a:cubicBezTo>
                  <a:pt x="2061401" y="1989705"/>
                  <a:pt x="2059210" y="1983514"/>
                  <a:pt x="2062829" y="1982561"/>
                </a:cubicBezTo>
                <a:cubicBezTo>
                  <a:pt x="2063877" y="1985990"/>
                  <a:pt x="2071021" y="1986943"/>
                  <a:pt x="2066735" y="1992658"/>
                </a:cubicBezTo>
                <a:cubicBezTo>
                  <a:pt x="2063877" y="1991801"/>
                  <a:pt x="2060353" y="1989419"/>
                  <a:pt x="2058734" y="1991991"/>
                </a:cubicBezTo>
                <a:cubicBezTo>
                  <a:pt x="2069116" y="1994277"/>
                  <a:pt x="2072735" y="1999230"/>
                  <a:pt x="2071973" y="2006088"/>
                </a:cubicBezTo>
                <a:cubicBezTo>
                  <a:pt x="2086547" y="2005898"/>
                  <a:pt x="2092166" y="2016280"/>
                  <a:pt x="2119503" y="2023805"/>
                </a:cubicBezTo>
                <a:cubicBezTo>
                  <a:pt x="2125599" y="2021519"/>
                  <a:pt x="2119408" y="2015137"/>
                  <a:pt x="2128171" y="2016375"/>
                </a:cubicBezTo>
                <a:cubicBezTo>
                  <a:pt x="2154365" y="2039902"/>
                  <a:pt x="2191226" y="2030472"/>
                  <a:pt x="2212848" y="2045522"/>
                </a:cubicBezTo>
                <a:cubicBezTo>
                  <a:pt x="2220563" y="2040283"/>
                  <a:pt x="2214086" y="2029996"/>
                  <a:pt x="2225707" y="2034092"/>
                </a:cubicBezTo>
                <a:cubicBezTo>
                  <a:pt x="2230184" y="2039807"/>
                  <a:pt x="2226564" y="2043998"/>
                  <a:pt x="2222278" y="2049427"/>
                </a:cubicBezTo>
                <a:cubicBezTo>
                  <a:pt x="2247614" y="2048855"/>
                  <a:pt x="2256473" y="2068667"/>
                  <a:pt x="2281333" y="2075335"/>
                </a:cubicBezTo>
                <a:cubicBezTo>
                  <a:pt x="2299240" y="2058761"/>
                  <a:pt x="2324576" y="2091527"/>
                  <a:pt x="2345627" y="2080764"/>
                </a:cubicBezTo>
                <a:cubicBezTo>
                  <a:pt x="2333054" y="2079907"/>
                  <a:pt x="2318766" y="2074382"/>
                  <a:pt x="2316099" y="2063905"/>
                </a:cubicBezTo>
                <a:cubicBezTo>
                  <a:pt x="2328482" y="2058666"/>
                  <a:pt x="2357628" y="2066762"/>
                  <a:pt x="2348103" y="2081621"/>
                </a:cubicBezTo>
                <a:cubicBezTo>
                  <a:pt x="2364772" y="2077907"/>
                  <a:pt x="2369344" y="2100672"/>
                  <a:pt x="2379345" y="2087527"/>
                </a:cubicBezTo>
                <a:cubicBezTo>
                  <a:pt x="2376488" y="2103815"/>
                  <a:pt x="2404682" y="2113435"/>
                  <a:pt x="2422493" y="2114197"/>
                </a:cubicBezTo>
                <a:cubicBezTo>
                  <a:pt x="2419826" y="2114102"/>
                  <a:pt x="2425160" y="2118293"/>
                  <a:pt x="2431447" y="2120198"/>
                </a:cubicBezTo>
                <a:cubicBezTo>
                  <a:pt x="2465070" y="2129913"/>
                  <a:pt x="2505075" y="2147344"/>
                  <a:pt x="2540127" y="2146201"/>
                </a:cubicBezTo>
                <a:cubicBezTo>
                  <a:pt x="2539175" y="2150106"/>
                  <a:pt x="2536984" y="2154583"/>
                  <a:pt x="2542889" y="2155155"/>
                </a:cubicBezTo>
                <a:cubicBezTo>
                  <a:pt x="2545175" y="2148963"/>
                  <a:pt x="2547461" y="2142677"/>
                  <a:pt x="2554510" y="2145344"/>
                </a:cubicBezTo>
                <a:cubicBezTo>
                  <a:pt x="2554415" y="2151249"/>
                  <a:pt x="2544699" y="2150868"/>
                  <a:pt x="2554700" y="2153535"/>
                </a:cubicBezTo>
                <a:cubicBezTo>
                  <a:pt x="2558510" y="2150201"/>
                  <a:pt x="2565083" y="2148868"/>
                  <a:pt x="2568321" y="2155059"/>
                </a:cubicBezTo>
                <a:cubicBezTo>
                  <a:pt x="2575084" y="2153345"/>
                  <a:pt x="2566987" y="2148106"/>
                  <a:pt x="2573179" y="2148487"/>
                </a:cubicBezTo>
                <a:cubicBezTo>
                  <a:pt x="2577846" y="2150297"/>
                  <a:pt x="2581275" y="2152773"/>
                  <a:pt x="2581847" y="2156583"/>
                </a:cubicBezTo>
                <a:cubicBezTo>
                  <a:pt x="2580418" y="2160393"/>
                  <a:pt x="2574703" y="2156488"/>
                  <a:pt x="2574417" y="2162298"/>
                </a:cubicBezTo>
                <a:cubicBezTo>
                  <a:pt x="2585466" y="2159917"/>
                  <a:pt x="2587085" y="2162775"/>
                  <a:pt x="2599849" y="2162108"/>
                </a:cubicBezTo>
                <a:cubicBezTo>
                  <a:pt x="2602897" y="2153821"/>
                  <a:pt x="2591086" y="2159631"/>
                  <a:pt x="2592610" y="2149059"/>
                </a:cubicBezTo>
                <a:cubicBezTo>
                  <a:pt x="2608802" y="2145630"/>
                  <a:pt x="2624804" y="2144867"/>
                  <a:pt x="2640711" y="2145820"/>
                </a:cubicBezTo>
                <a:cubicBezTo>
                  <a:pt x="2656808" y="2146582"/>
                  <a:pt x="2673001" y="2149059"/>
                  <a:pt x="2689003" y="2152297"/>
                </a:cubicBezTo>
                <a:cubicBezTo>
                  <a:pt x="2704910" y="2155631"/>
                  <a:pt x="2720721" y="2159726"/>
                  <a:pt x="2736342" y="2163727"/>
                </a:cubicBezTo>
                <a:cubicBezTo>
                  <a:pt x="2752154" y="2167537"/>
                  <a:pt x="2767965" y="2171156"/>
                  <a:pt x="2783300" y="2173823"/>
                </a:cubicBezTo>
                <a:cubicBezTo>
                  <a:pt x="2784634" y="2180967"/>
                  <a:pt x="2765774" y="2173633"/>
                  <a:pt x="2773394" y="2179253"/>
                </a:cubicBezTo>
                <a:cubicBezTo>
                  <a:pt x="2800922" y="2179157"/>
                  <a:pt x="2808351" y="2172871"/>
                  <a:pt x="2824734" y="2189730"/>
                </a:cubicBezTo>
                <a:cubicBezTo>
                  <a:pt x="2834640" y="2192111"/>
                  <a:pt x="2837307" y="2183348"/>
                  <a:pt x="2844070" y="2180967"/>
                </a:cubicBezTo>
                <a:cubicBezTo>
                  <a:pt x="2852261" y="2189444"/>
                  <a:pt x="2884551" y="2178396"/>
                  <a:pt x="2892076" y="2197064"/>
                </a:cubicBezTo>
                <a:cubicBezTo>
                  <a:pt x="2895600" y="2188206"/>
                  <a:pt x="2905316" y="2201065"/>
                  <a:pt x="2912841" y="2193826"/>
                </a:cubicBezTo>
                <a:cubicBezTo>
                  <a:pt x="2911221" y="2203160"/>
                  <a:pt x="2916269" y="2202208"/>
                  <a:pt x="2920556" y="2198112"/>
                </a:cubicBezTo>
                <a:cubicBezTo>
                  <a:pt x="2918841" y="2212876"/>
                  <a:pt x="2935224" y="2204589"/>
                  <a:pt x="2937605" y="2214590"/>
                </a:cubicBezTo>
                <a:cubicBezTo>
                  <a:pt x="2943892" y="2206971"/>
                  <a:pt x="2951417" y="2210400"/>
                  <a:pt x="2960561" y="2216496"/>
                </a:cubicBezTo>
                <a:cubicBezTo>
                  <a:pt x="2967419" y="2214019"/>
                  <a:pt x="2958179" y="2209638"/>
                  <a:pt x="2964847" y="2209447"/>
                </a:cubicBezTo>
                <a:cubicBezTo>
                  <a:pt x="2977515" y="2218115"/>
                  <a:pt x="3000280" y="2208876"/>
                  <a:pt x="3005042" y="2227640"/>
                </a:cubicBezTo>
                <a:cubicBezTo>
                  <a:pt x="3015044" y="2217162"/>
                  <a:pt x="3052667" y="2227259"/>
                  <a:pt x="3059430" y="2239070"/>
                </a:cubicBezTo>
                <a:cubicBezTo>
                  <a:pt x="3063907" y="2224973"/>
                  <a:pt x="3095625" y="2233164"/>
                  <a:pt x="3094863" y="2239451"/>
                </a:cubicBezTo>
                <a:cubicBezTo>
                  <a:pt x="3106674" y="2234117"/>
                  <a:pt x="3119057" y="2229545"/>
                  <a:pt x="3132487" y="2226116"/>
                </a:cubicBezTo>
                <a:cubicBezTo>
                  <a:pt x="3130487" y="2229735"/>
                  <a:pt x="3127343" y="2232021"/>
                  <a:pt x="3125343" y="2235641"/>
                </a:cubicBezTo>
                <a:cubicBezTo>
                  <a:pt x="3152299" y="2240498"/>
                  <a:pt x="3176683" y="2240880"/>
                  <a:pt x="3203639" y="2241260"/>
                </a:cubicBezTo>
                <a:cubicBezTo>
                  <a:pt x="3230404" y="2241832"/>
                  <a:pt x="3258217" y="2244118"/>
                  <a:pt x="3293459" y="2251643"/>
                </a:cubicBezTo>
                <a:cubicBezTo>
                  <a:pt x="3293554" y="2247261"/>
                  <a:pt x="3296222" y="2245166"/>
                  <a:pt x="3300032" y="2244309"/>
                </a:cubicBezTo>
                <a:cubicBezTo>
                  <a:pt x="3309937" y="2254596"/>
                  <a:pt x="3327749" y="2251738"/>
                  <a:pt x="3342799" y="2249928"/>
                </a:cubicBezTo>
                <a:cubicBezTo>
                  <a:pt x="3358134" y="2247833"/>
                  <a:pt x="3370802" y="2247071"/>
                  <a:pt x="3370802" y="2262597"/>
                </a:cubicBezTo>
                <a:cubicBezTo>
                  <a:pt x="3386709" y="2262882"/>
                  <a:pt x="3372326" y="2253643"/>
                  <a:pt x="3383471" y="2249928"/>
                </a:cubicBezTo>
                <a:cubicBezTo>
                  <a:pt x="3419094" y="2253548"/>
                  <a:pt x="3445383" y="2244213"/>
                  <a:pt x="3465671" y="2254786"/>
                </a:cubicBezTo>
                <a:cubicBezTo>
                  <a:pt x="3485483" y="2247166"/>
                  <a:pt x="3494627" y="2250119"/>
                  <a:pt x="3519583" y="2242594"/>
                </a:cubicBezTo>
                <a:cubicBezTo>
                  <a:pt x="3520916" y="2248404"/>
                  <a:pt x="3510439" y="2245928"/>
                  <a:pt x="3510344" y="2250785"/>
                </a:cubicBezTo>
                <a:cubicBezTo>
                  <a:pt x="3541395" y="2247642"/>
                  <a:pt x="3556730" y="2240117"/>
                  <a:pt x="3581781" y="2251452"/>
                </a:cubicBezTo>
                <a:cubicBezTo>
                  <a:pt x="3579495" y="2239451"/>
                  <a:pt x="3598259" y="2241165"/>
                  <a:pt x="3599498" y="2231640"/>
                </a:cubicBezTo>
                <a:cubicBezTo>
                  <a:pt x="3590639" y="2232021"/>
                  <a:pt x="3580638" y="2232878"/>
                  <a:pt x="3571685" y="2231450"/>
                </a:cubicBezTo>
                <a:cubicBezTo>
                  <a:pt x="3562826" y="2230021"/>
                  <a:pt x="3554921" y="2226878"/>
                  <a:pt x="3550063" y="2220115"/>
                </a:cubicBezTo>
                <a:cubicBezTo>
                  <a:pt x="3563398" y="2214305"/>
                  <a:pt x="3570542" y="2228402"/>
                  <a:pt x="3575685" y="2220972"/>
                </a:cubicBezTo>
                <a:cubicBezTo>
                  <a:pt x="3559397" y="2213447"/>
                  <a:pt x="3547396" y="2214686"/>
                  <a:pt x="3534537" y="2217924"/>
                </a:cubicBezTo>
                <a:cubicBezTo>
                  <a:pt x="3521774" y="2221067"/>
                  <a:pt x="3508153" y="2226497"/>
                  <a:pt x="3489865" y="2225830"/>
                </a:cubicBezTo>
                <a:cubicBezTo>
                  <a:pt x="3489579" y="2222306"/>
                  <a:pt x="3491103" y="2220210"/>
                  <a:pt x="3492722" y="2218019"/>
                </a:cubicBezTo>
                <a:cubicBezTo>
                  <a:pt x="3480340" y="2213733"/>
                  <a:pt x="3466624" y="2220305"/>
                  <a:pt x="3455289" y="2224020"/>
                </a:cubicBezTo>
                <a:cubicBezTo>
                  <a:pt x="3425095" y="2216686"/>
                  <a:pt x="3393091" y="2219163"/>
                  <a:pt x="3360992" y="2221258"/>
                </a:cubicBezTo>
                <a:cubicBezTo>
                  <a:pt x="3344799" y="2222496"/>
                  <a:pt x="3329178" y="2222877"/>
                  <a:pt x="3314129" y="2221639"/>
                </a:cubicBezTo>
                <a:cubicBezTo>
                  <a:pt x="3298984" y="2220401"/>
                  <a:pt x="3284506" y="2217543"/>
                  <a:pt x="3271266" y="2211638"/>
                </a:cubicBezTo>
                <a:cubicBezTo>
                  <a:pt x="3252692" y="2222210"/>
                  <a:pt x="3220879" y="2217924"/>
                  <a:pt x="3192875" y="2217638"/>
                </a:cubicBezTo>
                <a:cubicBezTo>
                  <a:pt x="3198781" y="2206018"/>
                  <a:pt x="3227356" y="2217829"/>
                  <a:pt x="3232785" y="2205827"/>
                </a:cubicBezTo>
                <a:cubicBezTo>
                  <a:pt x="3225451" y="2205065"/>
                  <a:pt x="3206972" y="2205256"/>
                  <a:pt x="3191542" y="2203446"/>
                </a:cubicBezTo>
                <a:cubicBezTo>
                  <a:pt x="3175921" y="2201827"/>
                  <a:pt x="3164205" y="2197350"/>
                  <a:pt x="3169253" y="2189159"/>
                </a:cubicBezTo>
                <a:cubicBezTo>
                  <a:pt x="3168491" y="2195922"/>
                  <a:pt x="3169158" y="2204399"/>
                  <a:pt x="3161729" y="2203827"/>
                </a:cubicBezTo>
                <a:cubicBezTo>
                  <a:pt x="3153633" y="2204684"/>
                  <a:pt x="3156490" y="2198017"/>
                  <a:pt x="3150775" y="2197255"/>
                </a:cubicBezTo>
                <a:cubicBezTo>
                  <a:pt x="3147251" y="2204113"/>
                  <a:pt x="3133725" y="2203922"/>
                  <a:pt x="3119152" y="2201732"/>
                </a:cubicBezTo>
                <a:cubicBezTo>
                  <a:pt x="3111818" y="2200589"/>
                  <a:pt x="3104198" y="2198969"/>
                  <a:pt x="3097435" y="2197350"/>
                </a:cubicBezTo>
                <a:cubicBezTo>
                  <a:pt x="3090767" y="2195636"/>
                  <a:pt x="3084957" y="2193921"/>
                  <a:pt x="3081052" y="2193064"/>
                </a:cubicBezTo>
                <a:cubicBezTo>
                  <a:pt x="3083147" y="2194017"/>
                  <a:pt x="3084004" y="2195731"/>
                  <a:pt x="3083147" y="2198588"/>
                </a:cubicBezTo>
                <a:cubicBezTo>
                  <a:pt x="3078671" y="2192969"/>
                  <a:pt x="3057525" y="2204113"/>
                  <a:pt x="3049143" y="2193159"/>
                </a:cubicBezTo>
                <a:cubicBezTo>
                  <a:pt x="3055525" y="2194874"/>
                  <a:pt x="3059906" y="2194302"/>
                  <a:pt x="3061240" y="2189921"/>
                </a:cubicBezTo>
                <a:cubicBezTo>
                  <a:pt x="3051048" y="2178872"/>
                  <a:pt x="3049905" y="2198493"/>
                  <a:pt x="3037332" y="2193826"/>
                </a:cubicBezTo>
                <a:cubicBezTo>
                  <a:pt x="3037427" y="2187825"/>
                  <a:pt x="3046000" y="2192302"/>
                  <a:pt x="3047048" y="2187635"/>
                </a:cubicBezTo>
                <a:cubicBezTo>
                  <a:pt x="3034951" y="2187254"/>
                  <a:pt x="3017996" y="2184301"/>
                  <a:pt x="3002280" y="2180777"/>
                </a:cubicBezTo>
                <a:cubicBezTo>
                  <a:pt x="2986469" y="2177348"/>
                  <a:pt x="2970848" y="2174109"/>
                  <a:pt x="2960084" y="2174490"/>
                </a:cubicBezTo>
                <a:cubicBezTo>
                  <a:pt x="2955036" y="2182015"/>
                  <a:pt x="2968657" y="2178205"/>
                  <a:pt x="2963704" y="2185634"/>
                </a:cubicBezTo>
                <a:cubicBezTo>
                  <a:pt x="2959989" y="2183444"/>
                  <a:pt x="2948750" y="2185825"/>
                  <a:pt x="2950369" y="2180396"/>
                </a:cubicBezTo>
                <a:cubicBezTo>
                  <a:pt x="2951702" y="2176872"/>
                  <a:pt x="2955798" y="2177062"/>
                  <a:pt x="2957417" y="2173919"/>
                </a:cubicBezTo>
                <a:cubicBezTo>
                  <a:pt x="2946845" y="2171442"/>
                  <a:pt x="2936272" y="2169537"/>
                  <a:pt x="2925604" y="2167537"/>
                </a:cubicBezTo>
                <a:cubicBezTo>
                  <a:pt x="2915126" y="2165537"/>
                  <a:pt x="2904554" y="2163441"/>
                  <a:pt x="2893695" y="2161346"/>
                </a:cubicBezTo>
                <a:cubicBezTo>
                  <a:pt x="2882837" y="2159250"/>
                  <a:pt x="2871692" y="2156964"/>
                  <a:pt x="2860167" y="2154297"/>
                </a:cubicBezTo>
                <a:cubicBezTo>
                  <a:pt x="2848642" y="2151630"/>
                  <a:pt x="2836641" y="2148582"/>
                  <a:pt x="2824734" y="2144486"/>
                </a:cubicBezTo>
                <a:cubicBezTo>
                  <a:pt x="2821019" y="2131247"/>
                  <a:pt x="2785682" y="2137057"/>
                  <a:pt x="2771966" y="2131056"/>
                </a:cubicBezTo>
                <a:cubicBezTo>
                  <a:pt x="2753678" y="2123341"/>
                  <a:pt x="2722054" y="2120484"/>
                  <a:pt x="2695385" y="2115245"/>
                </a:cubicBezTo>
                <a:cubicBezTo>
                  <a:pt x="2652427" y="2107244"/>
                  <a:pt x="2614422" y="2085336"/>
                  <a:pt x="2576132" y="2087241"/>
                </a:cubicBezTo>
                <a:cubicBezTo>
                  <a:pt x="2577084" y="2083336"/>
                  <a:pt x="2579179" y="2078859"/>
                  <a:pt x="2573465" y="2078288"/>
                </a:cubicBezTo>
                <a:cubicBezTo>
                  <a:pt x="2571845" y="2081812"/>
                  <a:pt x="2571464" y="2087622"/>
                  <a:pt x="2567750" y="2087336"/>
                </a:cubicBezTo>
                <a:cubicBezTo>
                  <a:pt x="2556605" y="2082002"/>
                  <a:pt x="2550033" y="2074192"/>
                  <a:pt x="2547747" y="2064476"/>
                </a:cubicBezTo>
                <a:cubicBezTo>
                  <a:pt x="2543651" y="2068477"/>
                  <a:pt x="2538698" y="2070953"/>
                  <a:pt x="2533841" y="2073335"/>
                </a:cubicBezTo>
                <a:cubicBezTo>
                  <a:pt x="2537936" y="2075525"/>
                  <a:pt x="2548414" y="2070572"/>
                  <a:pt x="2548700" y="2078288"/>
                </a:cubicBezTo>
                <a:cubicBezTo>
                  <a:pt x="2543651" y="2077716"/>
                  <a:pt x="2541937" y="2083812"/>
                  <a:pt x="2534698" y="2079050"/>
                </a:cubicBezTo>
                <a:cubicBezTo>
                  <a:pt x="2529745" y="2060095"/>
                  <a:pt x="2532031" y="2072192"/>
                  <a:pt x="2518220" y="2062571"/>
                </a:cubicBezTo>
                <a:cubicBezTo>
                  <a:pt x="2522411" y="2064191"/>
                  <a:pt x="2525173" y="2062857"/>
                  <a:pt x="2527268" y="2060190"/>
                </a:cubicBezTo>
                <a:cubicBezTo>
                  <a:pt x="2513362" y="2064000"/>
                  <a:pt x="2500598" y="2044950"/>
                  <a:pt x="2486978" y="2049236"/>
                </a:cubicBezTo>
                <a:cubicBezTo>
                  <a:pt x="2498503" y="2057618"/>
                  <a:pt x="2503361" y="2056475"/>
                  <a:pt x="2511647" y="2065715"/>
                </a:cubicBezTo>
                <a:cubicBezTo>
                  <a:pt x="2498217" y="2063048"/>
                  <a:pt x="2495836" y="2060381"/>
                  <a:pt x="2482787" y="2061333"/>
                </a:cubicBezTo>
                <a:cubicBezTo>
                  <a:pt x="2482025" y="2055999"/>
                  <a:pt x="2492978" y="2055713"/>
                  <a:pt x="2486120" y="2051618"/>
                </a:cubicBezTo>
                <a:cubicBezTo>
                  <a:pt x="2478596" y="2054761"/>
                  <a:pt x="2472214" y="2048093"/>
                  <a:pt x="2465451" y="2041235"/>
                </a:cubicBezTo>
                <a:cubicBezTo>
                  <a:pt x="2458784" y="2034377"/>
                  <a:pt x="2451449" y="2027519"/>
                  <a:pt x="2441543" y="2030472"/>
                </a:cubicBezTo>
                <a:cubicBezTo>
                  <a:pt x="2447163" y="2030186"/>
                  <a:pt x="2453545" y="2039140"/>
                  <a:pt x="2447068" y="2037902"/>
                </a:cubicBezTo>
                <a:cubicBezTo>
                  <a:pt x="2440972" y="2036092"/>
                  <a:pt x="2440972" y="2031425"/>
                  <a:pt x="2436686" y="2028662"/>
                </a:cubicBezTo>
                <a:cubicBezTo>
                  <a:pt x="2421446" y="2041902"/>
                  <a:pt x="2409254" y="2020376"/>
                  <a:pt x="2394490" y="2024281"/>
                </a:cubicBezTo>
                <a:cubicBezTo>
                  <a:pt x="2389632" y="2018756"/>
                  <a:pt x="2391251" y="2015327"/>
                  <a:pt x="2390775" y="2011994"/>
                </a:cubicBezTo>
                <a:cubicBezTo>
                  <a:pt x="2383727" y="2018566"/>
                  <a:pt x="2360390" y="2012851"/>
                  <a:pt x="2356009" y="2009993"/>
                </a:cubicBezTo>
                <a:cubicBezTo>
                  <a:pt x="2357723" y="2001992"/>
                  <a:pt x="2367534" y="2012375"/>
                  <a:pt x="2370582" y="2007326"/>
                </a:cubicBezTo>
                <a:cubicBezTo>
                  <a:pt x="2346198" y="1999802"/>
                  <a:pt x="2335054" y="2004945"/>
                  <a:pt x="2322386" y="2005231"/>
                </a:cubicBezTo>
                <a:cubicBezTo>
                  <a:pt x="2316671" y="2003802"/>
                  <a:pt x="2322481" y="1997325"/>
                  <a:pt x="2318099" y="1995230"/>
                </a:cubicBezTo>
                <a:cubicBezTo>
                  <a:pt x="2317909" y="2007231"/>
                  <a:pt x="2299049" y="2002469"/>
                  <a:pt x="2286381" y="1999516"/>
                </a:cubicBezTo>
                <a:cubicBezTo>
                  <a:pt x="2290477" y="1991420"/>
                  <a:pt x="2291334" y="1987229"/>
                  <a:pt x="2294382" y="1986086"/>
                </a:cubicBezTo>
                <a:cubicBezTo>
                  <a:pt x="2295811" y="1989800"/>
                  <a:pt x="2304955" y="1991229"/>
                  <a:pt x="2309527" y="1989229"/>
                </a:cubicBezTo>
                <a:cubicBezTo>
                  <a:pt x="2304574" y="1981895"/>
                  <a:pt x="2319909" y="1983323"/>
                  <a:pt x="2322195" y="1977608"/>
                </a:cubicBezTo>
                <a:cubicBezTo>
                  <a:pt x="2326577" y="1980847"/>
                  <a:pt x="2325719" y="1983323"/>
                  <a:pt x="2321814" y="1985705"/>
                </a:cubicBezTo>
                <a:cubicBezTo>
                  <a:pt x="2341531" y="1986848"/>
                  <a:pt x="2360676" y="2001802"/>
                  <a:pt x="2380583" y="2002754"/>
                </a:cubicBezTo>
                <a:cubicBezTo>
                  <a:pt x="2379155" y="2005421"/>
                  <a:pt x="2374202" y="2006660"/>
                  <a:pt x="2377916" y="2009993"/>
                </a:cubicBezTo>
                <a:cubicBezTo>
                  <a:pt x="2377345" y="2000087"/>
                  <a:pt x="2386679" y="2011517"/>
                  <a:pt x="2387918" y="2005421"/>
                </a:cubicBezTo>
                <a:cubicBezTo>
                  <a:pt x="2382774" y="1998182"/>
                  <a:pt x="2397347" y="1997230"/>
                  <a:pt x="2402015" y="1996849"/>
                </a:cubicBezTo>
                <a:cubicBezTo>
                  <a:pt x="2398014" y="1999421"/>
                  <a:pt x="2397252" y="2001802"/>
                  <a:pt x="2401729" y="2004945"/>
                </a:cubicBezTo>
                <a:cubicBezTo>
                  <a:pt x="2412683" y="1992086"/>
                  <a:pt x="2419255" y="2013137"/>
                  <a:pt x="2428494" y="2006469"/>
                </a:cubicBezTo>
                <a:cubicBezTo>
                  <a:pt x="2432780" y="2011994"/>
                  <a:pt x="2420969" y="2012470"/>
                  <a:pt x="2430685" y="2015518"/>
                </a:cubicBezTo>
                <a:lnTo>
                  <a:pt x="2434209" y="2005802"/>
                </a:lnTo>
                <a:cubicBezTo>
                  <a:pt x="2443353" y="2007803"/>
                  <a:pt x="2468785" y="2015994"/>
                  <a:pt x="2475929" y="2018185"/>
                </a:cubicBezTo>
                <a:cubicBezTo>
                  <a:pt x="2481644" y="2021519"/>
                  <a:pt x="2473357" y="2003802"/>
                  <a:pt x="2484216" y="2010184"/>
                </a:cubicBezTo>
                <a:cubicBezTo>
                  <a:pt x="2478691" y="2020661"/>
                  <a:pt x="2512886" y="2014756"/>
                  <a:pt x="2509457" y="2032282"/>
                </a:cubicBezTo>
                <a:cubicBezTo>
                  <a:pt x="2534888" y="2031996"/>
                  <a:pt x="2540222" y="2046665"/>
                  <a:pt x="2563368" y="2042378"/>
                </a:cubicBezTo>
                <a:cubicBezTo>
                  <a:pt x="2562987" y="2046855"/>
                  <a:pt x="2575084" y="2055332"/>
                  <a:pt x="2579846" y="2050475"/>
                </a:cubicBezTo>
                <a:cubicBezTo>
                  <a:pt x="2575179" y="2051046"/>
                  <a:pt x="2570607" y="2042188"/>
                  <a:pt x="2576417" y="2043998"/>
                </a:cubicBezTo>
                <a:cubicBezTo>
                  <a:pt x="2592991" y="2055332"/>
                  <a:pt x="2614232" y="2063143"/>
                  <a:pt x="2635949" y="2070287"/>
                </a:cubicBezTo>
                <a:cubicBezTo>
                  <a:pt x="2646807" y="2073811"/>
                  <a:pt x="2657761" y="2077430"/>
                  <a:pt x="2668429" y="2080859"/>
                </a:cubicBezTo>
                <a:cubicBezTo>
                  <a:pt x="2679287" y="2084288"/>
                  <a:pt x="2689765" y="2087908"/>
                  <a:pt x="2699290" y="2092099"/>
                </a:cubicBezTo>
                <a:cubicBezTo>
                  <a:pt x="2696528" y="2090765"/>
                  <a:pt x="2696051" y="2088194"/>
                  <a:pt x="2695575" y="2085717"/>
                </a:cubicBezTo>
                <a:lnTo>
                  <a:pt x="2705767" y="2088670"/>
                </a:lnTo>
                <a:cubicBezTo>
                  <a:pt x="2704910" y="2092099"/>
                  <a:pt x="2703004" y="2093718"/>
                  <a:pt x="2701100" y="2095337"/>
                </a:cubicBezTo>
                <a:cubicBezTo>
                  <a:pt x="2711768" y="2091718"/>
                  <a:pt x="2720626" y="2110959"/>
                  <a:pt x="2727960" y="2108387"/>
                </a:cubicBezTo>
                <a:cubicBezTo>
                  <a:pt x="2721388" y="2103434"/>
                  <a:pt x="2732913" y="2106672"/>
                  <a:pt x="2733104" y="2109815"/>
                </a:cubicBezTo>
                <a:cubicBezTo>
                  <a:pt x="2736723" y="2103434"/>
                  <a:pt x="2735104" y="2104291"/>
                  <a:pt x="2743486" y="2102100"/>
                </a:cubicBezTo>
                <a:cubicBezTo>
                  <a:pt x="2739771" y="2100576"/>
                  <a:pt x="2733770" y="2100290"/>
                  <a:pt x="2733866" y="2096766"/>
                </a:cubicBezTo>
                <a:cubicBezTo>
                  <a:pt x="2758250" y="2093051"/>
                  <a:pt x="2788063" y="2112482"/>
                  <a:pt x="2811304" y="2119912"/>
                </a:cubicBezTo>
                <a:cubicBezTo>
                  <a:pt x="2820638" y="2117435"/>
                  <a:pt x="2804636" y="2109149"/>
                  <a:pt x="2814447" y="2107434"/>
                </a:cubicBezTo>
                <a:cubicBezTo>
                  <a:pt x="2820258" y="2118674"/>
                  <a:pt x="2837593" y="2100576"/>
                  <a:pt x="2837879" y="2113435"/>
                </a:cubicBezTo>
                <a:cubicBezTo>
                  <a:pt x="2834164" y="2119245"/>
                  <a:pt x="2809970" y="2110673"/>
                  <a:pt x="2818543" y="2124389"/>
                </a:cubicBezTo>
                <a:cubicBezTo>
                  <a:pt x="2832735" y="2121055"/>
                  <a:pt x="2844927" y="2107339"/>
                  <a:pt x="2858453" y="2120960"/>
                </a:cubicBezTo>
                <a:cubicBezTo>
                  <a:pt x="2861977" y="2095718"/>
                  <a:pt x="2895314" y="2115150"/>
                  <a:pt x="2909411" y="2106101"/>
                </a:cubicBezTo>
                <a:cubicBezTo>
                  <a:pt x="2914650" y="2112482"/>
                  <a:pt x="2930557" y="2124008"/>
                  <a:pt x="2942939" y="2118769"/>
                </a:cubicBezTo>
                <a:cubicBezTo>
                  <a:pt x="2924175" y="2111911"/>
                  <a:pt x="2909316" y="2102481"/>
                  <a:pt x="2905316" y="2086765"/>
                </a:cubicBezTo>
                <a:cubicBezTo>
                  <a:pt x="2908459" y="2087051"/>
                  <a:pt x="2912745" y="2088860"/>
                  <a:pt x="2913793" y="2086003"/>
                </a:cubicBezTo>
                <a:cubicBezTo>
                  <a:pt x="2899886" y="2078573"/>
                  <a:pt x="2901887" y="2095052"/>
                  <a:pt x="2888456" y="2088194"/>
                </a:cubicBezTo>
                <a:cubicBezTo>
                  <a:pt x="2885980" y="2097623"/>
                  <a:pt x="2903029" y="2095433"/>
                  <a:pt x="2901506" y="2104291"/>
                </a:cubicBezTo>
                <a:cubicBezTo>
                  <a:pt x="2880074" y="2100767"/>
                  <a:pt x="2860262" y="2097909"/>
                  <a:pt x="2846642" y="2089051"/>
                </a:cubicBezTo>
                <a:cubicBezTo>
                  <a:pt x="2854452" y="2093337"/>
                  <a:pt x="2852166" y="2081717"/>
                  <a:pt x="2858834" y="2084098"/>
                </a:cubicBezTo>
                <a:cubicBezTo>
                  <a:pt x="2860643" y="2086860"/>
                  <a:pt x="2872073" y="2094671"/>
                  <a:pt x="2874074" y="2090194"/>
                </a:cubicBezTo>
                <a:cubicBezTo>
                  <a:pt x="2880932" y="2077907"/>
                  <a:pt x="2912554" y="2075430"/>
                  <a:pt x="2926461" y="2091432"/>
                </a:cubicBezTo>
                <a:cubicBezTo>
                  <a:pt x="2937320" y="2078954"/>
                  <a:pt x="2949607" y="2096766"/>
                  <a:pt x="2953036" y="2097147"/>
                </a:cubicBezTo>
                <a:cubicBezTo>
                  <a:pt x="2946178" y="2093432"/>
                  <a:pt x="2957227" y="2088289"/>
                  <a:pt x="2960466" y="2088098"/>
                </a:cubicBezTo>
                <a:cubicBezTo>
                  <a:pt x="2957894" y="2099624"/>
                  <a:pt x="2986183" y="2101814"/>
                  <a:pt x="2974372" y="2088194"/>
                </a:cubicBezTo>
                <a:cubicBezTo>
                  <a:pt x="2985421" y="2090194"/>
                  <a:pt x="2986373" y="2097052"/>
                  <a:pt x="2985802" y="2100862"/>
                </a:cubicBezTo>
                <a:cubicBezTo>
                  <a:pt x="2995422" y="2097052"/>
                  <a:pt x="3005423" y="2094004"/>
                  <a:pt x="3013234" y="2087813"/>
                </a:cubicBezTo>
                <a:cubicBezTo>
                  <a:pt x="3011805" y="2094099"/>
                  <a:pt x="3006662" y="2094766"/>
                  <a:pt x="3014091" y="2098481"/>
                </a:cubicBezTo>
                <a:cubicBezTo>
                  <a:pt x="3021235" y="2096290"/>
                  <a:pt x="3016663" y="2093718"/>
                  <a:pt x="3020854" y="2091908"/>
                </a:cubicBezTo>
                <a:cubicBezTo>
                  <a:pt x="3022854" y="2092861"/>
                  <a:pt x="3023616" y="2094671"/>
                  <a:pt x="3022664" y="2097528"/>
                </a:cubicBezTo>
                <a:cubicBezTo>
                  <a:pt x="3035427" y="2081336"/>
                  <a:pt x="3054096" y="2111625"/>
                  <a:pt x="3060859" y="2104005"/>
                </a:cubicBezTo>
                <a:cubicBezTo>
                  <a:pt x="3057525" y="2103148"/>
                  <a:pt x="3054477" y="2102196"/>
                  <a:pt x="3056192" y="2098005"/>
                </a:cubicBezTo>
                <a:cubicBezTo>
                  <a:pt x="3068479" y="2101148"/>
                  <a:pt x="3081814" y="2103529"/>
                  <a:pt x="3084767" y="2112959"/>
                </a:cubicBezTo>
                <a:cubicBezTo>
                  <a:pt x="3090672" y="2102196"/>
                  <a:pt x="3093529" y="2118674"/>
                  <a:pt x="3103626" y="2118578"/>
                </a:cubicBezTo>
                <a:cubicBezTo>
                  <a:pt x="3109817" y="2102576"/>
                  <a:pt x="3157347" y="2106672"/>
                  <a:pt x="3151823" y="2119817"/>
                </a:cubicBezTo>
                <a:cubicBezTo>
                  <a:pt x="3162110" y="2114673"/>
                  <a:pt x="3168777" y="2107434"/>
                  <a:pt x="3180398" y="2118197"/>
                </a:cubicBezTo>
                <a:cubicBezTo>
                  <a:pt x="3185446" y="2105148"/>
                  <a:pt x="3161919" y="2112673"/>
                  <a:pt x="3159252" y="2105148"/>
                </a:cubicBezTo>
                <a:cubicBezTo>
                  <a:pt x="3168015" y="2099814"/>
                  <a:pt x="3189446" y="2109815"/>
                  <a:pt x="3198781" y="2104767"/>
                </a:cubicBezTo>
                <a:cubicBezTo>
                  <a:pt x="3205067" y="2112578"/>
                  <a:pt x="3209830" y="2118007"/>
                  <a:pt x="3208116" y="2126294"/>
                </a:cubicBezTo>
                <a:cubicBezTo>
                  <a:pt x="3215926" y="2125341"/>
                  <a:pt x="3217545" y="2117626"/>
                  <a:pt x="3223546" y="2114768"/>
                </a:cubicBezTo>
                <a:cubicBezTo>
                  <a:pt x="3220212" y="2114102"/>
                  <a:pt x="3215450" y="2114483"/>
                  <a:pt x="3215259" y="2111435"/>
                </a:cubicBezTo>
                <a:cubicBezTo>
                  <a:pt x="3226403" y="2102957"/>
                  <a:pt x="3247835" y="2109053"/>
                  <a:pt x="3245644" y="2124579"/>
                </a:cubicBezTo>
                <a:cubicBezTo>
                  <a:pt x="3238881" y="2121436"/>
                  <a:pt x="3235262" y="2135247"/>
                  <a:pt x="3239072" y="2134295"/>
                </a:cubicBezTo>
                <a:cubicBezTo>
                  <a:pt x="3244025" y="2123722"/>
                  <a:pt x="3262598" y="2127722"/>
                  <a:pt x="3268980" y="2118864"/>
                </a:cubicBezTo>
                <a:cubicBezTo>
                  <a:pt x="3256598" y="2113911"/>
                  <a:pt x="3259741" y="2125627"/>
                  <a:pt x="3248692" y="2122198"/>
                </a:cubicBezTo>
                <a:cubicBezTo>
                  <a:pt x="3245739" y="2113816"/>
                  <a:pt x="3252311" y="2111911"/>
                  <a:pt x="3244310" y="2106291"/>
                </a:cubicBezTo>
                <a:cubicBezTo>
                  <a:pt x="3261360" y="2109244"/>
                  <a:pt x="3269171" y="2109530"/>
                  <a:pt x="3281458" y="2106767"/>
                </a:cubicBezTo>
                <a:cubicBezTo>
                  <a:pt x="3281077" y="2111816"/>
                  <a:pt x="3273362" y="2109530"/>
                  <a:pt x="3274981" y="2116673"/>
                </a:cubicBezTo>
                <a:cubicBezTo>
                  <a:pt x="3285554" y="2120007"/>
                  <a:pt x="3281267" y="2108292"/>
                  <a:pt x="3287173" y="2107053"/>
                </a:cubicBezTo>
                <a:cubicBezTo>
                  <a:pt x="3292316" y="2110387"/>
                  <a:pt x="3300032" y="2111530"/>
                  <a:pt x="3300984" y="2118102"/>
                </a:cubicBezTo>
                <a:cubicBezTo>
                  <a:pt x="3325940" y="2105529"/>
                  <a:pt x="3342513" y="2114388"/>
                  <a:pt x="3376708" y="2113435"/>
                </a:cubicBezTo>
                <a:cubicBezTo>
                  <a:pt x="3381089" y="2102196"/>
                  <a:pt x="3359182" y="2113054"/>
                  <a:pt x="3359372" y="2105339"/>
                </a:cubicBezTo>
                <a:cubicBezTo>
                  <a:pt x="3392138" y="2092004"/>
                  <a:pt x="3425571" y="2095718"/>
                  <a:pt x="3458242" y="2082574"/>
                </a:cubicBezTo>
                <a:cubicBezTo>
                  <a:pt x="3457670" y="2086193"/>
                  <a:pt x="3453575" y="2087051"/>
                  <a:pt x="3452622" y="2090384"/>
                </a:cubicBezTo>
                <a:cubicBezTo>
                  <a:pt x="3469958" y="2078383"/>
                  <a:pt x="3483102" y="2091146"/>
                  <a:pt x="3487293" y="2079240"/>
                </a:cubicBezTo>
                <a:cubicBezTo>
                  <a:pt x="3497961" y="2082193"/>
                  <a:pt x="3512249" y="2082860"/>
                  <a:pt x="3527870" y="2083050"/>
                </a:cubicBezTo>
                <a:cubicBezTo>
                  <a:pt x="3543586" y="2083050"/>
                  <a:pt x="3560636" y="2082955"/>
                  <a:pt x="3577781" y="2081621"/>
                </a:cubicBezTo>
                <a:cubicBezTo>
                  <a:pt x="3594926" y="2080478"/>
                  <a:pt x="3611975" y="2079335"/>
                  <a:pt x="3627311" y="2079145"/>
                </a:cubicBezTo>
                <a:cubicBezTo>
                  <a:pt x="3642646" y="2078954"/>
                  <a:pt x="3656267" y="2078954"/>
                  <a:pt x="3666649" y="2081336"/>
                </a:cubicBezTo>
                <a:cubicBezTo>
                  <a:pt x="3678079" y="2079526"/>
                  <a:pt x="3690652" y="2073620"/>
                  <a:pt x="3702558" y="2070191"/>
                </a:cubicBezTo>
                <a:cubicBezTo>
                  <a:pt x="3714560" y="2066381"/>
                  <a:pt x="3725990" y="2064953"/>
                  <a:pt x="3735800" y="2072763"/>
                </a:cubicBezTo>
                <a:cubicBezTo>
                  <a:pt x="3745611" y="2060476"/>
                  <a:pt x="3776662" y="2066000"/>
                  <a:pt x="3784759" y="2055142"/>
                </a:cubicBezTo>
                <a:cubicBezTo>
                  <a:pt x="3780092" y="2055523"/>
                  <a:pt x="3783425" y="2051141"/>
                  <a:pt x="3786569" y="2049427"/>
                </a:cubicBezTo>
                <a:cubicBezTo>
                  <a:pt x="3835908" y="2049713"/>
                  <a:pt x="3852862" y="2020185"/>
                  <a:pt x="3907441" y="2012756"/>
                </a:cubicBezTo>
                <a:cubicBezTo>
                  <a:pt x="3904679" y="2006660"/>
                  <a:pt x="3896011" y="2010565"/>
                  <a:pt x="3887629" y="2013041"/>
                </a:cubicBezTo>
                <a:cubicBezTo>
                  <a:pt x="3879342" y="2015518"/>
                  <a:pt x="3871627" y="2017042"/>
                  <a:pt x="3871532" y="2007136"/>
                </a:cubicBezTo>
                <a:cubicBezTo>
                  <a:pt x="3842480" y="2012946"/>
                  <a:pt x="3832098" y="2007422"/>
                  <a:pt x="3805809" y="2013422"/>
                </a:cubicBezTo>
                <a:cubicBezTo>
                  <a:pt x="3809143" y="2012279"/>
                  <a:pt x="3814096" y="2011994"/>
                  <a:pt x="3813905" y="2008946"/>
                </a:cubicBezTo>
                <a:cubicBezTo>
                  <a:pt x="3811524" y="2008850"/>
                  <a:pt x="3808191" y="2010184"/>
                  <a:pt x="3807524" y="2007803"/>
                </a:cubicBezTo>
                <a:cubicBezTo>
                  <a:pt x="3821144" y="2006374"/>
                  <a:pt x="3829336" y="2001707"/>
                  <a:pt x="3831336" y="1993991"/>
                </a:cubicBezTo>
                <a:cubicBezTo>
                  <a:pt x="3811524" y="2001421"/>
                  <a:pt x="3784949" y="2009422"/>
                  <a:pt x="3764566" y="2004278"/>
                </a:cubicBezTo>
                <a:cubicBezTo>
                  <a:pt x="3767519" y="1991991"/>
                  <a:pt x="3807238" y="1996087"/>
                  <a:pt x="3808952" y="1988943"/>
                </a:cubicBezTo>
                <a:cubicBezTo>
                  <a:pt x="3790283" y="1988372"/>
                  <a:pt x="3773234" y="1985990"/>
                  <a:pt x="3752279" y="1988467"/>
                </a:cubicBezTo>
                <a:cubicBezTo>
                  <a:pt x="3759803" y="1978751"/>
                  <a:pt x="3743611" y="1989134"/>
                  <a:pt x="3744563" y="1979418"/>
                </a:cubicBezTo>
                <a:cubicBezTo>
                  <a:pt x="3755803" y="1970750"/>
                  <a:pt x="3763804" y="1974846"/>
                  <a:pt x="3772091" y="1970941"/>
                </a:cubicBezTo>
                <a:cubicBezTo>
                  <a:pt x="3768852" y="1972465"/>
                  <a:pt x="3760851" y="1965893"/>
                  <a:pt x="3767614" y="1964083"/>
                </a:cubicBezTo>
                <a:cubicBezTo>
                  <a:pt x="3777234" y="1965512"/>
                  <a:pt x="3777044" y="1962559"/>
                  <a:pt x="3787140" y="1959606"/>
                </a:cubicBezTo>
                <a:cubicBezTo>
                  <a:pt x="3788378" y="1962845"/>
                  <a:pt x="3777520" y="1969798"/>
                  <a:pt x="3786664" y="1970274"/>
                </a:cubicBezTo>
                <a:cubicBezTo>
                  <a:pt x="3796189" y="1961416"/>
                  <a:pt x="3813620" y="1945890"/>
                  <a:pt x="3824478" y="1955891"/>
                </a:cubicBezTo>
                <a:cubicBezTo>
                  <a:pt x="3823811" y="1951034"/>
                  <a:pt x="3819906" y="1951224"/>
                  <a:pt x="3819144" y="1946652"/>
                </a:cubicBezTo>
                <a:cubicBezTo>
                  <a:pt x="3826002" y="1945128"/>
                  <a:pt x="3832479" y="1943509"/>
                  <a:pt x="3834956" y="1939699"/>
                </a:cubicBezTo>
                <a:lnTo>
                  <a:pt x="3836956" y="1947128"/>
                </a:lnTo>
                <a:cubicBezTo>
                  <a:pt x="3852291" y="1937603"/>
                  <a:pt x="3858959" y="1931126"/>
                  <a:pt x="3864864" y="1920839"/>
                </a:cubicBezTo>
                <a:cubicBezTo>
                  <a:pt x="3874484" y="1920554"/>
                  <a:pt x="3908298" y="1915220"/>
                  <a:pt x="3909632" y="1904171"/>
                </a:cubicBezTo>
                <a:cubicBezTo>
                  <a:pt x="3894677" y="1904837"/>
                  <a:pt x="3878866" y="1923221"/>
                  <a:pt x="3864674" y="1910171"/>
                </a:cubicBezTo>
                <a:cubicBezTo>
                  <a:pt x="3846576" y="1915696"/>
                  <a:pt x="3826383" y="1920077"/>
                  <a:pt x="3808000" y="1924268"/>
                </a:cubicBezTo>
                <a:cubicBezTo>
                  <a:pt x="3789521" y="1928078"/>
                  <a:pt x="3772758" y="1931507"/>
                  <a:pt x="3761518" y="1936270"/>
                </a:cubicBezTo>
                <a:cubicBezTo>
                  <a:pt x="3747135" y="1942652"/>
                  <a:pt x="3724370" y="1939318"/>
                  <a:pt x="3711607" y="1943604"/>
                </a:cubicBezTo>
                <a:cubicBezTo>
                  <a:pt x="3705130" y="1945700"/>
                  <a:pt x="3697129" y="1949319"/>
                  <a:pt x="3689509" y="1950938"/>
                </a:cubicBezTo>
                <a:cubicBezTo>
                  <a:pt x="3681794" y="1952558"/>
                  <a:pt x="3674459" y="1951605"/>
                  <a:pt x="3669506" y="1945604"/>
                </a:cubicBezTo>
                <a:cubicBezTo>
                  <a:pt x="3678746" y="1949795"/>
                  <a:pt x="3687413" y="1938556"/>
                  <a:pt x="3697415" y="1943604"/>
                </a:cubicBezTo>
                <a:cubicBezTo>
                  <a:pt x="3702844" y="1938842"/>
                  <a:pt x="3692843" y="1938080"/>
                  <a:pt x="3698843" y="1935508"/>
                </a:cubicBezTo>
                <a:cubicBezTo>
                  <a:pt x="3767804" y="1932079"/>
                  <a:pt x="3836861" y="1905695"/>
                  <a:pt x="3902774" y="1873786"/>
                </a:cubicBezTo>
                <a:cubicBezTo>
                  <a:pt x="3935730" y="1857784"/>
                  <a:pt x="3968210" y="1840639"/>
                  <a:pt x="4000500" y="1823970"/>
                </a:cubicBezTo>
                <a:cubicBezTo>
                  <a:pt x="4016883" y="1815969"/>
                  <a:pt x="4032599" y="1807301"/>
                  <a:pt x="4049078" y="1799872"/>
                </a:cubicBezTo>
                <a:lnTo>
                  <a:pt x="4074319" y="1788347"/>
                </a:lnTo>
                <a:cubicBezTo>
                  <a:pt x="4082987" y="1784441"/>
                  <a:pt x="4091750" y="1780727"/>
                  <a:pt x="4100608" y="1777298"/>
                </a:cubicBezTo>
                <a:cubicBezTo>
                  <a:pt x="4097750" y="1772154"/>
                  <a:pt x="4098322" y="1767773"/>
                  <a:pt x="4100989" y="1763963"/>
                </a:cubicBezTo>
                <a:cubicBezTo>
                  <a:pt x="4102322" y="1762058"/>
                  <a:pt x="4104132" y="1760343"/>
                  <a:pt x="4106323" y="1758724"/>
                </a:cubicBezTo>
                <a:cubicBezTo>
                  <a:pt x="4108609" y="1757105"/>
                  <a:pt x="4110323" y="1755962"/>
                  <a:pt x="4112609" y="1754819"/>
                </a:cubicBezTo>
                <a:cubicBezTo>
                  <a:pt x="4121658" y="1750437"/>
                  <a:pt x="4133660" y="1748627"/>
                  <a:pt x="4140137" y="1748913"/>
                </a:cubicBezTo>
                <a:cubicBezTo>
                  <a:pt x="4139470" y="1741198"/>
                  <a:pt x="4144233" y="1739198"/>
                  <a:pt x="4148614" y="1737674"/>
                </a:cubicBezTo>
                <a:lnTo>
                  <a:pt x="4148804" y="1737578"/>
                </a:lnTo>
                <a:lnTo>
                  <a:pt x="4148900" y="1737578"/>
                </a:lnTo>
                <a:lnTo>
                  <a:pt x="4148995" y="1737578"/>
                </a:lnTo>
                <a:lnTo>
                  <a:pt x="4151852" y="1736150"/>
                </a:lnTo>
                <a:lnTo>
                  <a:pt x="4152424" y="1735959"/>
                </a:lnTo>
                <a:lnTo>
                  <a:pt x="4153567" y="1735483"/>
                </a:lnTo>
                <a:cubicBezTo>
                  <a:pt x="4154329" y="1735197"/>
                  <a:pt x="4154996" y="1734816"/>
                  <a:pt x="4155662" y="1734530"/>
                </a:cubicBezTo>
                <a:cubicBezTo>
                  <a:pt x="4156996" y="1733864"/>
                  <a:pt x="4158234" y="1733292"/>
                  <a:pt x="4159187" y="1732435"/>
                </a:cubicBezTo>
                <a:cubicBezTo>
                  <a:pt x="4161187" y="1730911"/>
                  <a:pt x="4162235" y="1728911"/>
                  <a:pt x="4161568" y="1726053"/>
                </a:cubicBezTo>
                <a:cubicBezTo>
                  <a:pt x="4159187" y="1725672"/>
                  <a:pt x="4156424" y="1726434"/>
                  <a:pt x="4153472" y="1727577"/>
                </a:cubicBezTo>
                <a:cubicBezTo>
                  <a:pt x="4151948" y="1728149"/>
                  <a:pt x="4150424" y="1728815"/>
                  <a:pt x="4148900" y="1729577"/>
                </a:cubicBezTo>
                <a:lnTo>
                  <a:pt x="4145661" y="1731197"/>
                </a:lnTo>
                <a:lnTo>
                  <a:pt x="4145280" y="1731387"/>
                </a:lnTo>
                <a:lnTo>
                  <a:pt x="4144423" y="1731768"/>
                </a:lnTo>
                <a:lnTo>
                  <a:pt x="4142708" y="1732435"/>
                </a:lnTo>
                <a:cubicBezTo>
                  <a:pt x="4138136" y="1734149"/>
                  <a:pt x="4133850" y="1735102"/>
                  <a:pt x="4130897" y="1730625"/>
                </a:cubicBezTo>
                <a:cubicBezTo>
                  <a:pt x="4130040" y="1725958"/>
                  <a:pt x="4121658" y="1718433"/>
                  <a:pt x="4125944" y="1715861"/>
                </a:cubicBezTo>
                <a:cubicBezTo>
                  <a:pt x="4128707" y="1713766"/>
                  <a:pt x="4131564" y="1712147"/>
                  <a:pt x="4134326" y="1710813"/>
                </a:cubicBezTo>
                <a:cubicBezTo>
                  <a:pt x="4135946" y="1710051"/>
                  <a:pt x="4137565" y="1709289"/>
                  <a:pt x="4139089" y="1708527"/>
                </a:cubicBezTo>
                <a:lnTo>
                  <a:pt x="4141851" y="1707289"/>
                </a:lnTo>
                <a:cubicBezTo>
                  <a:pt x="4143661" y="1706527"/>
                  <a:pt x="4145471" y="1705860"/>
                  <a:pt x="4147280" y="1705193"/>
                </a:cubicBezTo>
                <a:cubicBezTo>
                  <a:pt x="4154329" y="1702622"/>
                  <a:pt x="4161092" y="1701002"/>
                  <a:pt x="4167283" y="1699478"/>
                </a:cubicBezTo>
                <a:cubicBezTo>
                  <a:pt x="4179570" y="1696335"/>
                  <a:pt x="4189381" y="1693001"/>
                  <a:pt x="4194048" y="1683476"/>
                </a:cubicBezTo>
                <a:cubicBezTo>
                  <a:pt x="4185857" y="1688620"/>
                  <a:pt x="4175951" y="1689096"/>
                  <a:pt x="4165092" y="1690049"/>
                </a:cubicBezTo>
                <a:cubicBezTo>
                  <a:pt x="4159663" y="1690430"/>
                  <a:pt x="4153948" y="1690906"/>
                  <a:pt x="4148042" y="1692239"/>
                </a:cubicBezTo>
                <a:cubicBezTo>
                  <a:pt x="4145090" y="1692906"/>
                  <a:pt x="4142137" y="1693763"/>
                  <a:pt x="4139089" y="1695002"/>
                </a:cubicBezTo>
                <a:cubicBezTo>
                  <a:pt x="4137565" y="1695573"/>
                  <a:pt x="4136041" y="1696240"/>
                  <a:pt x="4134517" y="1697002"/>
                </a:cubicBezTo>
                <a:cubicBezTo>
                  <a:pt x="4132993" y="1697764"/>
                  <a:pt x="4131469" y="1698526"/>
                  <a:pt x="4129945" y="1699288"/>
                </a:cubicBezTo>
                <a:lnTo>
                  <a:pt x="4128135" y="1700240"/>
                </a:lnTo>
                <a:cubicBezTo>
                  <a:pt x="4130897" y="1698431"/>
                  <a:pt x="4121468" y="1679952"/>
                  <a:pt x="4122325" y="1688715"/>
                </a:cubicBezTo>
                <a:cubicBezTo>
                  <a:pt x="4132421" y="1703479"/>
                  <a:pt x="4114324" y="1696240"/>
                  <a:pt x="4114038" y="1707384"/>
                </a:cubicBezTo>
                <a:cubicBezTo>
                  <a:pt x="4106799" y="1710432"/>
                  <a:pt x="4101751" y="1705003"/>
                  <a:pt x="4096988" y="1698716"/>
                </a:cubicBezTo>
                <a:cubicBezTo>
                  <a:pt x="4097465" y="1692239"/>
                  <a:pt x="4102227" y="1687382"/>
                  <a:pt x="4107180" y="1682619"/>
                </a:cubicBezTo>
                <a:cubicBezTo>
                  <a:pt x="4109657" y="1680238"/>
                  <a:pt x="4112228" y="1677952"/>
                  <a:pt x="4114419" y="1675380"/>
                </a:cubicBezTo>
                <a:cubicBezTo>
                  <a:pt x="4114991" y="1674713"/>
                  <a:pt x="4115467" y="1674142"/>
                  <a:pt x="4115943" y="1673475"/>
                </a:cubicBezTo>
                <a:lnTo>
                  <a:pt x="4116610" y="1672523"/>
                </a:lnTo>
                <a:lnTo>
                  <a:pt x="4116896" y="1672046"/>
                </a:lnTo>
                <a:lnTo>
                  <a:pt x="4116896" y="1672046"/>
                </a:lnTo>
                <a:cubicBezTo>
                  <a:pt x="4115181" y="1672904"/>
                  <a:pt x="4119277" y="1670903"/>
                  <a:pt x="4118801" y="1671094"/>
                </a:cubicBezTo>
                <a:lnTo>
                  <a:pt x="4118801" y="1671094"/>
                </a:lnTo>
                <a:lnTo>
                  <a:pt x="4118801" y="1671094"/>
                </a:lnTo>
                <a:lnTo>
                  <a:pt x="4118896" y="1670999"/>
                </a:lnTo>
                <a:lnTo>
                  <a:pt x="4118991" y="1670808"/>
                </a:lnTo>
                <a:lnTo>
                  <a:pt x="4119182" y="1670522"/>
                </a:lnTo>
                <a:cubicBezTo>
                  <a:pt x="4120229" y="1668998"/>
                  <a:pt x="4121182" y="1667379"/>
                  <a:pt x="4121753" y="1665665"/>
                </a:cubicBezTo>
                <a:cubicBezTo>
                  <a:pt x="4120420" y="1663379"/>
                  <a:pt x="4118705" y="1661664"/>
                  <a:pt x="4116896" y="1660616"/>
                </a:cubicBezTo>
                <a:cubicBezTo>
                  <a:pt x="4115943" y="1660045"/>
                  <a:pt x="4114991" y="1659664"/>
                  <a:pt x="4114038" y="1659473"/>
                </a:cubicBezTo>
                <a:lnTo>
                  <a:pt x="4113276" y="1659283"/>
                </a:lnTo>
                <a:lnTo>
                  <a:pt x="4112895" y="1659188"/>
                </a:lnTo>
                <a:lnTo>
                  <a:pt x="4112800" y="1659188"/>
                </a:lnTo>
                <a:lnTo>
                  <a:pt x="4112800" y="1659188"/>
                </a:lnTo>
                <a:lnTo>
                  <a:pt x="4112800" y="1659188"/>
                </a:lnTo>
                <a:cubicBezTo>
                  <a:pt x="4112038" y="1659569"/>
                  <a:pt x="4114610" y="1658330"/>
                  <a:pt x="4110990" y="1660045"/>
                </a:cubicBezTo>
                <a:lnTo>
                  <a:pt x="4110990" y="1660045"/>
                </a:lnTo>
                <a:lnTo>
                  <a:pt x="4110990" y="1660045"/>
                </a:lnTo>
                <a:lnTo>
                  <a:pt x="4110800" y="1660045"/>
                </a:lnTo>
                <a:cubicBezTo>
                  <a:pt x="4110419" y="1659950"/>
                  <a:pt x="4109942" y="1659854"/>
                  <a:pt x="4109561" y="1659854"/>
                </a:cubicBezTo>
                <a:cubicBezTo>
                  <a:pt x="4106133" y="1659569"/>
                  <a:pt x="4102703" y="1661474"/>
                  <a:pt x="4100322" y="1665284"/>
                </a:cubicBezTo>
                <a:cubicBezTo>
                  <a:pt x="4090321" y="1664712"/>
                  <a:pt x="4080320" y="1667284"/>
                  <a:pt x="4070223" y="1671570"/>
                </a:cubicBezTo>
                <a:cubicBezTo>
                  <a:pt x="4067556" y="1672808"/>
                  <a:pt x="4064889" y="1674047"/>
                  <a:pt x="4062127" y="1675285"/>
                </a:cubicBezTo>
                <a:cubicBezTo>
                  <a:pt x="4059269" y="1676618"/>
                  <a:pt x="4056317" y="1678142"/>
                  <a:pt x="4053459" y="1679666"/>
                </a:cubicBezTo>
                <a:cubicBezTo>
                  <a:pt x="4047649" y="1682714"/>
                  <a:pt x="4041839" y="1686143"/>
                  <a:pt x="4036028" y="1689572"/>
                </a:cubicBezTo>
                <a:cubicBezTo>
                  <a:pt x="4030218" y="1693097"/>
                  <a:pt x="4024408" y="1696621"/>
                  <a:pt x="4018693" y="1700050"/>
                </a:cubicBezTo>
                <a:cubicBezTo>
                  <a:pt x="4013073" y="1703288"/>
                  <a:pt x="4007453" y="1706527"/>
                  <a:pt x="4001929" y="1709575"/>
                </a:cubicBezTo>
                <a:cubicBezTo>
                  <a:pt x="3990785" y="1715480"/>
                  <a:pt x="3980117" y="1720719"/>
                  <a:pt x="3969734" y="1723196"/>
                </a:cubicBezTo>
                <a:cubicBezTo>
                  <a:pt x="3965067" y="1725005"/>
                  <a:pt x="3964115" y="1717862"/>
                  <a:pt x="3958495" y="1722148"/>
                </a:cubicBezTo>
                <a:cubicBezTo>
                  <a:pt x="3948684" y="1727387"/>
                  <a:pt x="3936683" y="1736816"/>
                  <a:pt x="3923443" y="1743293"/>
                </a:cubicBezTo>
                <a:cubicBezTo>
                  <a:pt x="3910108" y="1749580"/>
                  <a:pt x="3895820" y="1753295"/>
                  <a:pt x="3882581" y="1747865"/>
                </a:cubicBezTo>
                <a:cubicBezTo>
                  <a:pt x="3869246" y="1757200"/>
                  <a:pt x="3855625" y="1757676"/>
                  <a:pt x="3839528" y="1761772"/>
                </a:cubicBezTo>
                <a:cubicBezTo>
                  <a:pt x="3840671" y="1768535"/>
                  <a:pt x="3836384" y="1772440"/>
                  <a:pt x="3827241" y="1773678"/>
                </a:cubicBezTo>
                <a:cubicBezTo>
                  <a:pt x="3829812" y="1767487"/>
                  <a:pt x="3826097" y="1770630"/>
                  <a:pt x="3824287" y="1763772"/>
                </a:cubicBezTo>
                <a:cubicBezTo>
                  <a:pt x="3830288" y="1760819"/>
                  <a:pt x="3837051" y="1758343"/>
                  <a:pt x="3839623" y="1753580"/>
                </a:cubicBezTo>
                <a:cubicBezTo>
                  <a:pt x="3835527" y="1751104"/>
                  <a:pt x="3826954" y="1757390"/>
                  <a:pt x="3827145" y="1746722"/>
                </a:cubicBezTo>
                <a:cubicBezTo>
                  <a:pt x="3843147" y="1741865"/>
                  <a:pt x="3845147" y="1729292"/>
                  <a:pt x="3858673" y="1723291"/>
                </a:cubicBezTo>
                <a:cubicBezTo>
                  <a:pt x="3853815" y="1723672"/>
                  <a:pt x="3852196" y="1717671"/>
                  <a:pt x="3845338" y="1722148"/>
                </a:cubicBezTo>
                <a:cubicBezTo>
                  <a:pt x="3839813" y="1739293"/>
                  <a:pt x="3814477" y="1745960"/>
                  <a:pt x="3814667" y="1766439"/>
                </a:cubicBezTo>
                <a:cubicBezTo>
                  <a:pt x="3808571" y="1765868"/>
                  <a:pt x="3802190" y="1755962"/>
                  <a:pt x="3804952" y="1750437"/>
                </a:cubicBezTo>
                <a:cubicBezTo>
                  <a:pt x="3793998" y="1746437"/>
                  <a:pt x="3782473" y="1749389"/>
                  <a:pt x="3771043" y="1752818"/>
                </a:cubicBezTo>
                <a:cubicBezTo>
                  <a:pt x="3759613" y="1756247"/>
                  <a:pt x="3747992" y="1759391"/>
                  <a:pt x="3737610" y="1757009"/>
                </a:cubicBezTo>
                <a:cubicBezTo>
                  <a:pt x="3735419" y="1747770"/>
                  <a:pt x="3744373" y="1745865"/>
                  <a:pt x="3746087" y="1739198"/>
                </a:cubicBezTo>
                <a:cubicBezTo>
                  <a:pt x="3728561" y="1741769"/>
                  <a:pt x="3747040" y="1731959"/>
                  <a:pt x="3745516" y="1726148"/>
                </a:cubicBezTo>
                <a:cubicBezTo>
                  <a:pt x="3740182" y="1731768"/>
                  <a:pt x="3731895" y="1735388"/>
                  <a:pt x="3722846" y="1738626"/>
                </a:cubicBezTo>
                <a:cubicBezTo>
                  <a:pt x="3718274" y="1740150"/>
                  <a:pt x="3713607" y="1741674"/>
                  <a:pt x="3708940" y="1743198"/>
                </a:cubicBezTo>
                <a:cubicBezTo>
                  <a:pt x="3704273" y="1744532"/>
                  <a:pt x="3699701" y="1745960"/>
                  <a:pt x="3695510" y="1747675"/>
                </a:cubicBezTo>
                <a:cubicBezTo>
                  <a:pt x="3679793" y="1746627"/>
                  <a:pt x="3664077" y="1747008"/>
                  <a:pt x="3648266" y="1747294"/>
                </a:cubicBezTo>
                <a:cubicBezTo>
                  <a:pt x="3632454" y="1747484"/>
                  <a:pt x="3616547" y="1748437"/>
                  <a:pt x="3600641" y="1749866"/>
                </a:cubicBezTo>
                <a:cubicBezTo>
                  <a:pt x="3584734" y="1750818"/>
                  <a:pt x="3568732" y="1752152"/>
                  <a:pt x="3552730" y="1753866"/>
                </a:cubicBezTo>
                <a:cubicBezTo>
                  <a:pt x="3536728" y="1755676"/>
                  <a:pt x="3520631" y="1756628"/>
                  <a:pt x="3504629" y="1758248"/>
                </a:cubicBezTo>
                <a:cubicBezTo>
                  <a:pt x="3488627" y="1760057"/>
                  <a:pt x="3472625" y="1760915"/>
                  <a:pt x="3456718" y="1761772"/>
                </a:cubicBezTo>
                <a:cubicBezTo>
                  <a:pt x="3440811" y="1762724"/>
                  <a:pt x="3425000" y="1763677"/>
                  <a:pt x="3409474" y="1763296"/>
                </a:cubicBezTo>
                <a:cubicBezTo>
                  <a:pt x="3393948" y="1763201"/>
                  <a:pt x="3378613" y="1762820"/>
                  <a:pt x="3363659" y="1761772"/>
                </a:cubicBezTo>
                <a:cubicBezTo>
                  <a:pt x="3348704" y="1760248"/>
                  <a:pt x="3334131" y="1758248"/>
                  <a:pt x="3320034" y="1755581"/>
                </a:cubicBezTo>
                <a:cubicBezTo>
                  <a:pt x="3302794" y="1758248"/>
                  <a:pt x="3285268" y="1758152"/>
                  <a:pt x="3269171" y="1758152"/>
                </a:cubicBezTo>
                <a:cubicBezTo>
                  <a:pt x="3252978" y="1758057"/>
                  <a:pt x="3238119" y="1757962"/>
                  <a:pt x="3226594" y="1757867"/>
                </a:cubicBezTo>
                <a:cubicBezTo>
                  <a:pt x="3211640" y="1767677"/>
                  <a:pt x="3182303" y="1770154"/>
                  <a:pt x="3170777" y="1761296"/>
                </a:cubicBezTo>
                <a:cubicBezTo>
                  <a:pt x="3162110" y="1767011"/>
                  <a:pt x="3127058" y="1761200"/>
                  <a:pt x="3115342" y="1760438"/>
                </a:cubicBezTo>
                <a:cubicBezTo>
                  <a:pt x="3130010" y="1762820"/>
                  <a:pt x="3115151" y="1756819"/>
                  <a:pt x="3114294" y="1752437"/>
                </a:cubicBezTo>
                <a:cubicBezTo>
                  <a:pt x="3134201" y="1755009"/>
                  <a:pt x="3147346" y="1761105"/>
                  <a:pt x="3153537" y="1748246"/>
                </a:cubicBezTo>
                <a:cubicBezTo>
                  <a:pt x="3156109" y="1749866"/>
                  <a:pt x="3158490" y="1751771"/>
                  <a:pt x="3159824" y="1754438"/>
                </a:cubicBezTo>
                <a:cubicBezTo>
                  <a:pt x="3157919" y="1754723"/>
                  <a:pt x="3155156" y="1753771"/>
                  <a:pt x="3154775" y="1756247"/>
                </a:cubicBezTo>
                <a:cubicBezTo>
                  <a:pt x="3169634" y="1762343"/>
                  <a:pt x="3154013" y="1739198"/>
                  <a:pt x="3166777" y="1739864"/>
                </a:cubicBezTo>
                <a:cubicBezTo>
                  <a:pt x="3166491" y="1753771"/>
                  <a:pt x="3183541" y="1739483"/>
                  <a:pt x="3178778" y="1757105"/>
                </a:cubicBezTo>
                <a:cubicBezTo>
                  <a:pt x="3171158" y="1757486"/>
                  <a:pt x="3169920" y="1749866"/>
                  <a:pt x="3166586" y="1758152"/>
                </a:cubicBezTo>
                <a:cubicBezTo>
                  <a:pt x="3187732" y="1762058"/>
                  <a:pt x="3208020" y="1760915"/>
                  <a:pt x="3219355" y="1759581"/>
                </a:cubicBezTo>
                <a:cubicBezTo>
                  <a:pt x="3212402" y="1749485"/>
                  <a:pt x="3194304" y="1759486"/>
                  <a:pt x="3183827" y="1755200"/>
                </a:cubicBezTo>
                <a:cubicBezTo>
                  <a:pt x="3181826" y="1751485"/>
                  <a:pt x="3182779" y="1745484"/>
                  <a:pt x="3180874" y="1741865"/>
                </a:cubicBezTo>
                <a:cubicBezTo>
                  <a:pt x="3169349" y="1734245"/>
                  <a:pt x="3156776" y="1740531"/>
                  <a:pt x="3152013" y="1727291"/>
                </a:cubicBezTo>
                <a:cubicBezTo>
                  <a:pt x="3185065" y="1723862"/>
                  <a:pt x="3176016" y="1739388"/>
                  <a:pt x="3197638" y="1741388"/>
                </a:cubicBezTo>
                <a:cubicBezTo>
                  <a:pt x="3196304" y="1741198"/>
                  <a:pt x="3195257" y="1739007"/>
                  <a:pt x="3197924" y="1738817"/>
                </a:cubicBezTo>
                <a:cubicBezTo>
                  <a:pt x="3213164" y="1738531"/>
                  <a:pt x="3219450" y="1743579"/>
                  <a:pt x="3233357" y="1740626"/>
                </a:cubicBezTo>
                <a:cubicBezTo>
                  <a:pt x="3238119" y="1745198"/>
                  <a:pt x="3252787" y="1762724"/>
                  <a:pt x="3254502" y="1742722"/>
                </a:cubicBezTo>
                <a:cubicBezTo>
                  <a:pt x="3245072" y="1744246"/>
                  <a:pt x="3233547" y="1743865"/>
                  <a:pt x="3231833" y="1732721"/>
                </a:cubicBezTo>
                <a:cubicBezTo>
                  <a:pt x="3212402" y="1725386"/>
                  <a:pt x="3198304" y="1743674"/>
                  <a:pt x="3186875" y="1732340"/>
                </a:cubicBezTo>
                <a:cubicBezTo>
                  <a:pt x="3197066" y="1732721"/>
                  <a:pt x="3204972" y="1729768"/>
                  <a:pt x="3209544" y="1722148"/>
                </a:cubicBezTo>
                <a:cubicBezTo>
                  <a:pt x="3199733" y="1719290"/>
                  <a:pt x="3200686" y="1731673"/>
                  <a:pt x="3189923" y="1727482"/>
                </a:cubicBezTo>
                <a:cubicBezTo>
                  <a:pt x="3190970" y="1723958"/>
                  <a:pt x="3194304" y="1723672"/>
                  <a:pt x="3195542" y="1720433"/>
                </a:cubicBezTo>
                <a:cubicBezTo>
                  <a:pt x="3189827" y="1722148"/>
                  <a:pt x="3181731" y="1723481"/>
                  <a:pt x="3174873" y="1722815"/>
                </a:cubicBezTo>
                <a:cubicBezTo>
                  <a:pt x="3168015" y="1722053"/>
                  <a:pt x="3162300" y="1719195"/>
                  <a:pt x="3161252" y="1713099"/>
                </a:cubicBezTo>
                <a:cubicBezTo>
                  <a:pt x="3181064" y="1711861"/>
                  <a:pt x="3198686" y="1712147"/>
                  <a:pt x="3213545" y="1709670"/>
                </a:cubicBezTo>
                <a:cubicBezTo>
                  <a:pt x="3212878" y="1713194"/>
                  <a:pt x="3212878" y="1719481"/>
                  <a:pt x="3215164" y="1715099"/>
                </a:cubicBezTo>
                <a:cubicBezTo>
                  <a:pt x="3215354" y="1713385"/>
                  <a:pt x="3215640" y="1711670"/>
                  <a:pt x="3215831" y="1709956"/>
                </a:cubicBezTo>
                <a:cubicBezTo>
                  <a:pt x="3196685" y="1696240"/>
                  <a:pt x="3184493" y="1716528"/>
                  <a:pt x="3173159" y="1696716"/>
                </a:cubicBezTo>
                <a:cubicBezTo>
                  <a:pt x="3183255" y="1699859"/>
                  <a:pt x="3193733" y="1692335"/>
                  <a:pt x="3200686" y="1700240"/>
                </a:cubicBezTo>
                <a:cubicBezTo>
                  <a:pt x="3206496" y="1686905"/>
                  <a:pt x="3229261" y="1687191"/>
                  <a:pt x="3241167" y="1692335"/>
                </a:cubicBezTo>
                <a:cubicBezTo>
                  <a:pt x="3226499" y="1681190"/>
                  <a:pt x="3212211" y="1682619"/>
                  <a:pt x="3197733" y="1686715"/>
                </a:cubicBezTo>
                <a:cubicBezTo>
                  <a:pt x="3190494" y="1688715"/>
                  <a:pt x="3183255" y="1691477"/>
                  <a:pt x="3176016" y="1693573"/>
                </a:cubicBezTo>
                <a:cubicBezTo>
                  <a:pt x="3168777" y="1695478"/>
                  <a:pt x="3161538" y="1696811"/>
                  <a:pt x="3154394" y="1696430"/>
                </a:cubicBezTo>
                <a:cubicBezTo>
                  <a:pt x="3153823" y="1687001"/>
                  <a:pt x="3171825" y="1689953"/>
                  <a:pt x="3163919" y="1679666"/>
                </a:cubicBezTo>
                <a:cubicBezTo>
                  <a:pt x="3147155" y="1684619"/>
                  <a:pt x="3128962" y="1679476"/>
                  <a:pt x="3111627" y="1672808"/>
                </a:cubicBezTo>
                <a:cubicBezTo>
                  <a:pt x="3094387" y="1665474"/>
                  <a:pt x="3077909" y="1656616"/>
                  <a:pt x="3063716" y="1654425"/>
                </a:cubicBezTo>
                <a:cubicBezTo>
                  <a:pt x="3092291" y="1650520"/>
                  <a:pt x="3116009" y="1651472"/>
                  <a:pt x="3137059" y="1659854"/>
                </a:cubicBezTo>
                <a:cubicBezTo>
                  <a:pt x="3143917" y="1661759"/>
                  <a:pt x="3132582" y="1651568"/>
                  <a:pt x="3140583" y="1652615"/>
                </a:cubicBezTo>
                <a:cubicBezTo>
                  <a:pt x="3148870" y="1658711"/>
                  <a:pt x="3162681" y="1661093"/>
                  <a:pt x="3177921" y="1661759"/>
                </a:cubicBezTo>
                <a:cubicBezTo>
                  <a:pt x="3193161" y="1662236"/>
                  <a:pt x="3210020" y="1660426"/>
                  <a:pt x="3224403" y="1659188"/>
                </a:cubicBezTo>
                <a:cubicBezTo>
                  <a:pt x="3223070" y="1662712"/>
                  <a:pt x="3221165" y="1663188"/>
                  <a:pt x="3223451" y="1666903"/>
                </a:cubicBezTo>
                <a:cubicBezTo>
                  <a:pt x="3231452" y="1658426"/>
                  <a:pt x="3241358" y="1658711"/>
                  <a:pt x="3251264" y="1660331"/>
                </a:cubicBezTo>
                <a:cubicBezTo>
                  <a:pt x="3261170" y="1661759"/>
                  <a:pt x="3271076" y="1664712"/>
                  <a:pt x="3278696" y="1662331"/>
                </a:cubicBezTo>
                <a:cubicBezTo>
                  <a:pt x="3276981" y="1661664"/>
                  <a:pt x="3274314" y="1661855"/>
                  <a:pt x="3274409" y="1659378"/>
                </a:cubicBezTo>
                <a:cubicBezTo>
                  <a:pt x="3307080" y="1668617"/>
                  <a:pt x="3352705" y="1671380"/>
                  <a:pt x="3384804" y="1658140"/>
                </a:cubicBezTo>
                <a:lnTo>
                  <a:pt x="3384518" y="1668427"/>
                </a:lnTo>
                <a:cubicBezTo>
                  <a:pt x="3393281" y="1666141"/>
                  <a:pt x="3403092" y="1663664"/>
                  <a:pt x="3413379" y="1661664"/>
                </a:cubicBezTo>
                <a:cubicBezTo>
                  <a:pt x="3418523" y="1660616"/>
                  <a:pt x="3423857" y="1659664"/>
                  <a:pt x="3429191" y="1658807"/>
                </a:cubicBezTo>
                <a:cubicBezTo>
                  <a:pt x="3434620" y="1657759"/>
                  <a:pt x="3440049" y="1656902"/>
                  <a:pt x="3445574" y="1656140"/>
                </a:cubicBezTo>
                <a:cubicBezTo>
                  <a:pt x="3456527" y="1654711"/>
                  <a:pt x="3467672" y="1653949"/>
                  <a:pt x="3478625" y="1654330"/>
                </a:cubicBezTo>
                <a:cubicBezTo>
                  <a:pt x="3489484" y="1654711"/>
                  <a:pt x="3500152" y="1655473"/>
                  <a:pt x="3510153" y="1658235"/>
                </a:cubicBezTo>
                <a:cubicBezTo>
                  <a:pt x="3509391" y="1652615"/>
                  <a:pt x="3511487" y="1649948"/>
                  <a:pt x="3516344" y="1650044"/>
                </a:cubicBezTo>
                <a:cubicBezTo>
                  <a:pt x="3522441" y="1650044"/>
                  <a:pt x="3528536" y="1649948"/>
                  <a:pt x="3534633" y="1649758"/>
                </a:cubicBezTo>
                <a:cubicBezTo>
                  <a:pt x="3540824" y="1649472"/>
                  <a:pt x="3546920" y="1648805"/>
                  <a:pt x="3553111" y="1648139"/>
                </a:cubicBezTo>
                <a:cubicBezTo>
                  <a:pt x="3565493" y="1646710"/>
                  <a:pt x="3578066" y="1645091"/>
                  <a:pt x="3590544" y="1642900"/>
                </a:cubicBezTo>
                <a:cubicBezTo>
                  <a:pt x="3615500" y="1637756"/>
                  <a:pt x="3640550" y="1632041"/>
                  <a:pt x="3665029" y="1624612"/>
                </a:cubicBezTo>
                <a:cubicBezTo>
                  <a:pt x="3714083" y="1610420"/>
                  <a:pt x="3760661" y="1593941"/>
                  <a:pt x="3804095" y="1584416"/>
                </a:cubicBezTo>
                <a:cubicBezTo>
                  <a:pt x="3800761" y="1585274"/>
                  <a:pt x="3796951" y="1587083"/>
                  <a:pt x="3796284" y="1581559"/>
                </a:cubicBezTo>
                <a:cubicBezTo>
                  <a:pt x="3839718" y="1583273"/>
                  <a:pt x="3871436" y="1564319"/>
                  <a:pt x="3905917" y="1549650"/>
                </a:cubicBezTo>
                <a:cubicBezTo>
                  <a:pt x="3911727" y="1551365"/>
                  <a:pt x="3916299" y="1557080"/>
                  <a:pt x="3922014" y="1559461"/>
                </a:cubicBezTo>
                <a:cubicBezTo>
                  <a:pt x="3917728" y="1549174"/>
                  <a:pt x="3916775" y="1555270"/>
                  <a:pt x="3910965" y="1544697"/>
                </a:cubicBezTo>
                <a:cubicBezTo>
                  <a:pt x="3930872" y="1548317"/>
                  <a:pt x="3952970" y="1538125"/>
                  <a:pt x="3967067" y="1524980"/>
                </a:cubicBezTo>
                <a:cubicBezTo>
                  <a:pt x="3968210" y="1527362"/>
                  <a:pt x="3969258" y="1529648"/>
                  <a:pt x="3970401" y="1531934"/>
                </a:cubicBezTo>
                <a:cubicBezTo>
                  <a:pt x="3974497" y="1524504"/>
                  <a:pt x="3980212" y="1518027"/>
                  <a:pt x="3986689" y="1513836"/>
                </a:cubicBezTo>
                <a:cubicBezTo>
                  <a:pt x="3993261" y="1509359"/>
                  <a:pt x="4000786" y="1506788"/>
                  <a:pt x="4008120" y="1507645"/>
                </a:cubicBezTo>
                <a:cubicBezTo>
                  <a:pt x="4005548" y="1508502"/>
                  <a:pt x="4004120" y="1505168"/>
                  <a:pt x="4002596" y="1501835"/>
                </a:cubicBezTo>
                <a:cubicBezTo>
                  <a:pt x="4012121" y="1494596"/>
                  <a:pt x="4020312" y="1488976"/>
                  <a:pt x="4025075" y="1496120"/>
                </a:cubicBezTo>
                <a:cubicBezTo>
                  <a:pt x="4026122" y="1494881"/>
                  <a:pt x="4027456" y="1493834"/>
                  <a:pt x="4028980" y="1493072"/>
                </a:cubicBezTo>
                <a:lnTo>
                  <a:pt x="4029266" y="1492881"/>
                </a:lnTo>
                <a:lnTo>
                  <a:pt x="4029361" y="1492786"/>
                </a:lnTo>
                <a:lnTo>
                  <a:pt x="4029456" y="1492786"/>
                </a:lnTo>
                <a:lnTo>
                  <a:pt x="4029456" y="1492786"/>
                </a:lnTo>
                <a:lnTo>
                  <a:pt x="4029456" y="1492786"/>
                </a:lnTo>
                <a:cubicBezTo>
                  <a:pt x="4029933" y="1492595"/>
                  <a:pt x="4028885" y="1493072"/>
                  <a:pt x="4028980" y="1493072"/>
                </a:cubicBezTo>
                <a:lnTo>
                  <a:pt x="4028980" y="1493072"/>
                </a:lnTo>
                <a:lnTo>
                  <a:pt x="4028980" y="1493072"/>
                </a:lnTo>
                <a:lnTo>
                  <a:pt x="4029456" y="1492786"/>
                </a:lnTo>
                <a:cubicBezTo>
                  <a:pt x="4029837" y="1492595"/>
                  <a:pt x="4030123" y="1492500"/>
                  <a:pt x="4030504" y="1492310"/>
                </a:cubicBezTo>
                <a:cubicBezTo>
                  <a:pt x="4031266" y="1492024"/>
                  <a:pt x="4032028" y="1491833"/>
                  <a:pt x="4032790" y="1491738"/>
                </a:cubicBezTo>
                <a:cubicBezTo>
                  <a:pt x="4036028" y="1491262"/>
                  <a:pt x="4039648" y="1492119"/>
                  <a:pt x="4043362" y="1494977"/>
                </a:cubicBezTo>
                <a:cubicBezTo>
                  <a:pt x="4049363" y="1488976"/>
                  <a:pt x="4037076" y="1484118"/>
                  <a:pt x="4039553" y="1479451"/>
                </a:cubicBezTo>
                <a:cubicBezTo>
                  <a:pt x="4049078" y="1476117"/>
                  <a:pt x="4058222" y="1471355"/>
                  <a:pt x="4068033" y="1466687"/>
                </a:cubicBezTo>
                <a:cubicBezTo>
                  <a:pt x="4077367" y="1461449"/>
                  <a:pt x="4087368" y="1456210"/>
                  <a:pt x="4096703" y="1449733"/>
                </a:cubicBezTo>
                <a:cubicBezTo>
                  <a:pt x="4115848" y="1437350"/>
                  <a:pt x="4134422" y="1422301"/>
                  <a:pt x="4151281" y="1405346"/>
                </a:cubicBezTo>
                <a:cubicBezTo>
                  <a:pt x="4168235" y="1388487"/>
                  <a:pt x="4183761" y="1369913"/>
                  <a:pt x="4196715" y="1350578"/>
                </a:cubicBezTo>
                <a:cubicBezTo>
                  <a:pt x="4209669" y="1331147"/>
                  <a:pt x="4220147" y="1311144"/>
                  <a:pt x="4228243" y="1291713"/>
                </a:cubicBezTo>
                <a:cubicBezTo>
                  <a:pt x="4211670" y="1321622"/>
                  <a:pt x="4189952" y="1348673"/>
                  <a:pt x="4166711" y="1374676"/>
                </a:cubicBezTo>
                <a:cubicBezTo>
                  <a:pt x="4143089" y="1400584"/>
                  <a:pt x="4117181" y="1424873"/>
                  <a:pt x="4090035" y="1450209"/>
                </a:cubicBezTo>
                <a:cubicBezTo>
                  <a:pt x="4086225" y="1444113"/>
                  <a:pt x="4080701" y="1460591"/>
                  <a:pt x="4077176" y="1449828"/>
                </a:cubicBezTo>
                <a:cubicBezTo>
                  <a:pt x="4063556" y="1464973"/>
                  <a:pt x="4041172" y="1474307"/>
                  <a:pt x="4020884" y="1482308"/>
                </a:cubicBezTo>
                <a:cubicBezTo>
                  <a:pt x="4009168" y="1486785"/>
                  <a:pt x="3997547" y="1491357"/>
                  <a:pt x="3986879" y="1496691"/>
                </a:cubicBezTo>
                <a:cubicBezTo>
                  <a:pt x="3976211" y="1502025"/>
                  <a:pt x="3967258" y="1507169"/>
                  <a:pt x="3959447" y="1514408"/>
                </a:cubicBezTo>
                <a:cubicBezTo>
                  <a:pt x="3957828" y="1511836"/>
                  <a:pt x="3956685" y="1507645"/>
                  <a:pt x="3954209" y="1508312"/>
                </a:cubicBezTo>
                <a:cubicBezTo>
                  <a:pt x="3960019" y="1516503"/>
                  <a:pt x="3954304" y="1519265"/>
                  <a:pt x="3951827" y="1523742"/>
                </a:cubicBezTo>
                <a:cubicBezTo>
                  <a:pt x="3943255" y="1515360"/>
                  <a:pt x="3933254" y="1532219"/>
                  <a:pt x="3918776" y="1524409"/>
                </a:cubicBezTo>
                <a:cubicBezTo>
                  <a:pt x="3920490" y="1536125"/>
                  <a:pt x="3891534" y="1536029"/>
                  <a:pt x="3885819" y="1535553"/>
                </a:cubicBezTo>
                <a:cubicBezTo>
                  <a:pt x="3885057" y="1539554"/>
                  <a:pt x="3887438" y="1545173"/>
                  <a:pt x="3883533" y="1547555"/>
                </a:cubicBezTo>
                <a:cubicBezTo>
                  <a:pt x="3878866" y="1539173"/>
                  <a:pt x="3873913" y="1552412"/>
                  <a:pt x="3866579" y="1546031"/>
                </a:cubicBezTo>
                <a:cubicBezTo>
                  <a:pt x="3864769" y="1559366"/>
                  <a:pt x="3851434" y="1556603"/>
                  <a:pt x="3842766" y="1563176"/>
                </a:cubicBezTo>
                <a:cubicBezTo>
                  <a:pt x="3835813" y="1549174"/>
                  <a:pt x="3826193" y="1561080"/>
                  <a:pt x="3815715" y="1564700"/>
                </a:cubicBezTo>
                <a:cubicBezTo>
                  <a:pt x="3812286" y="1569748"/>
                  <a:pt x="3820287" y="1569843"/>
                  <a:pt x="3816096" y="1572701"/>
                </a:cubicBezTo>
                <a:cubicBezTo>
                  <a:pt x="3802285" y="1575272"/>
                  <a:pt x="3788950" y="1578606"/>
                  <a:pt x="3775710" y="1582321"/>
                </a:cubicBezTo>
                <a:cubicBezTo>
                  <a:pt x="3762375" y="1585750"/>
                  <a:pt x="3749040" y="1589179"/>
                  <a:pt x="3735515" y="1592608"/>
                </a:cubicBezTo>
                <a:cubicBezTo>
                  <a:pt x="3708368" y="1598990"/>
                  <a:pt x="3680365" y="1604705"/>
                  <a:pt x="3649790" y="1604990"/>
                </a:cubicBezTo>
                <a:cubicBezTo>
                  <a:pt x="3651314" y="1604133"/>
                  <a:pt x="3653981" y="1604133"/>
                  <a:pt x="3653600" y="1601752"/>
                </a:cubicBezTo>
                <a:cubicBezTo>
                  <a:pt x="3646742" y="1601085"/>
                  <a:pt x="3650742" y="1609467"/>
                  <a:pt x="3643884" y="1608800"/>
                </a:cubicBezTo>
                <a:cubicBezTo>
                  <a:pt x="3642836" y="1601847"/>
                  <a:pt x="3639503" y="1604419"/>
                  <a:pt x="3642170" y="1598704"/>
                </a:cubicBezTo>
                <a:cubicBezTo>
                  <a:pt x="3633026" y="1606038"/>
                  <a:pt x="3618643" y="1601752"/>
                  <a:pt x="3607784" y="1601657"/>
                </a:cubicBezTo>
                <a:cubicBezTo>
                  <a:pt x="3606451" y="1610039"/>
                  <a:pt x="3611975" y="1607372"/>
                  <a:pt x="3613499" y="1611182"/>
                </a:cubicBezTo>
                <a:cubicBezTo>
                  <a:pt x="3608166" y="1610896"/>
                  <a:pt x="3609499" y="1616516"/>
                  <a:pt x="3603117" y="1615373"/>
                </a:cubicBezTo>
                <a:cubicBezTo>
                  <a:pt x="3602450" y="1610324"/>
                  <a:pt x="3608546" y="1611277"/>
                  <a:pt x="3605975" y="1604514"/>
                </a:cubicBezTo>
                <a:cubicBezTo>
                  <a:pt x="3595592" y="1602609"/>
                  <a:pt x="3599974" y="1614039"/>
                  <a:pt x="3589592" y="1612134"/>
                </a:cubicBezTo>
                <a:cubicBezTo>
                  <a:pt x="3589401" y="1599942"/>
                  <a:pt x="3578447" y="1610801"/>
                  <a:pt x="3571208" y="1603943"/>
                </a:cubicBezTo>
                <a:cubicBezTo>
                  <a:pt x="3567970" y="1613849"/>
                  <a:pt x="3567112" y="1614134"/>
                  <a:pt x="3568637" y="1619754"/>
                </a:cubicBezTo>
                <a:cubicBezTo>
                  <a:pt x="3562445" y="1618040"/>
                  <a:pt x="3558064" y="1616801"/>
                  <a:pt x="3555873" y="1623659"/>
                </a:cubicBezTo>
                <a:cubicBezTo>
                  <a:pt x="3555587" y="1621088"/>
                  <a:pt x="3555397" y="1618516"/>
                  <a:pt x="3555111" y="1616039"/>
                </a:cubicBezTo>
                <a:cubicBezTo>
                  <a:pt x="3551206" y="1618706"/>
                  <a:pt x="3534728" y="1630613"/>
                  <a:pt x="3531394" y="1618516"/>
                </a:cubicBezTo>
                <a:cubicBezTo>
                  <a:pt x="3541109" y="1620897"/>
                  <a:pt x="3549015" y="1606038"/>
                  <a:pt x="3561588" y="1615373"/>
                </a:cubicBezTo>
                <a:cubicBezTo>
                  <a:pt x="3560064" y="1605086"/>
                  <a:pt x="3549682" y="1607181"/>
                  <a:pt x="3538442" y="1609562"/>
                </a:cubicBezTo>
                <a:cubicBezTo>
                  <a:pt x="3527203" y="1611848"/>
                  <a:pt x="3515011" y="1613753"/>
                  <a:pt x="3510915" y="1604324"/>
                </a:cubicBezTo>
                <a:cubicBezTo>
                  <a:pt x="3558159" y="1598037"/>
                  <a:pt x="3594259" y="1597656"/>
                  <a:pt x="3642836" y="1590703"/>
                </a:cubicBezTo>
                <a:cubicBezTo>
                  <a:pt x="3642932" y="1586226"/>
                  <a:pt x="3638645" y="1584797"/>
                  <a:pt x="3641503" y="1583083"/>
                </a:cubicBezTo>
                <a:cubicBezTo>
                  <a:pt x="3645408" y="1583845"/>
                  <a:pt x="3653219" y="1577654"/>
                  <a:pt x="3654457" y="1583178"/>
                </a:cubicBezTo>
                <a:cubicBezTo>
                  <a:pt x="3653123" y="1589846"/>
                  <a:pt x="3644646" y="1578701"/>
                  <a:pt x="3647027" y="1589846"/>
                </a:cubicBezTo>
                <a:cubicBezTo>
                  <a:pt x="3657791" y="1588893"/>
                  <a:pt x="3677222" y="1583654"/>
                  <a:pt x="3682079" y="1580321"/>
                </a:cubicBezTo>
                <a:cubicBezTo>
                  <a:pt x="3677888" y="1581178"/>
                  <a:pt x="3667316" y="1576034"/>
                  <a:pt x="3673221" y="1569081"/>
                </a:cubicBezTo>
                <a:cubicBezTo>
                  <a:pt x="3712178" y="1572891"/>
                  <a:pt x="3754660" y="1553555"/>
                  <a:pt x="3786569" y="1544221"/>
                </a:cubicBezTo>
                <a:cubicBezTo>
                  <a:pt x="3833241" y="1531457"/>
                  <a:pt x="3881437" y="1520123"/>
                  <a:pt x="3932301" y="1501644"/>
                </a:cubicBezTo>
                <a:lnTo>
                  <a:pt x="3934397" y="1506407"/>
                </a:lnTo>
                <a:cubicBezTo>
                  <a:pt x="3947446" y="1486880"/>
                  <a:pt x="3970020" y="1496024"/>
                  <a:pt x="3979164" y="1476308"/>
                </a:cubicBezTo>
                <a:cubicBezTo>
                  <a:pt x="3985832" y="1475546"/>
                  <a:pt x="3992404" y="1474879"/>
                  <a:pt x="3997071" y="1481642"/>
                </a:cubicBezTo>
                <a:cubicBezTo>
                  <a:pt x="3999929" y="1478498"/>
                  <a:pt x="4010311" y="1478308"/>
                  <a:pt x="4008025" y="1473164"/>
                </a:cubicBezTo>
                <a:cubicBezTo>
                  <a:pt x="3999643" y="1478594"/>
                  <a:pt x="3992975" y="1477355"/>
                  <a:pt x="3988118" y="1468878"/>
                </a:cubicBezTo>
                <a:cubicBezTo>
                  <a:pt x="3990785" y="1467164"/>
                  <a:pt x="3994690" y="1465068"/>
                  <a:pt x="3999357" y="1462782"/>
                </a:cubicBezTo>
                <a:cubicBezTo>
                  <a:pt x="4001643" y="1461639"/>
                  <a:pt x="4004120" y="1460496"/>
                  <a:pt x="4006691" y="1459258"/>
                </a:cubicBezTo>
                <a:cubicBezTo>
                  <a:pt x="4008787" y="1458305"/>
                  <a:pt x="4011073" y="1457353"/>
                  <a:pt x="4013264" y="1456305"/>
                </a:cubicBezTo>
                <a:cubicBezTo>
                  <a:pt x="4022598" y="1452019"/>
                  <a:pt x="4032599" y="1448399"/>
                  <a:pt x="4039267" y="1446780"/>
                </a:cubicBezTo>
                <a:cubicBezTo>
                  <a:pt x="4041934" y="1442303"/>
                  <a:pt x="4045744" y="1438589"/>
                  <a:pt x="4049935" y="1434969"/>
                </a:cubicBezTo>
                <a:cubicBezTo>
                  <a:pt x="4054031" y="1431350"/>
                  <a:pt x="4058698" y="1428016"/>
                  <a:pt x="4063270" y="1424777"/>
                </a:cubicBezTo>
                <a:cubicBezTo>
                  <a:pt x="4067937" y="1421539"/>
                  <a:pt x="4072128" y="1418015"/>
                  <a:pt x="4075843" y="1414490"/>
                </a:cubicBezTo>
                <a:cubicBezTo>
                  <a:pt x="4079558" y="1410966"/>
                  <a:pt x="4082606" y="1407156"/>
                  <a:pt x="4084225" y="1402775"/>
                </a:cubicBezTo>
                <a:cubicBezTo>
                  <a:pt x="4077748" y="1403346"/>
                  <a:pt x="4071842" y="1410490"/>
                  <a:pt x="4065651" y="1415538"/>
                </a:cubicBezTo>
                <a:cubicBezTo>
                  <a:pt x="4059460" y="1420491"/>
                  <a:pt x="4052507" y="1422491"/>
                  <a:pt x="4044982" y="1412585"/>
                </a:cubicBezTo>
                <a:cubicBezTo>
                  <a:pt x="4058317" y="1411061"/>
                  <a:pt x="4055174" y="1391345"/>
                  <a:pt x="4070318" y="1390964"/>
                </a:cubicBezTo>
                <a:cubicBezTo>
                  <a:pt x="4064603" y="1384201"/>
                  <a:pt x="4067747" y="1381724"/>
                  <a:pt x="4075557" y="1380010"/>
                </a:cubicBezTo>
                <a:cubicBezTo>
                  <a:pt x="4072414" y="1369437"/>
                  <a:pt x="4078891" y="1363817"/>
                  <a:pt x="4086511" y="1358198"/>
                </a:cubicBezTo>
                <a:cubicBezTo>
                  <a:pt x="4090511" y="1355531"/>
                  <a:pt x="4094226" y="1352387"/>
                  <a:pt x="4097369" y="1349054"/>
                </a:cubicBezTo>
                <a:cubicBezTo>
                  <a:pt x="4100512" y="1345720"/>
                  <a:pt x="4102799" y="1341815"/>
                  <a:pt x="4102608" y="1336862"/>
                </a:cubicBezTo>
                <a:cubicBezTo>
                  <a:pt x="4109561" y="1338195"/>
                  <a:pt x="4116229" y="1336481"/>
                  <a:pt x="4122516" y="1334099"/>
                </a:cubicBezTo>
                <a:cubicBezTo>
                  <a:pt x="4117086" y="1327813"/>
                  <a:pt x="4115848" y="1336481"/>
                  <a:pt x="4113752" y="1328575"/>
                </a:cubicBezTo>
                <a:cubicBezTo>
                  <a:pt x="4110609" y="1329718"/>
                  <a:pt x="4109180" y="1338100"/>
                  <a:pt x="4104894" y="1334290"/>
                </a:cubicBezTo>
                <a:cubicBezTo>
                  <a:pt x="4115848" y="1319336"/>
                  <a:pt x="4123087" y="1305334"/>
                  <a:pt x="4129373" y="1292189"/>
                </a:cubicBezTo>
                <a:cubicBezTo>
                  <a:pt x="4135850" y="1279045"/>
                  <a:pt x="4140613" y="1266377"/>
                  <a:pt x="4146518" y="1253327"/>
                </a:cubicBezTo>
                <a:cubicBezTo>
                  <a:pt x="4135946" y="1247803"/>
                  <a:pt x="4136422" y="1243707"/>
                  <a:pt x="4139375" y="1240183"/>
                </a:cubicBezTo>
                <a:cubicBezTo>
                  <a:pt x="4140803" y="1238373"/>
                  <a:pt x="4142899" y="1236754"/>
                  <a:pt x="4144423" y="1235135"/>
                </a:cubicBezTo>
                <a:cubicBezTo>
                  <a:pt x="4145756" y="1233420"/>
                  <a:pt x="4146614" y="1231801"/>
                  <a:pt x="4145661" y="1230182"/>
                </a:cubicBezTo>
                <a:cubicBezTo>
                  <a:pt x="4132421" y="1231229"/>
                  <a:pt x="4148137" y="1218656"/>
                  <a:pt x="4149185" y="1213513"/>
                </a:cubicBezTo>
                <a:cubicBezTo>
                  <a:pt x="4151091" y="1207512"/>
                  <a:pt x="4150328" y="1200559"/>
                  <a:pt x="4149566" y="1194653"/>
                </a:cubicBezTo>
                <a:cubicBezTo>
                  <a:pt x="4148137" y="1188557"/>
                  <a:pt x="4146328" y="1183319"/>
                  <a:pt x="4144709" y="1179890"/>
                </a:cubicBezTo>
                <a:cubicBezTo>
                  <a:pt x="4138232" y="1181414"/>
                  <a:pt x="4138612" y="1184557"/>
                  <a:pt x="4139756" y="1188176"/>
                </a:cubicBezTo>
                <a:cubicBezTo>
                  <a:pt x="4140994" y="1191891"/>
                  <a:pt x="4142137" y="1196082"/>
                  <a:pt x="4137660" y="1198559"/>
                </a:cubicBezTo>
                <a:cubicBezTo>
                  <a:pt x="4132041" y="1196368"/>
                  <a:pt x="4127373" y="1194082"/>
                  <a:pt x="4126325" y="1191415"/>
                </a:cubicBezTo>
                <a:cubicBezTo>
                  <a:pt x="4130993" y="1191701"/>
                  <a:pt x="4128516" y="1183795"/>
                  <a:pt x="4120420" y="1182747"/>
                </a:cubicBezTo>
                <a:cubicBezTo>
                  <a:pt x="4122611" y="1189605"/>
                  <a:pt x="4117277" y="1191701"/>
                  <a:pt x="4111943" y="1195320"/>
                </a:cubicBezTo>
                <a:cubicBezTo>
                  <a:pt x="4109180" y="1190939"/>
                  <a:pt x="4104513" y="1185795"/>
                  <a:pt x="4102703" y="1181604"/>
                </a:cubicBezTo>
                <a:cubicBezTo>
                  <a:pt x="4100512" y="1177413"/>
                  <a:pt x="4101084" y="1174175"/>
                  <a:pt x="4109466" y="1172555"/>
                </a:cubicBezTo>
                <a:cubicBezTo>
                  <a:pt x="4104132" y="1169222"/>
                  <a:pt x="4102894" y="1166269"/>
                  <a:pt x="4102894" y="1163030"/>
                </a:cubicBezTo>
                <a:cubicBezTo>
                  <a:pt x="4102513" y="1159792"/>
                  <a:pt x="4103084" y="1156172"/>
                  <a:pt x="4101275" y="1152172"/>
                </a:cubicBezTo>
                <a:cubicBezTo>
                  <a:pt x="4094321" y="1152362"/>
                  <a:pt x="4091750" y="1150553"/>
                  <a:pt x="4091083" y="1148076"/>
                </a:cubicBezTo>
                <a:cubicBezTo>
                  <a:pt x="4090702" y="1146838"/>
                  <a:pt x="4090797" y="1145504"/>
                  <a:pt x="4090987" y="1144076"/>
                </a:cubicBezTo>
                <a:cubicBezTo>
                  <a:pt x="4090987" y="1142647"/>
                  <a:pt x="4090987" y="1141218"/>
                  <a:pt x="4090797" y="1139980"/>
                </a:cubicBezTo>
                <a:cubicBezTo>
                  <a:pt x="4084892" y="1138075"/>
                  <a:pt x="4080510" y="1138170"/>
                  <a:pt x="4077176" y="1137980"/>
                </a:cubicBezTo>
                <a:cubicBezTo>
                  <a:pt x="4073843" y="1137789"/>
                  <a:pt x="4071747" y="1137313"/>
                  <a:pt x="4069747" y="1134741"/>
                </a:cubicBezTo>
                <a:cubicBezTo>
                  <a:pt x="4064984" y="1136646"/>
                  <a:pt x="4072890" y="1137694"/>
                  <a:pt x="4067556" y="1138837"/>
                </a:cubicBezTo>
                <a:cubicBezTo>
                  <a:pt x="4055650" y="1137694"/>
                  <a:pt x="4042791" y="1137313"/>
                  <a:pt x="4043744" y="1133789"/>
                </a:cubicBezTo>
                <a:cubicBezTo>
                  <a:pt x="4047363" y="1133598"/>
                  <a:pt x="4048125" y="1134265"/>
                  <a:pt x="4051554" y="1134170"/>
                </a:cubicBezTo>
                <a:cubicBezTo>
                  <a:pt x="4050792" y="1132741"/>
                  <a:pt x="4048411" y="1131503"/>
                  <a:pt x="4045649" y="1130645"/>
                </a:cubicBezTo>
                <a:cubicBezTo>
                  <a:pt x="4042982" y="1129788"/>
                  <a:pt x="4040029" y="1129407"/>
                  <a:pt x="4037648" y="1129502"/>
                </a:cubicBezTo>
                <a:cubicBezTo>
                  <a:pt x="4043553" y="1126264"/>
                  <a:pt x="4036124" y="1127883"/>
                  <a:pt x="4034123" y="1126645"/>
                </a:cubicBezTo>
                <a:cubicBezTo>
                  <a:pt x="4033361" y="1126169"/>
                  <a:pt x="4033266" y="1125407"/>
                  <a:pt x="4033457" y="1124645"/>
                </a:cubicBezTo>
                <a:cubicBezTo>
                  <a:pt x="4033457" y="1123883"/>
                  <a:pt x="4033552" y="1122930"/>
                  <a:pt x="4033457" y="1122168"/>
                </a:cubicBezTo>
                <a:cubicBezTo>
                  <a:pt x="4033076" y="1120644"/>
                  <a:pt x="4031742" y="1119596"/>
                  <a:pt x="4024312" y="1121216"/>
                </a:cubicBezTo>
                <a:cubicBezTo>
                  <a:pt x="4019360" y="1124454"/>
                  <a:pt x="4029456" y="1124073"/>
                  <a:pt x="4015931" y="1127978"/>
                </a:cubicBezTo>
                <a:cubicBezTo>
                  <a:pt x="4008501" y="1128359"/>
                  <a:pt x="4021741" y="1123692"/>
                  <a:pt x="4012502" y="1126073"/>
                </a:cubicBezTo>
                <a:cubicBezTo>
                  <a:pt x="4009168" y="1127597"/>
                  <a:pt x="4010406" y="1128359"/>
                  <a:pt x="4010978" y="1129312"/>
                </a:cubicBezTo>
                <a:cubicBezTo>
                  <a:pt x="4011359" y="1130264"/>
                  <a:pt x="4010692" y="1131217"/>
                  <a:pt x="4004024" y="1132550"/>
                </a:cubicBezTo>
                <a:cubicBezTo>
                  <a:pt x="4003739" y="1131979"/>
                  <a:pt x="4003929" y="1131503"/>
                  <a:pt x="4003453" y="1130931"/>
                </a:cubicBezTo>
                <a:cubicBezTo>
                  <a:pt x="3996023" y="1132836"/>
                  <a:pt x="3996785" y="1133789"/>
                  <a:pt x="3988594" y="1134932"/>
                </a:cubicBezTo>
                <a:cubicBezTo>
                  <a:pt x="3990023" y="1134932"/>
                  <a:pt x="3985927" y="1136456"/>
                  <a:pt x="3991356" y="1135313"/>
                </a:cubicBezTo>
                <a:cubicBezTo>
                  <a:pt x="3990689" y="1135027"/>
                  <a:pt x="3993261" y="1134265"/>
                  <a:pt x="3998691" y="1133122"/>
                </a:cubicBezTo>
                <a:cubicBezTo>
                  <a:pt x="3999071" y="1133693"/>
                  <a:pt x="3998214" y="1135313"/>
                  <a:pt x="3997071" y="1136265"/>
                </a:cubicBezTo>
                <a:cubicBezTo>
                  <a:pt x="3981164" y="1136932"/>
                  <a:pt x="3981164" y="1135598"/>
                  <a:pt x="3981736" y="1132741"/>
                </a:cubicBezTo>
                <a:cubicBezTo>
                  <a:pt x="3977069" y="1134170"/>
                  <a:pt x="3971735" y="1135884"/>
                  <a:pt x="3969449" y="1136456"/>
                </a:cubicBezTo>
                <a:cubicBezTo>
                  <a:pt x="3969353" y="1137218"/>
                  <a:pt x="3969829" y="1137980"/>
                  <a:pt x="3974592" y="1135408"/>
                </a:cubicBezTo>
                <a:cubicBezTo>
                  <a:pt x="3976021" y="1135694"/>
                  <a:pt x="3969925" y="1137789"/>
                  <a:pt x="3965448" y="1139313"/>
                </a:cubicBezTo>
                <a:cubicBezTo>
                  <a:pt x="3952875" y="1142361"/>
                  <a:pt x="3968020" y="1137884"/>
                  <a:pt x="3964400" y="1137980"/>
                </a:cubicBezTo>
                <a:cubicBezTo>
                  <a:pt x="3961352" y="1138551"/>
                  <a:pt x="3956876" y="1139980"/>
                  <a:pt x="3950779" y="1141980"/>
                </a:cubicBezTo>
                <a:close/>
                <a:moveTo>
                  <a:pt x="3562541" y="2231545"/>
                </a:moveTo>
                <a:cubicBezTo>
                  <a:pt x="3560731" y="2240689"/>
                  <a:pt x="3551587" y="2235260"/>
                  <a:pt x="3546539" y="2232593"/>
                </a:cubicBezTo>
                <a:cubicBezTo>
                  <a:pt x="3546920" y="2226497"/>
                  <a:pt x="3560445" y="2230211"/>
                  <a:pt x="3562541" y="2231545"/>
                </a:cubicBezTo>
                <a:close/>
                <a:moveTo>
                  <a:pt x="3080385" y="2226401"/>
                </a:moveTo>
                <a:cubicBezTo>
                  <a:pt x="3076289" y="2226782"/>
                  <a:pt x="3063526" y="2228402"/>
                  <a:pt x="3053429" y="2229926"/>
                </a:cubicBezTo>
                <a:cubicBezTo>
                  <a:pt x="3055334" y="2228116"/>
                  <a:pt x="3057049" y="2226306"/>
                  <a:pt x="3057525" y="2222782"/>
                </a:cubicBezTo>
                <a:cubicBezTo>
                  <a:pt x="3065621" y="2224687"/>
                  <a:pt x="3072194" y="2224497"/>
                  <a:pt x="3075527" y="2220496"/>
                </a:cubicBezTo>
                <a:cubicBezTo>
                  <a:pt x="3078385" y="2221544"/>
                  <a:pt x="3076575" y="2225735"/>
                  <a:pt x="3080385" y="2226401"/>
                </a:cubicBezTo>
                <a:close/>
                <a:moveTo>
                  <a:pt x="2071402" y="1997039"/>
                </a:moveTo>
                <a:cubicBezTo>
                  <a:pt x="2073307" y="1993039"/>
                  <a:pt x="2072354" y="1990181"/>
                  <a:pt x="2069878" y="1987991"/>
                </a:cubicBezTo>
                <a:cubicBezTo>
                  <a:pt x="2072450" y="1982942"/>
                  <a:pt x="2077879" y="1985419"/>
                  <a:pt x="2083499" y="1988276"/>
                </a:cubicBezTo>
                <a:cubicBezTo>
                  <a:pt x="2077402" y="1991324"/>
                  <a:pt x="2083213" y="1993610"/>
                  <a:pt x="2077117" y="1996754"/>
                </a:cubicBezTo>
                <a:cubicBezTo>
                  <a:pt x="2081022" y="1999706"/>
                  <a:pt x="2092547" y="1999611"/>
                  <a:pt x="2086737" y="2006469"/>
                </a:cubicBezTo>
                <a:cubicBezTo>
                  <a:pt x="2085023" y="2001897"/>
                  <a:pt x="2077593" y="1999802"/>
                  <a:pt x="2071402" y="1997039"/>
                </a:cubicBezTo>
                <a:close/>
                <a:moveTo>
                  <a:pt x="1041654" y="1168745"/>
                </a:moveTo>
                <a:cubicBezTo>
                  <a:pt x="1039844" y="1175222"/>
                  <a:pt x="1039178" y="1164745"/>
                  <a:pt x="1034225" y="1167412"/>
                </a:cubicBezTo>
                <a:cubicBezTo>
                  <a:pt x="1034701" y="1164935"/>
                  <a:pt x="1035272" y="1162364"/>
                  <a:pt x="1035749" y="1159887"/>
                </a:cubicBezTo>
                <a:cubicBezTo>
                  <a:pt x="1039844" y="1159506"/>
                  <a:pt x="1040321" y="1162459"/>
                  <a:pt x="1042702" y="1163697"/>
                </a:cubicBezTo>
                <a:cubicBezTo>
                  <a:pt x="1041083" y="1165793"/>
                  <a:pt x="1039559" y="1167888"/>
                  <a:pt x="1041654" y="1168745"/>
                </a:cubicBezTo>
                <a:close/>
                <a:moveTo>
                  <a:pt x="947452" y="158143"/>
                </a:moveTo>
                <a:cubicBezTo>
                  <a:pt x="940022" y="155095"/>
                  <a:pt x="931069" y="156809"/>
                  <a:pt x="923639" y="157762"/>
                </a:cubicBezTo>
                <a:cubicBezTo>
                  <a:pt x="915924" y="158905"/>
                  <a:pt x="909828" y="159191"/>
                  <a:pt x="908209" y="152999"/>
                </a:cubicBezTo>
                <a:cubicBezTo>
                  <a:pt x="917258" y="148999"/>
                  <a:pt x="946118" y="144522"/>
                  <a:pt x="947452" y="158143"/>
                </a:cubicBezTo>
                <a:close/>
                <a:moveTo>
                  <a:pt x="3055049" y="1077401"/>
                </a:moveTo>
                <a:cubicBezTo>
                  <a:pt x="3045619" y="1077972"/>
                  <a:pt x="3036666" y="1076162"/>
                  <a:pt x="3026378" y="1069590"/>
                </a:cubicBezTo>
                <a:cubicBezTo>
                  <a:pt x="3037427" y="1066161"/>
                  <a:pt x="3046667" y="1071305"/>
                  <a:pt x="3055049" y="1077401"/>
                </a:cubicBezTo>
                <a:close/>
                <a:moveTo>
                  <a:pt x="3966115" y="1138075"/>
                </a:moveTo>
                <a:cubicBezTo>
                  <a:pt x="3970973" y="1136646"/>
                  <a:pt x="3969353" y="1137503"/>
                  <a:pt x="3976116" y="1135503"/>
                </a:cubicBezTo>
                <a:cubicBezTo>
                  <a:pt x="3977545" y="1135694"/>
                  <a:pt x="3971830" y="1137122"/>
                  <a:pt x="3974211" y="1137027"/>
                </a:cubicBezTo>
                <a:cubicBezTo>
                  <a:pt x="3971258" y="1137694"/>
                  <a:pt x="3971830" y="1137313"/>
                  <a:pt x="3971354" y="1137313"/>
                </a:cubicBezTo>
                <a:cubicBezTo>
                  <a:pt x="3968401" y="1137980"/>
                  <a:pt x="3966972" y="1138456"/>
                  <a:pt x="3966401" y="1138646"/>
                </a:cubicBezTo>
                <a:cubicBezTo>
                  <a:pt x="3961067" y="1139885"/>
                  <a:pt x="3963734" y="1138932"/>
                  <a:pt x="3966115" y="1138075"/>
                </a:cubicBezTo>
                <a:close/>
                <a:moveTo>
                  <a:pt x="4055554" y="1138932"/>
                </a:moveTo>
                <a:cubicBezTo>
                  <a:pt x="4060793" y="1139408"/>
                  <a:pt x="4061365" y="1141313"/>
                  <a:pt x="4060984" y="1143218"/>
                </a:cubicBezTo>
                <a:cubicBezTo>
                  <a:pt x="4053840" y="1142647"/>
                  <a:pt x="4053364" y="1140742"/>
                  <a:pt x="4050411" y="1139504"/>
                </a:cubicBezTo>
                <a:cubicBezTo>
                  <a:pt x="4053459" y="1139599"/>
                  <a:pt x="4054983" y="1139408"/>
                  <a:pt x="4055554" y="1138932"/>
                </a:cubicBezTo>
                <a:close/>
                <a:moveTo>
                  <a:pt x="4125754" y="1195987"/>
                </a:moveTo>
                <a:cubicBezTo>
                  <a:pt x="4131183" y="1198844"/>
                  <a:pt x="4134231" y="1211608"/>
                  <a:pt x="4122420" y="1206464"/>
                </a:cubicBezTo>
                <a:cubicBezTo>
                  <a:pt x="4126230" y="1202464"/>
                  <a:pt x="4124135" y="1201607"/>
                  <a:pt x="4125754" y="1195987"/>
                </a:cubicBezTo>
                <a:close/>
                <a:moveTo>
                  <a:pt x="3874770" y="1126169"/>
                </a:moveTo>
                <a:cubicBezTo>
                  <a:pt x="3878771" y="1128074"/>
                  <a:pt x="3878580" y="1137218"/>
                  <a:pt x="3872389" y="1128359"/>
                </a:cubicBezTo>
                <a:cubicBezTo>
                  <a:pt x="3873341" y="1128359"/>
                  <a:pt x="3876104" y="1128836"/>
                  <a:pt x="3874770" y="1126169"/>
                </a:cubicBezTo>
                <a:close/>
                <a:moveTo>
                  <a:pt x="3857816" y="1123787"/>
                </a:moveTo>
                <a:cubicBezTo>
                  <a:pt x="3861054" y="1127883"/>
                  <a:pt x="3858578" y="1129693"/>
                  <a:pt x="3861245" y="1130931"/>
                </a:cubicBezTo>
                <a:cubicBezTo>
                  <a:pt x="3862959" y="1134074"/>
                  <a:pt x="3860197" y="1139599"/>
                  <a:pt x="3855911" y="1131598"/>
                </a:cubicBezTo>
                <a:cubicBezTo>
                  <a:pt x="3859435" y="1131788"/>
                  <a:pt x="3857816" y="1126835"/>
                  <a:pt x="3857816" y="1123787"/>
                </a:cubicBezTo>
                <a:close/>
                <a:moveTo>
                  <a:pt x="3764090" y="2053332"/>
                </a:moveTo>
                <a:cubicBezTo>
                  <a:pt x="3765518" y="2061047"/>
                  <a:pt x="3745897" y="2062952"/>
                  <a:pt x="3740944" y="2060285"/>
                </a:cubicBezTo>
                <a:cubicBezTo>
                  <a:pt x="3743611" y="2050284"/>
                  <a:pt x="3759518" y="2053713"/>
                  <a:pt x="3764090" y="2053332"/>
                </a:cubicBezTo>
                <a:close/>
                <a:moveTo>
                  <a:pt x="3583305" y="1611753"/>
                </a:moveTo>
                <a:cubicBezTo>
                  <a:pt x="3585401" y="1622516"/>
                  <a:pt x="3574161" y="1614992"/>
                  <a:pt x="3570637" y="1615658"/>
                </a:cubicBezTo>
                <a:cubicBezTo>
                  <a:pt x="3569875" y="1608705"/>
                  <a:pt x="3580067" y="1608515"/>
                  <a:pt x="3583305" y="1611753"/>
                </a:cubicBezTo>
                <a:close/>
                <a:moveTo>
                  <a:pt x="3328321" y="1626898"/>
                </a:moveTo>
                <a:cubicBezTo>
                  <a:pt x="3326987" y="1616706"/>
                  <a:pt x="3340037" y="1625564"/>
                  <a:pt x="3341942" y="1619849"/>
                </a:cubicBezTo>
                <a:cubicBezTo>
                  <a:pt x="3340608" y="1616325"/>
                  <a:pt x="3336036" y="1620802"/>
                  <a:pt x="3331178" y="1616706"/>
                </a:cubicBezTo>
                <a:cubicBezTo>
                  <a:pt x="3325178" y="1622993"/>
                  <a:pt x="3318034" y="1626422"/>
                  <a:pt x="3310319" y="1627946"/>
                </a:cubicBezTo>
                <a:cubicBezTo>
                  <a:pt x="3302508" y="1629279"/>
                  <a:pt x="3294126" y="1628803"/>
                  <a:pt x="3285458" y="1627565"/>
                </a:cubicBezTo>
                <a:cubicBezTo>
                  <a:pt x="3268123" y="1624993"/>
                  <a:pt x="3249930" y="1619659"/>
                  <a:pt x="3233737" y="1618516"/>
                </a:cubicBezTo>
                <a:cubicBezTo>
                  <a:pt x="3207163" y="1617087"/>
                  <a:pt x="3182684" y="1625945"/>
                  <a:pt x="3164110" y="1619564"/>
                </a:cubicBezTo>
                <a:cubicBezTo>
                  <a:pt x="3163062" y="1616801"/>
                  <a:pt x="3159443" y="1616135"/>
                  <a:pt x="3160871" y="1611277"/>
                </a:cubicBezTo>
                <a:cubicBezTo>
                  <a:pt x="3152108" y="1616992"/>
                  <a:pt x="3144679" y="1607086"/>
                  <a:pt x="3134487" y="1607086"/>
                </a:cubicBezTo>
                <a:cubicBezTo>
                  <a:pt x="3132963" y="1598323"/>
                  <a:pt x="3138107" y="1601085"/>
                  <a:pt x="3126581" y="1600609"/>
                </a:cubicBezTo>
                <a:cubicBezTo>
                  <a:pt x="3131534" y="1596418"/>
                  <a:pt x="3127915" y="1594322"/>
                  <a:pt x="3128772" y="1587941"/>
                </a:cubicBezTo>
                <a:cubicBezTo>
                  <a:pt x="3134963" y="1587083"/>
                  <a:pt x="3132011" y="1593846"/>
                  <a:pt x="3134011" y="1596608"/>
                </a:cubicBezTo>
                <a:cubicBezTo>
                  <a:pt x="3137821" y="1593179"/>
                  <a:pt x="3142488" y="1590989"/>
                  <a:pt x="3144869" y="1585274"/>
                </a:cubicBezTo>
                <a:cubicBezTo>
                  <a:pt x="3148870" y="1587655"/>
                  <a:pt x="3148584" y="1593751"/>
                  <a:pt x="3151918" y="1596799"/>
                </a:cubicBezTo>
                <a:cubicBezTo>
                  <a:pt x="3156490" y="1596704"/>
                  <a:pt x="3157347" y="1590608"/>
                  <a:pt x="3161824" y="1590512"/>
                </a:cubicBezTo>
                <a:cubicBezTo>
                  <a:pt x="3158871" y="1581464"/>
                  <a:pt x="3141631" y="1586417"/>
                  <a:pt x="3137916" y="1573748"/>
                </a:cubicBezTo>
                <a:cubicBezTo>
                  <a:pt x="3148870" y="1573844"/>
                  <a:pt x="3149918" y="1582416"/>
                  <a:pt x="3160871" y="1582511"/>
                </a:cubicBezTo>
                <a:cubicBezTo>
                  <a:pt x="3156395" y="1577654"/>
                  <a:pt x="3148584" y="1575558"/>
                  <a:pt x="3142679" y="1571843"/>
                </a:cubicBezTo>
                <a:cubicBezTo>
                  <a:pt x="3122581" y="1578035"/>
                  <a:pt x="3120581" y="1602323"/>
                  <a:pt x="3099340" y="1600704"/>
                </a:cubicBezTo>
                <a:cubicBezTo>
                  <a:pt x="3099435" y="1607086"/>
                  <a:pt x="3106579" y="1607848"/>
                  <a:pt x="3111056" y="1610801"/>
                </a:cubicBezTo>
                <a:cubicBezTo>
                  <a:pt x="3092387" y="1620040"/>
                  <a:pt x="3079052" y="1602038"/>
                  <a:pt x="3065050" y="1612515"/>
                </a:cubicBezTo>
                <a:cubicBezTo>
                  <a:pt x="3062669" y="1609467"/>
                  <a:pt x="3057335" y="1608610"/>
                  <a:pt x="3057811" y="1603276"/>
                </a:cubicBezTo>
                <a:cubicBezTo>
                  <a:pt x="3051239" y="1603943"/>
                  <a:pt x="3035618" y="1610801"/>
                  <a:pt x="3035332" y="1601085"/>
                </a:cubicBezTo>
                <a:cubicBezTo>
                  <a:pt x="3031141" y="1600418"/>
                  <a:pt x="3031998" y="1609086"/>
                  <a:pt x="3027045" y="1607181"/>
                </a:cubicBezTo>
                <a:cubicBezTo>
                  <a:pt x="3016187" y="1587560"/>
                  <a:pt x="2981039" y="1604324"/>
                  <a:pt x="2969038" y="1588703"/>
                </a:cubicBezTo>
                <a:cubicBezTo>
                  <a:pt x="2955512" y="1597180"/>
                  <a:pt x="2929890" y="1588226"/>
                  <a:pt x="2921889" y="1582130"/>
                </a:cubicBezTo>
                <a:cubicBezTo>
                  <a:pt x="2905125" y="1598513"/>
                  <a:pt x="2866930" y="1579082"/>
                  <a:pt x="2854452" y="1563652"/>
                </a:cubicBezTo>
                <a:cubicBezTo>
                  <a:pt x="2837402" y="1559937"/>
                  <a:pt x="2837212" y="1566986"/>
                  <a:pt x="2821781" y="1562414"/>
                </a:cubicBezTo>
                <a:cubicBezTo>
                  <a:pt x="2826163" y="1564604"/>
                  <a:pt x="2832545" y="1575368"/>
                  <a:pt x="2835593" y="1571653"/>
                </a:cubicBezTo>
                <a:cubicBezTo>
                  <a:pt x="2832545" y="1580606"/>
                  <a:pt x="2822448" y="1576511"/>
                  <a:pt x="2807303" y="1571367"/>
                </a:cubicBezTo>
                <a:cubicBezTo>
                  <a:pt x="2807589" y="1571462"/>
                  <a:pt x="2810447" y="1569176"/>
                  <a:pt x="2812352" y="1570224"/>
                </a:cubicBezTo>
                <a:cubicBezTo>
                  <a:pt x="2802065" y="1564700"/>
                  <a:pt x="2783681" y="1565462"/>
                  <a:pt x="2765965" y="1562699"/>
                </a:cubicBezTo>
                <a:cubicBezTo>
                  <a:pt x="2757107" y="1561366"/>
                  <a:pt x="2748344" y="1559080"/>
                  <a:pt x="2740914" y="1554889"/>
                </a:cubicBezTo>
                <a:cubicBezTo>
                  <a:pt x="2733580" y="1550507"/>
                  <a:pt x="2727484" y="1543935"/>
                  <a:pt x="2723864" y="1534220"/>
                </a:cubicBezTo>
                <a:cubicBezTo>
                  <a:pt x="2732627" y="1537553"/>
                  <a:pt x="2740628" y="1539173"/>
                  <a:pt x="2746915" y="1536506"/>
                </a:cubicBezTo>
                <a:cubicBezTo>
                  <a:pt x="2740628" y="1538792"/>
                  <a:pt x="2720245" y="1519075"/>
                  <a:pt x="2712244" y="1533077"/>
                </a:cubicBezTo>
                <a:cubicBezTo>
                  <a:pt x="2705100" y="1532029"/>
                  <a:pt x="2704529" y="1527076"/>
                  <a:pt x="2703957" y="1522218"/>
                </a:cubicBezTo>
                <a:cubicBezTo>
                  <a:pt x="2706624" y="1516789"/>
                  <a:pt x="2709196" y="1511264"/>
                  <a:pt x="2715863" y="1515360"/>
                </a:cubicBezTo>
                <a:cubicBezTo>
                  <a:pt x="2718721" y="1509836"/>
                  <a:pt x="2705672" y="1513455"/>
                  <a:pt x="2711958" y="1505930"/>
                </a:cubicBezTo>
                <a:cubicBezTo>
                  <a:pt x="2725865" y="1510217"/>
                  <a:pt x="2731961" y="1519075"/>
                  <a:pt x="2746629" y="1522980"/>
                </a:cubicBezTo>
                <a:cubicBezTo>
                  <a:pt x="2743486" y="1516313"/>
                  <a:pt x="2735199" y="1511169"/>
                  <a:pt x="2721293" y="1506311"/>
                </a:cubicBezTo>
                <a:cubicBezTo>
                  <a:pt x="2756630" y="1504025"/>
                  <a:pt x="2777300" y="1507931"/>
                  <a:pt x="2810066" y="1523837"/>
                </a:cubicBezTo>
                <a:cubicBezTo>
                  <a:pt x="2813304" y="1512503"/>
                  <a:pt x="2799588" y="1511741"/>
                  <a:pt x="2800445" y="1502025"/>
                </a:cubicBezTo>
                <a:cubicBezTo>
                  <a:pt x="2821400" y="1514122"/>
                  <a:pt x="2841308" y="1504121"/>
                  <a:pt x="2855214" y="1513169"/>
                </a:cubicBezTo>
                <a:lnTo>
                  <a:pt x="2853785" y="1518122"/>
                </a:lnTo>
                <a:cubicBezTo>
                  <a:pt x="2853214" y="1523647"/>
                  <a:pt x="2849309" y="1522028"/>
                  <a:pt x="2845879" y="1521266"/>
                </a:cubicBezTo>
                <a:cubicBezTo>
                  <a:pt x="2847499" y="1529743"/>
                  <a:pt x="2857691" y="1523075"/>
                  <a:pt x="2857310" y="1513836"/>
                </a:cubicBezTo>
                <a:cubicBezTo>
                  <a:pt x="2864358" y="1515741"/>
                  <a:pt x="2869216" y="1512693"/>
                  <a:pt x="2877217" y="1516789"/>
                </a:cubicBezTo>
                <a:cubicBezTo>
                  <a:pt x="2875407" y="1522123"/>
                  <a:pt x="2870264" y="1520599"/>
                  <a:pt x="2865120" y="1518694"/>
                </a:cubicBezTo>
                <a:cubicBezTo>
                  <a:pt x="2868454" y="1530981"/>
                  <a:pt x="2887313" y="1522313"/>
                  <a:pt x="2899220" y="1520313"/>
                </a:cubicBezTo>
                <a:cubicBezTo>
                  <a:pt x="2907887" y="1518599"/>
                  <a:pt x="2898172" y="1529076"/>
                  <a:pt x="2903601" y="1529552"/>
                </a:cubicBezTo>
                <a:cubicBezTo>
                  <a:pt x="2913317" y="1527457"/>
                  <a:pt x="2959799" y="1537172"/>
                  <a:pt x="2967419" y="1548698"/>
                </a:cubicBezTo>
                <a:cubicBezTo>
                  <a:pt x="2973800" y="1546888"/>
                  <a:pt x="2975420" y="1545269"/>
                  <a:pt x="2974848" y="1537363"/>
                </a:cubicBezTo>
                <a:cubicBezTo>
                  <a:pt x="2982944" y="1537839"/>
                  <a:pt x="2986659" y="1541268"/>
                  <a:pt x="2985897" y="1548126"/>
                </a:cubicBezTo>
                <a:cubicBezTo>
                  <a:pt x="2997232" y="1537744"/>
                  <a:pt x="3007900" y="1550698"/>
                  <a:pt x="3017616" y="1557937"/>
                </a:cubicBezTo>
                <a:cubicBezTo>
                  <a:pt x="3025331" y="1559366"/>
                  <a:pt x="3014948" y="1548602"/>
                  <a:pt x="3021521" y="1550888"/>
                </a:cubicBezTo>
                <a:cubicBezTo>
                  <a:pt x="3027045" y="1551936"/>
                  <a:pt x="3023711" y="1553365"/>
                  <a:pt x="3022568" y="1556318"/>
                </a:cubicBezTo>
                <a:cubicBezTo>
                  <a:pt x="3030569" y="1558318"/>
                  <a:pt x="3031522" y="1546983"/>
                  <a:pt x="3041428" y="1552603"/>
                </a:cubicBezTo>
                <a:cubicBezTo>
                  <a:pt x="3038285" y="1558508"/>
                  <a:pt x="3035618" y="1565462"/>
                  <a:pt x="3034284" y="1574701"/>
                </a:cubicBezTo>
                <a:cubicBezTo>
                  <a:pt x="3039142" y="1575463"/>
                  <a:pt x="3037523" y="1564223"/>
                  <a:pt x="3039713" y="1560128"/>
                </a:cubicBezTo>
                <a:cubicBezTo>
                  <a:pt x="3049429" y="1559747"/>
                  <a:pt x="3046476" y="1568986"/>
                  <a:pt x="3053144" y="1570986"/>
                </a:cubicBezTo>
                <a:cubicBezTo>
                  <a:pt x="3052382" y="1559461"/>
                  <a:pt x="3070193" y="1545173"/>
                  <a:pt x="3072575" y="1564319"/>
                </a:cubicBezTo>
                <a:cubicBezTo>
                  <a:pt x="3064669" y="1564890"/>
                  <a:pt x="3064002" y="1559842"/>
                  <a:pt x="3060668" y="1556794"/>
                </a:cubicBezTo>
                <a:cubicBezTo>
                  <a:pt x="3059525" y="1563080"/>
                  <a:pt x="3063050" y="1565462"/>
                  <a:pt x="3058001" y="1569367"/>
                </a:cubicBezTo>
                <a:cubicBezTo>
                  <a:pt x="3069908" y="1564414"/>
                  <a:pt x="3069431" y="1570510"/>
                  <a:pt x="3079147" y="1576034"/>
                </a:cubicBezTo>
                <a:cubicBezTo>
                  <a:pt x="3081242" y="1570319"/>
                  <a:pt x="3088005" y="1563747"/>
                  <a:pt x="3083719" y="1553365"/>
                </a:cubicBezTo>
                <a:cubicBezTo>
                  <a:pt x="3089720" y="1558508"/>
                  <a:pt x="3097625" y="1562033"/>
                  <a:pt x="3103245" y="1567557"/>
                </a:cubicBezTo>
                <a:cubicBezTo>
                  <a:pt x="3101816" y="1574034"/>
                  <a:pt x="3095054" y="1571177"/>
                  <a:pt x="3089339" y="1570129"/>
                </a:cubicBezTo>
                <a:cubicBezTo>
                  <a:pt x="3085433" y="1570034"/>
                  <a:pt x="3090767" y="1580130"/>
                  <a:pt x="3091148" y="1583559"/>
                </a:cubicBezTo>
                <a:cubicBezTo>
                  <a:pt x="3096292" y="1583083"/>
                  <a:pt x="3089243" y="1579082"/>
                  <a:pt x="3094768" y="1576415"/>
                </a:cubicBezTo>
                <a:cubicBezTo>
                  <a:pt x="3099721" y="1578225"/>
                  <a:pt x="3102102" y="1581940"/>
                  <a:pt x="3109436" y="1581845"/>
                </a:cubicBezTo>
                <a:cubicBezTo>
                  <a:pt x="3112103" y="1587560"/>
                  <a:pt x="3108674" y="1584988"/>
                  <a:pt x="3107531" y="1591941"/>
                </a:cubicBezTo>
                <a:cubicBezTo>
                  <a:pt x="3122676" y="1586988"/>
                  <a:pt x="3119437" y="1568605"/>
                  <a:pt x="3133344" y="1573082"/>
                </a:cubicBezTo>
                <a:cubicBezTo>
                  <a:pt x="3132963" y="1569748"/>
                  <a:pt x="3131534" y="1567462"/>
                  <a:pt x="3127724" y="1566986"/>
                </a:cubicBezTo>
                <a:cubicBezTo>
                  <a:pt x="3141536" y="1558318"/>
                  <a:pt x="3155728" y="1562699"/>
                  <a:pt x="3169253" y="1567843"/>
                </a:cubicBezTo>
                <a:cubicBezTo>
                  <a:pt x="3182779" y="1572891"/>
                  <a:pt x="3195733" y="1578511"/>
                  <a:pt x="3206306" y="1571177"/>
                </a:cubicBezTo>
                <a:cubicBezTo>
                  <a:pt x="3212306" y="1577558"/>
                  <a:pt x="3207925" y="1579559"/>
                  <a:pt x="3216688" y="1575082"/>
                </a:cubicBezTo>
                <a:cubicBezTo>
                  <a:pt x="3219069" y="1588798"/>
                  <a:pt x="3209354" y="1591846"/>
                  <a:pt x="3200591" y="1596418"/>
                </a:cubicBezTo>
                <a:cubicBezTo>
                  <a:pt x="3200400" y="1590989"/>
                  <a:pt x="3202972" y="1589846"/>
                  <a:pt x="3204210" y="1586512"/>
                </a:cubicBezTo>
                <a:cubicBezTo>
                  <a:pt x="3193923" y="1583464"/>
                  <a:pt x="3179254" y="1569462"/>
                  <a:pt x="3163062" y="1580416"/>
                </a:cubicBezTo>
                <a:cubicBezTo>
                  <a:pt x="3182493" y="1582892"/>
                  <a:pt x="3193256" y="1595084"/>
                  <a:pt x="3209258" y="1597466"/>
                </a:cubicBezTo>
                <a:cubicBezTo>
                  <a:pt x="3205734" y="1605181"/>
                  <a:pt x="3207353" y="1604133"/>
                  <a:pt x="3209735" y="1610420"/>
                </a:cubicBezTo>
                <a:cubicBezTo>
                  <a:pt x="3217545" y="1608896"/>
                  <a:pt x="3205829" y="1594989"/>
                  <a:pt x="3214307" y="1592894"/>
                </a:cubicBezTo>
                <a:cubicBezTo>
                  <a:pt x="3216593" y="1600418"/>
                  <a:pt x="3233071" y="1590322"/>
                  <a:pt x="3241929" y="1601466"/>
                </a:cubicBezTo>
                <a:cubicBezTo>
                  <a:pt x="3245072" y="1600990"/>
                  <a:pt x="3242596" y="1596989"/>
                  <a:pt x="3240405" y="1596132"/>
                </a:cubicBezTo>
                <a:cubicBezTo>
                  <a:pt x="3244691" y="1590131"/>
                  <a:pt x="3247358" y="1604800"/>
                  <a:pt x="3254978" y="1602990"/>
                </a:cubicBezTo>
                <a:cubicBezTo>
                  <a:pt x="3253645" y="1600514"/>
                  <a:pt x="3251454" y="1598704"/>
                  <a:pt x="3249073" y="1597180"/>
                </a:cubicBezTo>
                <a:cubicBezTo>
                  <a:pt x="3251359" y="1589750"/>
                  <a:pt x="3253454" y="1600228"/>
                  <a:pt x="3257741" y="1598132"/>
                </a:cubicBezTo>
                <a:cubicBezTo>
                  <a:pt x="3257931" y="1595656"/>
                  <a:pt x="3255264" y="1595942"/>
                  <a:pt x="3253645" y="1595180"/>
                </a:cubicBezTo>
                <a:cubicBezTo>
                  <a:pt x="3255169" y="1588512"/>
                  <a:pt x="3264884" y="1593846"/>
                  <a:pt x="3267456" y="1588703"/>
                </a:cubicBezTo>
                <a:cubicBezTo>
                  <a:pt x="3270314" y="1594132"/>
                  <a:pt x="3277362" y="1602323"/>
                  <a:pt x="3282315" y="1592608"/>
                </a:cubicBezTo>
                <a:cubicBezTo>
                  <a:pt x="3309557" y="1607181"/>
                  <a:pt x="3340894" y="1609181"/>
                  <a:pt x="3370326" y="1611086"/>
                </a:cubicBezTo>
                <a:lnTo>
                  <a:pt x="3370041" y="1618802"/>
                </a:lnTo>
                <a:cubicBezTo>
                  <a:pt x="3391376" y="1609277"/>
                  <a:pt x="3410236" y="1615658"/>
                  <a:pt x="3431096" y="1614230"/>
                </a:cubicBezTo>
                <a:cubicBezTo>
                  <a:pt x="3423476" y="1624136"/>
                  <a:pt x="3412808" y="1624898"/>
                  <a:pt x="3401378" y="1623945"/>
                </a:cubicBezTo>
                <a:cubicBezTo>
                  <a:pt x="3389852" y="1622897"/>
                  <a:pt x="3377470" y="1620135"/>
                  <a:pt x="3365659" y="1621088"/>
                </a:cubicBezTo>
                <a:cubicBezTo>
                  <a:pt x="3353086" y="1622135"/>
                  <a:pt x="3341751" y="1631851"/>
                  <a:pt x="3328321" y="1626898"/>
                </a:cubicBezTo>
                <a:close/>
                <a:moveTo>
                  <a:pt x="3496437" y="1611848"/>
                </a:moveTo>
                <a:cubicBezTo>
                  <a:pt x="3482816" y="1632613"/>
                  <a:pt x="3453003" y="1615849"/>
                  <a:pt x="3431572" y="1621945"/>
                </a:cubicBezTo>
                <a:cubicBezTo>
                  <a:pt x="3438620" y="1613849"/>
                  <a:pt x="3450431" y="1611848"/>
                  <a:pt x="3462814" y="1611658"/>
                </a:cubicBezTo>
                <a:cubicBezTo>
                  <a:pt x="3469005" y="1611563"/>
                  <a:pt x="3475292" y="1611944"/>
                  <a:pt x="3481102" y="1612229"/>
                </a:cubicBezTo>
                <a:cubicBezTo>
                  <a:pt x="3486912" y="1612325"/>
                  <a:pt x="3492246" y="1612325"/>
                  <a:pt x="3496437" y="1611848"/>
                </a:cubicBezTo>
                <a:close/>
                <a:moveTo>
                  <a:pt x="3394139" y="1192177"/>
                </a:moveTo>
                <a:cubicBezTo>
                  <a:pt x="3388709" y="1203035"/>
                  <a:pt x="3382613" y="1195892"/>
                  <a:pt x="3373184" y="1198940"/>
                </a:cubicBezTo>
                <a:cubicBezTo>
                  <a:pt x="3377660" y="1192939"/>
                  <a:pt x="3387947" y="1185986"/>
                  <a:pt x="3394139" y="1192177"/>
                </a:cubicBezTo>
                <a:close/>
                <a:moveTo>
                  <a:pt x="3138011" y="1612896"/>
                </a:moveTo>
                <a:cubicBezTo>
                  <a:pt x="3137535" y="1619754"/>
                  <a:pt x="3133535" y="1620707"/>
                  <a:pt x="3127915" y="1619087"/>
                </a:cubicBezTo>
                <a:lnTo>
                  <a:pt x="3129248" y="1611467"/>
                </a:lnTo>
                <a:lnTo>
                  <a:pt x="3138011" y="1612896"/>
                </a:lnTo>
                <a:close/>
                <a:moveTo>
                  <a:pt x="3217164" y="1088926"/>
                </a:moveTo>
                <a:cubicBezTo>
                  <a:pt x="3212116" y="1095212"/>
                  <a:pt x="3205258" y="1086259"/>
                  <a:pt x="3200400" y="1085783"/>
                </a:cubicBezTo>
                <a:cubicBezTo>
                  <a:pt x="3204686" y="1080353"/>
                  <a:pt x="3213830" y="1086830"/>
                  <a:pt x="3217164" y="1088926"/>
                </a:cubicBezTo>
                <a:close/>
                <a:moveTo>
                  <a:pt x="3119819" y="1575939"/>
                </a:moveTo>
                <a:cubicBezTo>
                  <a:pt x="3113532" y="1574701"/>
                  <a:pt x="3117342" y="1560699"/>
                  <a:pt x="3120962" y="1557842"/>
                </a:cubicBezTo>
                <a:cubicBezTo>
                  <a:pt x="3128677" y="1561652"/>
                  <a:pt x="3120676" y="1568319"/>
                  <a:pt x="3119819" y="1575939"/>
                </a:cubicBezTo>
                <a:close/>
                <a:moveTo>
                  <a:pt x="3113818" y="1572129"/>
                </a:moveTo>
                <a:cubicBezTo>
                  <a:pt x="3112961" y="1574987"/>
                  <a:pt x="3109436" y="1573558"/>
                  <a:pt x="3106865" y="1573463"/>
                </a:cubicBezTo>
                <a:cubicBezTo>
                  <a:pt x="3110008" y="1566605"/>
                  <a:pt x="3105055" y="1566319"/>
                  <a:pt x="3107055" y="1560413"/>
                </a:cubicBezTo>
                <a:cubicBezTo>
                  <a:pt x="3112770" y="1561556"/>
                  <a:pt x="3111246" y="1568510"/>
                  <a:pt x="3113818" y="1572129"/>
                </a:cubicBezTo>
                <a:close/>
                <a:moveTo>
                  <a:pt x="3195066" y="1131884"/>
                </a:moveTo>
                <a:cubicBezTo>
                  <a:pt x="3192590" y="1137313"/>
                  <a:pt x="3181922" y="1138075"/>
                  <a:pt x="3185255" y="1127407"/>
                </a:cubicBezTo>
                <a:cubicBezTo>
                  <a:pt x="3190875" y="1126645"/>
                  <a:pt x="3190970" y="1131217"/>
                  <a:pt x="3195066" y="1131884"/>
                </a:cubicBezTo>
                <a:close/>
                <a:moveTo>
                  <a:pt x="3147536" y="1093784"/>
                </a:moveTo>
                <a:cubicBezTo>
                  <a:pt x="3143822" y="1091688"/>
                  <a:pt x="3139821" y="1086926"/>
                  <a:pt x="3135440" y="1091117"/>
                </a:cubicBezTo>
                <a:cubicBezTo>
                  <a:pt x="3131820" y="1087307"/>
                  <a:pt x="3152204" y="1078544"/>
                  <a:pt x="3147536" y="1093784"/>
                </a:cubicBezTo>
                <a:close/>
                <a:moveTo>
                  <a:pt x="3022283" y="1640519"/>
                </a:moveTo>
                <a:cubicBezTo>
                  <a:pt x="3019235" y="1648805"/>
                  <a:pt x="3010662" y="1641947"/>
                  <a:pt x="3006090" y="1639566"/>
                </a:cubicBezTo>
                <a:cubicBezTo>
                  <a:pt x="3010281" y="1630517"/>
                  <a:pt x="3015520" y="1639757"/>
                  <a:pt x="3022283" y="1640519"/>
                </a:cubicBezTo>
                <a:close/>
                <a:moveTo>
                  <a:pt x="3145727" y="1069685"/>
                </a:moveTo>
                <a:cubicBezTo>
                  <a:pt x="3143536" y="1080068"/>
                  <a:pt x="3132201" y="1067209"/>
                  <a:pt x="3128486" y="1073876"/>
                </a:cubicBezTo>
                <a:cubicBezTo>
                  <a:pt x="3122676" y="1071876"/>
                  <a:pt x="3134201" y="1063494"/>
                  <a:pt x="3129153" y="1063494"/>
                </a:cubicBezTo>
                <a:cubicBezTo>
                  <a:pt x="3133820" y="1062827"/>
                  <a:pt x="3140107" y="1067304"/>
                  <a:pt x="3145727" y="1069685"/>
                </a:cubicBezTo>
                <a:close/>
                <a:moveTo>
                  <a:pt x="2866835" y="2101338"/>
                </a:moveTo>
                <a:cubicBezTo>
                  <a:pt x="2864834" y="2106291"/>
                  <a:pt x="2858453" y="2104672"/>
                  <a:pt x="2856548" y="2109530"/>
                </a:cubicBezTo>
                <a:cubicBezTo>
                  <a:pt x="2852642" y="2107434"/>
                  <a:pt x="2856071" y="2101148"/>
                  <a:pt x="2847118" y="2102005"/>
                </a:cubicBezTo>
                <a:cubicBezTo>
                  <a:pt x="2849118" y="2095147"/>
                  <a:pt x="2859215" y="2100100"/>
                  <a:pt x="2866835" y="2101338"/>
                </a:cubicBezTo>
                <a:close/>
                <a:moveTo>
                  <a:pt x="2841689" y="2090099"/>
                </a:moveTo>
                <a:cubicBezTo>
                  <a:pt x="2830163" y="2088194"/>
                  <a:pt x="2819305" y="2090575"/>
                  <a:pt x="2807399" y="2084003"/>
                </a:cubicBezTo>
                <a:cubicBezTo>
                  <a:pt x="2813971" y="2074859"/>
                  <a:pt x="2833021" y="2087146"/>
                  <a:pt x="2841689" y="2090099"/>
                </a:cubicBezTo>
                <a:close/>
                <a:moveTo>
                  <a:pt x="2818638" y="2150582"/>
                </a:moveTo>
                <a:cubicBezTo>
                  <a:pt x="2813209" y="2143534"/>
                  <a:pt x="2803017" y="2149059"/>
                  <a:pt x="2800731" y="2143343"/>
                </a:cubicBezTo>
                <a:cubicBezTo>
                  <a:pt x="2801493" y="2133818"/>
                  <a:pt x="2825115" y="2142486"/>
                  <a:pt x="2818638" y="2150582"/>
                </a:cubicBezTo>
                <a:close/>
                <a:moveTo>
                  <a:pt x="2829497" y="2094956"/>
                </a:moveTo>
                <a:cubicBezTo>
                  <a:pt x="2826639" y="2100576"/>
                  <a:pt x="2816828" y="2102767"/>
                  <a:pt x="2812637" y="2096004"/>
                </a:cubicBezTo>
                <a:cubicBezTo>
                  <a:pt x="2817495" y="2093432"/>
                  <a:pt x="2826163" y="2089622"/>
                  <a:pt x="2829497" y="2094956"/>
                </a:cubicBezTo>
                <a:close/>
                <a:moveTo>
                  <a:pt x="2788539" y="2081907"/>
                </a:moveTo>
                <a:cubicBezTo>
                  <a:pt x="2781776" y="2085717"/>
                  <a:pt x="2773775" y="2087717"/>
                  <a:pt x="2766441" y="2081526"/>
                </a:cubicBezTo>
                <a:cubicBezTo>
                  <a:pt x="2767394" y="2076002"/>
                  <a:pt x="2775966" y="2082764"/>
                  <a:pt x="2780062" y="2082383"/>
                </a:cubicBezTo>
                <a:cubicBezTo>
                  <a:pt x="2781967" y="2077049"/>
                  <a:pt x="2771108" y="2078859"/>
                  <a:pt x="2767775" y="2076573"/>
                </a:cubicBezTo>
                <a:cubicBezTo>
                  <a:pt x="2776823" y="2070858"/>
                  <a:pt x="2780062" y="2077716"/>
                  <a:pt x="2788539" y="2081907"/>
                </a:cubicBezTo>
                <a:close/>
                <a:moveTo>
                  <a:pt x="2699957" y="2073525"/>
                </a:moveTo>
                <a:cubicBezTo>
                  <a:pt x="2694051" y="2085050"/>
                  <a:pt x="2679478" y="2067048"/>
                  <a:pt x="2673001" y="2071239"/>
                </a:cubicBezTo>
                <a:cubicBezTo>
                  <a:pt x="2681669" y="2063238"/>
                  <a:pt x="2687860" y="2074192"/>
                  <a:pt x="2699957" y="2073525"/>
                </a:cubicBezTo>
                <a:close/>
                <a:moveTo>
                  <a:pt x="2692622" y="2060666"/>
                </a:moveTo>
                <a:cubicBezTo>
                  <a:pt x="2688336" y="2064857"/>
                  <a:pt x="2672144" y="2057904"/>
                  <a:pt x="2669762" y="2054094"/>
                </a:cubicBezTo>
                <a:cubicBezTo>
                  <a:pt x="2670524" y="2047903"/>
                  <a:pt x="2680907" y="2058761"/>
                  <a:pt x="2679573" y="2048855"/>
                </a:cubicBezTo>
                <a:cubicBezTo>
                  <a:pt x="2682431" y="2053618"/>
                  <a:pt x="2687955" y="2056952"/>
                  <a:pt x="2692622" y="2060666"/>
                </a:cubicBezTo>
                <a:close/>
                <a:moveTo>
                  <a:pt x="2825591" y="1582321"/>
                </a:moveTo>
                <a:cubicBezTo>
                  <a:pt x="2804732" y="1587560"/>
                  <a:pt x="2795969" y="1584893"/>
                  <a:pt x="2775299" y="1583083"/>
                </a:cubicBezTo>
                <a:cubicBezTo>
                  <a:pt x="2777681" y="1578606"/>
                  <a:pt x="2785396" y="1585940"/>
                  <a:pt x="2784920" y="1575272"/>
                </a:cubicBezTo>
                <a:cubicBezTo>
                  <a:pt x="2800255" y="1581559"/>
                  <a:pt x="2811399" y="1578987"/>
                  <a:pt x="2825591" y="1582321"/>
                </a:cubicBezTo>
                <a:close/>
                <a:moveTo>
                  <a:pt x="2671858" y="2065524"/>
                </a:moveTo>
                <a:cubicBezTo>
                  <a:pt x="2665667" y="2067429"/>
                  <a:pt x="2640806" y="2071811"/>
                  <a:pt x="2639283" y="2055523"/>
                </a:cubicBezTo>
                <a:cubicBezTo>
                  <a:pt x="2646236" y="2064476"/>
                  <a:pt x="2661380" y="2062381"/>
                  <a:pt x="2671858" y="2065524"/>
                </a:cubicBezTo>
                <a:close/>
                <a:moveTo>
                  <a:pt x="2665286" y="2041997"/>
                </a:moveTo>
                <a:cubicBezTo>
                  <a:pt x="2662428" y="2047903"/>
                  <a:pt x="2653379" y="2050665"/>
                  <a:pt x="2650617" y="2045522"/>
                </a:cubicBezTo>
                <a:cubicBezTo>
                  <a:pt x="2654141" y="2041902"/>
                  <a:pt x="2657761" y="2038378"/>
                  <a:pt x="2665286" y="2041997"/>
                </a:cubicBezTo>
                <a:close/>
                <a:moveTo>
                  <a:pt x="2649855" y="2047998"/>
                </a:moveTo>
                <a:cubicBezTo>
                  <a:pt x="2640044" y="2049236"/>
                  <a:pt x="2625185" y="2041616"/>
                  <a:pt x="2611755" y="2038759"/>
                </a:cubicBezTo>
                <a:cubicBezTo>
                  <a:pt x="2620709" y="2027710"/>
                  <a:pt x="2635949" y="2049046"/>
                  <a:pt x="2640425" y="2034187"/>
                </a:cubicBezTo>
                <a:cubicBezTo>
                  <a:pt x="2645950" y="2034758"/>
                  <a:pt x="2646426" y="2037902"/>
                  <a:pt x="2649569" y="2039807"/>
                </a:cubicBezTo>
                <a:cubicBezTo>
                  <a:pt x="2644712" y="2040854"/>
                  <a:pt x="2638139" y="2046188"/>
                  <a:pt x="2649855" y="2047998"/>
                </a:cubicBezTo>
                <a:close/>
                <a:moveTo>
                  <a:pt x="2920651" y="1027680"/>
                </a:moveTo>
                <a:cubicBezTo>
                  <a:pt x="2919794" y="1036538"/>
                  <a:pt x="2913698" y="1029585"/>
                  <a:pt x="2909887" y="1029490"/>
                </a:cubicBezTo>
                <a:cubicBezTo>
                  <a:pt x="2911316" y="1020632"/>
                  <a:pt x="2919127" y="1022918"/>
                  <a:pt x="2920651" y="1027680"/>
                </a:cubicBezTo>
                <a:close/>
                <a:moveTo>
                  <a:pt x="2588419" y="2026091"/>
                </a:moveTo>
                <a:cubicBezTo>
                  <a:pt x="2567750" y="2024662"/>
                  <a:pt x="2544128" y="2012470"/>
                  <a:pt x="2512600" y="2008850"/>
                </a:cubicBezTo>
                <a:cubicBezTo>
                  <a:pt x="2510981" y="2019899"/>
                  <a:pt x="2525173" y="2010660"/>
                  <a:pt x="2528030" y="2019518"/>
                </a:cubicBezTo>
                <a:cubicBezTo>
                  <a:pt x="2524411" y="2027329"/>
                  <a:pt x="2512600" y="2018566"/>
                  <a:pt x="2504408" y="2016947"/>
                </a:cubicBezTo>
                <a:cubicBezTo>
                  <a:pt x="2502599" y="2006469"/>
                  <a:pt x="2512028" y="2006088"/>
                  <a:pt x="2511933" y="1995039"/>
                </a:cubicBezTo>
                <a:cubicBezTo>
                  <a:pt x="2541366" y="2006374"/>
                  <a:pt x="2563940" y="2006755"/>
                  <a:pt x="2588419" y="2026091"/>
                </a:cubicBezTo>
                <a:close/>
                <a:moveTo>
                  <a:pt x="2709196" y="1507740"/>
                </a:moveTo>
                <a:cubicBezTo>
                  <a:pt x="2704910" y="1519456"/>
                  <a:pt x="2692908" y="1512884"/>
                  <a:pt x="2682335" y="1509550"/>
                </a:cubicBezTo>
                <a:cubicBezTo>
                  <a:pt x="2688146" y="1497834"/>
                  <a:pt x="2701195" y="1504502"/>
                  <a:pt x="2709196" y="1507740"/>
                </a:cubicBezTo>
                <a:close/>
                <a:moveTo>
                  <a:pt x="2674620" y="1517837"/>
                </a:moveTo>
                <a:cubicBezTo>
                  <a:pt x="2670143" y="1530029"/>
                  <a:pt x="2640806" y="1506502"/>
                  <a:pt x="2665191" y="1517360"/>
                </a:cubicBezTo>
                <a:cubicBezTo>
                  <a:pt x="2667762" y="1516122"/>
                  <a:pt x="2670905" y="1516408"/>
                  <a:pt x="2674620" y="1517837"/>
                </a:cubicBezTo>
                <a:close/>
                <a:moveTo>
                  <a:pt x="2474404" y="2001230"/>
                </a:moveTo>
                <a:cubicBezTo>
                  <a:pt x="2473071" y="2011136"/>
                  <a:pt x="2462022" y="2000278"/>
                  <a:pt x="2455926" y="1999992"/>
                </a:cubicBezTo>
                <a:cubicBezTo>
                  <a:pt x="2461927" y="1994372"/>
                  <a:pt x="2463260" y="1999611"/>
                  <a:pt x="2474404" y="2001230"/>
                </a:cubicBezTo>
                <a:close/>
                <a:moveTo>
                  <a:pt x="2457831" y="1987038"/>
                </a:moveTo>
                <a:cubicBezTo>
                  <a:pt x="2454688" y="1993134"/>
                  <a:pt x="2448592" y="1992944"/>
                  <a:pt x="2442401" y="1992372"/>
                </a:cubicBezTo>
                <a:cubicBezTo>
                  <a:pt x="2445068" y="1990848"/>
                  <a:pt x="2446877" y="1987800"/>
                  <a:pt x="2448306" y="1983514"/>
                </a:cubicBezTo>
                <a:lnTo>
                  <a:pt x="2457831" y="1987038"/>
                </a:lnTo>
                <a:close/>
                <a:moveTo>
                  <a:pt x="2390585" y="1992658"/>
                </a:moveTo>
                <a:cubicBezTo>
                  <a:pt x="2389061" y="1994658"/>
                  <a:pt x="2378583" y="1997516"/>
                  <a:pt x="2380012" y="1991610"/>
                </a:cubicBezTo>
                <a:cubicBezTo>
                  <a:pt x="2377631" y="1990848"/>
                  <a:pt x="2377059" y="1993896"/>
                  <a:pt x="2375821" y="1995515"/>
                </a:cubicBezTo>
                <a:cubicBezTo>
                  <a:pt x="2369630" y="1990848"/>
                  <a:pt x="2374487" y="1990943"/>
                  <a:pt x="2377059" y="1984943"/>
                </a:cubicBezTo>
                <a:cubicBezTo>
                  <a:pt x="2385060" y="1985990"/>
                  <a:pt x="2382584" y="1991801"/>
                  <a:pt x="2390585" y="1992658"/>
                </a:cubicBezTo>
                <a:close/>
                <a:moveTo>
                  <a:pt x="2367629" y="1981418"/>
                </a:moveTo>
                <a:cubicBezTo>
                  <a:pt x="2365343" y="1983038"/>
                  <a:pt x="2363153" y="1984657"/>
                  <a:pt x="2365820" y="1986181"/>
                </a:cubicBezTo>
                <a:cubicBezTo>
                  <a:pt x="2364200" y="1991610"/>
                  <a:pt x="2357057" y="1984085"/>
                  <a:pt x="2353056" y="1983990"/>
                </a:cubicBezTo>
                <a:cubicBezTo>
                  <a:pt x="2356866" y="1980656"/>
                  <a:pt x="2360676" y="1977418"/>
                  <a:pt x="2367629" y="1981418"/>
                </a:cubicBezTo>
                <a:close/>
                <a:moveTo>
                  <a:pt x="2302574" y="1981037"/>
                </a:moveTo>
                <a:cubicBezTo>
                  <a:pt x="2297240" y="1988467"/>
                  <a:pt x="2293239" y="1976751"/>
                  <a:pt x="2284095" y="1979418"/>
                </a:cubicBezTo>
                <a:cubicBezTo>
                  <a:pt x="2285810" y="1969607"/>
                  <a:pt x="2296478" y="1980752"/>
                  <a:pt x="2302574" y="1981037"/>
                </a:cubicBezTo>
                <a:close/>
                <a:moveTo>
                  <a:pt x="2263521" y="2059714"/>
                </a:moveTo>
                <a:cubicBezTo>
                  <a:pt x="2255234" y="2053427"/>
                  <a:pt x="2247043" y="2047046"/>
                  <a:pt x="2254282" y="2033996"/>
                </a:cubicBezTo>
                <a:cubicBezTo>
                  <a:pt x="2256282" y="2043045"/>
                  <a:pt x="2266093" y="2048665"/>
                  <a:pt x="2263521" y="2059714"/>
                </a:cubicBezTo>
                <a:close/>
                <a:moveTo>
                  <a:pt x="2286000" y="1988467"/>
                </a:moveTo>
                <a:cubicBezTo>
                  <a:pt x="2281047" y="1990848"/>
                  <a:pt x="2266950" y="1990086"/>
                  <a:pt x="2279809" y="1997135"/>
                </a:cubicBezTo>
                <a:cubicBezTo>
                  <a:pt x="2272475" y="2006088"/>
                  <a:pt x="2264188" y="1992372"/>
                  <a:pt x="2255139" y="1990277"/>
                </a:cubicBezTo>
                <a:cubicBezTo>
                  <a:pt x="2266283" y="1985324"/>
                  <a:pt x="2270760" y="1987514"/>
                  <a:pt x="2286000" y="1988467"/>
                </a:cubicBezTo>
                <a:close/>
                <a:moveTo>
                  <a:pt x="2695004" y="933002"/>
                </a:moveTo>
                <a:cubicBezTo>
                  <a:pt x="2689765" y="936526"/>
                  <a:pt x="2694527" y="938240"/>
                  <a:pt x="2689289" y="941765"/>
                </a:cubicBezTo>
                <a:cubicBezTo>
                  <a:pt x="2679287" y="931763"/>
                  <a:pt x="2676239" y="930430"/>
                  <a:pt x="2664904" y="926334"/>
                </a:cubicBezTo>
                <a:cubicBezTo>
                  <a:pt x="2672334" y="919571"/>
                  <a:pt x="2684907" y="930430"/>
                  <a:pt x="2695004" y="933002"/>
                </a:cubicBezTo>
                <a:close/>
                <a:moveTo>
                  <a:pt x="2248472" y="2034568"/>
                </a:moveTo>
                <a:cubicBezTo>
                  <a:pt x="2247138" y="2045998"/>
                  <a:pt x="2224945" y="2037044"/>
                  <a:pt x="2231898" y="2027900"/>
                </a:cubicBezTo>
                <a:cubicBezTo>
                  <a:pt x="2239518" y="2033330"/>
                  <a:pt x="2245424" y="2027138"/>
                  <a:pt x="2248472" y="2034568"/>
                </a:cubicBezTo>
                <a:close/>
                <a:moveTo>
                  <a:pt x="2266569" y="1975322"/>
                </a:moveTo>
                <a:cubicBezTo>
                  <a:pt x="2263521" y="1982561"/>
                  <a:pt x="2249043" y="1974751"/>
                  <a:pt x="2246948" y="1970084"/>
                </a:cubicBezTo>
                <a:cubicBezTo>
                  <a:pt x="2254568" y="1968179"/>
                  <a:pt x="2255806" y="1973989"/>
                  <a:pt x="2266569" y="1975322"/>
                </a:cubicBezTo>
                <a:close/>
                <a:moveTo>
                  <a:pt x="2662142" y="922429"/>
                </a:moveTo>
                <a:cubicBezTo>
                  <a:pt x="2660237" y="931859"/>
                  <a:pt x="2650427" y="922715"/>
                  <a:pt x="2649855" y="920238"/>
                </a:cubicBezTo>
                <a:cubicBezTo>
                  <a:pt x="2653379" y="916238"/>
                  <a:pt x="2660809" y="917095"/>
                  <a:pt x="2662142" y="922429"/>
                </a:cubicBezTo>
                <a:close/>
                <a:moveTo>
                  <a:pt x="2219611" y="1983990"/>
                </a:moveTo>
                <a:cubicBezTo>
                  <a:pt x="2217230" y="1991229"/>
                  <a:pt x="2207895" y="1988943"/>
                  <a:pt x="2205990" y="1983990"/>
                </a:cubicBezTo>
                <a:cubicBezTo>
                  <a:pt x="2209419" y="1981228"/>
                  <a:pt x="2213896" y="1981228"/>
                  <a:pt x="2219611" y="1983990"/>
                </a:cubicBezTo>
                <a:close/>
                <a:moveTo>
                  <a:pt x="2164937" y="1983800"/>
                </a:moveTo>
                <a:cubicBezTo>
                  <a:pt x="2149793" y="1975894"/>
                  <a:pt x="2133124" y="1980561"/>
                  <a:pt x="2123408" y="1971893"/>
                </a:cubicBezTo>
                <a:cubicBezTo>
                  <a:pt x="2124837" y="1963892"/>
                  <a:pt x="2130362" y="1966655"/>
                  <a:pt x="2131790" y="1958654"/>
                </a:cubicBezTo>
                <a:cubicBezTo>
                  <a:pt x="2133505" y="1964464"/>
                  <a:pt x="2147697" y="1965035"/>
                  <a:pt x="2141601" y="1974084"/>
                </a:cubicBezTo>
                <a:cubicBezTo>
                  <a:pt x="2148364" y="1967036"/>
                  <a:pt x="2156841" y="1979799"/>
                  <a:pt x="2164937" y="1983800"/>
                </a:cubicBezTo>
                <a:close/>
                <a:moveTo>
                  <a:pt x="2161223" y="1979418"/>
                </a:moveTo>
                <a:cubicBezTo>
                  <a:pt x="2158937" y="1973798"/>
                  <a:pt x="2165223" y="1964750"/>
                  <a:pt x="2173224" y="1970465"/>
                </a:cubicBezTo>
                <a:cubicBezTo>
                  <a:pt x="2160270" y="1981704"/>
                  <a:pt x="2184178" y="1973417"/>
                  <a:pt x="2179987" y="1987133"/>
                </a:cubicBezTo>
                <a:cubicBezTo>
                  <a:pt x="2171224" y="1981228"/>
                  <a:pt x="2172081" y="1983514"/>
                  <a:pt x="2161223" y="1979418"/>
                </a:cubicBezTo>
                <a:close/>
                <a:moveTo>
                  <a:pt x="2116550" y="2013708"/>
                </a:moveTo>
                <a:cubicBezTo>
                  <a:pt x="2107406" y="2017899"/>
                  <a:pt x="2106644" y="2011898"/>
                  <a:pt x="2100263" y="2006755"/>
                </a:cubicBezTo>
                <a:cubicBezTo>
                  <a:pt x="2109502" y="2002469"/>
                  <a:pt x="2110169" y="2008565"/>
                  <a:pt x="2116550" y="2013708"/>
                </a:cubicBezTo>
                <a:close/>
                <a:moveTo>
                  <a:pt x="2491073" y="812891"/>
                </a:moveTo>
                <a:cubicBezTo>
                  <a:pt x="2489835" y="816892"/>
                  <a:pt x="2487454" y="816130"/>
                  <a:pt x="2486025" y="819083"/>
                </a:cubicBezTo>
                <a:cubicBezTo>
                  <a:pt x="2479739" y="816892"/>
                  <a:pt x="2479929" y="811367"/>
                  <a:pt x="2472023" y="810034"/>
                </a:cubicBezTo>
                <a:cubicBezTo>
                  <a:pt x="2476214" y="802985"/>
                  <a:pt x="2488883" y="807272"/>
                  <a:pt x="2491073" y="812891"/>
                </a:cubicBezTo>
                <a:close/>
                <a:moveTo>
                  <a:pt x="1972056" y="1893979"/>
                </a:moveTo>
                <a:cubicBezTo>
                  <a:pt x="1963007" y="1899599"/>
                  <a:pt x="1958340" y="1886359"/>
                  <a:pt x="1949672" y="1895122"/>
                </a:cubicBezTo>
                <a:cubicBezTo>
                  <a:pt x="1938814" y="1888169"/>
                  <a:pt x="1936814" y="1881120"/>
                  <a:pt x="1924812" y="1883787"/>
                </a:cubicBezTo>
                <a:lnTo>
                  <a:pt x="1930241" y="1872071"/>
                </a:lnTo>
                <a:cubicBezTo>
                  <a:pt x="1941100" y="1880834"/>
                  <a:pt x="1959959" y="1882454"/>
                  <a:pt x="1972056" y="1893979"/>
                </a:cubicBezTo>
                <a:close/>
                <a:moveTo>
                  <a:pt x="2458022" y="800795"/>
                </a:moveTo>
                <a:cubicBezTo>
                  <a:pt x="2452973" y="794032"/>
                  <a:pt x="2448687" y="797080"/>
                  <a:pt x="2444020" y="791555"/>
                </a:cubicBezTo>
                <a:cubicBezTo>
                  <a:pt x="2448306" y="784316"/>
                  <a:pt x="2463070" y="792889"/>
                  <a:pt x="2458022" y="800795"/>
                </a:cubicBezTo>
                <a:close/>
                <a:moveTo>
                  <a:pt x="1924717" y="1878072"/>
                </a:moveTo>
                <a:cubicBezTo>
                  <a:pt x="1911953" y="1886359"/>
                  <a:pt x="1894523" y="1876929"/>
                  <a:pt x="1890236" y="1864642"/>
                </a:cubicBezTo>
                <a:cubicBezTo>
                  <a:pt x="1876520" y="1871500"/>
                  <a:pt x="1864424" y="1875691"/>
                  <a:pt x="1852422" y="1858165"/>
                </a:cubicBezTo>
                <a:cubicBezTo>
                  <a:pt x="1861280" y="1854260"/>
                  <a:pt x="1872901" y="1870166"/>
                  <a:pt x="1884617" y="1853402"/>
                </a:cubicBezTo>
                <a:cubicBezTo>
                  <a:pt x="1901381" y="1865975"/>
                  <a:pt x="1918240" y="1869309"/>
                  <a:pt x="1924717" y="1878072"/>
                </a:cubicBezTo>
                <a:close/>
                <a:moveTo>
                  <a:pt x="1934337" y="1845687"/>
                </a:moveTo>
                <a:cubicBezTo>
                  <a:pt x="1931194" y="1852450"/>
                  <a:pt x="1919192" y="1845306"/>
                  <a:pt x="1917764" y="1840639"/>
                </a:cubicBezTo>
                <a:cubicBezTo>
                  <a:pt x="1922145" y="1834924"/>
                  <a:pt x="1928146" y="1834352"/>
                  <a:pt x="1935480" y="1837591"/>
                </a:cubicBezTo>
                <a:cubicBezTo>
                  <a:pt x="1933670" y="1840829"/>
                  <a:pt x="1931956" y="1844068"/>
                  <a:pt x="1934337" y="1845687"/>
                </a:cubicBezTo>
                <a:close/>
                <a:moveTo>
                  <a:pt x="1916621" y="1831590"/>
                </a:moveTo>
                <a:cubicBezTo>
                  <a:pt x="1911096" y="1839401"/>
                  <a:pt x="1908048" y="1826923"/>
                  <a:pt x="1897761" y="1825494"/>
                </a:cubicBezTo>
                <a:cubicBezTo>
                  <a:pt x="1900047" y="1821398"/>
                  <a:pt x="1897380" y="1819303"/>
                  <a:pt x="1899952" y="1815112"/>
                </a:cubicBezTo>
                <a:cubicBezTo>
                  <a:pt x="1906238" y="1820351"/>
                  <a:pt x="1913096" y="1825304"/>
                  <a:pt x="1916621" y="1831590"/>
                </a:cubicBezTo>
                <a:close/>
                <a:moveTo>
                  <a:pt x="2421160" y="718403"/>
                </a:moveTo>
                <a:cubicBezTo>
                  <a:pt x="2415159" y="720689"/>
                  <a:pt x="2410587" y="718499"/>
                  <a:pt x="2406968" y="714593"/>
                </a:cubicBezTo>
                <a:cubicBezTo>
                  <a:pt x="2413159" y="706402"/>
                  <a:pt x="2413540" y="717260"/>
                  <a:pt x="2421160" y="718403"/>
                </a:cubicBezTo>
                <a:close/>
                <a:moveTo>
                  <a:pt x="1863662" y="1886264"/>
                </a:moveTo>
                <a:cubicBezTo>
                  <a:pt x="1860899" y="1891217"/>
                  <a:pt x="1853660" y="1882739"/>
                  <a:pt x="1849088" y="1882263"/>
                </a:cubicBezTo>
                <a:cubicBezTo>
                  <a:pt x="1856327" y="1879501"/>
                  <a:pt x="1850898" y="1877024"/>
                  <a:pt x="1844612" y="1874453"/>
                </a:cubicBezTo>
                <a:cubicBezTo>
                  <a:pt x="1851755" y="1866356"/>
                  <a:pt x="1857661" y="1882263"/>
                  <a:pt x="1863662" y="1886264"/>
                </a:cubicBezTo>
                <a:close/>
                <a:moveTo>
                  <a:pt x="1868996" y="1846068"/>
                </a:moveTo>
                <a:lnTo>
                  <a:pt x="1865662" y="1853021"/>
                </a:lnTo>
                <a:lnTo>
                  <a:pt x="1854518" y="1847783"/>
                </a:lnTo>
                <a:cubicBezTo>
                  <a:pt x="1857089" y="1840448"/>
                  <a:pt x="1864138" y="1846449"/>
                  <a:pt x="1868996" y="1846068"/>
                </a:cubicBezTo>
                <a:close/>
                <a:moveTo>
                  <a:pt x="2406587" y="705830"/>
                </a:moveTo>
                <a:cubicBezTo>
                  <a:pt x="2402872" y="709069"/>
                  <a:pt x="2398300" y="708212"/>
                  <a:pt x="2393061" y="705259"/>
                </a:cubicBezTo>
                <a:cubicBezTo>
                  <a:pt x="2396776" y="700211"/>
                  <a:pt x="2404967" y="698972"/>
                  <a:pt x="2406587" y="705830"/>
                </a:cubicBezTo>
                <a:close/>
                <a:moveTo>
                  <a:pt x="2384203" y="738025"/>
                </a:moveTo>
                <a:cubicBezTo>
                  <a:pt x="2381917" y="742311"/>
                  <a:pt x="2378107" y="732881"/>
                  <a:pt x="2375916" y="731262"/>
                </a:cubicBezTo>
                <a:cubicBezTo>
                  <a:pt x="2382488" y="722975"/>
                  <a:pt x="2384012" y="733167"/>
                  <a:pt x="2384203" y="738025"/>
                </a:cubicBezTo>
                <a:close/>
                <a:moveTo>
                  <a:pt x="2364581" y="740216"/>
                </a:moveTo>
                <a:cubicBezTo>
                  <a:pt x="2361533" y="746026"/>
                  <a:pt x="2356009" y="741740"/>
                  <a:pt x="2350961" y="739358"/>
                </a:cubicBezTo>
                <a:cubicBezTo>
                  <a:pt x="2354104" y="731643"/>
                  <a:pt x="2363343" y="734977"/>
                  <a:pt x="2364581" y="740216"/>
                </a:cubicBezTo>
                <a:close/>
                <a:moveTo>
                  <a:pt x="2349151" y="724118"/>
                </a:moveTo>
                <a:cubicBezTo>
                  <a:pt x="2351056" y="725642"/>
                  <a:pt x="2349056" y="726976"/>
                  <a:pt x="2348008" y="726404"/>
                </a:cubicBezTo>
                <a:cubicBezTo>
                  <a:pt x="2344484" y="732215"/>
                  <a:pt x="2354390" y="731834"/>
                  <a:pt x="2349151" y="738406"/>
                </a:cubicBezTo>
                <a:cubicBezTo>
                  <a:pt x="2345055" y="735263"/>
                  <a:pt x="2342960" y="740692"/>
                  <a:pt x="2338578" y="736120"/>
                </a:cubicBezTo>
                <a:cubicBezTo>
                  <a:pt x="2338769" y="733643"/>
                  <a:pt x="2338959" y="731262"/>
                  <a:pt x="2337054" y="729643"/>
                </a:cubicBezTo>
                <a:cubicBezTo>
                  <a:pt x="2340197" y="723833"/>
                  <a:pt x="2346008" y="729929"/>
                  <a:pt x="2349151" y="724118"/>
                </a:cubicBezTo>
                <a:close/>
                <a:moveTo>
                  <a:pt x="1783366" y="1853688"/>
                </a:moveTo>
                <a:cubicBezTo>
                  <a:pt x="1784318" y="1850831"/>
                  <a:pt x="1780318" y="1849783"/>
                  <a:pt x="1777841" y="1848164"/>
                </a:cubicBezTo>
                <a:cubicBezTo>
                  <a:pt x="1777841" y="1842830"/>
                  <a:pt x="1788224" y="1843687"/>
                  <a:pt x="1782318" y="1838924"/>
                </a:cubicBezTo>
                <a:cubicBezTo>
                  <a:pt x="1786223" y="1836353"/>
                  <a:pt x="1787557" y="1850735"/>
                  <a:pt x="1787747" y="1855879"/>
                </a:cubicBezTo>
                <a:cubicBezTo>
                  <a:pt x="1779556" y="1852831"/>
                  <a:pt x="1779270" y="1859594"/>
                  <a:pt x="1773365" y="1851688"/>
                </a:cubicBezTo>
                <a:cubicBezTo>
                  <a:pt x="1775651" y="1848926"/>
                  <a:pt x="1779937" y="1852545"/>
                  <a:pt x="1783366" y="1853688"/>
                </a:cubicBezTo>
                <a:close/>
                <a:moveTo>
                  <a:pt x="2359057" y="665921"/>
                </a:moveTo>
                <a:cubicBezTo>
                  <a:pt x="2355723" y="673731"/>
                  <a:pt x="2343626" y="671255"/>
                  <a:pt x="2349722" y="661349"/>
                </a:cubicBezTo>
                <a:cubicBezTo>
                  <a:pt x="2353532" y="659634"/>
                  <a:pt x="2358009" y="661825"/>
                  <a:pt x="2359057" y="665921"/>
                </a:cubicBezTo>
                <a:close/>
                <a:moveTo>
                  <a:pt x="2333244" y="713546"/>
                </a:moveTo>
                <a:cubicBezTo>
                  <a:pt x="2330577" y="721261"/>
                  <a:pt x="2325148" y="717165"/>
                  <a:pt x="2321909" y="722309"/>
                </a:cubicBezTo>
                <a:cubicBezTo>
                  <a:pt x="2320100" y="719546"/>
                  <a:pt x="2320862" y="715641"/>
                  <a:pt x="2322671" y="711260"/>
                </a:cubicBezTo>
                <a:cubicBezTo>
                  <a:pt x="2325815" y="710402"/>
                  <a:pt x="2329244" y="710688"/>
                  <a:pt x="2333244" y="713546"/>
                </a:cubicBezTo>
                <a:close/>
                <a:moveTo>
                  <a:pt x="1754981" y="1816922"/>
                </a:moveTo>
                <a:cubicBezTo>
                  <a:pt x="1752886" y="1818255"/>
                  <a:pt x="1750790" y="1819589"/>
                  <a:pt x="1749362" y="1822732"/>
                </a:cubicBezTo>
                <a:cubicBezTo>
                  <a:pt x="1747266" y="1820636"/>
                  <a:pt x="1745837" y="1815874"/>
                  <a:pt x="1749457" y="1817017"/>
                </a:cubicBezTo>
                <a:cubicBezTo>
                  <a:pt x="1749171" y="1813969"/>
                  <a:pt x="1745647" y="1812159"/>
                  <a:pt x="1748504" y="1807873"/>
                </a:cubicBezTo>
                <a:cubicBezTo>
                  <a:pt x="1749743" y="1810254"/>
                  <a:pt x="1751076" y="1812635"/>
                  <a:pt x="1752886" y="1810064"/>
                </a:cubicBezTo>
                <a:cubicBezTo>
                  <a:pt x="1754981" y="1811873"/>
                  <a:pt x="1752124" y="1815398"/>
                  <a:pt x="1754981" y="1816922"/>
                </a:cubicBezTo>
                <a:close/>
                <a:moveTo>
                  <a:pt x="1735074" y="1818541"/>
                </a:moveTo>
                <a:cubicBezTo>
                  <a:pt x="1738122" y="1808921"/>
                  <a:pt x="1737931" y="1808159"/>
                  <a:pt x="1745266" y="1803396"/>
                </a:cubicBezTo>
                <a:cubicBezTo>
                  <a:pt x="1746218" y="1809873"/>
                  <a:pt x="1744313" y="1822827"/>
                  <a:pt x="1735074" y="1818541"/>
                </a:cubicBezTo>
                <a:close/>
                <a:moveTo>
                  <a:pt x="2296954" y="664301"/>
                </a:moveTo>
                <a:cubicBezTo>
                  <a:pt x="2295335" y="666873"/>
                  <a:pt x="2295335" y="668588"/>
                  <a:pt x="2296573" y="669826"/>
                </a:cubicBezTo>
                <a:cubicBezTo>
                  <a:pt x="2290001" y="672493"/>
                  <a:pt x="2295525" y="663254"/>
                  <a:pt x="2285333" y="664301"/>
                </a:cubicBezTo>
                <a:cubicBezTo>
                  <a:pt x="2288000" y="660777"/>
                  <a:pt x="2286000" y="659253"/>
                  <a:pt x="2283905" y="657920"/>
                </a:cubicBezTo>
                <a:cubicBezTo>
                  <a:pt x="2290382" y="654014"/>
                  <a:pt x="2287334" y="668111"/>
                  <a:pt x="2296954" y="664301"/>
                </a:cubicBezTo>
                <a:close/>
                <a:moveTo>
                  <a:pt x="1736789" y="1721957"/>
                </a:moveTo>
                <a:cubicBezTo>
                  <a:pt x="1714786" y="1724910"/>
                  <a:pt x="1677638" y="1700431"/>
                  <a:pt x="1659922" y="1697478"/>
                </a:cubicBezTo>
                <a:cubicBezTo>
                  <a:pt x="1673638" y="1686334"/>
                  <a:pt x="1713357" y="1712909"/>
                  <a:pt x="1736789" y="1721957"/>
                </a:cubicBezTo>
                <a:close/>
                <a:moveTo>
                  <a:pt x="1704880" y="1726148"/>
                </a:moveTo>
                <a:lnTo>
                  <a:pt x="1701356" y="1733102"/>
                </a:lnTo>
                <a:cubicBezTo>
                  <a:pt x="1695926" y="1730720"/>
                  <a:pt x="1690783" y="1728149"/>
                  <a:pt x="1689640" y="1724243"/>
                </a:cubicBezTo>
                <a:cubicBezTo>
                  <a:pt x="1692878" y="1718433"/>
                  <a:pt x="1699165" y="1723291"/>
                  <a:pt x="1704880" y="1726148"/>
                </a:cubicBezTo>
                <a:close/>
                <a:moveTo>
                  <a:pt x="1686401" y="1725386"/>
                </a:moveTo>
                <a:cubicBezTo>
                  <a:pt x="1685258" y="1727672"/>
                  <a:pt x="1684115" y="1729958"/>
                  <a:pt x="1682877" y="1732244"/>
                </a:cubicBezTo>
                <a:cubicBezTo>
                  <a:pt x="1679258" y="1729196"/>
                  <a:pt x="1674019" y="1726720"/>
                  <a:pt x="1677734" y="1721005"/>
                </a:cubicBezTo>
                <a:lnTo>
                  <a:pt x="1686401" y="1725386"/>
                </a:lnTo>
                <a:close/>
                <a:moveTo>
                  <a:pt x="1656969" y="1756628"/>
                </a:moveTo>
                <a:cubicBezTo>
                  <a:pt x="1655255" y="1759010"/>
                  <a:pt x="1654112" y="1756819"/>
                  <a:pt x="1654778" y="1755485"/>
                </a:cubicBezTo>
                <a:cubicBezTo>
                  <a:pt x="1641920" y="1762153"/>
                  <a:pt x="1656207" y="1748532"/>
                  <a:pt x="1648492" y="1746532"/>
                </a:cubicBezTo>
                <a:cubicBezTo>
                  <a:pt x="1650778" y="1743770"/>
                  <a:pt x="1654874" y="1747389"/>
                  <a:pt x="1658302" y="1748627"/>
                </a:cubicBezTo>
                <a:cubicBezTo>
                  <a:pt x="1656493" y="1751771"/>
                  <a:pt x="1654588" y="1754914"/>
                  <a:pt x="1656969" y="1756628"/>
                </a:cubicBezTo>
                <a:close/>
                <a:moveTo>
                  <a:pt x="1640491" y="1687667"/>
                </a:moveTo>
                <a:cubicBezTo>
                  <a:pt x="1636014" y="1695383"/>
                  <a:pt x="1626489" y="1685762"/>
                  <a:pt x="1619726" y="1685762"/>
                </a:cubicBezTo>
                <a:cubicBezTo>
                  <a:pt x="1628013" y="1676714"/>
                  <a:pt x="1631347" y="1688620"/>
                  <a:pt x="1640491" y="1687667"/>
                </a:cubicBezTo>
                <a:close/>
                <a:moveTo>
                  <a:pt x="2152460" y="488279"/>
                </a:moveTo>
                <a:cubicBezTo>
                  <a:pt x="2147411" y="490184"/>
                  <a:pt x="2137029" y="488756"/>
                  <a:pt x="2134743" y="482374"/>
                </a:cubicBezTo>
                <a:cubicBezTo>
                  <a:pt x="2138363" y="477611"/>
                  <a:pt x="2146840" y="487136"/>
                  <a:pt x="2152460" y="488279"/>
                </a:cubicBezTo>
                <a:close/>
                <a:moveTo>
                  <a:pt x="1411605" y="1530029"/>
                </a:moveTo>
                <a:cubicBezTo>
                  <a:pt x="1407986" y="1518980"/>
                  <a:pt x="1409700" y="1511836"/>
                  <a:pt x="1414748" y="1508883"/>
                </a:cubicBezTo>
                <a:cubicBezTo>
                  <a:pt x="1417320" y="1507454"/>
                  <a:pt x="1420654" y="1506978"/>
                  <a:pt x="1424654" y="1507740"/>
                </a:cubicBezTo>
                <a:cubicBezTo>
                  <a:pt x="1428655" y="1508597"/>
                  <a:pt x="1433131" y="1510598"/>
                  <a:pt x="1437989" y="1513646"/>
                </a:cubicBezTo>
                <a:cubicBezTo>
                  <a:pt x="1437989" y="1509455"/>
                  <a:pt x="1433798" y="1507645"/>
                  <a:pt x="1431131" y="1504883"/>
                </a:cubicBezTo>
                <a:cubicBezTo>
                  <a:pt x="1433513" y="1497072"/>
                  <a:pt x="1440085" y="1506788"/>
                  <a:pt x="1443228" y="1501835"/>
                </a:cubicBezTo>
                <a:cubicBezTo>
                  <a:pt x="1445324" y="1503644"/>
                  <a:pt x="1442085" y="1508407"/>
                  <a:pt x="1440847" y="1512026"/>
                </a:cubicBezTo>
                <a:cubicBezTo>
                  <a:pt x="1459230" y="1517456"/>
                  <a:pt x="1461040" y="1516979"/>
                  <a:pt x="1480471" y="1524314"/>
                </a:cubicBezTo>
                <a:cubicBezTo>
                  <a:pt x="1478756" y="1534315"/>
                  <a:pt x="1489520" y="1528409"/>
                  <a:pt x="1488662" y="1539268"/>
                </a:cubicBezTo>
                <a:cubicBezTo>
                  <a:pt x="1494473" y="1539363"/>
                  <a:pt x="1485614" y="1531648"/>
                  <a:pt x="1493044" y="1529933"/>
                </a:cubicBezTo>
                <a:cubicBezTo>
                  <a:pt x="1504760" y="1537458"/>
                  <a:pt x="1500473" y="1543268"/>
                  <a:pt x="1515904" y="1545840"/>
                </a:cubicBezTo>
                <a:cubicBezTo>
                  <a:pt x="1519333" y="1539363"/>
                  <a:pt x="1502855" y="1543459"/>
                  <a:pt x="1510284" y="1534886"/>
                </a:cubicBezTo>
                <a:cubicBezTo>
                  <a:pt x="1516761" y="1542316"/>
                  <a:pt x="1524286" y="1543173"/>
                  <a:pt x="1532954" y="1542221"/>
                </a:cubicBezTo>
                <a:cubicBezTo>
                  <a:pt x="1530953" y="1547840"/>
                  <a:pt x="1528381" y="1550984"/>
                  <a:pt x="1525619" y="1552984"/>
                </a:cubicBezTo>
                <a:cubicBezTo>
                  <a:pt x="1530001" y="1555746"/>
                  <a:pt x="1533049" y="1552603"/>
                  <a:pt x="1535430" y="1546221"/>
                </a:cubicBezTo>
                <a:cubicBezTo>
                  <a:pt x="1545717" y="1548221"/>
                  <a:pt x="1544384" y="1555937"/>
                  <a:pt x="1545241" y="1562509"/>
                </a:cubicBezTo>
                <a:cubicBezTo>
                  <a:pt x="1527429" y="1574510"/>
                  <a:pt x="1503902" y="1542506"/>
                  <a:pt x="1486186" y="1549364"/>
                </a:cubicBezTo>
                <a:cubicBezTo>
                  <a:pt x="1467707" y="1533934"/>
                  <a:pt x="1447895" y="1526885"/>
                  <a:pt x="1427131" y="1514217"/>
                </a:cubicBezTo>
                <a:cubicBezTo>
                  <a:pt x="1425512" y="1518694"/>
                  <a:pt x="1432560" y="1518408"/>
                  <a:pt x="1432179" y="1522123"/>
                </a:cubicBezTo>
                <a:cubicBezTo>
                  <a:pt x="1428655" y="1529362"/>
                  <a:pt x="1419320" y="1521742"/>
                  <a:pt x="1422559" y="1514979"/>
                </a:cubicBezTo>
                <a:cubicBezTo>
                  <a:pt x="1415320" y="1517741"/>
                  <a:pt x="1414177" y="1519646"/>
                  <a:pt x="1411605" y="1530029"/>
                </a:cubicBezTo>
                <a:close/>
                <a:moveTo>
                  <a:pt x="2093500" y="390362"/>
                </a:moveTo>
                <a:cubicBezTo>
                  <a:pt x="2089309" y="394744"/>
                  <a:pt x="2078260" y="392744"/>
                  <a:pt x="2076450" y="388172"/>
                </a:cubicBezTo>
                <a:cubicBezTo>
                  <a:pt x="2080641" y="385124"/>
                  <a:pt x="2086642" y="386552"/>
                  <a:pt x="2093500" y="390362"/>
                </a:cubicBezTo>
                <a:close/>
                <a:moveTo>
                  <a:pt x="2093786" y="370646"/>
                </a:moveTo>
                <a:cubicBezTo>
                  <a:pt x="2091500" y="380552"/>
                  <a:pt x="2077688" y="374170"/>
                  <a:pt x="2083880" y="366074"/>
                </a:cubicBezTo>
                <a:cubicBezTo>
                  <a:pt x="2087118" y="367598"/>
                  <a:pt x="2090452" y="369122"/>
                  <a:pt x="2093786" y="370646"/>
                </a:cubicBezTo>
                <a:close/>
                <a:moveTo>
                  <a:pt x="2012537" y="542762"/>
                </a:moveTo>
                <a:cubicBezTo>
                  <a:pt x="2006060" y="544953"/>
                  <a:pt x="1983962" y="536190"/>
                  <a:pt x="1994345" y="525903"/>
                </a:cubicBezTo>
                <a:cubicBezTo>
                  <a:pt x="1998917" y="535714"/>
                  <a:pt x="2005108" y="537333"/>
                  <a:pt x="2012537" y="542762"/>
                </a:cubicBezTo>
                <a:close/>
                <a:moveTo>
                  <a:pt x="2074069" y="387029"/>
                </a:moveTo>
                <a:cubicBezTo>
                  <a:pt x="2055209" y="391410"/>
                  <a:pt x="2038445" y="369217"/>
                  <a:pt x="2023586" y="366645"/>
                </a:cubicBezTo>
                <a:cubicBezTo>
                  <a:pt x="2029206" y="365597"/>
                  <a:pt x="2033778" y="362073"/>
                  <a:pt x="2037398" y="355977"/>
                </a:cubicBezTo>
                <a:cubicBezTo>
                  <a:pt x="2049780" y="362168"/>
                  <a:pt x="2054924" y="375122"/>
                  <a:pt x="2067401" y="375408"/>
                </a:cubicBezTo>
                <a:cubicBezTo>
                  <a:pt x="2067973" y="379885"/>
                  <a:pt x="2065115" y="385409"/>
                  <a:pt x="2074069" y="387029"/>
                </a:cubicBezTo>
                <a:close/>
                <a:moveTo>
                  <a:pt x="1525524" y="1516503"/>
                </a:moveTo>
                <a:cubicBezTo>
                  <a:pt x="1521714" y="1521170"/>
                  <a:pt x="1514951" y="1512884"/>
                  <a:pt x="1509998" y="1512407"/>
                </a:cubicBezTo>
                <a:cubicBezTo>
                  <a:pt x="1518666" y="1502406"/>
                  <a:pt x="1518476" y="1512407"/>
                  <a:pt x="1525524" y="1516503"/>
                </a:cubicBezTo>
                <a:close/>
                <a:moveTo>
                  <a:pt x="2012061" y="468944"/>
                </a:moveTo>
                <a:cubicBezTo>
                  <a:pt x="2009204" y="470182"/>
                  <a:pt x="2007013" y="473039"/>
                  <a:pt x="2005298" y="477230"/>
                </a:cubicBezTo>
                <a:cubicBezTo>
                  <a:pt x="1997012" y="475516"/>
                  <a:pt x="2003584" y="468658"/>
                  <a:pt x="1995392" y="467039"/>
                </a:cubicBezTo>
                <a:cubicBezTo>
                  <a:pt x="1998440" y="461133"/>
                  <a:pt x="2005679" y="466086"/>
                  <a:pt x="2012061" y="468944"/>
                </a:cubicBezTo>
                <a:close/>
                <a:moveTo>
                  <a:pt x="1995106" y="486660"/>
                </a:moveTo>
                <a:lnTo>
                  <a:pt x="1991868" y="493613"/>
                </a:lnTo>
                <a:cubicBezTo>
                  <a:pt x="1977581" y="493709"/>
                  <a:pt x="1974818" y="483707"/>
                  <a:pt x="1962722" y="474659"/>
                </a:cubicBezTo>
                <a:cubicBezTo>
                  <a:pt x="1975199" y="473420"/>
                  <a:pt x="1981295" y="485993"/>
                  <a:pt x="1995106" y="486660"/>
                </a:cubicBezTo>
                <a:close/>
                <a:moveTo>
                  <a:pt x="1961674" y="477040"/>
                </a:moveTo>
                <a:cubicBezTo>
                  <a:pt x="1938242" y="474849"/>
                  <a:pt x="1928527" y="453704"/>
                  <a:pt x="1901476" y="449703"/>
                </a:cubicBezTo>
                <a:cubicBezTo>
                  <a:pt x="1906429" y="444941"/>
                  <a:pt x="1904524" y="445036"/>
                  <a:pt x="1910144" y="436654"/>
                </a:cubicBezTo>
                <a:cubicBezTo>
                  <a:pt x="1918145" y="449322"/>
                  <a:pt x="1939100" y="464562"/>
                  <a:pt x="1947767" y="456561"/>
                </a:cubicBezTo>
                <a:cubicBezTo>
                  <a:pt x="1951768" y="459133"/>
                  <a:pt x="1951482" y="463133"/>
                  <a:pt x="1948434" y="468182"/>
                </a:cubicBezTo>
                <a:cubicBezTo>
                  <a:pt x="1956340" y="469325"/>
                  <a:pt x="1952720" y="465896"/>
                  <a:pt x="1955006" y="459895"/>
                </a:cubicBezTo>
                <a:cubicBezTo>
                  <a:pt x="1961483" y="464086"/>
                  <a:pt x="1956054" y="472468"/>
                  <a:pt x="1961674" y="477040"/>
                </a:cubicBezTo>
                <a:close/>
                <a:moveTo>
                  <a:pt x="1497330" y="1478403"/>
                </a:moveTo>
                <a:cubicBezTo>
                  <a:pt x="1492663" y="1488976"/>
                  <a:pt x="1492282" y="1474879"/>
                  <a:pt x="1485329" y="1475831"/>
                </a:cubicBezTo>
                <a:cubicBezTo>
                  <a:pt x="1490567" y="1471164"/>
                  <a:pt x="1493520" y="1474498"/>
                  <a:pt x="1497330" y="1478403"/>
                </a:cubicBezTo>
                <a:close/>
                <a:moveTo>
                  <a:pt x="1508951" y="1404584"/>
                </a:moveTo>
                <a:cubicBezTo>
                  <a:pt x="1496282" y="1405156"/>
                  <a:pt x="1482566" y="1399536"/>
                  <a:pt x="1469517" y="1393440"/>
                </a:cubicBezTo>
                <a:cubicBezTo>
                  <a:pt x="1456468" y="1387439"/>
                  <a:pt x="1443990" y="1380010"/>
                  <a:pt x="1433798" y="1375247"/>
                </a:cubicBezTo>
                <a:cubicBezTo>
                  <a:pt x="1428179" y="1375724"/>
                  <a:pt x="1430846" y="1386392"/>
                  <a:pt x="1435322" y="1386963"/>
                </a:cubicBezTo>
                <a:cubicBezTo>
                  <a:pt x="1430655" y="1392869"/>
                  <a:pt x="1427798" y="1383058"/>
                  <a:pt x="1424273" y="1382486"/>
                </a:cubicBezTo>
                <a:cubicBezTo>
                  <a:pt x="1425797" y="1378105"/>
                  <a:pt x="1428655" y="1378391"/>
                  <a:pt x="1430084" y="1373723"/>
                </a:cubicBezTo>
                <a:cubicBezTo>
                  <a:pt x="1431512" y="1368104"/>
                  <a:pt x="1421416" y="1369056"/>
                  <a:pt x="1418177" y="1366008"/>
                </a:cubicBezTo>
                <a:cubicBezTo>
                  <a:pt x="1435608" y="1359722"/>
                  <a:pt x="1448943" y="1363627"/>
                  <a:pt x="1462754" y="1370771"/>
                </a:cubicBezTo>
                <a:cubicBezTo>
                  <a:pt x="1469612" y="1374390"/>
                  <a:pt x="1476661" y="1378676"/>
                  <a:pt x="1484376" y="1383344"/>
                </a:cubicBezTo>
                <a:cubicBezTo>
                  <a:pt x="1492091" y="1388106"/>
                  <a:pt x="1500473" y="1392869"/>
                  <a:pt x="1510284" y="1396679"/>
                </a:cubicBezTo>
                <a:cubicBezTo>
                  <a:pt x="1508570" y="1399917"/>
                  <a:pt x="1506950" y="1403156"/>
                  <a:pt x="1508951" y="1404584"/>
                </a:cubicBezTo>
                <a:close/>
                <a:moveTo>
                  <a:pt x="1443800" y="1538887"/>
                </a:moveTo>
                <a:cubicBezTo>
                  <a:pt x="1440275" y="1542030"/>
                  <a:pt x="1435132" y="1538030"/>
                  <a:pt x="1431036" y="1538792"/>
                </a:cubicBezTo>
                <a:cubicBezTo>
                  <a:pt x="1433131" y="1534696"/>
                  <a:pt x="1431131" y="1532886"/>
                  <a:pt x="1433513" y="1528600"/>
                </a:cubicBezTo>
                <a:cubicBezTo>
                  <a:pt x="1441609" y="1529457"/>
                  <a:pt x="1435703" y="1538030"/>
                  <a:pt x="1443800" y="1538887"/>
                </a:cubicBezTo>
                <a:close/>
                <a:moveTo>
                  <a:pt x="1901571" y="435797"/>
                </a:moveTo>
                <a:cubicBezTo>
                  <a:pt x="1897380" y="444845"/>
                  <a:pt x="1886998" y="439892"/>
                  <a:pt x="1877663" y="436940"/>
                </a:cubicBezTo>
                <a:cubicBezTo>
                  <a:pt x="1879187" y="432558"/>
                  <a:pt x="1882807" y="433225"/>
                  <a:pt x="1884140" y="428558"/>
                </a:cubicBezTo>
                <a:cubicBezTo>
                  <a:pt x="1887379" y="436273"/>
                  <a:pt x="1894237" y="431796"/>
                  <a:pt x="1901571" y="435797"/>
                </a:cubicBezTo>
                <a:close/>
                <a:moveTo>
                  <a:pt x="1416177" y="1495834"/>
                </a:moveTo>
                <a:cubicBezTo>
                  <a:pt x="1413224" y="1501168"/>
                  <a:pt x="1409510" y="1503549"/>
                  <a:pt x="1407224" y="1511645"/>
                </a:cubicBezTo>
                <a:cubicBezTo>
                  <a:pt x="1398175" y="1505930"/>
                  <a:pt x="1396270" y="1498977"/>
                  <a:pt x="1387507" y="1489738"/>
                </a:cubicBezTo>
                <a:cubicBezTo>
                  <a:pt x="1397889" y="1481832"/>
                  <a:pt x="1403699" y="1495262"/>
                  <a:pt x="1416177" y="1495834"/>
                </a:cubicBezTo>
                <a:close/>
                <a:moveTo>
                  <a:pt x="1343406" y="1516122"/>
                </a:moveTo>
                <a:cubicBezTo>
                  <a:pt x="1346359" y="1517265"/>
                  <a:pt x="1349216" y="1518503"/>
                  <a:pt x="1352169" y="1519742"/>
                </a:cubicBezTo>
                <a:cubicBezTo>
                  <a:pt x="1344263" y="1518694"/>
                  <a:pt x="1335881" y="1517075"/>
                  <a:pt x="1327309" y="1514979"/>
                </a:cubicBezTo>
                <a:cubicBezTo>
                  <a:pt x="1318736" y="1512884"/>
                  <a:pt x="1309878" y="1509931"/>
                  <a:pt x="1301115" y="1507264"/>
                </a:cubicBezTo>
                <a:cubicBezTo>
                  <a:pt x="1283684" y="1501454"/>
                  <a:pt x="1266444" y="1493072"/>
                  <a:pt x="1251395" y="1481356"/>
                </a:cubicBezTo>
                <a:cubicBezTo>
                  <a:pt x="1249299" y="1481261"/>
                  <a:pt x="1248442" y="1485737"/>
                  <a:pt x="1246156" y="1484975"/>
                </a:cubicBezTo>
                <a:cubicBezTo>
                  <a:pt x="1242441" y="1482689"/>
                  <a:pt x="1240060" y="1479451"/>
                  <a:pt x="1237583" y="1476308"/>
                </a:cubicBezTo>
                <a:cubicBezTo>
                  <a:pt x="1240727" y="1468973"/>
                  <a:pt x="1247680" y="1475450"/>
                  <a:pt x="1253204" y="1476593"/>
                </a:cubicBezTo>
                <a:cubicBezTo>
                  <a:pt x="1254633" y="1473164"/>
                  <a:pt x="1255967" y="1469831"/>
                  <a:pt x="1254157" y="1468688"/>
                </a:cubicBezTo>
                <a:cubicBezTo>
                  <a:pt x="1263587" y="1469354"/>
                  <a:pt x="1275302" y="1474117"/>
                  <a:pt x="1288447" y="1478117"/>
                </a:cubicBezTo>
                <a:cubicBezTo>
                  <a:pt x="1295019" y="1480118"/>
                  <a:pt x="1302068" y="1481927"/>
                  <a:pt x="1309306" y="1482975"/>
                </a:cubicBezTo>
                <a:cubicBezTo>
                  <a:pt x="1312926" y="1483547"/>
                  <a:pt x="1316641" y="1483832"/>
                  <a:pt x="1320451" y="1483928"/>
                </a:cubicBezTo>
                <a:cubicBezTo>
                  <a:pt x="1324261" y="1484118"/>
                  <a:pt x="1328166" y="1484213"/>
                  <a:pt x="1332071" y="1483832"/>
                </a:cubicBezTo>
                <a:cubicBezTo>
                  <a:pt x="1336739" y="1488785"/>
                  <a:pt x="1340930" y="1494024"/>
                  <a:pt x="1341311" y="1501549"/>
                </a:cubicBezTo>
                <a:cubicBezTo>
                  <a:pt x="1347311" y="1501644"/>
                  <a:pt x="1343406" y="1493453"/>
                  <a:pt x="1346168" y="1489643"/>
                </a:cubicBezTo>
                <a:cubicBezTo>
                  <a:pt x="1351407" y="1489643"/>
                  <a:pt x="1350455" y="1502216"/>
                  <a:pt x="1355789" y="1496405"/>
                </a:cubicBezTo>
                <a:cubicBezTo>
                  <a:pt x="1360075" y="1500596"/>
                  <a:pt x="1356360" y="1500787"/>
                  <a:pt x="1353598" y="1506597"/>
                </a:cubicBezTo>
                <a:cubicBezTo>
                  <a:pt x="1363980" y="1506692"/>
                  <a:pt x="1371695" y="1506407"/>
                  <a:pt x="1376744" y="1510502"/>
                </a:cubicBezTo>
                <a:cubicBezTo>
                  <a:pt x="1381887" y="1503263"/>
                  <a:pt x="1372838" y="1504597"/>
                  <a:pt x="1369886" y="1502216"/>
                </a:cubicBezTo>
                <a:cubicBezTo>
                  <a:pt x="1378934" y="1496120"/>
                  <a:pt x="1390079" y="1504502"/>
                  <a:pt x="1392841" y="1511550"/>
                </a:cubicBezTo>
                <a:cubicBezTo>
                  <a:pt x="1390269" y="1521075"/>
                  <a:pt x="1377982" y="1523742"/>
                  <a:pt x="1387507" y="1528790"/>
                </a:cubicBezTo>
                <a:cubicBezTo>
                  <a:pt x="1376267" y="1533934"/>
                  <a:pt x="1363027" y="1509550"/>
                  <a:pt x="1354931" y="1518313"/>
                </a:cubicBezTo>
                <a:cubicBezTo>
                  <a:pt x="1365790" y="1529457"/>
                  <a:pt x="1393031" y="1530791"/>
                  <a:pt x="1393603" y="1547936"/>
                </a:cubicBezTo>
                <a:cubicBezTo>
                  <a:pt x="1370552" y="1550698"/>
                  <a:pt x="1360837" y="1530600"/>
                  <a:pt x="1339501" y="1525933"/>
                </a:cubicBezTo>
                <a:lnTo>
                  <a:pt x="1343406" y="1516122"/>
                </a:lnTo>
                <a:close/>
                <a:moveTo>
                  <a:pt x="1431322" y="1446494"/>
                </a:moveTo>
                <a:cubicBezTo>
                  <a:pt x="1428464" y="1452781"/>
                  <a:pt x="1422273" y="1456115"/>
                  <a:pt x="1421035" y="1450685"/>
                </a:cubicBezTo>
                <a:cubicBezTo>
                  <a:pt x="1423130" y="1444113"/>
                  <a:pt x="1427417" y="1446113"/>
                  <a:pt x="1431322" y="1446494"/>
                </a:cubicBezTo>
                <a:close/>
                <a:moveTo>
                  <a:pt x="1407128" y="1453257"/>
                </a:moveTo>
                <a:cubicBezTo>
                  <a:pt x="1408271" y="1451543"/>
                  <a:pt x="1409986" y="1451638"/>
                  <a:pt x="1410938" y="1449257"/>
                </a:cubicBezTo>
                <a:cubicBezTo>
                  <a:pt x="1388078" y="1439636"/>
                  <a:pt x="1384173" y="1441922"/>
                  <a:pt x="1362932" y="1437922"/>
                </a:cubicBezTo>
                <a:cubicBezTo>
                  <a:pt x="1365695" y="1410299"/>
                  <a:pt x="1405319" y="1433445"/>
                  <a:pt x="1416939" y="1435064"/>
                </a:cubicBezTo>
                <a:cubicBezTo>
                  <a:pt x="1421987" y="1444494"/>
                  <a:pt x="1419225" y="1454686"/>
                  <a:pt x="1407128" y="1453257"/>
                </a:cubicBezTo>
                <a:close/>
                <a:moveTo>
                  <a:pt x="1381411" y="1484404"/>
                </a:moveTo>
                <a:cubicBezTo>
                  <a:pt x="1377887" y="1489452"/>
                  <a:pt x="1372838" y="1488309"/>
                  <a:pt x="1369314" y="1493357"/>
                </a:cubicBezTo>
                <a:cubicBezTo>
                  <a:pt x="1369886" y="1485261"/>
                  <a:pt x="1354265" y="1486976"/>
                  <a:pt x="1357313" y="1477260"/>
                </a:cubicBezTo>
                <a:cubicBezTo>
                  <a:pt x="1362170" y="1487547"/>
                  <a:pt x="1374458" y="1475546"/>
                  <a:pt x="1381411" y="1484404"/>
                </a:cubicBezTo>
                <a:close/>
                <a:moveTo>
                  <a:pt x="1354265" y="1354483"/>
                </a:moveTo>
                <a:cubicBezTo>
                  <a:pt x="1355122" y="1352102"/>
                  <a:pt x="1352741" y="1351816"/>
                  <a:pt x="1351502" y="1350768"/>
                </a:cubicBezTo>
                <a:cubicBezTo>
                  <a:pt x="1353217" y="1347434"/>
                  <a:pt x="1357313" y="1351911"/>
                  <a:pt x="1358932" y="1348006"/>
                </a:cubicBezTo>
                <a:cubicBezTo>
                  <a:pt x="1359122" y="1341815"/>
                  <a:pt x="1347692" y="1342862"/>
                  <a:pt x="1343216" y="1339529"/>
                </a:cubicBezTo>
                <a:cubicBezTo>
                  <a:pt x="1355312" y="1331242"/>
                  <a:pt x="1372934" y="1341529"/>
                  <a:pt x="1382173" y="1337338"/>
                </a:cubicBezTo>
                <a:cubicBezTo>
                  <a:pt x="1383030" y="1343624"/>
                  <a:pt x="1378268" y="1350863"/>
                  <a:pt x="1376458" y="1351721"/>
                </a:cubicBezTo>
                <a:cubicBezTo>
                  <a:pt x="1374934" y="1360484"/>
                  <a:pt x="1380458" y="1353721"/>
                  <a:pt x="1381982" y="1359531"/>
                </a:cubicBezTo>
                <a:cubicBezTo>
                  <a:pt x="1388364" y="1358579"/>
                  <a:pt x="1378172" y="1352197"/>
                  <a:pt x="1383030" y="1346006"/>
                </a:cubicBezTo>
                <a:cubicBezTo>
                  <a:pt x="1397413" y="1351721"/>
                  <a:pt x="1399223" y="1356102"/>
                  <a:pt x="1409033" y="1351149"/>
                </a:cubicBezTo>
                <a:cubicBezTo>
                  <a:pt x="1413510" y="1357150"/>
                  <a:pt x="1407128" y="1354959"/>
                  <a:pt x="1419225" y="1358102"/>
                </a:cubicBezTo>
                <a:cubicBezTo>
                  <a:pt x="1413320" y="1374962"/>
                  <a:pt x="1405890" y="1356674"/>
                  <a:pt x="1398651" y="1360769"/>
                </a:cubicBezTo>
                <a:cubicBezTo>
                  <a:pt x="1400747" y="1373342"/>
                  <a:pt x="1426369" y="1361817"/>
                  <a:pt x="1419701" y="1377819"/>
                </a:cubicBezTo>
                <a:cubicBezTo>
                  <a:pt x="1408748" y="1371818"/>
                  <a:pt x="1394174" y="1370199"/>
                  <a:pt x="1380173" y="1366675"/>
                </a:cubicBezTo>
                <a:cubicBezTo>
                  <a:pt x="1373124" y="1364770"/>
                  <a:pt x="1366266" y="1362674"/>
                  <a:pt x="1359980" y="1359531"/>
                </a:cubicBezTo>
                <a:cubicBezTo>
                  <a:pt x="1353693" y="1356293"/>
                  <a:pt x="1347978" y="1351721"/>
                  <a:pt x="1343311" y="1345053"/>
                </a:cubicBezTo>
                <a:cubicBezTo>
                  <a:pt x="1349026" y="1341624"/>
                  <a:pt x="1346835" y="1353435"/>
                  <a:pt x="1354265" y="1354483"/>
                </a:cubicBezTo>
                <a:close/>
                <a:moveTo>
                  <a:pt x="1364171" y="1460687"/>
                </a:moveTo>
                <a:cubicBezTo>
                  <a:pt x="1370171" y="1463925"/>
                  <a:pt x="1356074" y="1467735"/>
                  <a:pt x="1362075" y="1470974"/>
                </a:cubicBezTo>
                <a:cubicBezTo>
                  <a:pt x="1357313" y="1477546"/>
                  <a:pt x="1356551" y="1467449"/>
                  <a:pt x="1355884" y="1465735"/>
                </a:cubicBezTo>
                <a:cubicBezTo>
                  <a:pt x="1357598" y="1459925"/>
                  <a:pt x="1362075" y="1465068"/>
                  <a:pt x="1364171" y="1460687"/>
                </a:cubicBezTo>
                <a:close/>
                <a:moveTo>
                  <a:pt x="1353122" y="1467354"/>
                </a:moveTo>
                <a:cubicBezTo>
                  <a:pt x="1345406" y="1467640"/>
                  <a:pt x="1334452" y="1463354"/>
                  <a:pt x="1327023" y="1458686"/>
                </a:cubicBezTo>
                <a:cubicBezTo>
                  <a:pt x="1319594" y="1454114"/>
                  <a:pt x="1315498" y="1448209"/>
                  <a:pt x="1321499" y="1443827"/>
                </a:cubicBezTo>
                <a:cubicBezTo>
                  <a:pt x="1323975" y="1450495"/>
                  <a:pt x="1329214" y="1452209"/>
                  <a:pt x="1335215" y="1454400"/>
                </a:cubicBezTo>
                <a:cubicBezTo>
                  <a:pt x="1341120" y="1456781"/>
                  <a:pt x="1347883" y="1459353"/>
                  <a:pt x="1353122" y="1467354"/>
                </a:cubicBezTo>
                <a:close/>
                <a:moveTo>
                  <a:pt x="1398270" y="1263710"/>
                </a:moveTo>
                <a:cubicBezTo>
                  <a:pt x="1400937" y="1265710"/>
                  <a:pt x="1394936" y="1267329"/>
                  <a:pt x="1398270" y="1269234"/>
                </a:cubicBezTo>
                <a:cubicBezTo>
                  <a:pt x="1390269" y="1278664"/>
                  <a:pt x="1381887" y="1263805"/>
                  <a:pt x="1375410" y="1260852"/>
                </a:cubicBezTo>
                <a:cubicBezTo>
                  <a:pt x="1382554" y="1249232"/>
                  <a:pt x="1391507" y="1269901"/>
                  <a:pt x="1398270" y="1263710"/>
                </a:cubicBezTo>
                <a:close/>
                <a:moveTo>
                  <a:pt x="1379125" y="1256756"/>
                </a:moveTo>
                <a:lnTo>
                  <a:pt x="1369600" y="1253232"/>
                </a:lnTo>
                <a:cubicBezTo>
                  <a:pt x="1371600" y="1251518"/>
                  <a:pt x="1373505" y="1249803"/>
                  <a:pt x="1371410" y="1248470"/>
                </a:cubicBezTo>
                <a:cubicBezTo>
                  <a:pt x="1373124" y="1245136"/>
                  <a:pt x="1377410" y="1249708"/>
                  <a:pt x="1379030" y="1245707"/>
                </a:cubicBezTo>
                <a:cubicBezTo>
                  <a:pt x="1382173" y="1247612"/>
                  <a:pt x="1381792" y="1251518"/>
                  <a:pt x="1379125" y="1256756"/>
                </a:cubicBezTo>
                <a:close/>
                <a:moveTo>
                  <a:pt x="1312355" y="1451447"/>
                </a:moveTo>
                <a:cubicBezTo>
                  <a:pt x="1298258" y="1453448"/>
                  <a:pt x="1274921" y="1437350"/>
                  <a:pt x="1252442" y="1434969"/>
                </a:cubicBezTo>
                <a:cubicBezTo>
                  <a:pt x="1271492" y="1420682"/>
                  <a:pt x="1286827" y="1441637"/>
                  <a:pt x="1307211" y="1444018"/>
                </a:cubicBezTo>
                <a:cubicBezTo>
                  <a:pt x="1302639" y="1450685"/>
                  <a:pt x="1309402" y="1449828"/>
                  <a:pt x="1312355" y="1451447"/>
                </a:cubicBezTo>
                <a:close/>
                <a:moveTo>
                  <a:pt x="1327976" y="1218752"/>
                </a:moveTo>
                <a:cubicBezTo>
                  <a:pt x="1326547" y="1215704"/>
                  <a:pt x="1322165" y="1215132"/>
                  <a:pt x="1318165" y="1213894"/>
                </a:cubicBezTo>
                <a:cubicBezTo>
                  <a:pt x="1314260" y="1212751"/>
                  <a:pt x="1310735" y="1210941"/>
                  <a:pt x="1311212" y="1204940"/>
                </a:cubicBezTo>
                <a:cubicBezTo>
                  <a:pt x="1306354" y="1205607"/>
                  <a:pt x="1302449" y="1209131"/>
                  <a:pt x="1296067" y="1205417"/>
                </a:cubicBezTo>
                <a:cubicBezTo>
                  <a:pt x="1296734" y="1199987"/>
                  <a:pt x="1293209" y="1195796"/>
                  <a:pt x="1298258" y="1192653"/>
                </a:cubicBezTo>
                <a:cubicBezTo>
                  <a:pt x="1303020" y="1193320"/>
                  <a:pt x="1298067" y="1200368"/>
                  <a:pt x="1301591" y="1201797"/>
                </a:cubicBezTo>
                <a:cubicBezTo>
                  <a:pt x="1306354" y="1202464"/>
                  <a:pt x="1308354" y="1196654"/>
                  <a:pt x="1304068" y="1194463"/>
                </a:cubicBezTo>
                <a:cubicBezTo>
                  <a:pt x="1325309" y="1196177"/>
                  <a:pt x="1335119" y="1199321"/>
                  <a:pt x="1350455" y="1210655"/>
                </a:cubicBezTo>
                <a:cubicBezTo>
                  <a:pt x="1345311" y="1211227"/>
                  <a:pt x="1337786" y="1217704"/>
                  <a:pt x="1335215" y="1210560"/>
                </a:cubicBezTo>
                <a:cubicBezTo>
                  <a:pt x="1329690" y="1225514"/>
                  <a:pt x="1341787" y="1220276"/>
                  <a:pt x="1347788" y="1217990"/>
                </a:cubicBezTo>
                <a:cubicBezTo>
                  <a:pt x="1347216" y="1221133"/>
                  <a:pt x="1351598" y="1230372"/>
                  <a:pt x="1348073" y="1229039"/>
                </a:cubicBezTo>
                <a:cubicBezTo>
                  <a:pt x="1345502" y="1236754"/>
                  <a:pt x="1338453" y="1225705"/>
                  <a:pt x="1331024" y="1228277"/>
                </a:cubicBezTo>
                <a:cubicBezTo>
                  <a:pt x="1333691" y="1237230"/>
                  <a:pt x="1353502" y="1234944"/>
                  <a:pt x="1355027" y="1239897"/>
                </a:cubicBezTo>
                <a:cubicBezTo>
                  <a:pt x="1355979" y="1233611"/>
                  <a:pt x="1355693" y="1226086"/>
                  <a:pt x="1363313" y="1229229"/>
                </a:cubicBezTo>
                <a:cubicBezTo>
                  <a:pt x="1355979" y="1245612"/>
                  <a:pt x="1364361" y="1252184"/>
                  <a:pt x="1374267" y="1257899"/>
                </a:cubicBezTo>
                <a:cubicBezTo>
                  <a:pt x="1371981" y="1259519"/>
                  <a:pt x="1370171" y="1262567"/>
                  <a:pt x="1368743" y="1266853"/>
                </a:cubicBezTo>
                <a:cubicBezTo>
                  <a:pt x="1351217" y="1251137"/>
                  <a:pt x="1302639" y="1250851"/>
                  <a:pt x="1276826" y="1237230"/>
                </a:cubicBezTo>
                <a:cubicBezTo>
                  <a:pt x="1278065" y="1232753"/>
                  <a:pt x="1280922" y="1232849"/>
                  <a:pt x="1282065" y="1228086"/>
                </a:cubicBezTo>
                <a:cubicBezTo>
                  <a:pt x="1275588" y="1227324"/>
                  <a:pt x="1272254" y="1235230"/>
                  <a:pt x="1265492" y="1233611"/>
                </a:cubicBezTo>
                <a:lnTo>
                  <a:pt x="1268730" y="1223800"/>
                </a:lnTo>
                <a:cubicBezTo>
                  <a:pt x="1265396" y="1222371"/>
                  <a:pt x="1263682" y="1225514"/>
                  <a:pt x="1260348" y="1223800"/>
                </a:cubicBezTo>
                <a:cubicBezTo>
                  <a:pt x="1255586" y="1223800"/>
                  <a:pt x="1261396" y="1228372"/>
                  <a:pt x="1256062" y="1230563"/>
                </a:cubicBezTo>
                <a:lnTo>
                  <a:pt x="1246632" y="1227515"/>
                </a:lnTo>
                <a:cubicBezTo>
                  <a:pt x="1247870" y="1224752"/>
                  <a:pt x="1247585" y="1223038"/>
                  <a:pt x="1246346" y="1221990"/>
                </a:cubicBezTo>
                <a:cubicBezTo>
                  <a:pt x="1251585" y="1217990"/>
                  <a:pt x="1255681" y="1210751"/>
                  <a:pt x="1263587" y="1214084"/>
                </a:cubicBezTo>
                <a:cubicBezTo>
                  <a:pt x="1262825" y="1211417"/>
                  <a:pt x="1263301" y="1207893"/>
                  <a:pt x="1264920" y="1203702"/>
                </a:cubicBezTo>
                <a:cubicBezTo>
                  <a:pt x="1267777" y="1209989"/>
                  <a:pt x="1277207" y="1202654"/>
                  <a:pt x="1279398" y="1211132"/>
                </a:cubicBezTo>
                <a:cubicBezTo>
                  <a:pt x="1282541" y="1210370"/>
                  <a:pt x="1284732" y="1207036"/>
                  <a:pt x="1286542" y="1202559"/>
                </a:cubicBezTo>
                <a:cubicBezTo>
                  <a:pt x="1293971" y="1206560"/>
                  <a:pt x="1299877" y="1209608"/>
                  <a:pt x="1306068" y="1212179"/>
                </a:cubicBezTo>
                <a:cubicBezTo>
                  <a:pt x="1312355" y="1214465"/>
                  <a:pt x="1319022" y="1216370"/>
                  <a:pt x="1327976" y="1218752"/>
                </a:cubicBezTo>
                <a:close/>
                <a:moveTo>
                  <a:pt x="1236726" y="1451162"/>
                </a:moveTo>
                <a:cubicBezTo>
                  <a:pt x="1237964" y="1442875"/>
                  <a:pt x="1242155" y="1444685"/>
                  <a:pt x="1244537" y="1440303"/>
                </a:cubicBezTo>
                <a:cubicBezTo>
                  <a:pt x="1253395" y="1446875"/>
                  <a:pt x="1256443" y="1445923"/>
                  <a:pt x="1266444" y="1451066"/>
                </a:cubicBezTo>
                <a:cubicBezTo>
                  <a:pt x="1260824" y="1435826"/>
                  <a:pt x="1291495" y="1451257"/>
                  <a:pt x="1290923" y="1460020"/>
                </a:cubicBezTo>
                <a:cubicBezTo>
                  <a:pt x="1270540" y="1464211"/>
                  <a:pt x="1252728" y="1443256"/>
                  <a:pt x="1236726" y="1451162"/>
                </a:cubicBezTo>
                <a:close/>
                <a:moveTo>
                  <a:pt x="1240250" y="1463449"/>
                </a:moveTo>
                <a:cubicBezTo>
                  <a:pt x="1237774" y="1468973"/>
                  <a:pt x="1232154" y="1462020"/>
                  <a:pt x="1231583" y="1460306"/>
                </a:cubicBezTo>
                <a:cubicBezTo>
                  <a:pt x="1235964" y="1452209"/>
                  <a:pt x="1238631" y="1459639"/>
                  <a:pt x="1240250" y="1463449"/>
                </a:cubicBezTo>
                <a:close/>
                <a:moveTo>
                  <a:pt x="1237583" y="1437731"/>
                </a:moveTo>
                <a:cubicBezTo>
                  <a:pt x="1235583" y="1447066"/>
                  <a:pt x="1231011" y="1447447"/>
                  <a:pt x="1225487" y="1444685"/>
                </a:cubicBezTo>
                <a:cubicBezTo>
                  <a:pt x="1226534" y="1437636"/>
                  <a:pt x="1230630" y="1440875"/>
                  <a:pt x="1232345" y="1436112"/>
                </a:cubicBezTo>
                <a:cubicBezTo>
                  <a:pt x="1221010" y="1424682"/>
                  <a:pt x="1204341" y="1427540"/>
                  <a:pt x="1205103" y="1408585"/>
                </a:cubicBezTo>
                <a:cubicBezTo>
                  <a:pt x="1215962" y="1416300"/>
                  <a:pt x="1222629" y="1411919"/>
                  <a:pt x="1233869" y="1409633"/>
                </a:cubicBezTo>
                <a:cubicBezTo>
                  <a:pt x="1235393" y="1412776"/>
                  <a:pt x="1235012" y="1417253"/>
                  <a:pt x="1238345" y="1419158"/>
                </a:cubicBezTo>
                <a:cubicBezTo>
                  <a:pt x="1233773" y="1424015"/>
                  <a:pt x="1232821" y="1421539"/>
                  <a:pt x="1228725" y="1418872"/>
                </a:cubicBezTo>
                <a:cubicBezTo>
                  <a:pt x="1227011" y="1428492"/>
                  <a:pt x="1230059" y="1434683"/>
                  <a:pt x="1237583" y="1437731"/>
                </a:cubicBezTo>
                <a:close/>
                <a:moveTo>
                  <a:pt x="1181386" y="1422491"/>
                </a:moveTo>
                <a:cubicBezTo>
                  <a:pt x="1178243" y="1427635"/>
                  <a:pt x="1169956" y="1421444"/>
                  <a:pt x="1174337" y="1414776"/>
                </a:cubicBezTo>
                <a:cubicBezTo>
                  <a:pt x="1176528" y="1413347"/>
                  <a:pt x="1179100" y="1413443"/>
                  <a:pt x="1182053" y="1414586"/>
                </a:cubicBezTo>
                <a:cubicBezTo>
                  <a:pt x="1180719" y="1418110"/>
                  <a:pt x="1179481" y="1421444"/>
                  <a:pt x="1181386" y="1422491"/>
                </a:cubicBezTo>
                <a:close/>
                <a:moveTo>
                  <a:pt x="1525048" y="120614"/>
                </a:moveTo>
                <a:cubicBezTo>
                  <a:pt x="1514951" y="128711"/>
                  <a:pt x="1510760" y="114137"/>
                  <a:pt x="1499426" y="110613"/>
                </a:cubicBezTo>
                <a:cubicBezTo>
                  <a:pt x="1500092" y="103279"/>
                  <a:pt x="1514856" y="117090"/>
                  <a:pt x="1515427" y="109851"/>
                </a:cubicBezTo>
                <a:cubicBezTo>
                  <a:pt x="1523333" y="111375"/>
                  <a:pt x="1515047" y="120138"/>
                  <a:pt x="1525048" y="120614"/>
                </a:cubicBezTo>
                <a:close/>
                <a:moveTo>
                  <a:pt x="1423797" y="124139"/>
                </a:moveTo>
                <a:cubicBezTo>
                  <a:pt x="1405604" y="123567"/>
                  <a:pt x="1391126" y="109851"/>
                  <a:pt x="1371314" y="116804"/>
                </a:cubicBezTo>
                <a:cubicBezTo>
                  <a:pt x="1360551" y="114804"/>
                  <a:pt x="1368076" y="103660"/>
                  <a:pt x="1355503" y="102517"/>
                </a:cubicBezTo>
                <a:cubicBezTo>
                  <a:pt x="1353693" y="97183"/>
                  <a:pt x="1366456" y="96230"/>
                  <a:pt x="1357789" y="92420"/>
                </a:cubicBezTo>
                <a:cubicBezTo>
                  <a:pt x="1374648" y="89563"/>
                  <a:pt x="1384745" y="92230"/>
                  <a:pt x="1402080" y="94992"/>
                </a:cubicBezTo>
                <a:cubicBezTo>
                  <a:pt x="1405223" y="99278"/>
                  <a:pt x="1403699" y="105184"/>
                  <a:pt x="1399032" y="107470"/>
                </a:cubicBezTo>
                <a:cubicBezTo>
                  <a:pt x="1407890" y="112899"/>
                  <a:pt x="1418939" y="117090"/>
                  <a:pt x="1423797" y="124139"/>
                </a:cubicBezTo>
                <a:close/>
                <a:moveTo>
                  <a:pt x="1074420" y="1328765"/>
                </a:moveTo>
                <a:cubicBezTo>
                  <a:pt x="1072801" y="1334195"/>
                  <a:pt x="1066895" y="1328194"/>
                  <a:pt x="1063562" y="1328956"/>
                </a:cubicBezTo>
                <a:cubicBezTo>
                  <a:pt x="1065181" y="1322098"/>
                  <a:pt x="1073087" y="1324860"/>
                  <a:pt x="1074420" y="1328765"/>
                </a:cubicBezTo>
                <a:close/>
                <a:moveTo>
                  <a:pt x="1055846" y="1374676"/>
                </a:moveTo>
                <a:cubicBezTo>
                  <a:pt x="1053751" y="1380105"/>
                  <a:pt x="1047369" y="1373819"/>
                  <a:pt x="1043559" y="1374581"/>
                </a:cubicBezTo>
                <a:cubicBezTo>
                  <a:pt x="1047750" y="1360484"/>
                  <a:pt x="1049084" y="1375152"/>
                  <a:pt x="1055846" y="1374676"/>
                </a:cubicBezTo>
                <a:close/>
                <a:moveTo>
                  <a:pt x="999363" y="1331051"/>
                </a:moveTo>
                <a:cubicBezTo>
                  <a:pt x="1003268" y="1336290"/>
                  <a:pt x="993743" y="1339624"/>
                  <a:pt x="989648" y="1337147"/>
                </a:cubicBezTo>
                <a:cubicBezTo>
                  <a:pt x="990505" y="1324479"/>
                  <a:pt x="998506" y="1334957"/>
                  <a:pt x="999363" y="1331051"/>
                </a:cubicBezTo>
                <a:close/>
                <a:moveTo>
                  <a:pt x="1121855" y="203672"/>
                </a:moveTo>
                <a:cubicBezTo>
                  <a:pt x="1111377" y="205768"/>
                  <a:pt x="1097375" y="203482"/>
                  <a:pt x="1101566" y="213769"/>
                </a:cubicBezTo>
                <a:cubicBezTo>
                  <a:pt x="1078230" y="213483"/>
                  <a:pt x="1073563" y="181098"/>
                  <a:pt x="1094327" y="173764"/>
                </a:cubicBezTo>
                <a:cubicBezTo>
                  <a:pt x="1105853" y="182432"/>
                  <a:pt x="1124331" y="186718"/>
                  <a:pt x="1121855" y="203672"/>
                </a:cubicBezTo>
                <a:close/>
                <a:moveTo>
                  <a:pt x="919829" y="1046444"/>
                </a:moveTo>
                <a:cubicBezTo>
                  <a:pt x="919829" y="1054541"/>
                  <a:pt x="914876" y="1054350"/>
                  <a:pt x="909447" y="1053398"/>
                </a:cubicBezTo>
                <a:cubicBezTo>
                  <a:pt x="910209" y="1048826"/>
                  <a:pt x="907637" y="1047778"/>
                  <a:pt x="908590" y="1043015"/>
                </a:cubicBezTo>
                <a:cubicBezTo>
                  <a:pt x="913352" y="1043015"/>
                  <a:pt x="917829" y="1043301"/>
                  <a:pt x="919829" y="1046444"/>
                </a:cubicBezTo>
                <a:close/>
                <a:moveTo>
                  <a:pt x="790575" y="201672"/>
                </a:moveTo>
                <a:cubicBezTo>
                  <a:pt x="793433" y="213959"/>
                  <a:pt x="777812" y="212531"/>
                  <a:pt x="770763" y="217484"/>
                </a:cubicBezTo>
                <a:cubicBezTo>
                  <a:pt x="769715" y="237867"/>
                  <a:pt x="782669" y="243106"/>
                  <a:pt x="768382" y="256155"/>
                </a:cubicBezTo>
                <a:cubicBezTo>
                  <a:pt x="756095" y="257584"/>
                  <a:pt x="752856" y="251393"/>
                  <a:pt x="745236" y="248916"/>
                </a:cubicBezTo>
                <a:cubicBezTo>
                  <a:pt x="741331" y="226913"/>
                  <a:pt x="742855" y="226818"/>
                  <a:pt x="750380" y="207578"/>
                </a:cubicBezTo>
                <a:cubicBezTo>
                  <a:pt x="759333" y="204815"/>
                  <a:pt x="776764" y="208340"/>
                  <a:pt x="773716" y="196814"/>
                </a:cubicBezTo>
                <a:cubicBezTo>
                  <a:pt x="778097" y="199291"/>
                  <a:pt x="786098" y="199100"/>
                  <a:pt x="790575" y="201672"/>
                </a:cubicBezTo>
                <a:close/>
                <a:moveTo>
                  <a:pt x="777526" y="711355"/>
                </a:moveTo>
                <a:cubicBezTo>
                  <a:pt x="776573" y="717070"/>
                  <a:pt x="764572" y="713641"/>
                  <a:pt x="762857" y="711736"/>
                </a:cubicBezTo>
                <a:cubicBezTo>
                  <a:pt x="764381" y="708212"/>
                  <a:pt x="768001" y="706783"/>
                  <a:pt x="772573" y="706307"/>
                </a:cubicBezTo>
                <a:cubicBezTo>
                  <a:pt x="771716" y="710688"/>
                  <a:pt x="774573" y="711069"/>
                  <a:pt x="777526" y="711355"/>
                </a:cubicBezTo>
                <a:close/>
                <a:moveTo>
                  <a:pt x="727996" y="233771"/>
                </a:moveTo>
                <a:cubicBezTo>
                  <a:pt x="722090" y="234248"/>
                  <a:pt x="720852" y="230819"/>
                  <a:pt x="714661" y="231581"/>
                </a:cubicBezTo>
                <a:cubicBezTo>
                  <a:pt x="711518" y="224437"/>
                  <a:pt x="718947" y="224818"/>
                  <a:pt x="717328" y="218627"/>
                </a:cubicBezTo>
                <a:cubicBezTo>
                  <a:pt x="721709" y="223008"/>
                  <a:pt x="728853" y="225104"/>
                  <a:pt x="727996" y="233771"/>
                </a:cubicBezTo>
                <a:close/>
                <a:moveTo>
                  <a:pt x="752951" y="1074924"/>
                </a:moveTo>
                <a:cubicBezTo>
                  <a:pt x="754475" y="1084544"/>
                  <a:pt x="739807" y="1081496"/>
                  <a:pt x="742093" y="1072638"/>
                </a:cubicBezTo>
                <a:cubicBezTo>
                  <a:pt x="745617" y="1067018"/>
                  <a:pt x="749237" y="1073114"/>
                  <a:pt x="752951" y="1074924"/>
                </a:cubicBezTo>
                <a:close/>
                <a:moveTo>
                  <a:pt x="677132" y="1040253"/>
                </a:moveTo>
                <a:lnTo>
                  <a:pt x="673608" y="1040729"/>
                </a:lnTo>
                <a:cubicBezTo>
                  <a:pt x="672941" y="1032347"/>
                  <a:pt x="667893" y="1029109"/>
                  <a:pt x="675608" y="1027394"/>
                </a:cubicBezTo>
                <a:cubicBezTo>
                  <a:pt x="675513" y="1035776"/>
                  <a:pt x="679799" y="1034824"/>
                  <a:pt x="677132" y="1040253"/>
                </a:cubicBezTo>
                <a:close/>
              </a:path>
            </a:pathLst>
          </a:custGeom>
          <a:solidFill>
            <a:srgbClr val="FDD7A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7" name="Graphic 304">
            <a:extLst>
              <a:ext uri="{FF2B5EF4-FFF2-40B4-BE49-F238E27FC236}">
                <a16:creationId xmlns:a16="http://schemas.microsoft.com/office/drawing/2014/main" id="{0E6E93ED-5EF4-42B8-8D94-B544085FFD51}"/>
              </a:ext>
            </a:extLst>
          </p:cNvPr>
          <p:cNvSpPr/>
          <p:nvPr/>
        </p:nvSpPr>
        <p:spPr>
          <a:xfrm rot="11430068" flipH="1">
            <a:off x="-2107942" y="-1625484"/>
            <a:ext cx="7072400" cy="9725574"/>
          </a:xfrm>
          <a:custGeom>
            <a:avLst/>
            <a:gdLst>
              <a:gd name="connsiteX0" fmla="*/ 3645909 w 4107690"/>
              <a:gd name="connsiteY0" fmla="*/ 8164206 h 9725574"/>
              <a:gd name="connsiteX1" fmla="*/ 2406343 w 4107690"/>
              <a:gd name="connsiteY1" fmla="*/ 7176288 h 9725574"/>
              <a:gd name="connsiteX2" fmla="*/ 980495 w 4107690"/>
              <a:gd name="connsiteY2" fmla="*/ 3519725 h 9725574"/>
              <a:gd name="connsiteX3" fmla="*/ 1082495 w 4107690"/>
              <a:gd name="connsiteY3" fmla="*/ 1627214 h 9725574"/>
              <a:gd name="connsiteX4" fmla="*/ 727889 w 4107690"/>
              <a:gd name="connsiteY4" fmla="*/ 0 h 9725574"/>
              <a:gd name="connsiteX5" fmla="*/ 0 w 4107690"/>
              <a:gd name="connsiteY5" fmla="*/ 0 h 9725574"/>
              <a:gd name="connsiteX6" fmla="*/ 0 w 4107690"/>
              <a:gd name="connsiteY6" fmla="*/ 9725575 h 9725574"/>
              <a:gd name="connsiteX7" fmla="*/ 4034635 w 4107690"/>
              <a:gd name="connsiteY7" fmla="*/ 9725575 h 9725574"/>
              <a:gd name="connsiteX8" fmla="*/ 4090304 w 4107690"/>
              <a:gd name="connsiteY8" fmla="*/ 9511398 h 9725574"/>
              <a:gd name="connsiteX9" fmla="*/ 3645909 w 4107690"/>
              <a:gd name="connsiteY9" fmla="*/ 8164206 h 972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7690" h="9725574">
                <a:moveTo>
                  <a:pt x="3645909" y="8164206"/>
                </a:moveTo>
                <a:cubicBezTo>
                  <a:pt x="3309500" y="7754409"/>
                  <a:pt x="2838527" y="7483606"/>
                  <a:pt x="2406343" y="7176288"/>
                </a:cubicBezTo>
                <a:cubicBezTo>
                  <a:pt x="1292960" y="6384231"/>
                  <a:pt x="997615" y="4796523"/>
                  <a:pt x="980495" y="3519725"/>
                </a:cubicBezTo>
                <a:cubicBezTo>
                  <a:pt x="972115" y="2885935"/>
                  <a:pt x="1114580" y="2261723"/>
                  <a:pt x="1082495" y="1627214"/>
                </a:cubicBezTo>
                <a:cubicBezTo>
                  <a:pt x="1056756" y="1118530"/>
                  <a:pt x="972833" y="473966"/>
                  <a:pt x="727889" y="0"/>
                </a:cubicBezTo>
                <a:lnTo>
                  <a:pt x="0" y="0"/>
                </a:lnTo>
                <a:lnTo>
                  <a:pt x="0" y="9725575"/>
                </a:lnTo>
                <a:lnTo>
                  <a:pt x="4034635" y="9725575"/>
                </a:lnTo>
                <a:cubicBezTo>
                  <a:pt x="4057142" y="9676011"/>
                  <a:pt x="4075698" y="9607053"/>
                  <a:pt x="4090304" y="9511398"/>
                </a:cubicBezTo>
                <a:cubicBezTo>
                  <a:pt x="4167762" y="9007263"/>
                  <a:pt x="3980522" y="8571727"/>
                  <a:pt x="3645909" y="8164206"/>
                </a:cubicBezTo>
                <a:close/>
              </a:path>
            </a:pathLst>
          </a:custGeom>
          <a:solidFill>
            <a:srgbClr val="B97449"/>
          </a:solidFill>
          <a:ln w="1196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848F78-BBC2-4E06-9A21-0698897C0A4E}"/>
              </a:ext>
            </a:extLst>
          </p:cNvPr>
          <p:cNvGrpSpPr/>
          <p:nvPr/>
        </p:nvGrpSpPr>
        <p:grpSpPr>
          <a:xfrm>
            <a:off x="-1537207" y="-894661"/>
            <a:ext cx="2237236" cy="2221022"/>
            <a:chOff x="-3337489" y="3363341"/>
            <a:chExt cx="975471" cy="99915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9FFEC-7B76-4C7F-87F3-A77205E2B385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7DE9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EBDDA61-DE88-41BA-A84B-80EBE2B654B2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7DE9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5D758F-9D5B-4078-8794-4848291E72F6}"/>
              </a:ext>
            </a:extLst>
          </p:cNvPr>
          <p:cNvGrpSpPr/>
          <p:nvPr/>
        </p:nvGrpSpPr>
        <p:grpSpPr>
          <a:xfrm>
            <a:off x="-1621293" y="2181975"/>
            <a:ext cx="1134125" cy="1080705"/>
            <a:chOff x="-3337489" y="3363341"/>
            <a:chExt cx="975471" cy="99915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446F1-0590-4BF2-8E64-A9F9AED2BCE3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0BB62F-BB40-4711-A2A1-F064F1104496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A03A83-3D1D-4EA6-B938-07C5B0896712}"/>
              </a:ext>
            </a:extLst>
          </p:cNvPr>
          <p:cNvGrpSpPr/>
          <p:nvPr/>
        </p:nvGrpSpPr>
        <p:grpSpPr>
          <a:xfrm>
            <a:off x="642274" y="26232"/>
            <a:ext cx="1134125" cy="1080705"/>
            <a:chOff x="-3337489" y="3363341"/>
            <a:chExt cx="975471" cy="99915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BD6AF93-B26D-419F-BB1C-FF6D2C4C2486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7DE9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FABDEFB-C0E5-49FE-80DD-02170625D9F6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7DE9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9CE416-D851-4C8C-9400-385875FF12B9}"/>
              </a:ext>
            </a:extLst>
          </p:cNvPr>
          <p:cNvGrpSpPr/>
          <p:nvPr/>
        </p:nvGrpSpPr>
        <p:grpSpPr>
          <a:xfrm>
            <a:off x="1409539" y="-1338972"/>
            <a:ext cx="2237236" cy="2221022"/>
            <a:chOff x="-3337489" y="3363341"/>
            <a:chExt cx="975471" cy="999159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A68ADEF-D71E-4C75-A354-83EB9DAD8E17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7DE9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4EB459-B09B-411D-A7AD-0E9BE7CAF550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7DE9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30F20F-2EEF-4734-ACCC-7CEFDEF3D064}"/>
              </a:ext>
            </a:extLst>
          </p:cNvPr>
          <p:cNvGrpSpPr/>
          <p:nvPr/>
        </p:nvGrpSpPr>
        <p:grpSpPr>
          <a:xfrm>
            <a:off x="245637" y="-1206077"/>
            <a:ext cx="1267733" cy="1222156"/>
            <a:chOff x="-3337489" y="3363341"/>
            <a:chExt cx="975471" cy="99915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CC8E1B1-969F-42EA-8CF6-ADAA642B2106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7DE9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BB410E-CDA9-4547-9254-99B50DEB872A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7DE9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58D7A74-0D11-49D2-90F8-94030570A9C2}"/>
              </a:ext>
            </a:extLst>
          </p:cNvPr>
          <p:cNvGrpSpPr/>
          <p:nvPr/>
        </p:nvGrpSpPr>
        <p:grpSpPr>
          <a:xfrm>
            <a:off x="3168450" y="-63046"/>
            <a:ext cx="1134125" cy="1080705"/>
            <a:chOff x="-3337489" y="3363341"/>
            <a:chExt cx="975471" cy="99915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A969601-0076-45E1-8B0C-817EAB3B1150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F7AA30F-E485-4311-9F9C-A8D31E909738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67B17EE-8FD5-4955-BF7C-D4ED25814F1F}"/>
              </a:ext>
            </a:extLst>
          </p:cNvPr>
          <p:cNvGrpSpPr/>
          <p:nvPr/>
        </p:nvGrpSpPr>
        <p:grpSpPr>
          <a:xfrm>
            <a:off x="2697769" y="622388"/>
            <a:ext cx="737534" cy="725551"/>
            <a:chOff x="-3337489" y="3363341"/>
            <a:chExt cx="975471" cy="99915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B818912-EDC6-4B13-A42D-40ABC57F01DC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4C5C974-CD9F-4DB7-B77F-A1F1A24DB9A4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C883C52-6074-4316-B2E9-0925586FA9B2}"/>
              </a:ext>
            </a:extLst>
          </p:cNvPr>
          <p:cNvGrpSpPr/>
          <p:nvPr/>
        </p:nvGrpSpPr>
        <p:grpSpPr>
          <a:xfrm>
            <a:off x="-622125" y="739844"/>
            <a:ext cx="2237236" cy="2221022"/>
            <a:chOff x="-3337489" y="3363341"/>
            <a:chExt cx="975471" cy="99915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6857DAA-E9D0-4FF8-8304-830542E7DACA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9BB9DF9-4906-4F35-AAD9-AA1BE544FCC9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1EA183-0C90-42D5-978E-DD9008B1E7F9}"/>
              </a:ext>
            </a:extLst>
          </p:cNvPr>
          <p:cNvGrpSpPr/>
          <p:nvPr/>
        </p:nvGrpSpPr>
        <p:grpSpPr>
          <a:xfrm>
            <a:off x="4249014" y="-450328"/>
            <a:ext cx="1267733" cy="1222156"/>
            <a:chOff x="-3337489" y="3363341"/>
            <a:chExt cx="975471" cy="99915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C049DDE-9094-4460-AA23-EA184E5FE213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6BDD098-C077-4029-A563-86B8EEE394A9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030DCB-41C5-44E8-A58C-4387AAA97377}"/>
              </a:ext>
            </a:extLst>
          </p:cNvPr>
          <p:cNvGrpSpPr/>
          <p:nvPr/>
        </p:nvGrpSpPr>
        <p:grpSpPr>
          <a:xfrm>
            <a:off x="3774717" y="-701843"/>
            <a:ext cx="737534" cy="725551"/>
            <a:chOff x="-3337489" y="3363341"/>
            <a:chExt cx="975471" cy="99915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228DC48-4AD3-4194-9F67-84AFC80CAB68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7DE9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9A5FF16-EA54-4B52-B371-C7A9707F336C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7DE9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AF2D16C-864F-4A1C-8602-5F11B1505063}"/>
              </a:ext>
            </a:extLst>
          </p:cNvPr>
          <p:cNvGrpSpPr/>
          <p:nvPr/>
        </p:nvGrpSpPr>
        <p:grpSpPr>
          <a:xfrm>
            <a:off x="1360880" y="731454"/>
            <a:ext cx="1134125" cy="1080705"/>
            <a:chOff x="-3337489" y="3363341"/>
            <a:chExt cx="975471" cy="999159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26977AD-9FAD-470A-A5D5-8E6910377AF0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6FC3611-56EE-4635-97B8-C774FBEC8FC6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49" name="Freeform: Shape 348">
            <a:extLst>
              <a:ext uri="{FF2B5EF4-FFF2-40B4-BE49-F238E27FC236}">
                <a16:creationId xmlns:a16="http://schemas.microsoft.com/office/drawing/2014/main" id="{C21EF3AE-827B-4FA3-8859-0B9D8CBEA199}"/>
              </a:ext>
            </a:extLst>
          </p:cNvPr>
          <p:cNvSpPr/>
          <p:nvPr/>
        </p:nvSpPr>
        <p:spPr>
          <a:xfrm>
            <a:off x="4459397" y="3696603"/>
            <a:ext cx="1002750" cy="371091"/>
          </a:xfrm>
          <a:custGeom>
            <a:avLst/>
            <a:gdLst>
              <a:gd name="connsiteX0" fmla="*/ 763165 w 1002750"/>
              <a:gd name="connsiteY0" fmla="*/ 111248 h 371091"/>
              <a:gd name="connsiteX1" fmla="*/ 704396 w 1002750"/>
              <a:gd name="connsiteY1" fmla="*/ 115915 h 371091"/>
              <a:gd name="connsiteX2" fmla="*/ 449602 w 1002750"/>
              <a:gd name="connsiteY2" fmla="*/ 155539 h 371091"/>
              <a:gd name="connsiteX3" fmla="*/ 143469 w 1002750"/>
              <a:gd name="connsiteY3" fmla="*/ 110486 h 371091"/>
              <a:gd name="connsiteX4" fmla="*/ 54696 w 1002750"/>
              <a:gd name="connsiteY4" fmla="*/ 94007 h 371091"/>
              <a:gd name="connsiteX5" fmla="*/ 593 w 1002750"/>
              <a:gd name="connsiteY5" fmla="*/ 155444 h 371091"/>
              <a:gd name="connsiteX6" fmla="*/ 66221 w 1002750"/>
              <a:gd name="connsiteY6" fmla="*/ 210308 h 371091"/>
              <a:gd name="connsiteX7" fmla="*/ 352542 w 1002750"/>
              <a:gd name="connsiteY7" fmla="*/ 314226 h 371091"/>
              <a:gd name="connsiteX8" fmla="*/ 525993 w 1002750"/>
              <a:gd name="connsiteY8" fmla="*/ 365756 h 371091"/>
              <a:gd name="connsiteX9" fmla="*/ 672201 w 1002750"/>
              <a:gd name="connsiteY9" fmla="*/ 350992 h 371091"/>
              <a:gd name="connsiteX10" fmla="*/ 870226 w 1002750"/>
              <a:gd name="connsiteY10" fmla="*/ 173160 h 371091"/>
              <a:gd name="connsiteX11" fmla="*/ 945283 w 1002750"/>
              <a:gd name="connsiteY11" fmla="*/ 163731 h 371091"/>
              <a:gd name="connsiteX12" fmla="*/ 1001862 w 1002750"/>
              <a:gd name="connsiteY12" fmla="*/ 119725 h 371091"/>
              <a:gd name="connsiteX13" fmla="*/ 863559 w 1002750"/>
              <a:gd name="connsiteY13" fmla="*/ 567 h 371091"/>
              <a:gd name="connsiteX14" fmla="*/ 763165 w 1002750"/>
              <a:gd name="connsiteY14" fmla="*/ 111248 h 37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2750" h="371091">
                <a:moveTo>
                  <a:pt x="763165" y="111248"/>
                </a:moveTo>
                <a:cubicBezTo>
                  <a:pt x="744877" y="118773"/>
                  <a:pt x="724208" y="116486"/>
                  <a:pt x="704396" y="115915"/>
                </a:cubicBezTo>
                <a:cubicBezTo>
                  <a:pt x="618290" y="113439"/>
                  <a:pt x="535232" y="146014"/>
                  <a:pt x="449602" y="155539"/>
                </a:cubicBezTo>
                <a:cubicBezTo>
                  <a:pt x="346256" y="167064"/>
                  <a:pt x="241767" y="144490"/>
                  <a:pt x="143469" y="110486"/>
                </a:cubicBezTo>
                <a:cubicBezTo>
                  <a:pt x="114703" y="100580"/>
                  <a:pt x="84795" y="89435"/>
                  <a:pt x="54696" y="94007"/>
                </a:cubicBezTo>
                <a:cubicBezTo>
                  <a:pt x="24597" y="98580"/>
                  <a:pt x="-4550" y="125440"/>
                  <a:pt x="593" y="155444"/>
                </a:cubicBezTo>
                <a:cubicBezTo>
                  <a:pt x="5642" y="184971"/>
                  <a:pt x="38027" y="200116"/>
                  <a:pt x="66221" y="210308"/>
                </a:cubicBezTo>
                <a:cubicBezTo>
                  <a:pt x="161661" y="244979"/>
                  <a:pt x="257102" y="279555"/>
                  <a:pt x="352542" y="314226"/>
                </a:cubicBezTo>
                <a:cubicBezTo>
                  <a:pt x="409311" y="334799"/>
                  <a:pt x="466461" y="355564"/>
                  <a:pt x="525993" y="365756"/>
                </a:cubicBezTo>
                <a:cubicBezTo>
                  <a:pt x="575142" y="374233"/>
                  <a:pt x="628291" y="374805"/>
                  <a:pt x="672201" y="350992"/>
                </a:cubicBezTo>
                <a:cubicBezTo>
                  <a:pt x="751354" y="308034"/>
                  <a:pt x="783168" y="196020"/>
                  <a:pt x="870226" y="173160"/>
                </a:cubicBezTo>
                <a:cubicBezTo>
                  <a:pt x="894610" y="166778"/>
                  <a:pt x="920518" y="168588"/>
                  <a:pt x="945283" y="163731"/>
                </a:cubicBezTo>
                <a:cubicBezTo>
                  <a:pt x="970048" y="158873"/>
                  <a:pt x="995861" y="144299"/>
                  <a:pt x="1001862" y="119725"/>
                </a:cubicBezTo>
                <a:cubicBezTo>
                  <a:pt x="1013673" y="71052"/>
                  <a:pt x="904516" y="-7434"/>
                  <a:pt x="863559" y="567"/>
                </a:cubicBezTo>
                <a:cubicBezTo>
                  <a:pt x="806314" y="11711"/>
                  <a:pt x="815934" y="89435"/>
                  <a:pt x="763165" y="111248"/>
                </a:cubicBezTo>
                <a:close/>
              </a:path>
            </a:pathLst>
          </a:custGeom>
          <a:solidFill>
            <a:srgbClr val="D38C3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71" name="Graphic 93">
            <a:extLst>
              <a:ext uri="{FF2B5EF4-FFF2-40B4-BE49-F238E27FC236}">
                <a16:creationId xmlns:a16="http://schemas.microsoft.com/office/drawing/2014/main" id="{9E961AEB-A108-4BC9-A5D0-01171495C549}"/>
              </a:ext>
            </a:extLst>
          </p:cNvPr>
          <p:cNvGrpSpPr/>
          <p:nvPr/>
        </p:nvGrpSpPr>
        <p:grpSpPr>
          <a:xfrm>
            <a:off x="5162539" y="3681233"/>
            <a:ext cx="543122" cy="283511"/>
            <a:chOff x="7522037" y="3429085"/>
            <a:chExt cx="543122" cy="283511"/>
          </a:xfrm>
        </p:grpSpPr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320A6619-9134-4AC5-BC0C-E5E45FF68BC4}"/>
                </a:ext>
              </a:extLst>
            </p:cNvPr>
            <p:cNvSpPr/>
            <p:nvPr/>
          </p:nvSpPr>
          <p:spPr>
            <a:xfrm>
              <a:off x="8012182" y="3429085"/>
              <a:ext cx="52977" cy="30976"/>
            </a:xfrm>
            <a:custGeom>
              <a:avLst/>
              <a:gdLst>
                <a:gd name="connsiteX0" fmla="*/ 628 w 52977"/>
                <a:gd name="connsiteY0" fmla="*/ 12107 h 30976"/>
                <a:gd name="connsiteX1" fmla="*/ 32251 w 52977"/>
                <a:gd name="connsiteY1" fmla="*/ 391 h 30976"/>
                <a:gd name="connsiteX2" fmla="*/ 52349 w 52977"/>
                <a:gd name="connsiteY2" fmla="*/ 18870 h 30976"/>
                <a:gd name="connsiteX3" fmla="*/ 20726 w 52977"/>
                <a:gd name="connsiteY3" fmla="*/ 30585 h 30976"/>
                <a:gd name="connsiteX4" fmla="*/ 628 w 52977"/>
                <a:gd name="connsiteY4" fmla="*/ 12107 h 3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77" h="30976">
                  <a:moveTo>
                    <a:pt x="628" y="12107"/>
                  </a:moveTo>
                  <a:cubicBezTo>
                    <a:pt x="3867" y="3725"/>
                    <a:pt x="17964" y="-1514"/>
                    <a:pt x="32251" y="391"/>
                  </a:cubicBezTo>
                  <a:cubicBezTo>
                    <a:pt x="46539" y="2296"/>
                    <a:pt x="55492" y="10488"/>
                    <a:pt x="52349" y="18870"/>
                  </a:cubicBezTo>
                  <a:cubicBezTo>
                    <a:pt x="49110" y="27251"/>
                    <a:pt x="35014" y="32490"/>
                    <a:pt x="20726" y="30585"/>
                  </a:cubicBezTo>
                  <a:cubicBezTo>
                    <a:pt x="6439" y="28680"/>
                    <a:pt x="-2515" y="20393"/>
                    <a:pt x="628" y="12107"/>
                  </a:cubicBezTo>
                  <a:close/>
                </a:path>
              </a:pathLst>
            </a:custGeom>
            <a:solidFill>
              <a:srgbClr val="E5A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8352FBD3-FDDE-45B1-A9C9-5FF7661BE85B}"/>
                </a:ext>
              </a:extLst>
            </p:cNvPr>
            <p:cNvSpPr/>
            <p:nvPr/>
          </p:nvSpPr>
          <p:spPr>
            <a:xfrm>
              <a:off x="7663853" y="3569388"/>
              <a:ext cx="52977" cy="30976"/>
            </a:xfrm>
            <a:custGeom>
              <a:avLst/>
              <a:gdLst>
                <a:gd name="connsiteX0" fmla="*/ 628 w 52977"/>
                <a:gd name="connsiteY0" fmla="*/ 12107 h 30976"/>
                <a:gd name="connsiteX1" fmla="*/ 32251 w 52977"/>
                <a:gd name="connsiteY1" fmla="*/ 391 h 30976"/>
                <a:gd name="connsiteX2" fmla="*/ 52349 w 52977"/>
                <a:gd name="connsiteY2" fmla="*/ 18870 h 30976"/>
                <a:gd name="connsiteX3" fmla="*/ 20726 w 52977"/>
                <a:gd name="connsiteY3" fmla="*/ 30585 h 30976"/>
                <a:gd name="connsiteX4" fmla="*/ 628 w 52977"/>
                <a:gd name="connsiteY4" fmla="*/ 12107 h 3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77" h="30976">
                  <a:moveTo>
                    <a:pt x="628" y="12107"/>
                  </a:moveTo>
                  <a:cubicBezTo>
                    <a:pt x="3867" y="3725"/>
                    <a:pt x="17964" y="-1514"/>
                    <a:pt x="32251" y="391"/>
                  </a:cubicBezTo>
                  <a:cubicBezTo>
                    <a:pt x="46539" y="2296"/>
                    <a:pt x="55492" y="10488"/>
                    <a:pt x="52349" y="18870"/>
                  </a:cubicBezTo>
                  <a:cubicBezTo>
                    <a:pt x="49111" y="27252"/>
                    <a:pt x="35013" y="32490"/>
                    <a:pt x="20726" y="30585"/>
                  </a:cubicBezTo>
                  <a:cubicBezTo>
                    <a:pt x="6438" y="28776"/>
                    <a:pt x="-2515" y="20489"/>
                    <a:pt x="628" y="12107"/>
                  </a:cubicBezTo>
                  <a:close/>
                </a:path>
              </a:pathLst>
            </a:custGeom>
            <a:solidFill>
              <a:srgbClr val="E5A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C4028CA1-CCFC-48BE-B7F7-2ABA33C281FF}"/>
                </a:ext>
              </a:extLst>
            </p:cNvPr>
            <p:cNvSpPr/>
            <p:nvPr/>
          </p:nvSpPr>
          <p:spPr>
            <a:xfrm>
              <a:off x="7583473" y="3682867"/>
              <a:ext cx="26474" cy="15473"/>
            </a:xfrm>
            <a:custGeom>
              <a:avLst/>
              <a:gdLst>
                <a:gd name="connsiteX0" fmla="*/ 331 w 26474"/>
                <a:gd name="connsiteY0" fmla="*/ 6070 h 15473"/>
                <a:gd name="connsiteX1" fmla="*/ 16142 w 26474"/>
                <a:gd name="connsiteY1" fmla="*/ 164 h 15473"/>
                <a:gd name="connsiteX2" fmla="*/ 26144 w 26474"/>
                <a:gd name="connsiteY2" fmla="*/ 9404 h 15473"/>
                <a:gd name="connsiteX3" fmla="*/ 10332 w 26474"/>
                <a:gd name="connsiteY3" fmla="*/ 15309 h 15473"/>
                <a:gd name="connsiteX4" fmla="*/ 331 w 26474"/>
                <a:gd name="connsiteY4" fmla="*/ 6070 h 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4" h="15473">
                  <a:moveTo>
                    <a:pt x="331" y="6070"/>
                  </a:moveTo>
                  <a:cubicBezTo>
                    <a:pt x="1950" y="1879"/>
                    <a:pt x="8999" y="-693"/>
                    <a:pt x="16142" y="164"/>
                  </a:cubicBezTo>
                  <a:cubicBezTo>
                    <a:pt x="23286" y="1117"/>
                    <a:pt x="27763" y="5213"/>
                    <a:pt x="26144" y="9404"/>
                  </a:cubicBezTo>
                  <a:cubicBezTo>
                    <a:pt x="24524" y="13595"/>
                    <a:pt x="17476" y="16167"/>
                    <a:pt x="10332" y="15309"/>
                  </a:cubicBezTo>
                  <a:cubicBezTo>
                    <a:pt x="3189" y="14357"/>
                    <a:pt x="-1288" y="10261"/>
                    <a:pt x="331" y="6070"/>
                  </a:cubicBezTo>
                  <a:close/>
                </a:path>
              </a:pathLst>
            </a:custGeom>
            <a:solidFill>
              <a:srgbClr val="E5A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2BAD65D9-2C04-46A1-8DE3-270BD92D63A4}"/>
                </a:ext>
              </a:extLst>
            </p:cNvPr>
            <p:cNvSpPr/>
            <p:nvPr/>
          </p:nvSpPr>
          <p:spPr>
            <a:xfrm>
              <a:off x="7595570" y="3608286"/>
              <a:ext cx="26474" cy="15473"/>
            </a:xfrm>
            <a:custGeom>
              <a:avLst/>
              <a:gdLst>
                <a:gd name="connsiteX0" fmla="*/ 331 w 26474"/>
                <a:gd name="connsiteY0" fmla="*/ 6070 h 15473"/>
                <a:gd name="connsiteX1" fmla="*/ 16143 w 26474"/>
                <a:gd name="connsiteY1" fmla="*/ 164 h 15473"/>
                <a:gd name="connsiteX2" fmla="*/ 26144 w 26474"/>
                <a:gd name="connsiteY2" fmla="*/ 9404 h 15473"/>
                <a:gd name="connsiteX3" fmla="*/ 10332 w 26474"/>
                <a:gd name="connsiteY3" fmla="*/ 15309 h 15473"/>
                <a:gd name="connsiteX4" fmla="*/ 331 w 26474"/>
                <a:gd name="connsiteY4" fmla="*/ 6070 h 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4" h="15473">
                  <a:moveTo>
                    <a:pt x="331" y="6070"/>
                  </a:moveTo>
                  <a:cubicBezTo>
                    <a:pt x="1951" y="1879"/>
                    <a:pt x="8999" y="-693"/>
                    <a:pt x="16143" y="164"/>
                  </a:cubicBezTo>
                  <a:cubicBezTo>
                    <a:pt x="23286" y="1117"/>
                    <a:pt x="27763" y="5213"/>
                    <a:pt x="26144" y="9404"/>
                  </a:cubicBezTo>
                  <a:cubicBezTo>
                    <a:pt x="24525" y="13595"/>
                    <a:pt x="17476" y="16167"/>
                    <a:pt x="10332" y="15309"/>
                  </a:cubicBezTo>
                  <a:cubicBezTo>
                    <a:pt x="3189" y="14452"/>
                    <a:pt x="-1288" y="10261"/>
                    <a:pt x="331" y="6070"/>
                  </a:cubicBezTo>
                  <a:close/>
                </a:path>
              </a:pathLst>
            </a:custGeom>
            <a:solidFill>
              <a:srgbClr val="E5A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9CA34DF4-89CE-4B91-9854-AEFA37E7A1E1}"/>
                </a:ext>
              </a:extLst>
            </p:cNvPr>
            <p:cNvSpPr/>
            <p:nvPr/>
          </p:nvSpPr>
          <p:spPr>
            <a:xfrm>
              <a:off x="7522037" y="3550374"/>
              <a:ext cx="26474" cy="15473"/>
            </a:xfrm>
            <a:custGeom>
              <a:avLst/>
              <a:gdLst>
                <a:gd name="connsiteX0" fmla="*/ 331 w 26474"/>
                <a:gd name="connsiteY0" fmla="*/ 6070 h 15473"/>
                <a:gd name="connsiteX1" fmla="*/ 16143 w 26474"/>
                <a:gd name="connsiteY1" fmla="*/ 164 h 15473"/>
                <a:gd name="connsiteX2" fmla="*/ 26144 w 26474"/>
                <a:gd name="connsiteY2" fmla="*/ 9404 h 15473"/>
                <a:gd name="connsiteX3" fmla="*/ 10332 w 26474"/>
                <a:gd name="connsiteY3" fmla="*/ 15309 h 15473"/>
                <a:gd name="connsiteX4" fmla="*/ 331 w 26474"/>
                <a:gd name="connsiteY4" fmla="*/ 6070 h 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4" h="15473">
                  <a:moveTo>
                    <a:pt x="331" y="6070"/>
                  </a:moveTo>
                  <a:cubicBezTo>
                    <a:pt x="1951" y="1879"/>
                    <a:pt x="8999" y="-693"/>
                    <a:pt x="16143" y="164"/>
                  </a:cubicBezTo>
                  <a:cubicBezTo>
                    <a:pt x="23286" y="1117"/>
                    <a:pt x="27763" y="5213"/>
                    <a:pt x="26144" y="9404"/>
                  </a:cubicBezTo>
                  <a:cubicBezTo>
                    <a:pt x="24525" y="13595"/>
                    <a:pt x="17476" y="16167"/>
                    <a:pt x="10332" y="15309"/>
                  </a:cubicBezTo>
                  <a:cubicBezTo>
                    <a:pt x="3189" y="14357"/>
                    <a:pt x="-1288" y="10166"/>
                    <a:pt x="331" y="6070"/>
                  </a:cubicBezTo>
                  <a:close/>
                </a:path>
              </a:pathLst>
            </a:custGeom>
            <a:solidFill>
              <a:srgbClr val="E5A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5C187CD0-07F0-4D01-959F-139EBA7B8853}"/>
                </a:ext>
              </a:extLst>
            </p:cNvPr>
            <p:cNvSpPr/>
            <p:nvPr/>
          </p:nvSpPr>
          <p:spPr>
            <a:xfrm>
              <a:off x="7921811" y="3533547"/>
              <a:ext cx="26517" cy="15504"/>
            </a:xfrm>
            <a:custGeom>
              <a:avLst/>
              <a:gdLst>
                <a:gd name="connsiteX0" fmla="*/ 19657 w 26517"/>
                <a:gd name="connsiteY0" fmla="*/ 990 h 15504"/>
                <a:gd name="connsiteX1" fmla="*/ 1655 w 26517"/>
                <a:gd name="connsiteY1" fmla="*/ 4037 h 15504"/>
                <a:gd name="connsiteX2" fmla="*/ 6798 w 26517"/>
                <a:gd name="connsiteY2" fmla="*/ 14515 h 15504"/>
                <a:gd name="connsiteX3" fmla="*/ 24801 w 26517"/>
                <a:gd name="connsiteY3" fmla="*/ 11467 h 15504"/>
                <a:gd name="connsiteX4" fmla="*/ 19657 w 26517"/>
                <a:gd name="connsiteY4" fmla="*/ 990 h 1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7" h="15504">
                  <a:moveTo>
                    <a:pt x="19657" y="990"/>
                  </a:moveTo>
                  <a:cubicBezTo>
                    <a:pt x="13275" y="-1106"/>
                    <a:pt x="5179" y="227"/>
                    <a:pt x="1655" y="4037"/>
                  </a:cubicBezTo>
                  <a:cubicBezTo>
                    <a:pt x="-1870" y="7848"/>
                    <a:pt x="417" y="12515"/>
                    <a:pt x="6798" y="14515"/>
                  </a:cubicBezTo>
                  <a:cubicBezTo>
                    <a:pt x="13180" y="16611"/>
                    <a:pt x="21276" y="15277"/>
                    <a:pt x="24801" y="11467"/>
                  </a:cubicBezTo>
                  <a:cubicBezTo>
                    <a:pt x="28420" y="7752"/>
                    <a:pt x="26134" y="3085"/>
                    <a:pt x="19657" y="990"/>
                  </a:cubicBezTo>
                  <a:close/>
                </a:path>
              </a:pathLst>
            </a:custGeom>
            <a:solidFill>
              <a:srgbClr val="C674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2E7B68A3-127A-49D8-BEAA-0A6FE2FD0B10}"/>
                </a:ext>
              </a:extLst>
            </p:cNvPr>
            <p:cNvSpPr/>
            <p:nvPr/>
          </p:nvSpPr>
          <p:spPr>
            <a:xfrm>
              <a:off x="7714738" y="3697091"/>
              <a:ext cx="26497" cy="15504"/>
            </a:xfrm>
            <a:custGeom>
              <a:avLst/>
              <a:gdLst>
                <a:gd name="connsiteX0" fmla="*/ 19657 w 26497"/>
                <a:gd name="connsiteY0" fmla="*/ 990 h 15504"/>
                <a:gd name="connsiteX1" fmla="*/ 1655 w 26497"/>
                <a:gd name="connsiteY1" fmla="*/ 4038 h 15504"/>
                <a:gd name="connsiteX2" fmla="*/ 6798 w 26497"/>
                <a:gd name="connsiteY2" fmla="*/ 14515 h 15504"/>
                <a:gd name="connsiteX3" fmla="*/ 24800 w 26497"/>
                <a:gd name="connsiteY3" fmla="*/ 11467 h 15504"/>
                <a:gd name="connsiteX4" fmla="*/ 19657 w 26497"/>
                <a:gd name="connsiteY4" fmla="*/ 990 h 1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97" h="15504">
                  <a:moveTo>
                    <a:pt x="19657" y="990"/>
                  </a:moveTo>
                  <a:cubicBezTo>
                    <a:pt x="13275" y="-1106"/>
                    <a:pt x="5179" y="227"/>
                    <a:pt x="1655" y="4038"/>
                  </a:cubicBezTo>
                  <a:cubicBezTo>
                    <a:pt x="-1870" y="7848"/>
                    <a:pt x="416" y="12515"/>
                    <a:pt x="6798" y="14515"/>
                  </a:cubicBezTo>
                  <a:cubicBezTo>
                    <a:pt x="13180" y="16611"/>
                    <a:pt x="21276" y="15277"/>
                    <a:pt x="24800" y="11467"/>
                  </a:cubicBezTo>
                  <a:cubicBezTo>
                    <a:pt x="28420" y="7752"/>
                    <a:pt x="26039" y="3085"/>
                    <a:pt x="19657" y="990"/>
                  </a:cubicBezTo>
                  <a:close/>
                </a:path>
              </a:pathLst>
            </a:custGeom>
            <a:solidFill>
              <a:srgbClr val="C674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7A7DE79-D01F-491C-92E8-3B3E126EDCFC}"/>
                </a:ext>
              </a:extLst>
            </p:cNvPr>
            <p:cNvSpPr/>
            <p:nvPr/>
          </p:nvSpPr>
          <p:spPr>
            <a:xfrm>
              <a:off x="7773144" y="3546576"/>
              <a:ext cx="52994" cy="30975"/>
            </a:xfrm>
            <a:custGeom>
              <a:avLst/>
              <a:gdLst>
                <a:gd name="connsiteX0" fmla="*/ 39356 w 52994"/>
                <a:gd name="connsiteY0" fmla="*/ 1962 h 30975"/>
                <a:gd name="connsiteX1" fmla="*/ 3351 w 52994"/>
                <a:gd name="connsiteY1" fmla="*/ 7963 h 30975"/>
                <a:gd name="connsiteX2" fmla="*/ 13639 w 52994"/>
                <a:gd name="connsiteY2" fmla="*/ 29013 h 30975"/>
                <a:gd name="connsiteX3" fmla="*/ 49643 w 52994"/>
                <a:gd name="connsiteY3" fmla="*/ 23013 h 30975"/>
                <a:gd name="connsiteX4" fmla="*/ 39356 w 52994"/>
                <a:gd name="connsiteY4" fmla="*/ 1962 h 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94" h="30975">
                  <a:moveTo>
                    <a:pt x="39356" y="1962"/>
                  </a:moveTo>
                  <a:cubicBezTo>
                    <a:pt x="26592" y="-2229"/>
                    <a:pt x="10495" y="533"/>
                    <a:pt x="3351" y="7963"/>
                  </a:cubicBezTo>
                  <a:cubicBezTo>
                    <a:pt x="-3792" y="15393"/>
                    <a:pt x="875" y="24822"/>
                    <a:pt x="13639" y="29013"/>
                  </a:cubicBezTo>
                  <a:cubicBezTo>
                    <a:pt x="26402" y="33204"/>
                    <a:pt x="42499" y="30442"/>
                    <a:pt x="49643" y="23013"/>
                  </a:cubicBezTo>
                  <a:cubicBezTo>
                    <a:pt x="56787" y="15488"/>
                    <a:pt x="52119" y="6058"/>
                    <a:pt x="39356" y="1962"/>
                  </a:cubicBezTo>
                  <a:close/>
                </a:path>
              </a:pathLst>
            </a:custGeom>
            <a:solidFill>
              <a:srgbClr val="C674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80" name="Graphic 2698">
            <a:extLst>
              <a:ext uri="{FF2B5EF4-FFF2-40B4-BE49-F238E27FC236}">
                <a16:creationId xmlns:a16="http://schemas.microsoft.com/office/drawing/2014/main" id="{1607C5CD-012F-48EE-87B0-BC93FB4926FC}"/>
              </a:ext>
            </a:extLst>
          </p:cNvPr>
          <p:cNvGrpSpPr/>
          <p:nvPr/>
        </p:nvGrpSpPr>
        <p:grpSpPr>
          <a:xfrm>
            <a:off x="6081171" y="5111045"/>
            <a:ext cx="4421854" cy="278993"/>
            <a:chOff x="6062852" y="3370897"/>
            <a:chExt cx="137731" cy="11144"/>
          </a:xfrm>
          <a:solidFill>
            <a:srgbClr val="858E57"/>
          </a:solidFill>
        </p:grpSpPr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2FDE38EA-17BC-4815-A7BF-BE9D83DB5405}"/>
                </a:ext>
              </a:extLst>
            </p:cNvPr>
            <p:cNvSpPr/>
            <p:nvPr/>
          </p:nvSpPr>
          <p:spPr>
            <a:xfrm>
              <a:off x="6062852" y="3375754"/>
              <a:ext cx="137731" cy="1524"/>
            </a:xfrm>
            <a:custGeom>
              <a:avLst/>
              <a:gdLst>
                <a:gd name="connsiteX0" fmla="*/ 0 w 137731"/>
                <a:gd name="connsiteY0" fmla="*/ 762 h 1524"/>
                <a:gd name="connsiteX1" fmla="*/ 68866 w 137731"/>
                <a:gd name="connsiteY1" fmla="*/ 0 h 1524"/>
                <a:gd name="connsiteX2" fmla="*/ 137731 w 137731"/>
                <a:gd name="connsiteY2" fmla="*/ 762 h 1524"/>
                <a:gd name="connsiteX3" fmla="*/ 68866 w 137731"/>
                <a:gd name="connsiteY3" fmla="*/ 1524 h 1524"/>
                <a:gd name="connsiteX4" fmla="*/ 0 w 137731"/>
                <a:gd name="connsiteY4" fmla="*/ 762 h 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31" h="1524">
                  <a:moveTo>
                    <a:pt x="0" y="762"/>
                  </a:moveTo>
                  <a:cubicBezTo>
                    <a:pt x="22955" y="95"/>
                    <a:pt x="45910" y="286"/>
                    <a:pt x="68866" y="0"/>
                  </a:cubicBezTo>
                  <a:cubicBezTo>
                    <a:pt x="91821" y="286"/>
                    <a:pt x="114776" y="95"/>
                    <a:pt x="137731" y="762"/>
                  </a:cubicBezTo>
                  <a:cubicBezTo>
                    <a:pt x="114776" y="1429"/>
                    <a:pt x="91821" y="1238"/>
                    <a:pt x="68866" y="1524"/>
                  </a:cubicBezTo>
                  <a:cubicBezTo>
                    <a:pt x="45910" y="1238"/>
                    <a:pt x="22955" y="1429"/>
                    <a:pt x="0" y="7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82" name="Graphic 2698">
              <a:extLst>
                <a:ext uri="{FF2B5EF4-FFF2-40B4-BE49-F238E27FC236}">
                  <a16:creationId xmlns:a16="http://schemas.microsoft.com/office/drawing/2014/main" id="{064BB403-C0EC-4896-8E88-4C5443BE93D1}"/>
                </a:ext>
              </a:extLst>
            </p:cNvPr>
            <p:cNvGrpSpPr/>
            <p:nvPr/>
          </p:nvGrpSpPr>
          <p:grpSpPr>
            <a:xfrm>
              <a:off x="6116764" y="3370897"/>
              <a:ext cx="29908" cy="11144"/>
              <a:chOff x="6116764" y="3370897"/>
              <a:chExt cx="29908" cy="11144"/>
            </a:xfrm>
            <a:grpFill/>
          </p:grpSpPr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06AF59D0-0DAD-4F53-BAB0-818F6DEDDDE4}"/>
                  </a:ext>
                </a:extLst>
              </p:cNvPr>
              <p:cNvSpPr/>
              <p:nvPr/>
            </p:nvSpPr>
            <p:spPr>
              <a:xfrm>
                <a:off x="6126098" y="3370897"/>
                <a:ext cx="11144" cy="11144"/>
              </a:xfrm>
              <a:custGeom>
                <a:avLst/>
                <a:gdLst>
                  <a:gd name="connsiteX0" fmla="*/ 5524 w 11144"/>
                  <a:gd name="connsiteY0" fmla="*/ 11144 h 11144"/>
                  <a:gd name="connsiteX1" fmla="*/ 0 w 11144"/>
                  <a:gd name="connsiteY1" fmla="*/ 5620 h 11144"/>
                  <a:gd name="connsiteX2" fmla="*/ 5524 w 11144"/>
                  <a:gd name="connsiteY2" fmla="*/ 0 h 11144"/>
                  <a:gd name="connsiteX3" fmla="*/ 11144 w 11144"/>
                  <a:gd name="connsiteY3" fmla="*/ 5620 h 1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" h="11144">
                    <a:moveTo>
                      <a:pt x="5524" y="11144"/>
                    </a:moveTo>
                    <a:lnTo>
                      <a:pt x="0" y="5620"/>
                    </a:lnTo>
                    <a:lnTo>
                      <a:pt x="5524" y="0"/>
                    </a:lnTo>
                    <a:lnTo>
                      <a:pt x="11144" y="56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84" name="Graphic 2698">
                <a:extLst>
                  <a:ext uri="{FF2B5EF4-FFF2-40B4-BE49-F238E27FC236}">
                    <a16:creationId xmlns:a16="http://schemas.microsoft.com/office/drawing/2014/main" id="{7DE84801-7132-4CA3-B24D-A0DC25A86FCF}"/>
                  </a:ext>
                </a:extLst>
              </p:cNvPr>
              <p:cNvGrpSpPr/>
              <p:nvPr/>
            </p:nvGrpSpPr>
            <p:grpSpPr>
              <a:xfrm>
                <a:off x="6116764" y="3374040"/>
                <a:ext cx="8763" cy="4857"/>
                <a:chOff x="6116764" y="3374040"/>
                <a:chExt cx="8763" cy="4857"/>
              </a:xfrm>
              <a:grpFill/>
            </p:grpSpPr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id="{A9F7783C-D98C-4701-A93E-6B48D23C94E6}"/>
                    </a:ext>
                  </a:extLst>
                </p:cNvPr>
                <p:cNvSpPr/>
                <p:nvPr/>
              </p:nvSpPr>
              <p:spPr>
                <a:xfrm>
                  <a:off x="6116764" y="3374802"/>
                  <a:ext cx="3429" cy="3428"/>
                </a:xfrm>
                <a:custGeom>
                  <a:avLst/>
                  <a:gdLst>
                    <a:gd name="connsiteX0" fmla="*/ 1715 w 3429"/>
                    <a:gd name="connsiteY0" fmla="*/ 3429 h 3428"/>
                    <a:gd name="connsiteX1" fmla="*/ 0 w 3429"/>
                    <a:gd name="connsiteY1" fmla="*/ 1715 h 3428"/>
                    <a:gd name="connsiteX2" fmla="*/ 1715 w 3429"/>
                    <a:gd name="connsiteY2" fmla="*/ 0 h 3428"/>
                    <a:gd name="connsiteX3" fmla="*/ 3429 w 3429"/>
                    <a:gd name="connsiteY3" fmla="*/ 1715 h 3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29" h="3428">
                      <a:moveTo>
                        <a:pt x="1715" y="3429"/>
                      </a:moveTo>
                      <a:lnTo>
                        <a:pt x="0" y="1715"/>
                      </a:lnTo>
                      <a:lnTo>
                        <a:pt x="1715" y="0"/>
                      </a:lnTo>
                      <a:lnTo>
                        <a:pt x="3429" y="17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EF99D26E-6F21-4245-BB6F-0F6069CD7AA2}"/>
                    </a:ext>
                  </a:extLst>
                </p:cNvPr>
                <p:cNvSpPr/>
                <p:nvPr/>
              </p:nvSpPr>
              <p:spPr>
                <a:xfrm>
                  <a:off x="6120669" y="3374040"/>
                  <a:ext cx="4857" cy="4857"/>
                </a:xfrm>
                <a:custGeom>
                  <a:avLst/>
                  <a:gdLst>
                    <a:gd name="connsiteX0" fmla="*/ 2477 w 4857"/>
                    <a:gd name="connsiteY0" fmla="*/ 4858 h 4857"/>
                    <a:gd name="connsiteX1" fmla="*/ 0 w 4857"/>
                    <a:gd name="connsiteY1" fmla="*/ 2477 h 4857"/>
                    <a:gd name="connsiteX2" fmla="*/ 2477 w 4857"/>
                    <a:gd name="connsiteY2" fmla="*/ 0 h 4857"/>
                    <a:gd name="connsiteX3" fmla="*/ 4858 w 4857"/>
                    <a:gd name="connsiteY3" fmla="*/ 2477 h 4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57" h="4857">
                      <a:moveTo>
                        <a:pt x="2477" y="4858"/>
                      </a:moveTo>
                      <a:lnTo>
                        <a:pt x="0" y="2477"/>
                      </a:lnTo>
                      <a:lnTo>
                        <a:pt x="2477" y="0"/>
                      </a:lnTo>
                      <a:lnTo>
                        <a:pt x="4858" y="247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85" name="Graphic 2698">
                <a:extLst>
                  <a:ext uri="{FF2B5EF4-FFF2-40B4-BE49-F238E27FC236}">
                    <a16:creationId xmlns:a16="http://schemas.microsoft.com/office/drawing/2014/main" id="{4A13919A-B0DC-4F18-8B44-5EFF117515C8}"/>
                  </a:ext>
                </a:extLst>
              </p:cNvPr>
              <p:cNvGrpSpPr/>
              <p:nvPr/>
            </p:nvGrpSpPr>
            <p:grpSpPr>
              <a:xfrm>
                <a:off x="6137909" y="3374040"/>
                <a:ext cx="8763" cy="4857"/>
                <a:chOff x="6137909" y="3374040"/>
                <a:chExt cx="8763" cy="485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id="{55FFD800-9454-4CED-BF38-7E02036D6624}"/>
                    </a:ext>
                  </a:extLst>
                </p:cNvPr>
                <p:cNvSpPr/>
                <p:nvPr/>
              </p:nvSpPr>
              <p:spPr>
                <a:xfrm>
                  <a:off x="6143243" y="3374802"/>
                  <a:ext cx="3429" cy="3428"/>
                </a:xfrm>
                <a:custGeom>
                  <a:avLst/>
                  <a:gdLst>
                    <a:gd name="connsiteX0" fmla="*/ 1715 w 3429"/>
                    <a:gd name="connsiteY0" fmla="*/ 3429 h 3428"/>
                    <a:gd name="connsiteX1" fmla="*/ 3429 w 3429"/>
                    <a:gd name="connsiteY1" fmla="*/ 1715 h 3428"/>
                    <a:gd name="connsiteX2" fmla="*/ 1715 w 3429"/>
                    <a:gd name="connsiteY2" fmla="*/ 0 h 3428"/>
                    <a:gd name="connsiteX3" fmla="*/ 0 w 3429"/>
                    <a:gd name="connsiteY3" fmla="*/ 1715 h 3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29" h="3428">
                      <a:moveTo>
                        <a:pt x="1715" y="3429"/>
                      </a:moveTo>
                      <a:lnTo>
                        <a:pt x="3429" y="1715"/>
                      </a:lnTo>
                      <a:lnTo>
                        <a:pt x="1715" y="0"/>
                      </a:lnTo>
                      <a:lnTo>
                        <a:pt x="0" y="17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id="{534A80CD-CEA6-45EB-BBEE-AA61ECC435B4}"/>
                    </a:ext>
                  </a:extLst>
                </p:cNvPr>
                <p:cNvSpPr/>
                <p:nvPr/>
              </p:nvSpPr>
              <p:spPr>
                <a:xfrm>
                  <a:off x="6137909" y="3374040"/>
                  <a:ext cx="4857" cy="4857"/>
                </a:xfrm>
                <a:custGeom>
                  <a:avLst/>
                  <a:gdLst>
                    <a:gd name="connsiteX0" fmla="*/ 2381 w 4857"/>
                    <a:gd name="connsiteY0" fmla="*/ 4858 h 4857"/>
                    <a:gd name="connsiteX1" fmla="*/ 4858 w 4857"/>
                    <a:gd name="connsiteY1" fmla="*/ 2477 h 4857"/>
                    <a:gd name="connsiteX2" fmla="*/ 2381 w 4857"/>
                    <a:gd name="connsiteY2" fmla="*/ 0 h 4857"/>
                    <a:gd name="connsiteX3" fmla="*/ 0 w 4857"/>
                    <a:gd name="connsiteY3" fmla="*/ 2477 h 4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57" h="4857">
                      <a:moveTo>
                        <a:pt x="2381" y="4858"/>
                      </a:moveTo>
                      <a:lnTo>
                        <a:pt x="4858" y="2477"/>
                      </a:lnTo>
                      <a:lnTo>
                        <a:pt x="2381" y="0"/>
                      </a:lnTo>
                      <a:lnTo>
                        <a:pt x="0" y="247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09255CBF-7DD6-4153-944C-7730002E2C8B}"/>
              </a:ext>
            </a:extLst>
          </p:cNvPr>
          <p:cNvGrpSpPr/>
          <p:nvPr/>
        </p:nvGrpSpPr>
        <p:grpSpPr>
          <a:xfrm>
            <a:off x="6786920" y="5833276"/>
            <a:ext cx="2237236" cy="2221022"/>
            <a:chOff x="-3337489" y="3363341"/>
            <a:chExt cx="975471" cy="999159"/>
          </a:xfrm>
        </p:grpSpPr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A1AD7B71-AFE7-4642-9F07-67DA0C132BEB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B053F708-88B2-47FC-B2A0-F2182F99E354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94" name="Group 593">
            <a:extLst>
              <a:ext uri="{FF2B5EF4-FFF2-40B4-BE49-F238E27FC236}">
                <a16:creationId xmlns:a16="http://schemas.microsoft.com/office/drawing/2014/main" id="{1E648485-E1BA-4FE1-9B6A-16BAAE7B6B93}"/>
              </a:ext>
            </a:extLst>
          </p:cNvPr>
          <p:cNvGrpSpPr/>
          <p:nvPr/>
        </p:nvGrpSpPr>
        <p:grpSpPr>
          <a:xfrm>
            <a:off x="9291155" y="-795950"/>
            <a:ext cx="2237236" cy="2221022"/>
            <a:chOff x="-3337489" y="3363341"/>
            <a:chExt cx="975471" cy="999159"/>
          </a:xfrm>
        </p:grpSpPr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8313CF71-BB87-4F01-B671-C4FC90226644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1B1BA3A5-FBEC-4430-9C5D-34DBCA2B2A05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54E92D1-1E47-4432-98D1-64AACF7A96DB}"/>
              </a:ext>
            </a:extLst>
          </p:cNvPr>
          <p:cNvGrpSpPr/>
          <p:nvPr/>
        </p:nvGrpSpPr>
        <p:grpSpPr>
          <a:xfrm>
            <a:off x="11696239" y="1727778"/>
            <a:ext cx="1146133" cy="1111135"/>
            <a:chOff x="-3337489" y="3363341"/>
            <a:chExt cx="975471" cy="999159"/>
          </a:xfrm>
        </p:grpSpPr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0A24A773-996C-4BAE-89FE-6E3172498E28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E6B00BB8-0C35-4095-9DC3-ED27A852F62E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D8DEEF9A-B0F9-4899-A757-B2448308948D}"/>
              </a:ext>
            </a:extLst>
          </p:cNvPr>
          <p:cNvGrpSpPr/>
          <p:nvPr/>
        </p:nvGrpSpPr>
        <p:grpSpPr>
          <a:xfrm>
            <a:off x="10965347" y="4794788"/>
            <a:ext cx="870298" cy="915304"/>
            <a:chOff x="-3337489" y="3363341"/>
            <a:chExt cx="975471" cy="999159"/>
          </a:xfrm>
        </p:grpSpPr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540D32DB-4C48-472C-A5E2-4591F0A78CEE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2F739239-B11A-4130-97D9-22CF4FB99B31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5" y="1085608"/>
            <a:ext cx="5714286" cy="5714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91562" y="1860289"/>
            <a:ext cx="567943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92E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</a:rPr>
              <a:t>Luyện tập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B92E2E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14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304">
            <a:extLst>
              <a:ext uri="{FF2B5EF4-FFF2-40B4-BE49-F238E27FC236}">
                <a16:creationId xmlns:a16="http://schemas.microsoft.com/office/drawing/2014/main" id="{0E6E93ED-5EF4-42B8-8D94-B544085FFD51}"/>
              </a:ext>
            </a:extLst>
          </p:cNvPr>
          <p:cNvSpPr/>
          <p:nvPr/>
        </p:nvSpPr>
        <p:spPr>
          <a:xfrm rot="11430068" flipH="1">
            <a:off x="-2107942" y="-1625484"/>
            <a:ext cx="7072400" cy="9725574"/>
          </a:xfrm>
          <a:custGeom>
            <a:avLst/>
            <a:gdLst>
              <a:gd name="connsiteX0" fmla="*/ 3645909 w 4107690"/>
              <a:gd name="connsiteY0" fmla="*/ 8164206 h 9725574"/>
              <a:gd name="connsiteX1" fmla="*/ 2406343 w 4107690"/>
              <a:gd name="connsiteY1" fmla="*/ 7176288 h 9725574"/>
              <a:gd name="connsiteX2" fmla="*/ 980495 w 4107690"/>
              <a:gd name="connsiteY2" fmla="*/ 3519725 h 9725574"/>
              <a:gd name="connsiteX3" fmla="*/ 1082495 w 4107690"/>
              <a:gd name="connsiteY3" fmla="*/ 1627214 h 9725574"/>
              <a:gd name="connsiteX4" fmla="*/ 727889 w 4107690"/>
              <a:gd name="connsiteY4" fmla="*/ 0 h 9725574"/>
              <a:gd name="connsiteX5" fmla="*/ 0 w 4107690"/>
              <a:gd name="connsiteY5" fmla="*/ 0 h 9725574"/>
              <a:gd name="connsiteX6" fmla="*/ 0 w 4107690"/>
              <a:gd name="connsiteY6" fmla="*/ 9725575 h 9725574"/>
              <a:gd name="connsiteX7" fmla="*/ 4034635 w 4107690"/>
              <a:gd name="connsiteY7" fmla="*/ 9725575 h 9725574"/>
              <a:gd name="connsiteX8" fmla="*/ 4090304 w 4107690"/>
              <a:gd name="connsiteY8" fmla="*/ 9511398 h 9725574"/>
              <a:gd name="connsiteX9" fmla="*/ 3645909 w 4107690"/>
              <a:gd name="connsiteY9" fmla="*/ 8164206 h 972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7690" h="9725574">
                <a:moveTo>
                  <a:pt x="3645909" y="8164206"/>
                </a:moveTo>
                <a:cubicBezTo>
                  <a:pt x="3309500" y="7754409"/>
                  <a:pt x="2838527" y="7483606"/>
                  <a:pt x="2406343" y="7176288"/>
                </a:cubicBezTo>
                <a:cubicBezTo>
                  <a:pt x="1292960" y="6384231"/>
                  <a:pt x="997615" y="4796523"/>
                  <a:pt x="980495" y="3519725"/>
                </a:cubicBezTo>
                <a:cubicBezTo>
                  <a:pt x="972115" y="2885935"/>
                  <a:pt x="1114580" y="2261723"/>
                  <a:pt x="1082495" y="1627214"/>
                </a:cubicBezTo>
                <a:cubicBezTo>
                  <a:pt x="1056756" y="1118530"/>
                  <a:pt x="972833" y="473966"/>
                  <a:pt x="727889" y="0"/>
                </a:cubicBezTo>
                <a:lnTo>
                  <a:pt x="0" y="0"/>
                </a:lnTo>
                <a:lnTo>
                  <a:pt x="0" y="9725575"/>
                </a:lnTo>
                <a:lnTo>
                  <a:pt x="4034635" y="9725575"/>
                </a:lnTo>
                <a:cubicBezTo>
                  <a:pt x="4057142" y="9676011"/>
                  <a:pt x="4075698" y="9607053"/>
                  <a:pt x="4090304" y="9511398"/>
                </a:cubicBezTo>
                <a:cubicBezTo>
                  <a:pt x="4167762" y="9007263"/>
                  <a:pt x="3980522" y="8571727"/>
                  <a:pt x="3645909" y="816420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196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648485-E1BA-4FE1-9B6A-16BAAE7B6B93}"/>
              </a:ext>
            </a:extLst>
          </p:cNvPr>
          <p:cNvGrpSpPr/>
          <p:nvPr/>
        </p:nvGrpSpPr>
        <p:grpSpPr>
          <a:xfrm>
            <a:off x="9291155" y="-795950"/>
            <a:ext cx="2237236" cy="2221022"/>
            <a:chOff x="-3337489" y="3363341"/>
            <a:chExt cx="975471" cy="999159"/>
          </a:xfrm>
        </p:grpSpPr>
        <p:sp>
          <p:nvSpPr>
            <p:cNvPr id="14" name="Freeform: Shape 594">
              <a:extLst>
                <a:ext uri="{FF2B5EF4-FFF2-40B4-BE49-F238E27FC236}">
                  <a16:creationId xmlns:a16="http://schemas.microsoft.com/office/drawing/2014/main" id="{8313CF71-BB87-4F01-B671-C4FC90226644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595">
              <a:extLst>
                <a:ext uri="{FF2B5EF4-FFF2-40B4-BE49-F238E27FC236}">
                  <a16:creationId xmlns:a16="http://schemas.microsoft.com/office/drawing/2014/main" id="{1B1BA3A5-FBEC-4430-9C5D-34DBCA2B2A05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560" t="51860"/>
          <a:stretch/>
        </p:blipFill>
        <p:spPr>
          <a:xfrm>
            <a:off x="8443078" y="4085292"/>
            <a:ext cx="2743200" cy="2772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286" y="389822"/>
            <a:ext cx="11856660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Seagull" panose="02040603050506020204" pitchFamily="18" charset="0"/>
                <a:cs typeface="Times New Roman" panose="02020603050405020304" pitchFamily="18" charset="0"/>
              </a:rPr>
              <a:t>1a. Viết rồi đọc phân số chỉ phần đã tô màu trong mỗi hình dưới đây: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653" t="56134" r="37338"/>
          <a:stretch/>
        </p:blipFill>
        <p:spPr>
          <a:xfrm>
            <a:off x="4763117" y="4331477"/>
            <a:ext cx="2508738" cy="2526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5524" r="73166"/>
          <a:stretch/>
        </p:blipFill>
        <p:spPr>
          <a:xfrm>
            <a:off x="874602" y="4296308"/>
            <a:ext cx="2588337" cy="2561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5693" t="1691" r="3646" b="64115"/>
          <a:stretch/>
        </p:blipFill>
        <p:spPr>
          <a:xfrm>
            <a:off x="8818217" y="1594337"/>
            <a:ext cx="1992923" cy="1969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5781" t="2462" r="41614" b="63343"/>
          <a:stretch/>
        </p:blipFill>
        <p:spPr>
          <a:xfrm>
            <a:off x="4927240" y="1594337"/>
            <a:ext cx="2180492" cy="1969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749" r="81357" b="63649"/>
          <a:stretch/>
        </p:blipFill>
        <p:spPr>
          <a:xfrm>
            <a:off x="1269639" y="1570892"/>
            <a:ext cx="1798261" cy="199292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255CBF-7DD6-4153-944C-7730002E2C8B}"/>
              </a:ext>
            </a:extLst>
          </p:cNvPr>
          <p:cNvGrpSpPr/>
          <p:nvPr/>
        </p:nvGrpSpPr>
        <p:grpSpPr>
          <a:xfrm>
            <a:off x="6786920" y="5833276"/>
            <a:ext cx="2237236" cy="2221022"/>
            <a:chOff x="-3337489" y="3363341"/>
            <a:chExt cx="975471" cy="999159"/>
          </a:xfrm>
        </p:grpSpPr>
        <p:sp>
          <p:nvSpPr>
            <p:cNvPr id="11" name="Freeform: Shape 591">
              <a:extLst>
                <a:ext uri="{FF2B5EF4-FFF2-40B4-BE49-F238E27FC236}">
                  <a16:creationId xmlns:a16="http://schemas.microsoft.com/office/drawing/2014/main" id="{A1AD7B71-AFE7-4642-9F07-67DA0C132BEB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592">
              <a:extLst>
                <a:ext uri="{FF2B5EF4-FFF2-40B4-BE49-F238E27FC236}">
                  <a16:creationId xmlns:a16="http://schemas.microsoft.com/office/drawing/2014/main" id="{B053F708-88B2-47FC-B2A0-F2182F99E354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4E92D1-1E47-4432-98D1-64AACF7A96DB}"/>
              </a:ext>
            </a:extLst>
          </p:cNvPr>
          <p:cNvGrpSpPr/>
          <p:nvPr/>
        </p:nvGrpSpPr>
        <p:grpSpPr>
          <a:xfrm>
            <a:off x="11696239" y="1727778"/>
            <a:ext cx="1146133" cy="1111135"/>
            <a:chOff x="-3337489" y="3363341"/>
            <a:chExt cx="975471" cy="999159"/>
          </a:xfrm>
        </p:grpSpPr>
        <p:sp>
          <p:nvSpPr>
            <p:cNvPr id="17" name="Freeform: Shape 597">
              <a:extLst>
                <a:ext uri="{FF2B5EF4-FFF2-40B4-BE49-F238E27FC236}">
                  <a16:creationId xmlns:a16="http://schemas.microsoft.com/office/drawing/2014/main" id="{0A24A773-996C-4BAE-89FE-6E3172498E28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598">
              <a:extLst>
                <a:ext uri="{FF2B5EF4-FFF2-40B4-BE49-F238E27FC236}">
                  <a16:creationId xmlns:a16="http://schemas.microsoft.com/office/drawing/2014/main" id="{E6B00BB8-0C35-4095-9DC3-ED27A852F62E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DEEF9A-B0F9-4899-A757-B2448308948D}"/>
              </a:ext>
            </a:extLst>
          </p:cNvPr>
          <p:cNvGrpSpPr/>
          <p:nvPr/>
        </p:nvGrpSpPr>
        <p:grpSpPr>
          <a:xfrm>
            <a:off x="10965347" y="4794788"/>
            <a:ext cx="870298" cy="915304"/>
            <a:chOff x="-3337489" y="3363341"/>
            <a:chExt cx="975471" cy="999159"/>
          </a:xfrm>
        </p:grpSpPr>
        <p:sp>
          <p:nvSpPr>
            <p:cNvPr id="20" name="Freeform: Shape 600">
              <a:extLst>
                <a:ext uri="{FF2B5EF4-FFF2-40B4-BE49-F238E27FC236}">
                  <a16:creationId xmlns:a16="http://schemas.microsoft.com/office/drawing/2014/main" id="{540D32DB-4C48-472C-A5E2-4591F0A78CEE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601">
              <a:extLst>
                <a:ext uri="{FF2B5EF4-FFF2-40B4-BE49-F238E27FC236}">
                  <a16:creationId xmlns:a16="http://schemas.microsoft.com/office/drawing/2014/main" id="{2F739239-B11A-4130-97D9-22CF4FB99B31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6638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raphic 304">
            <a:extLst>
              <a:ext uri="{FF2B5EF4-FFF2-40B4-BE49-F238E27FC236}">
                <a16:creationId xmlns:a16="http://schemas.microsoft.com/office/drawing/2014/main" id="{0E6E93ED-5EF4-42B8-8D94-B544085FFD51}"/>
              </a:ext>
            </a:extLst>
          </p:cNvPr>
          <p:cNvSpPr/>
          <p:nvPr/>
        </p:nvSpPr>
        <p:spPr>
          <a:xfrm rot="11430068" flipH="1">
            <a:off x="-2107942" y="-1625484"/>
            <a:ext cx="7072400" cy="9725574"/>
          </a:xfrm>
          <a:custGeom>
            <a:avLst/>
            <a:gdLst>
              <a:gd name="connsiteX0" fmla="*/ 3645909 w 4107690"/>
              <a:gd name="connsiteY0" fmla="*/ 8164206 h 9725574"/>
              <a:gd name="connsiteX1" fmla="*/ 2406343 w 4107690"/>
              <a:gd name="connsiteY1" fmla="*/ 7176288 h 9725574"/>
              <a:gd name="connsiteX2" fmla="*/ 980495 w 4107690"/>
              <a:gd name="connsiteY2" fmla="*/ 3519725 h 9725574"/>
              <a:gd name="connsiteX3" fmla="*/ 1082495 w 4107690"/>
              <a:gd name="connsiteY3" fmla="*/ 1627214 h 9725574"/>
              <a:gd name="connsiteX4" fmla="*/ 727889 w 4107690"/>
              <a:gd name="connsiteY4" fmla="*/ 0 h 9725574"/>
              <a:gd name="connsiteX5" fmla="*/ 0 w 4107690"/>
              <a:gd name="connsiteY5" fmla="*/ 0 h 9725574"/>
              <a:gd name="connsiteX6" fmla="*/ 0 w 4107690"/>
              <a:gd name="connsiteY6" fmla="*/ 9725575 h 9725574"/>
              <a:gd name="connsiteX7" fmla="*/ 4034635 w 4107690"/>
              <a:gd name="connsiteY7" fmla="*/ 9725575 h 9725574"/>
              <a:gd name="connsiteX8" fmla="*/ 4090304 w 4107690"/>
              <a:gd name="connsiteY8" fmla="*/ 9511398 h 9725574"/>
              <a:gd name="connsiteX9" fmla="*/ 3645909 w 4107690"/>
              <a:gd name="connsiteY9" fmla="*/ 8164206 h 972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7690" h="9725574">
                <a:moveTo>
                  <a:pt x="3645909" y="8164206"/>
                </a:moveTo>
                <a:cubicBezTo>
                  <a:pt x="3309500" y="7754409"/>
                  <a:pt x="2838527" y="7483606"/>
                  <a:pt x="2406343" y="7176288"/>
                </a:cubicBezTo>
                <a:cubicBezTo>
                  <a:pt x="1292960" y="6384231"/>
                  <a:pt x="997615" y="4796523"/>
                  <a:pt x="980495" y="3519725"/>
                </a:cubicBezTo>
                <a:cubicBezTo>
                  <a:pt x="972115" y="2885935"/>
                  <a:pt x="1114580" y="2261723"/>
                  <a:pt x="1082495" y="1627214"/>
                </a:cubicBezTo>
                <a:cubicBezTo>
                  <a:pt x="1056756" y="1118530"/>
                  <a:pt x="972833" y="473966"/>
                  <a:pt x="727889" y="0"/>
                </a:cubicBezTo>
                <a:lnTo>
                  <a:pt x="0" y="0"/>
                </a:lnTo>
                <a:lnTo>
                  <a:pt x="0" y="9725575"/>
                </a:lnTo>
                <a:lnTo>
                  <a:pt x="4034635" y="9725575"/>
                </a:lnTo>
                <a:cubicBezTo>
                  <a:pt x="4057142" y="9676011"/>
                  <a:pt x="4075698" y="9607053"/>
                  <a:pt x="4090304" y="9511398"/>
                </a:cubicBezTo>
                <a:cubicBezTo>
                  <a:pt x="4167762" y="9007263"/>
                  <a:pt x="3980522" y="8571727"/>
                  <a:pt x="3645909" y="816420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1969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1600">
              <a:latin typeface="UTM Seagull" panose="020406030505060202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648485-E1BA-4FE1-9B6A-16BAAE7B6B93}"/>
              </a:ext>
            </a:extLst>
          </p:cNvPr>
          <p:cNvGrpSpPr/>
          <p:nvPr/>
        </p:nvGrpSpPr>
        <p:grpSpPr>
          <a:xfrm>
            <a:off x="9291155" y="-795950"/>
            <a:ext cx="2237236" cy="2221022"/>
            <a:chOff x="-3337489" y="3363341"/>
            <a:chExt cx="975471" cy="999159"/>
          </a:xfrm>
        </p:grpSpPr>
        <p:sp>
          <p:nvSpPr>
            <p:cNvPr id="34" name="Freeform: Shape 594">
              <a:extLst>
                <a:ext uri="{FF2B5EF4-FFF2-40B4-BE49-F238E27FC236}">
                  <a16:creationId xmlns:a16="http://schemas.microsoft.com/office/drawing/2014/main" id="{8313CF71-BB87-4F01-B671-C4FC90226644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sz="1600">
                <a:latin typeface="UTM Seagull" panose="02040603050506020204" pitchFamily="18" charset="0"/>
              </a:endParaRPr>
            </a:p>
          </p:txBody>
        </p:sp>
        <p:sp>
          <p:nvSpPr>
            <p:cNvPr id="35" name="Freeform: Shape 595">
              <a:extLst>
                <a:ext uri="{FF2B5EF4-FFF2-40B4-BE49-F238E27FC236}">
                  <a16:creationId xmlns:a16="http://schemas.microsoft.com/office/drawing/2014/main" id="{1B1BA3A5-FBEC-4430-9C5D-34DBCA2B2A05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sz="1600">
                <a:latin typeface="UTM Seagull" panose="020406030505060202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255CBF-7DD6-4153-944C-7730002E2C8B}"/>
              </a:ext>
            </a:extLst>
          </p:cNvPr>
          <p:cNvGrpSpPr/>
          <p:nvPr/>
        </p:nvGrpSpPr>
        <p:grpSpPr>
          <a:xfrm>
            <a:off x="6786920" y="5833276"/>
            <a:ext cx="2237236" cy="2221022"/>
            <a:chOff x="-3337489" y="3363341"/>
            <a:chExt cx="975471" cy="999159"/>
          </a:xfrm>
        </p:grpSpPr>
        <p:sp>
          <p:nvSpPr>
            <p:cNvPr id="37" name="Freeform: Shape 591">
              <a:extLst>
                <a:ext uri="{FF2B5EF4-FFF2-40B4-BE49-F238E27FC236}">
                  <a16:creationId xmlns:a16="http://schemas.microsoft.com/office/drawing/2014/main" id="{A1AD7B71-AFE7-4642-9F07-67DA0C132BEB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sz="1600">
                <a:latin typeface="UTM Seagull" panose="02040603050506020204" pitchFamily="18" charset="0"/>
              </a:endParaRPr>
            </a:p>
          </p:txBody>
        </p:sp>
        <p:sp>
          <p:nvSpPr>
            <p:cNvPr id="38" name="Freeform: Shape 592">
              <a:extLst>
                <a:ext uri="{FF2B5EF4-FFF2-40B4-BE49-F238E27FC236}">
                  <a16:creationId xmlns:a16="http://schemas.microsoft.com/office/drawing/2014/main" id="{B053F708-88B2-47FC-B2A0-F2182F99E354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sz="1600">
                <a:latin typeface="UTM Seagull" panose="0204060305050602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54E92D1-1E47-4432-98D1-64AACF7A96DB}"/>
              </a:ext>
            </a:extLst>
          </p:cNvPr>
          <p:cNvGrpSpPr/>
          <p:nvPr/>
        </p:nvGrpSpPr>
        <p:grpSpPr>
          <a:xfrm>
            <a:off x="11696239" y="1727778"/>
            <a:ext cx="1146133" cy="1111135"/>
            <a:chOff x="-3337489" y="3363341"/>
            <a:chExt cx="975471" cy="999159"/>
          </a:xfrm>
        </p:grpSpPr>
        <p:sp>
          <p:nvSpPr>
            <p:cNvPr id="40" name="Freeform: Shape 597">
              <a:extLst>
                <a:ext uri="{FF2B5EF4-FFF2-40B4-BE49-F238E27FC236}">
                  <a16:creationId xmlns:a16="http://schemas.microsoft.com/office/drawing/2014/main" id="{0A24A773-996C-4BAE-89FE-6E3172498E28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sz="1600">
                <a:latin typeface="UTM Seagull" panose="02040603050506020204" pitchFamily="18" charset="0"/>
              </a:endParaRPr>
            </a:p>
          </p:txBody>
        </p:sp>
        <p:sp>
          <p:nvSpPr>
            <p:cNvPr id="41" name="Freeform: Shape 598">
              <a:extLst>
                <a:ext uri="{FF2B5EF4-FFF2-40B4-BE49-F238E27FC236}">
                  <a16:creationId xmlns:a16="http://schemas.microsoft.com/office/drawing/2014/main" id="{E6B00BB8-0C35-4095-9DC3-ED27A852F62E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sz="1600">
                <a:latin typeface="UTM Seagull" panose="020406030505060202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DEEF9A-B0F9-4899-A757-B2448308948D}"/>
              </a:ext>
            </a:extLst>
          </p:cNvPr>
          <p:cNvGrpSpPr/>
          <p:nvPr/>
        </p:nvGrpSpPr>
        <p:grpSpPr>
          <a:xfrm>
            <a:off x="10965347" y="4794788"/>
            <a:ext cx="870298" cy="915304"/>
            <a:chOff x="-3337489" y="3363341"/>
            <a:chExt cx="975471" cy="999159"/>
          </a:xfrm>
        </p:grpSpPr>
        <p:sp>
          <p:nvSpPr>
            <p:cNvPr id="43" name="Freeform: Shape 600">
              <a:extLst>
                <a:ext uri="{FF2B5EF4-FFF2-40B4-BE49-F238E27FC236}">
                  <a16:creationId xmlns:a16="http://schemas.microsoft.com/office/drawing/2014/main" id="{540D32DB-4C48-472C-A5E2-4591F0A78CEE}"/>
                </a:ext>
              </a:extLst>
            </p:cNvPr>
            <p:cNvSpPr/>
            <p:nvPr/>
          </p:nvSpPr>
          <p:spPr>
            <a:xfrm rot="16200000">
              <a:off x="-3084950" y="3641338"/>
              <a:ext cx="453938" cy="442938"/>
            </a:xfrm>
            <a:custGeom>
              <a:avLst/>
              <a:gdLst>
                <a:gd name="connsiteX0" fmla="*/ 242460 w 485159"/>
                <a:gd name="connsiteY0" fmla="*/ 465696 h 465695"/>
                <a:gd name="connsiteX1" fmla="*/ 320556 w 485159"/>
                <a:gd name="connsiteY1" fmla="*/ 390723 h 465695"/>
                <a:gd name="connsiteX2" fmla="*/ 336175 w 485159"/>
                <a:gd name="connsiteY2" fmla="*/ 346749 h 465695"/>
                <a:gd name="connsiteX3" fmla="*/ 332811 w 485159"/>
                <a:gd name="connsiteY3" fmla="*/ 321037 h 465695"/>
                <a:gd name="connsiteX4" fmla="*/ 358283 w 485159"/>
                <a:gd name="connsiteY4" fmla="*/ 324641 h 465695"/>
                <a:gd name="connsiteX5" fmla="*/ 404900 w 485159"/>
                <a:gd name="connsiteY5" fmla="*/ 309743 h 465695"/>
                <a:gd name="connsiteX6" fmla="*/ 485160 w 485159"/>
                <a:gd name="connsiteY6" fmla="*/ 232607 h 465695"/>
                <a:gd name="connsiteX7" fmla="*/ 393847 w 485159"/>
                <a:gd name="connsiteY7" fmla="*/ 145139 h 465695"/>
                <a:gd name="connsiteX8" fmla="*/ 363569 w 485159"/>
                <a:gd name="connsiteY8" fmla="*/ 132404 h 465695"/>
                <a:gd name="connsiteX9" fmla="*/ 328005 w 485159"/>
                <a:gd name="connsiteY9" fmla="*/ 141054 h 465695"/>
                <a:gd name="connsiteX10" fmla="*/ 337858 w 485159"/>
                <a:gd name="connsiteY10" fmla="*/ 109095 h 465695"/>
                <a:gd name="connsiteX11" fmla="*/ 324401 w 485159"/>
                <a:gd name="connsiteY11" fmla="*/ 78577 h 465695"/>
                <a:gd name="connsiteX12" fmla="*/ 242700 w 485159"/>
                <a:gd name="connsiteY12" fmla="*/ 0 h 465695"/>
                <a:gd name="connsiteX13" fmla="*/ 162681 w 485159"/>
                <a:gd name="connsiteY13" fmla="*/ 76895 h 465695"/>
                <a:gd name="connsiteX14" fmla="*/ 148984 w 485159"/>
                <a:gd name="connsiteY14" fmla="*/ 115823 h 465695"/>
                <a:gd name="connsiteX15" fmla="*/ 152589 w 485159"/>
                <a:gd name="connsiteY15" fmla="*/ 141535 h 465695"/>
                <a:gd name="connsiteX16" fmla="*/ 125675 w 485159"/>
                <a:gd name="connsiteY16" fmla="*/ 137930 h 465695"/>
                <a:gd name="connsiteX17" fmla="*/ 85065 w 485159"/>
                <a:gd name="connsiteY17" fmla="*/ 151147 h 465695"/>
                <a:gd name="connsiteX18" fmla="*/ 0 w 485159"/>
                <a:gd name="connsiteY18" fmla="*/ 232848 h 465695"/>
                <a:gd name="connsiteX19" fmla="*/ 85546 w 485159"/>
                <a:gd name="connsiteY19" fmla="*/ 315029 h 465695"/>
                <a:gd name="connsiteX20" fmla="*/ 124474 w 485159"/>
                <a:gd name="connsiteY20" fmla="*/ 327765 h 465695"/>
                <a:gd name="connsiteX21" fmla="*/ 148984 w 485159"/>
                <a:gd name="connsiteY21" fmla="*/ 324641 h 465695"/>
                <a:gd name="connsiteX22" fmla="*/ 146341 w 485159"/>
                <a:gd name="connsiteY22" fmla="*/ 350353 h 465695"/>
                <a:gd name="connsiteX23" fmla="*/ 159797 w 485159"/>
                <a:gd name="connsiteY23" fmla="*/ 386398 h 465695"/>
                <a:gd name="connsiteX24" fmla="*/ 242460 w 485159"/>
                <a:gd name="connsiteY24" fmla="*/ 465696 h 4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59" h="465695">
                  <a:moveTo>
                    <a:pt x="242460" y="465696"/>
                  </a:moveTo>
                  <a:lnTo>
                    <a:pt x="320556" y="390723"/>
                  </a:lnTo>
                  <a:cubicBezTo>
                    <a:pt x="332571" y="379189"/>
                    <a:pt x="338338" y="362848"/>
                    <a:pt x="336175" y="346749"/>
                  </a:cubicBezTo>
                  <a:lnTo>
                    <a:pt x="332811" y="321037"/>
                  </a:lnTo>
                  <a:lnTo>
                    <a:pt x="358283" y="324641"/>
                  </a:lnTo>
                  <a:cubicBezTo>
                    <a:pt x="375344" y="327044"/>
                    <a:pt x="392645" y="321517"/>
                    <a:pt x="404900" y="309743"/>
                  </a:cubicBezTo>
                  <a:lnTo>
                    <a:pt x="485160" y="232607"/>
                  </a:lnTo>
                  <a:lnTo>
                    <a:pt x="393847" y="145139"/>
                  </a:lnTo>
                  <a:cubicBezTo>
                    <a:pt x="385677" y="137450"/>
                    <a:pt x="375104" y="132884"/>
                    <a:pt x="363569" y="132404"/>
                  </a:cubicBezTo>
                  <a:lnTo>
                    <a:pt x="328005" y="141054"/>
                  </a:lnTo>
                  <a:lnTo>
                    <a:pt x="337858" y="109095"/>
                  </a:lnTo>
                  <a:cubicBezTo>
                    <a:pt x="337617" y="97561"/>
                    <a:pt x="332811" y="86747"/>
                    <a:pt x="324401" y="78577"/>
                  </a:cubicBezTo>
                  <a:lnTo>
                    <a:pt x="242700" y="0"/>
                  </a:lnTo>
                  <a:lnTo>
                    <a:pt x="162681" y="76895"/>
                  </a:lnTo>
                  <a:cubicBezTo>
                    <a:pt x="152108" y="87228"/>
                    <a:pt x="147062" y="101646"/>
                    <a:pt x="148984" y="115823"/>
                  </a:cubicBezTo>
                  <a:lnTo>
                    <a:pt x="152589" y="141535"/>
                  </a:lnTo>
                  <a:lnTo>
                    <a:pt x="125675" y="137930"/>
                  </a:lnTo>
                  <a:cubicBezTo>
                    <a:pt x="110777" y="136008"/>
                    <a:pt x="95638" y="140814"/>
                    <a:pt x="85065" y="151147"/>
                  </a:cubicBezTo>
                  <a:lnTo>
                    <a:pt x="0" y="232848"/>
                  </a:lnTo>
                  <a:lnTo>
                    <a:pt x="85546" y="315029"/>
                  </a:lnTo>
                  <a:cubicBezTo>
                    <a:pt x="95878" y="324882"/>
                    <a:pt x="110056" y="329447"/>
                    <a:pt x="124474" y="327765"/>
                  </a:cubicBezTo>
                  <a:lnTo>
                    <a:pt x="148984" y="324641"/>
                  </a:lnTo>
                  <a:lnTo>
                    <a:pt x="146341" y="350353"/>
                  </a:lnTo>
                  <a:cubicBezTo>
                    <a:pt x="144899" y="363569"/>
                    <a:pt x="149945" y="376786"/>
                    <a:pt x="159797" y="386398"/>
                  </a:cubicBezTo>
                  <a:lnTo>
                    <a:pt x="242460" y="465696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sz="1600">
                <a:latin typeface="UTM Seagull" panose="02040603050506020204" pitchFamily="18" charset="0"/>
              </a:endParaRPr>
            </a:p>
          </p:txBody>
        </p:sp>
        <p:sp>
          <p:nvSpPr>
            <p:cNvPr id="44" name="Freeform: Shape 601">
              <a:extLst>
                <a:ext uri="{FF2B5EF4-FFF2-40B4-BE49-F238E27FC236}">
                  <a16:creationId xmlns:a16="http://schemas.microsoft.com/office/drawing/2014/main" id="{2F739239-B11A-4130-97D9-22CF4FB99B31}"/>
                </a:ext>
              </a:extLst>
            </p:cNvPr>
            <p:cNvSpPr/>
            <p:nvPr/>
          </p:nvSpPr>
          <p:spPr>
            <a:xfrm rot="16200000">
              <a:off x="-3349333" y="3375185"/>
              <a:ext cx="999159" cy="975471"/>
            </a:xfrm>
            <a:custGeom>
              <a:avLst/>
              <a:gdLst>
                <a:gd name="connsiteX0" fmla="*/ 533940 w 1067879"/>
                <a:gd name="connsiteY0" fmla="*/ 1025588 h 1025587"/>
                <a:gd name="connsiteX1" fmla="*/ 705752 w 1067879"/>
                <a:gd name="connsiteY1" fmla="*/ 860504 h 1025587"/>
                <a:gd name="connsiteX2" fmla="*/ 740115 w 1067879"/>
                <a:gd name="connsiteY2" fmla="*/ 763664 h 1025587"/>
                <a:gd name="connsiteX3" fmla="*/ 732425 w 1067879"/>
                <a:gd name="connsiteY3" fmla="*/ 707194 h 1025587"/>
                <a:gd name="connsiteX4" fmla="*/ 788655 w 1067879"/>
                <a:gd name="connsiteY4" fmla="*/ 715124 h 1025587"/>
                <a:gd name="connsiteX5" fmla="*/ 891021 w 1067879"/>
                <a:gd name="connsiteY5" fmla="*/ 682443 h 1025587"/>
                <a:gd name="connsiteX6" fmla="*/ 1067880 w 1067879"/>
                <a:gd name="connsiteY6" fmla="*/ 512553 h 1025587"/>
                <a:gd name="connsiteX7" fmla="*/ 866751 w 1067879"/>
                <a:gd name="connsiteY7" fmla="*/ 319355 h 1025587"/>
                <a:gd name="connsiteX8" fmla="*/ 800189 w 1067879"/>
                <a:gd name="connsiteY8" fmla="*/ 291000 h 1025587"/>
                <a:gd name="connsiteX9" fmla="*/ 722092 w 1067879"/>
                <a:gd name="connsiteY9" fmla="*/ 310464 h 1025587"/>
                <a:gd name="connsiteX10" fmla="*/ 743719 w 1067879"/>
                <a:gd name="connsiteY10" fmla="*/ 240057 h 1025587"/>
                <a:gd name="connsiteX11" fmla="*/ 714163 w 1067879"/>
                <a:gd name="connsiteY11" fmla="*/ 173014 h 1025587"/>
                <a:gd name="connsiteX12" fmla="*/ 534180 w 1067879"/>
                <a:gd name="connsiteY12" fmla="*/ 0 h 1025587"/>
                <a:gd name="connsiteX13" fmla="*/ 357802 w 1067879"/>
                <a:gd name="connsiteY13" fmla="*/ 169409 h 1025587"/>
                <a:gd name="connsiteX14" fmla="*/ 327765 w 1067879"/>
                <a:gd name="connsiteY14" fmla="*/ 255195 h 1025587"/>
                <a:gd name="connsiteX15" fmla="*/ 335695 w 1067879"/>
                <a:gd name="connsiteY15" fmla="*/ 311906 h 1025587"/>
                <a:gd name="connsiteX16" fmla="*/ 276582 w 1067879"/>
                <a:gd name="connsiteY16" fmla="*/ 304216 h 1025587"/>
                <a:gd name="connsiteX17" fmla="*/ 187191 w 1067879"/>
                <a:gd name="connsiteY17" fmla="*/ 333052 h 1025587"/>
                <a:gd name="connsiteX18" fmla="*/ 0 w 1067879"/>
                <a:gd name="connsiteY18" fmla="*/ 512794 h 1025587"/>
                <a:gd name="connsiteX19" fmla="*/ 188393 w 1067879"/>
                <a:gd name="connsiteY19" fmla="*/ 693737 h 1025587"/>
                <a:gd name="connsiteX20" fmla="*/ 274179 w 1067879"/>
                <a:gd name="connsiteY20" fmla="*/ 721612 h 1025587"/>
                <a:gd name="connsiteX21" fmla="*/ 328246 w 1067879"/>
                <a:gd name="connsiteY21" fmla="*/ 714643 h 1025587"/>
                <a:gd name="connsiteX22" fmla="*/ 322238 w 1067879"/>
                <a:gd name="connsiteY22" fmla="*/ 771113 h 1025587"/>
                <a:gd name="connsiteX23" fmla="*/ 351555 w 1067879"/>
                <a:gd name="connsiteY23" fmla="*/ 850411 h 1025587"/>
                <a:gd name="connsiteX24" fmla="*/ 533940 w 1067879"/>
                <a:gd name="connsiteY24" fmla="*/ 1025588 h 10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879" h="1025587">
                  <a:moveTo>
                    <a:pt x="533940" y="1025588"/>
                  </a:moveTo>
                  <a:lnTo>
                    <a:pt x="705752" y="860504"/>
                  </a:lnTo>
                  <a:cubicBezTo>
                    <a:pt x="732185" y="835032"/>
                    <a:pt x="744921" y="799468"/>
                    <a:pt x="740115" y="763664"/>
                  </a:cubicBezTo>
                  <a:lnTo>
                    <a:pt x="732425" y="707194"/>
                  </a:lnTo>
                  <a:lnTo>
                    <a:pt x="788655" y="715124"/>
                  </a:lnTo>
                  <a:cubicBezTo>
                    <a:pt x="826381" y="720410"/>
                    <a:pt x="864348" y="708155"/>
                    <a:pt x="891021" y="682443"/>
                  </a:cubicBezTo>
                  <a:lnTo>
                    <a:pt x="1067880" y="512553"/>
                  </a:lnTo>
                  <a:lnTo>
                    <a:pt x="866751" y="319355"/>
                  </a:lnTo>
                  <a:cubicBezTo>
                    <a:pt x="848969" y="302294"/>
                    <a:pt x="825180" y="292201"/>
                    <a:pt x="800189" y="291000"/>
                  </a:cubicBezTo>
                  <a:lnTo>
                    <a:pt x="722092" y="310464"/>
                  </a:lnTo>
                  <a:lnTo>
                    <a:pt x="743719" y="240057"/>
                  </a:lnTo>
                  <a:cubicBezTo>
                    <a:pt x="743239" y="214826"/>
                    <a:pt x="732666" y="190796"/>
                    <a:pt x="714163" y="173014"/>
                  </a:cubicBezTo>
                  <a:lnTo>
                    <a:pt x="534180" y="0"/>
                  </a:lnTo>
                  <a:lnTo>
                    <a:pt x="357802" y="169409"/>
                  </a:lnTo>
                  <a:cubicBezTo>
                    <a:pt x="334253" y="191997"/>
                    <a:pt x="323199" y="223717"/>
                    <a:pt x="327765" y="255195"/>
                  </a:cubicBezTo>
                  <a:lnTo>
                    <a:pt x="335695" y="311906"/>
                  </a:lnTo>
                  <a:lnTo>
                    <a:pt x="276582" y="304216"/>
                  </a:lnTo>
                  <a:cubicBezTo>
                    <a:pt x="243661" y="299891"/>
                    <a:pt x="210740" y="310704"/>
                    <a:pt x="187191" y="333052"/>
                  </a:cubicBezTo>
                  <a:lnTo>
                    <a:pt x="0" y="512794"/>
                  </a:lnTo>
                  <a:lnTo>
                    <a:pt x="188393" y="693737"/>
                  </a:lnTo>
                  <a:cubicBezTo>
                    <a:pt x="210981" y="715364"/>
                    <a:pt x="242460" y="725697"/>
                    <a:pt x="274179" y="721612"/>
                  </a:cubicBezTo>
                  <a:lnTo>
                    <a:pt x="328246" y="714643"/>
                  </a:lnTo>
                  <a:lnTo>
                    <a:pt x="322238" y="771113"/>
                  </a:lnTo>
                  <a:cubicBezTo>
                    <a:pt x="319114" y="800429"/>
                    <a:pt x="329928" y="829505"/>
                    <a:pt x="351555" y="850411"/>
                  </a:cubicBezTo>
                  <a:lnTo>
                    <a:pt x="533940" y="1025588"/>
                  </a:lnTo>
                  <a:close/>
                </a:path>
              </a:pathLst>
            </a:custGeom>
            <a:noFill/>
            <a:ln w="72035" cap="flat">
              <a:solidFill>
                <a:srgbClr val="FDD7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sz="1600">
                <a:latin typeface="UTM Seagull" panose="020406030505060202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693" t="1691" r="3646" b="64115"/>
          <a:stretch/>
        </p:blipFill>
        <p:spPr>
          <a:xfrm>
            <a:off x="378685" y="4829905"/>
            <a:ext cx="1992923" cy="1969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781" t="2462" r="41614" b="63343"/>
          <a:stretch/>
        </p:blipFill>
        <p:spPr>
          <a:xfrm>
            <a:off x="284901" y="2696306"/>
            <a:ext cx="2180492" cy="1969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49" r="81357" b="63649"/>
          <a:stretch/>
        </p:blipFill>
        <p:spPr>
          <a:xfrm>
            <a:off x="284901" y="404446"/>
            <a:ext cx="1798261" cy="199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3310" t="55973" r="1896"/>
          <a:stretch/>
        </p:blipFill>
        <p:spPr>
          <a:xfrm>
            <a:off x="6086312" y="4715707"/>
            <a:ext cx="2330857" cy="2252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916" t="58882" r="39478"/>
          <a:stretch/>
        </p:blipFill>
        <p:spPr>
          <a:xfrm>
            <a:off x="6236676" y="2397369"/>
            <a:ext cx="2123914" cy="2306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25" t="58377" r="76057"/>
          <a:stretch/>
        </p:blipFill>
        <p:spPr>
          <a:xfrm>
            <a:off x="6236676" y="0"/>
            <a:ext cx="1969477" cy="2397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7292" y="558099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Viết: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1608" y="1300819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Đọc: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56211" y="162086"/>
                <a:ext cx="1798145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BC293A"/>
                  </a:solidFill>
                  <a:latin typeface="UTM Seagull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11" y="162086"/>
                <a:ext cx="1798145" cy="1040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9115" y="1364906"/>
            <a:ext cx="329406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BC293A"/>
                </a:solidFill>
                <a:latin typeface="UTM Seagull" panose="02040603050506020204" pitchFamily="18" charset="0"/>
              </a:rPr>
              <a:t>Hai phần sáu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1077" y="2824697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Viết: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5393" y="3567417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Đọc: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28119" y="2477925"/>
                <a:ext cx="1798145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BC293A"/>
                  </a:solidFill>
                  <a:latin typeface="UTM Seagull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119" y="2477925"/>
                <a:ext cx="1798145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332900" y="3631504"/>
            <a:ext cx="329406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BC293A"/>
                </a:solidFill>
                <a:latin typeface="UTM Seagull" panose="02040603050506020204" pitchFamily="18" charset="0"/>
              </a:rPr>
              <a:t>Hai phần năm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6761" y="4977208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Viết: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1077" y="5719928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Đọc: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61556" y="4658360"/>
                <a:ext cx="1798145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BC293A"/>
                  </a:solidFill>
                  <a:latin typeface="UTM Seagull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556" y="4658360"/>
                <a:ext cx="1798145" cy="1040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388584" y="5784015"/>
            <a:ext cx="329406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BC293A"/>
                </a:solidFill>
                <a:latin typeface="UTM Seagull" panose="02040603050506020204" pitchFamily="18" charset="0"/>
              </a:rPr>
              <a:t>Ba phần tám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21380" y="277974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Viết: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65696" y="1020694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Đọc: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008125" y="95504"/>
                <a:ext cx="1798145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BC293A"/>
                  </a:solidFill>
                  <a:latin typeface="UTM Seagull" panose="0204060305050602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125" y="95504"/>
                <a:ext cx="1798145" cy="10407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533203" y="1084781"/>
            <a:ext cx="329406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BC293A"/>
                </a:solidFill>
                <a:latin typeface="UTM Seagull" panose="02040603050506020204" pitchFamily="18" charset="0"/>
              </a:rPr>
              <a:t>Ba phần năm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14085" y="2416181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Viết: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58401" y="3158901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Đọc: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896278" y="2088176"/>
                <a:ext cx="1798145" cy="1038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BC293A"/>
                  </a:solidFill>
                  <a:latin typeface="UTM Seagull" panose="0204060305050602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278" y="2088176"/>
                <a:ext cx="1798145" cy="10386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9425908" y="3222988"/>
            <a:ext cx="329406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BC293A"/>
                </a:solidFill>
                <a:latin typeface="UTM Seagull" panose="02040603050506020204" pitchFamily="18" charset="0"/>
              </a:rPr>
              <a:t>Hai phầnbảy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58401" y="5008059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Viết: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02717" y="5750779"/>
            <a:ext cx="10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Seagull" panose="02040603050506020204" pitchFamily="18" charset="0"/>
              </a:rPr>
              <a:t>Đọc: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45146" y="4635988"/>
                <a:ext cx="1798145" cy="1052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rgbClr val="BC293A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BC293A"/>
                  </a:solidFill>
                  <a:latin typeface="UTM Seagull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146" y="4635988"/>
                <a:ext cx="1798145" cy="10520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370224" y="5814866"/>
            <a:ext cx="329406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BC293A"/>
                </a:solidFill>
                <a:latin typeface="UTM Seagull" panose="02040603050506020204" pitchFamily="18" charset="0"/>
              </a:rPr>
              <a:t>Năm phần tám</a:t>
            </a:r>
          </a:p>
        </p:txBody>
      </p:sp>
    </p:spTree>
    <p:extLst>
      <p:ext uri="{BB962C8B-B14F-4D97-AF65-F5344CB8AC3E}">
        <p14:creationId xmlns:p14="http://schemas.microsoft.com/office/powerpoint/2010/main" val="1059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384</Words>
  <Application>Microsoft Office PowerPoint</Application>
  <PresentationFormat>Widescreen</PresentationFormat>
  <Paragraphs>108</Paragraphs>
  <Slides>16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KaTeX_Main</vt:lpstr>
      <vt:lpstr>Open Sans</vt:lpstr>
      <vt:lpstr>SVN-Gretoon</vt:lpstr>
      <vt:lpstr>SVN-Poky's</vt:lpstr>
      <vt:lpstr>UTM Seagull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Đố em biết?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2022-01-19T14:59:23Z</dcterms:created>
  <dcterms:modified xsi:type="dcterms:W3CDTF">2022-01-19T15:01:00Z</dcterms:modified>
</cp:coreProperties>
</file>