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312" r:id="rId4"/>
    <p:sldId id="313" r:id="rId5"/>
    <p:sldId id="264" r:id="rId6"/>
    <p:sldId id="263" r:id="rId7"/>
    <p:sldId id="301" r:id="rId8"/>
    <p:sldId id="284" r:id="rId9"/>
    <p:sldId id="302" r:id="rId10"/>
    <p:sldId id="303" r:id="rId11"/>
    <p:sldId id="304" r:id="rId12"/>
    <p:sldId id="305" r:id="rId13"/>
    <p:sldId id="270" r:id="rId14"/>
    <p:sldId id="306" r:id="rId15"/>
    <p:sldId id="307" r:id="rId16"/>
    <p:sldId id="308" r:id="rId17"/>
    <p:sldId id="309" r:id="rId18"/>
    <p:sldId id="310" r:id="rId19"/>
    <p:sldId id="314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ADE5-543C-42E1-8119-B92B54B0EA3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601C0-E0BA-44EC-AAF9-D2E9AF85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87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6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3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728F-E38F-4337-9BC5-12FA2802E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BD49B-FB25-4CF7-B844-FAB2DA3DF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EA63B-471E-4A6A-8A8E-7E8EA875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4B230-1674-4514-8CEB-9FE1DBF6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CC255-480D-45DB-9423-36B52AB7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6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8684-8501-47A8-9A9B-A3B0D6B8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C330B-E670-4E3B-A45D-787AC12B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7EA4-EE01-44A0-A852-376FDB80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65AB-FDB6-45B0-B9D7-43BCEF92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9B049-898E-4303-99B5-9E821B22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EC111-7BDE-4852-AC98-F8947CC4A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91177-DB01-4445-8D81-7395A99F7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6ED9-6391-4EE3-B049-B11B77AB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E94E-DB60-42FA-9918-17C41288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15EDF-D3A5-4DAA-B203-E3D504A8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2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143108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314280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8B75-6705-4BFC-9F15-04240917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8348-66FE-422B-AFF8-E4E3E3E9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A927A-16A2-45E3-8F5C-D3901357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61D4-3A35-4F5B-824C-449C7EC3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6E4CC-1EAB-41A3-A074-488E0D97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460F-27A9-4E60-A669-147FFBEB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6025-6795-4F3B-BA69-4697B02C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4576B-F911-44D3-B8B0-012C97C7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DFB1-787C-4ECF-A0A7-4F37C543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E1E0-F3AC-4FC7-AF5F-D2785EF7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611C-A14D-4E68-871D-F4257846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413B-30D5-4159-A0CF-7718C5B9E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9BD3E-8BA2-4BAE-9659-7687FE574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48D52-3527-4E1C-B505-262659BE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7ED92-4A75-425F-96AE-F1A61748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194F0-CA08-4995-962D-92D53696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6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9C20-3A3A-48B4-A609-5BECAE91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461A6-8D85-4F8E-999B-FC18E18C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F8D98-9EC5-4E6C-942A-6C51F24E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6FE0D-6D81-40E4-BEB6-0E8EC8F56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B395-EAE8-49FB-802F-8A3DD8BB9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B783E-29F1-4C60-BC89-8A02F7F7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D5BA7-19F6-44BD-A4F4-4BE2867D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74F9D-1DB5-4030-B7B4-3B69D5F6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7466-67D2-4314-BE73-5714CEBC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D7388-6EF2-453D-8454-28A8EB34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6026A-B8F7-48BA-BD5F-6186E372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FF7AB-8371-43C3-B6EA-B0EE25BA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BEBE9-4962-4687-A804-C34F77B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D0C79-FFEF-41E6-9A60-7188B8D7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890A0-2532-4EFB-B30C-F1EBC760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2F10-54D3-409C-AD29-B1DE8C67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4DDC-B2D1-458A-9F26-3AA18761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16543-C8C1-4D1C-BF9B-E1C11B698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C8692-1AEF-45F8-AE3F-1AD6F73C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08846-67FF-4559-8340-EE9AD067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6B391-2ACC-41EE-A5C9-557B3C9D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40BC-2BA2-4F5F-9104-833F145F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D6886-05D2-4BE7-935C-F8335FCA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3355A-EEE2-4336-ACD9-16D557F24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383C3-629B-4E9B-AFB5-4DC09C66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E4DEF-E288-4C5F-B68C-16B8FE43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A8AF1-82C6-4E65-AEFA-A54121F0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9B03B-0C0B-465E-937B-5599F1A3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C874D-1BF1-4EC2-AE34-34B8B6AE7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92E28-A419-42D6-9539-792ADE3FF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C08E-BF52-4D1F-8776-1A3DD0F77EA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217EB-6A1A-4E22-BF40-0F2B5C6FF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A2EAC-D7BF-4D99-A23B-96C2A6C31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F508-9C60-4D24-A195-92009590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>
            <a:extLst>
              <a:ext uri="{FF2B5EF4-FFF2-40B4-BE49-F238E27FC236}">
                <a16:creationId xmlns:a16="http://schemas.microsoft.com/office/drawing/2014/main" id="{23E0966F-EDD4-45A3-8152-A9C7118AB3D0}"/>
              </a:ext>
            </a:extLst>
          </p:cNvPr>
          <p:cNvSpPr/>
          <p:nvPr/>
        </p:nvSpPr>
        <p:spPr>
          <a:xfrm flipH="1">
            <a:off x="-2" y="0"/>
            <a:ext cx="12191999" cy="6858000"/>
          </a:xfrm>
          <a:prstGeom prst="rect">
            <a:avLst/>
          </a:prstGeom>
          <a:blipFill>
            <a:blip r:embed="rId2"/>
            <a:stretch>
              <a:fillRect l="-29407" r="-74034" b="-10344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pic>
        <p:nvPicPr>
          <p:cNvPr id="117" name="图片 116">
            <a:extLst>
              <a:ext uri="{FF2B5EF4-FFF2-40B4-BE49-F238E27FC236}">
                <a16:creationId xmlns:a16="http://schemas.microsoft.com/office/drawing/2014/main" id="{9B82AB62-B23B-410F-BED0-5958545C2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t="28124" r="22222" b="20842"/>
          <a:stretch/>
        </p:blipFill>
        <p:spPr>
          <a:xfrm flipH="1">
            <a:off x="9990205" y="1052546"/>
            <a:ext cx="932567" cy="807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组合 19">
            <a:extLst>
              <a:ext uri="{FF2B5EF4-FFF2-40B4-BE49-F238E27FC236}">
                <a16:creationId xmlns:a16="http://schemas.microsoft.com/office/drawing/2014/main" id="{9B6FEC0D-F0ED-4603-87D3-149302AD624A}"/>
              </a:ext>
            </a:extLst>
          </p:cNvPr>
          <p:cNvGrpSpPr/>
          <p:nvPr/>
        </p:nvGrpSpPr>
        <p:grpSpPr>
          <a:xfrm>
            <a:off x="1842917" y="1052546"/>
            <a:ext cx="8506160" cy="3037448"/>
            <a:chOff x="2269734" y="32401"/>
            <a:chExt cx="8506160" cy="3037448"/>
          </a:xfrm>
        </p:grpSpPr>
        <p:sp>
          <p:nvSpPr>
            <p:cNvPr id="41" name="文本框 22">
              <a:extLst>
                <a:ext uri="{FF2B5EF4-FFF2-40B4-BE49-F238E27FC236}">
                  <a16:creationId xmlns:a16="http://schemas.microsoft.com/office/drawing/2014/main" id="{893CF0C5-F8AA-4885-A7F6-8D5BD9840C2A}"/>
                </a:ext>
              </a:extLst>
            </p:cNvPr>
            <p:cNvSpPr txBox="1"/>
            <p:nvPr/>
          </p:nvSpPr>
          <p:spPr>
            <a:xfrm>
              <a:off x="2269734" y="515304"/>
              <a:ext cx="850616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ViceroyJF" panose="02040603050506020204" pitchFamily="18" charset="0"/>
                  <a:ea typeface="思源黑体 CN" panose="020B0500000000000000" pitchFamily="34" charset="-122"/>
                </a:rPr>
                <a:t>Mở</a:t>
              </a:r>
              <a:r>
                <a:rPr kumimoji="0" lang="en-US" altLang="zh-CN" sz="8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ViceroyJF" panose="02040603050506020204" pitchFamily="18" charset="0"/>
                  <a:ea typeface="思源黑体 CN" panose="020B0500000000000000" pitchFamily="34" charset="-122"/>
                </a:rPr>
                <a:t> </a:t>
              </a:r>
              <a:r>
                <a:rPr kumimoji="0" lang="en-US" altLang="zh-CN" sz="8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ViceroyJF" panose="02040603050506020204" pitchFamily="18" charset="0"/>
                  <a:ea typeface="思源黑体 CN" panose="020B0500000000000000" pitchFamily="34" charset="-122"/>
                </a:rPr>
                <a:t>rộng</a:t>
              </a:r>
              <a:r>
                <a:rPr kumimoji="0" lang="en-US" altLang="zh-CN" sz="8000" b="1" i="0" u="none" strike="noStrike" kern="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ViceroyJF" panose="02040603050506020204" pitchFamily="18" charset="0"/>
                  <a:ea typeface="思源黑体 CN" panose="020B0500000000000000" pitchFamily="34" charset="-122"/>
                </a:rPr>
                <a:t> </a:t>
              </a:r>
              <a:r>
                <a:rPr kumimoji="0" lang="en-US" altLang="zh-CN" sz="8000" b="1" i="0" u="none" strike="noStrike" kern="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ViceroyJF" panose="02040603050506020204" pitchFamily="18" charset="0"/>
                  <a:ea typeface="思源黑体 CN" panose="020B0500000000000000" pitchFamily="34" charset="-122"/>
                </a:rPr>
                <a:t>vốn</a:t>
              </a:r>
              <a:r>
                <a:rPr kumimoji="0" lang="en-US" altLang="zh-CN" sz="8000" b="1" i="0" u="none" strike="noStrike" kern="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ViceroyJF" panose="02040603050506020204" pitchFamily="18" charset="0"/>
                  <a:ea typeface="思源黑体 CN" panose="020B0500000000000000" pitchFamily="34" charset="-122"/>
                </a:rPr>
                <a:t> </a:t>
              </a:r>
              <a:r>
                <a:rPr kumimoji="0" lang="en-US" altLang="zh-CN" sz="8000" b="1" i="0" u="none" strike="noStrike" kern="0" cap="none" spc="0" normalizeH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ViceroyJF" panose="02040603050506020204" pitchFamily="18" charset="0"/>
                  <a:ea typeface="思源黑体 CN" panose="020B0500000000000000" pitchFamily="34" charset="-122"/>
                </a:rPr>
                <a:t>từ</a:t>
              </a:r>
              <a:r>
                <a:rPr kumimoji="0" lang="en-US" altLang="zh-CN" sz="8000" b="1" i="0" u="none" strike="noStrike" kern="0" cap="none" spc="0" normalizeH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ViceroyJF" panose="02040603050506020204" pitchFamily="18" charset="0"/>
                  <a:ea typeface="思源黑体 CN" panose="020B0500000000000000" pitchFamily="34" charset="-122"/>
                </a:rPr>
                <a:t>: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152400" dist="114300" dir="2700000" algn="tl">
                      <a:srgbClr val="566D43">
                        <a:lumMod val="50000"/>
                        <a:alpha val="43000"/>
                      </a:srgbClr>
                    </a:outerShdw>
                  </a:effectLst>
                  <a:uLnTx/>
                  <a:uFillTx/>
                  <a:latin typeface="UTM Tam Le" panose="02040603050506020204" pitchFamily="18" charset="0"/>
                  <a:ea typeface="思源黑体 CN" panose="020B0500000000000000" pitchFamily="34" charset="-122"/>
                </a:rPr>
                <a:t>TÀI NĂNG</a:t>
              </a:r>
              <a:endParaRPr kumimoji="0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152400" dist="114300" dir="2700000" algn="tl">
                    <a:srgbClr val="566D43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UTM Tam Le" panose="02040603050506020204" pitchFamily="18" charset="0"/>
                <a:ea typeface="思源黑体 CN" panose="020B0500000000000000" pitchFamily="34" charset="-122"/>
              </a:endParaRPr>
            </a:p>
          </p:txBody>
        </p:sp>
        <p:sp>
          <p:nvSpPr>
            <p:cNvPr id="42" name="矩形: 圆角 28">
              <a:extLst>
                <a:ext uri="{FF2B5EF4-FFF2-40B4-BE49-F238E27FC236}">
                  <a16:creationId xmlns:a16="http://schemas.microsoft.com/office/drawing/2014/main" id="{490C1DCB-2636-42BB-8396-5138B926922C}"/>
                </a:ext>
              </a:extLst>
            </p:cNvPr>
            <p:cNvSpPr/>
            <p:nvPr/>
          </p:nvSpPr>
          <p:spPr>
            <a:xfrm>
              <a:off x="4062651" y="32401"/>
              <a:ext cx="4066695" cy="54743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Tam Le" panose="02040603050506020204" pitchFamily="18" charset="0"/>
                  <a:ea typeface="思源黑体 CN" panose="020B0500000000000000" pitchFamily="34" charset="-122"/>
                </a:rPr>
                <a:t>Luyện</a:t>
              </a:r>
              <a:r>
                <a:rPr kumimoji="0" lang="en-US" altLang="zh-CN" sz="3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UTM Tam Le" panose="02040603050506020204" pitchFamily="18" charset="0"/>
                  <a:ea typeface="思源黑体 CN" panose="020B0500000000000000" pitchFamily="34" charset="-122"/>
                </a:rPr>
                <a:t> </a:t>
              </a:r>
              <a:r>
                <a:rPr kumimoji="0" lang="en-US" altLang="zh-CN" sz="32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Tam Le" panose="02040603050506020204" pitchFamily="18" charset="0"/>
                  <a:ea typeface="思源黑体 CN" panose="020B0500000000000000" pitchFamily="34" charset="-122"/>
                </a:rPr>
                <a:t>từ</a:t>
              </a:r>
              <a:r>
                <a:rPr kumimoji="0" lang="en-US" altLang="zh-CN" sz="3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UTM Tam Le" panose="02040603050506020204" pitchFamily="18" charset="0"/>
                  <a:ea typeface="思源黑体 CN" panose="020B0500000000000000" pitchFamily="34" charset="-122"/>
                </a:rPr>
                <a:t> </a:t>
              </a:r>
              <a:r>
                <a:rPr kumimoji="0" lang="en-US" altLang="zh-CN" sz="32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Tam Le" panose="02040603050506020204" pitchFamily="18" charset="0"/>
                  <a:ea typeface="思源黑体 CN" panose="020B0500000000000000" pitchFamily="34" charset="-122"/>
                </a:rPr>
                <a:t>và</a:t>
              </a:r>
              <a:r>
                <a:rPr kumimoji="0" lang="en-US" altLang="zh-CN" sz="3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UTM Tam Le" panose="02040603050506020204" pitchFamily="18" charset="0"/>
                  <a:ea typeface="思源黑体 CN" panose="020B0500000000000000" pitchFamily="34" charset="-122"/>
                </a:rPr>
                <a:t> </a:t>
              </a:r>
              <a:r>
                <a:rPr kumimoji="0" lang="en-US" altLang="zh-CN" sz="32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Tam Le" panose="02040603050506020204" pitchFamily="18" charset="0"/>
                  <a:ea typeface="思源黑体 CN" panose="020B0500000000000000" pitchFamily="34" charset="-122"/>
                </a:rPr>
                <a:t>câu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Tam Le" panose="02040603050506020204" pitchFamily="18" charset="0"/>
                <a:ea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7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63133" y="868520"/>
            <a:ext cx="9626600" cy="4493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 sz="500" b="1" dirty="0">
              <a:latin typeface="UTM Tam Le" panose="0204060305050602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chemeClr val="tx2">
                    <a:lumMod val="75000"/>
                  </a:schemeClr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altLang="vi-VN" sz="3600" b="1" dirty="0">
                <a:solidFill>
                  <a:schemeClr val="tx2">
                    <a:lumMod val="75000"/>
                  </a:schemeClr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 3: </a:t>
            </a:r>
            <a:r>
              <a:rPr lang="en-US" altLang="vi-VN" sz="2800" dirty="0" err="1">
                <a:cs typeface="Arial" panose="020B0604020202020204" pitchFamily="34" charset="0"/>
              </a:rPr>
              <a:t>Tìm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trong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các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tục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ngữ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dưới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đây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những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câu</a:t>
            </a:r>
            <a:r>
              <a:rPr lang="en-US" altLang="vi-VN" sz="2800" dirty="0">
                <a:cs typeface="Arial" panose="020B0604020202020204" pitchFamily="34" charset="0"/>
              </a:rPr>
              <a:t> ca </a:t>
            </a:r>
            <a:r>
              <a:rPr lang="en-US" altLang="vi-VN" sz="2800" dirty="0" err="1">
                <a:cs typeface="Arial" panose="020B0604020202020204" pitchFamily="34" charset="0"/>
              </a:rPr>
              <a:t>ngợi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trí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của</a:t>
            </a:r>
            <a:r>
              <a:rPr lang="en-US" altLang="vi-VN" sz="2800" dirty="0">
                <a:cs typeface="Arial" panose="020B0604020202020204" pitchFamily="34" charset="0"/>
              </a:rPr>
              <a:t> con </a:t>
            </a:r>
            <a:r>
              <a:rPr lang="en-US" altLang="vi-VN" sz="2800" dirty="0" err="1">
                <a:cs typeface="Arial" panose="020B0604020202020204" pitchFamily="34" charset="0"/>
              </a:rPr>
              <a:t>người</a:t>
            </a:r>
            <a:r>
              <a:rPr lang="en-US" altLang="vi-VN" sz="2800" dirty="0"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i="1" dirty="0">
                <a:cs typeface="Arial" panose="020B0604020202020204" pitchFamily="34" charset="0"/>
              </a:rPr>
              <a:t>             </a:t>
            </a:r>
            <a:r>
              <a:rPr lang="en-US" altLang="vi-VN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>
                <a:solidFill>
                  <a:srgbClr val="C00000"/>
                </a:solidFill>
                <a:cs typeface="Arial" panose="020B0604020202020204" pitchFamily="34" charset="0"/>
              </a:rPr>
              <a:t>a. </a:t>
            </a:r>
            <a:r>
              <a:rPr lang="en-US" altLang="vi-VN" sz="2800" dirty="0" err="1">
                <a:cs typeface="Arial" panose="020B0604020202020204" pitchFamily="34" charset="0"/>
              </a:rPr>
              <a:t>Người</a:t>
            </a:r>
            <a:r>
              <a:rPr lang="en-US" altLang="vi-VN" sz="2800" dirty="0">
                <a:cs typeface="Arial" panose="020B0604020202020204" pitchFamily="34" charset="0"/>
              </a:rPr>
              <a:t> ta </a:t>
            </a:r>
            <a:r>
              <a:rPr lang="en-US" altLang="vi-VN" sz="2800" dirty="0" err="1">
                <a:cs typeface="Arial" panose="020B0604020202020204" pitchFamily="34" charset="0"/>
              </a:rPr>
              <a:t>là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hoa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đất</a:t>
            </a:r>
            <a:r>
              <a:rPr lang="en-US" altLang="vi-VN" sz="2800" dirty="0"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cs typeface="Arial" panose="020B0604020202020204" pitchFamily="34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cs typeface="Arial" panose="020B0604020202020204" pitchFamily="34" charset="0"/>
              </a:rPr>
              <a:t>              </a:t>
            </a:r>
            <a:r>
              <a:rPr lang="en-US" altLang="vi-VN" sz="2800" dirty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Chuông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có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đánh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mới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kêu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cs typeface="Arial" panose="020B0604020202020204" pitchFamily="34" charset="0"/>
              </a:rPr>
              <a:t>                  </a:t>
            </a:r>
            <a:r>
              <a:rPr lang="en-US" altLang="vi-VN" sz="2800" dirty="0" err="1">
                <a:cs typeface="Arial" panose="020B0604020202020204" pitchFamily="34" charset="0"/>
              </a:rPr>
              <a:t>Đèn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có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khêu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mới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tỏ</a:t>
            </a:r>
            <a:r>
              <a:rPr lang="en-US" altLang="vi-VN" sz="2800" dirty="0"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cs typeface="Arial" panose="020B0604020202020204" pitchFamily="34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cs typeface="Arial" panose="020B0604020202020204" pitchFamily="34" charset="0"/>
              </a:rPr>
              <a:t>              </a:t>
            </a:r>
            <a:r>
              <a:rPr lang="en-US" altLang="vi-VN" sz="2800" dirty="0">
                <a:solidFill>
                  <a:srgbClr val="C00000"/>
                </a:solidFill>
                <a:cs typeface="Arial" panose="020B0604020202020204" pitchFamily="34" charset="0"/>
              </a:rPr>
              <a:t>c.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Nước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lã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mà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vã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nên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hồ</a:t>
            </a:r>
            <a:endParaRPr lang="en-US" altLang="vi-VN" sz="2800" dirty="0"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cs typeface="Arial" panose="020B0604020202020204" pitchFamily="34" charset="0"/>
              </a:rPr>
              <a:t>          </a:t>
            </a:r>
            <a:r>
              <a:rPr lang="en-US" altLang="vi-VN" sz="2800" dirty="0" err="1">
                <a:cs typeface="Arial" panose="020B0604020202020204" pitchFamily="34" charset="0"/>
              </a:rPr>
              <a:t>Tay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không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mà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nổi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cơ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đồ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mới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ngoan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69" y="-155203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90" y="1877958"/>
            <a:ext cx="3775110" cy="49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74800" y="223250"/>
            <a:ext cx="9626600" cy="1431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 sz="500" b="1" dirty="0">
              <a:latin typeface="UTM Tam Le" panose="0204060305050602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chemeClr val="tx2">
                    <a:lumMod val="75000"/>
                  </a:schemeClr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altLang="vi-VN" sz="3600" b="1" dirty="0">
                <a:solidFill>
                  <a:schemeClr val="tx2">
                    <a:lumMod val="75000"/>
                  </a:schemeClr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 3: </a:t>
            </a:r>
            <a:r>
              <a:rPr lang="en-US" altLang="vi-VN" sz="2800" dirty="0" err="1">
                <a:cs typeface="Arial" panose="020B0604020202020204" pitchFamily="34" charset="0"/>
              </a:rPr>
              <a:t>Tìm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trong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các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tục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ngữ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dưới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đây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những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câu</a:t>
            </a:r>
            <a:r>
              <a:rPr lang="en-US" altLang="vi-VN" sz="2800" dirty="0">
                <a:cs typeface="Arial" panose="020B0604020202020204" pitchFamily="34" charset="0"/>
              </a:rPr>
              <a:t> ca </a:t>
            </a:r>
            <a:r>
              <a:rPr lang="en-US" altLang="vi-VN" sz="2800" dirty="0" err="1">
                <a:cs typeface="Arial" panose="020B0604020202020204" pitchFamily="34" charset="0"/>
              </a:rPr>
              <a:t>ngợi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trí</a:t>
            </a:r>
            <a:r>
              <a:rPr lang="en-US" altLang="vi-VN" sz="2800" dirty="0"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cs typeface="Arial" panose="020B0604020202020204" pitchFamily="34" charset="0"/>
              </a:rPr>
              <a:t>của</a:t>
            </a:r>
            <a:r>
              <a:rPr lang="en-US" altLang="vi-VN" sz="2800" dirty="0">
                <a:cs typeface="Arial" panose="020B0604020202020204" pitchFamily="34" charset="0"/>
              </a:rPr>
              <a:t> con </a:t>
            </a:r>
            <a:r>
              <a:rPr lang="en-US" altLang="vi-VN" sz="2800" dirty="0" err="1">
                <a:cs typeface="Arial" panose="020B0604020202020204" pitchFamily="34" charset="0"/>
              </a:rPr>
              <a:t>người</a:t>
            </a:r>
            <a:r>
              <a:rPr lang="en-US" altLang="vi-VN" sz="2800" dirty="0"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086" y="-155203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8010" y="-13249"/>
            <a:ext cx="2993990" cy="1413194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835122" y="2186598"/>
            <a:ext cx="10828866" cy="3266705"/>
            <a:chOff x="192" y="1248"/>
            <a:chExt cx="5424" cy="1776"/>
          </a:xfrm>
          <a:solidFill>
            <a:schemeClr val="bg1"/>
          </a:solidFill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736" y="1248"/>
              <a:ext cx="0" cy="1776"/>
            </a:xfrm>
            <a:prstGeom prst="lin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92" y="1248"/>
              <a:ext cx="5424" cy="1776"/>
            </a:xfrm>
            <a:prstGeom prst="rect">
              <a:avLst/>
            </a:prstGeom>
            <a:grp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92" y="1728"/>
              <a:ext cx="54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2" y="2304"/>
              <a:ext cx="54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0336" y="3223133"/>
            <a:ext cx="4662733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Chuông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đánh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mới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kêu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Đèn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khêu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mới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tỏ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65194" y="3247674"/>
            <a:ext cx="501869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tham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gia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động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việc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mới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bộc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lộ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khả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năng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mình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6114" y="2369001"/>
            <a:ext cx="466273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a.  </a:t>
            </a: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ta </a:t>
            </a: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hoa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đất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59164" y="2274614"/>
            <a:ext cx="496477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Ca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ngợi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con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tinh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hoa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thứ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quí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giá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nhất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trái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đất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35122" y="4414355"/>
            <a:ext cx="630617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c. 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Nước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lã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mà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vã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hồ</a:t>
            </a:r>
            <a:endParaRPr lang="en-US" altLang="vi-VN" sz="2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Tay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mà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nổi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cơ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đồ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mới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ngoan</a:t>
            </a:r>
            <a:endParaRPr lang="en-US" altLang="vi-VN" sz="2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659164" y="4317728"/>
            <a:ext cx="4876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Ca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ngợi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những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con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từ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hai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bàn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tay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trắng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nhờ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chí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nghị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lực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đã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việc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lớn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Check Check Box Okay Tick Png Image - Check Clipart Gif, Transparent Png -  1280x1051(#2225407) - PngFi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913" l="2262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46" y="2066364"/>
            <a:ext cx="1077901" cy="9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eck Check Box Okay Tick Png Image - Check Clipart Gif, Transparent Png -  1280x1051(#2225407) - PngFi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913" l="2262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53" y="4256853"/>
            <a:ext cx="1077901" cy="9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74800" y="223250"/>
            <a:ext cx="9626600" cy="1431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 sz="500" b="1" dirty="0">
              <a:latin typeface="UTM Tam Le" panose="0204060305050602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C00000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altLang="vi-VN" sz="3600" b="1" dirty="0">
                <a:solidFill>
                  <a:srgbClr val="C00000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thích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những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câu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tục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ngữ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ở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bài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tập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3?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Vì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086" y="-155203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010" y="-13249"/>
            <a:ext cx="2993990" cy="1413194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835122" y="2186598"/>
            <a:ext cx="10828866" cy="3266705"/>
            <a:chOff x="192" y="1248"/>
            <a:chExt cx="5424" cy="1776"/>
          </a:xfrm>
          <a:solidFill>
            <a:schemeClr val="bg1"/>
          </a:solidFill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736" y="1248"/>
              <a:ext cx="0" cy="1776"/>
            </a:xfrm>
            <a:prstGeom prst="lin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92" y="1248"/>
              <a:ext cx="5424" cy="1776"/>
            </a:xfrm>
            <a:prstGeom prst="rect">
              <a:avLst/>
            </a:prstGeom>
            <a:grp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92" y="1728"/>
              <a:ext cx="54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2" y="2304"/>
              <a:ext cx="54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0336" y="3223133"/>
            <a:ext cx="4662733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Chuông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đánh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mới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kêu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Đèn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khêu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mới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tỏ</a:t>
            </a:r>
            <a:r>
              <a:rPr lang="en-US" altLang="vi-VN" sz="2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65194" y="3247674"/>
            <a:ext cx="501869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tham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gia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động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việc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mới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bộc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lộ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khả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năng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mình</a:t>
            </a:r>
            <a:r>
              <a:rPr lang="en-US" altLang="vi-VN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6114" y="2369001"/>
            <a:ext cx="466273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a.  </a:t>
            </a: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ta </a:t>
            </a: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hoa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đất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59164" y="2274614"/>
            <a:ext cx="496477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Ca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ngợi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con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tinh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hoa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thứ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quí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giá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nhất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trái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đất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35122" y="4414355"/>
            <a:ext cx="630617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c. 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Nước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lã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mà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vã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hồ</a:t>
            </a:r>
            <a:endParaRPr lang="en-US" altLang="vi-VN" sz="2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Tay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mà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nổi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cơ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đồ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mới</a:t>
            </a:r>
            <a:r>
              <a:rPr lang="en-US" altLang="vi-VN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ngoan</a:t>
            </a:r>
            <a:endParaRPr lang="en-US" altLang="vi-VN" sz="2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659164" y="4317728"/>
            <a:ext cx="48768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Ca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ngợi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những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con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từ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hai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bàn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tay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trắng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nhờ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chí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nghị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lực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đã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việc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lớn</a:t>
            </a:r>
            <a:r>
              <a:rPr lang="en-US" altLang="vi-VN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9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32F5B8-47F7-471C-BD02-A044F1D526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88888" r="-1" b="-8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A911BF42-B78F-4088-BA2B-73091F44E011}"/>
              </a:ext>
            </a:extLst>
          </p:cNvPr>
          <p:cNvSpPr/>
          <p:nvPr/>
        </p:nvSpPr>
        <p:spPr>
          <a:xfrm>
            <a:off x="720564" y="1173997"/>
            <a:ext cx="7849999" cy="4510006"/>
          </a:xfrm>
          <a:prstGeom prst="roundRect">
            <a:avLst/>
          </a:prstGeom>
          <a:solidFill>
            <a:schemeClr val="bg1">
              <a:alpha val="46000"/>
            </a:schemeClr>
          </a:solidFill>
          <a:ln w="31750">
            <a:solidFill>
              <a:schemeClr val="bg1">
                <a:alpha val="34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A96A041-7378-45BE-AF40-06470B179E0F}"/>
              </a:ext>
            </a:extLst>
          </p:cNvPr>
          <p:cNvGrpSpPr/>
          <p:nvPr/>
        </p:nvGrpSpPr>
        <p:grpSpPr>
          <a:xfrm>
            <a:off x="1584091" y="1756470"/>
            <a:ext cx="5835541" cy="3208228"/>
            <a:chOff x="2850884" y="1410229"/>
            <a:chExt cx="5835541" cy="320822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4FA3262-14D3-47F2-A559-DB2574DCD117}"/>
                </a:ext>
              </a:extLst>
            </p:cNvPr>
            <p:cNvGrpSpPr/>
            <p:nvPr/>
          </p:nvGrpSpPr>
          <p:grpSpPr>
            <a:xfrm>
              <a:off x="2850884" y="1410229"/>
              <a:ext cx="5835541" cy="3208228"/>
              <a:chOff x="2536561" y="1557950"/>
              <a:chExt cx="5835541" cy="3208228"/>
            </a:xfrm>
          </p:grpSpPr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6E0F3872-893D-4BAE-8D94-CEC3BD3D83CB}"/>
                  </a:ext>
                </a:extLst>
              </p:cNvPr>
              <p:cNvSpPr txBox="1"/>
              <p:nvPr/>
            </p:nvSpPr>
            <p:spPr>
              <a:xfrm>
                <a:off x="2536561" y="3237804"/>
                <a:ext cx="583554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5000" b="1">
                    <a:solidFill>
                      <a:schemeClr val="bg1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7200" spc="3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  <a:sym typeface="思源黑体 CN" panose="020B0500000000000000" pitchFamily="34" charset="-122"/>
                  </a:rPr>
                  <a:t>TRÒ CHƠI</a:t>
                </a:r>
                <a:endParaRPr kumimoji="0" lang="zh-CN" altLang="en-US" sz="72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  <a:sym typeface="思源黑体 CN" panose="020B0500000000000000" pitchFamily="34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B1047B-6025-468B-BCB9-F445752138E3}"/>
                  </a:ext>
                </a:extLst>
              </p:cNvPr>
              <p:cNvSpPr txBox="1"/>
              <p:nvPr/>
            </p:nvSpPr>
            <p:spPr>
              <a:xfrm>
                <a:off x="2536561" y="4518353"/>
                <a:ext cx="5835541" cy="247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66D43">
                      <a:alpha val="23000"/>
                    </a:srgbClr>
                  </a:solidFill>
                  <a:effectLst/>
                  <a:uLnTx/>
                  <a:uFillTx/>
                  <a:latin typeface="+mn-ea"/>
                  <a:ea typeface="思源黑体 CN"/>
                  <a:cs typeface="+mn-ea"/>
                  <a:sym typeface="+mn-lt"/>
                </a:endParaRPr>
              </a:p>
            </p:txBody>
          </p:sp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17D81A30-FE2D-4200-9567-841F8C068C1D}"/>
                  </a:ext>
                </a:extLst>
              </p:cNvPr>
              <p:cNvSpPr txBox="1"/>
              <p:nvPr/>
            </p:nvSpPr>
            <p:spPr>
              <a:xfrm>
                <a:off x="2536561" y="1557950"/>
                <a:ext cx="132962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5000" b="1">
                    <a:solidFill>
                      <a:schemeClr val="bg1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i="0" u="none" strike="noStrike" kern="1200" cap="none" spc="30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5C26F">
                            <a:lumMod val="89000"/>
                          </a:srgbClr>
                        </a:gs>
                        <a:gs pos="23000">
                          <a:srgbClr val="F5C26F">
                            <a:lumMod val="89000"/>
                          </a:srgbClr>
                        </a:gs>
                        <a:gs pos="69000">
                          <a:srgbClr val="F5C26F">
                            <a:lumMod val="75000"/>
                          </a:srgbClr>
                        </a:gs>
                        <a:gs pos="97000">
                          <a:srgbClr val="F5C26F">
                            <a:lumMod val="70000"/>
                          </a:srgbClr>
                        </a:gs>
                      </a:gsLst>
                      <a:path path="circle">
                        <a:fillToRect l="100000" b="100000"/>
                      </a:path>
                    </a:gradFill>
                    <a:effectLst/>
                    <a:uLnTx/>
                    <a:uFillTx/>
                    <a:ea typeface="思源黑体 CN"/>
                    <a:cs typeface="+mn-cs"/>
                    <a:sym typeface="思源黑体 CN" panose="020B0500000000000000" pitchFamily="34" charset="-122"/>
                  </a:rPr>
                  <a:t>03</a:t>
                </a:r>
                <a:endParaRPr kumimoji="0" lang="zh-CN" altLang="zh-CN" sz="72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5C26F">
                          <a:lumMod val="89000"/>
                        </a:srgbClr>
                      </a:gs>
                      <a:gs pos="23000">
                        <a:srgbClr val="F5C26F">
                          <a:lumMod val="89000"/>
                        </a:srgbClr>
                      </a:gs>
                      <a:gs pos="69000">
                        <a:srgbClr val="F5C26F">
                          <a:lumMod val="75000"/>
                        </a:srgbClr>
                      </a:gs>
                      <a:gs pos="97000">
                        <a:srgbClr val="F5C26F">
                          <a:lumMod val="70000"/>
                        </a:srgb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ea typeface="思源黑体 CN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C4FEADB-A6F6-42DA-A622-CC94189DFCBF}"/>
                </a:ext>
              </a:extLst>
            </p:cNvPr>
            <p:cNvSpPr/>
            <p:nvPr/>
          </p:nvSpPr>
          <p:spPr>
            <a:xfrm>
              <a:off x="2850884" y="2624771"/>
              <a:ext cx="1759487" cy="2972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思源黑体 CN"/>
                <a:cs typeface="+mn-cs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855469F6-90D4-4E79-BF26-F185FC5BF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68" y="4020573"/>
            <a:ext cx="1396681" cy="13966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50B3C2-1DE8-41C4-BBD5-FEF52C47D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13691" r="7208" b="19184"/>
          <a:stretch/>
        </p:blipFill>
        <p:spPr>
          <a:xfrm>
            <a:off x="635000" y="788130"/>
            <a:ext cx="942341" cy="771733"/>
          </a:xfrm>
          <a:prstGeom prst="rect">
            <a:avLst/>
          </a:prstGeom>
          <a:effectLst>
            <a:outerShdw blurRad="50800" dist="50800" dir="204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5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40038" y="2107721"/>
            <a:ext cx="9966951" cy="3856669"/>
            <a:chOff x="1140038" y="2107721"/>
            <a:chExt cx="9966951" cy="3856669"/>
          </a:xfrm>
        </p:grpSpPr>
        <p:grpSp>
          <p:nvGrpSpPr>
            <p:cNvPr id="6" name="组合 5"/>
            <p:cNvGrpSpPr/>
            <p:nvPr/>
          </p:nvGrpSpPr>
          <p:grpSpPr>
            <a:xfrm>
              <a:off x="1140038" y="2252174"/>
              <a:ext cx="3043014" cy="3636124"/>
              <a:chOff x="1140038" y="2252174"/>
              <a:chExt cx="3043014" cy="363612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860732" y="3616845"/>
                <a:ext cx="1226185" cy="894714"/>
                <a:chOff x="14430" y="6899"/>
                <a:chExt cx="1933" cy="1410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 rot="2700000">
                  <a:off x="14735" y="6899"/>
                  <a:ext cx="1410" cy="1410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14430" y="7308"/>
                  <a:ext cx="1933" cy="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400" b="1" noProof="0" dirty="0">
                      <a:solidFill>
                        <a:srgbClr val="FFFFFF"/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+mn-ea"/>
                      <a:sym typeface="思源黑体 CN Normal" panose="020B0400000000000000" pitchFamily="34" charset="-122"/>
                    </a:rPr>
                    <a:t>Ừ</a:t>
                  </a:r>
                  <a:endParaRPr kumimoji="1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931249" y="2252174"/>
                <a:ext cx="1325880" cy="967106"/>
                <a:chOff x="14484" y="6907"/>
                <a:chExt cx="1933" cy="1409"/>
              </a:xfrm>
            </p:grpSpPr>
            <p:sp>
              <p:nvSpPr>
                <p:cNvPr id="33" name="矩形: 圆角 32"/>
                <p:cNvSpPr/>
                <p:nvPr/>
              </p:nvSpPr>
              <p:spPr>
                <a:xfrm rot="2700000">
                  <a:off x="14736" y="6906"/>
                  <a:ext cx="1409" cy="1411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14484" y="7314"/>
                  <a:ext cx="1933" cy="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+mn-ea"/>
                      <a:sym typeface="思源黑体 CN Normal" panose="020B0400000000000000" pitchFamily="34" charset="-122"/>
                    </a:rPr>
                    <a:t>A</a:t>
                  </a:r>
                  <a:endParaRPr kumimoji="1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3208961" y="5177733"/>
                <a:ext cx="974091" cy="710565"/>
                <a:chOff x="14460" y="6876"/>
                <a:chExt cx="1933" cy="1409"/>
              </a:xfrm>
            </p:grpSpPr>
            <p:sp>
              <p:nvSpPr>
                <p:cNvPr id="36" name="矩形: 圆角 35"/>
                <p:cNvSpPr/>
                <p:nvPr/>
              </p:nvSpPr>
              <p:spPr>
                <a:xfrm rot="2700000">
                  <a:off x="14734" y="6875"/>
                  <a:ext cx="1409" cy="1411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14460" y="7299"/>
                  <a:ext cx="1933" cy="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dirty="0">
                      <a:solidFill>
                        <a:srgbClr val="FFFFFF"/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+mn-ea"/>
                      <a:sym typeface="思源黑体 CN Normal" panose="020B0400000000000000" pitchFamily="34" charset="-122"/>
                    </a:rPr>
                    <a:t>L</a:t>
                  </a:r>
                  <a:endParaRPr kumimoji="1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1140038" y="4324036"/>
                <a:ext cx="1555751" cy="1195070"/>
                <a:chOff x="11871" y="4830"/>
                <a:chExt cx="2450" cy="1882"/>
              </a:xfrm>
            </p:grpSpPr>
            <p:sp>
              <p:nvSpPr>
                <p:cNvPr id="39" name="矩形: 圆角 38"/>
                <p:cNvSpPr/>
                <p:nvPr/>
              </p:nvSpPr>
              <p:spPr>
                <a:xfrm rot="2700000">
                  <a:off x="12176" y="4830"/>
                  <a:ext cx="1882" cy="1882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11871" y="5450"/>
                  <a:ext cx="2450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800" b="1" noProof="0" dirty="0">
                      <a:solidFill>
                        <a:srgbClr val="FFFFFF"/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+mn-ea"/>
                      <a:sym typeface="思源黑体 CN Normal" panose="020B0400000000000000" pitchFamily="34" charset="-122"/>
                    </a:rPr>
                    <a:t>Ế</a:t>
                  </a:r>
                  <a:endParaRPr kumimoji="1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8431889" y="2107721"/>
              <a:ext cx="2675100" cy="3856669"/>
              <a:chOff x="8431889" y="2107721"/>
              <a:chExt cx="2675100" cy="3856669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551238" y="2817928"/>
                <a:ext cx="1555751" cy="1195070"/>
                <a:chOff x="11871" y="4830"/>
                <a:chExt cx="2450" cy="1882"/>
              </a:xfrm>
            </p:grpSpPr>
            <p:sp>
              <p:nvSpPr>
                <p:cNvPr id="18" name="矩形: 圆角 17"/>
                <p:cNvSpPr/>
                <p:nvPr/>
              </p:nvSpPr>
              <p:spPr>
                <a:xfrm rot="2700000">
                  <a:off x="12176" y="4830"/>
                  <a:ext cx="1882" cy="1882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1871" y="5450"/>
                  <a:ext cx="2450" cy="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800" b="1" dirty="0">
                      <a:solidFill>
                        <a:srgbClr val="FFFFFF"/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+mn-ea"/>
                      <a:sym typeface="思源黑体 CN Normal" panose="020B0400000000000000" pitchFamily="34" charset="-122"/>
                    </a:rPr>
                    <a:t>À</a:t>
                  </a:r>
                  <a:endParaRPr kumimoji="1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8700550" y="4260506"/>
                <a:ext cx="962660" cy="760094"/>
                <a:chOff x="14558" y="6883"/>
                <a:chExt cx="1786" cy="141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 rot="2700000">
                  <a:off x="14734" y="6883"/>
                  <a:ext cx="1410" cy="1410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4558" y="7353"/>
                  <a:ext cx="1786" cy="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+mn-ea"/>
                      <a:sym typeface="思源黑体 CN Normal" panose="020B0400000000000000" pitchFamily="34" charset="-122"/>
                    </a:rPr>
                    <a:t>V</a:t>
                  </a:r>
                  <a:endPara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9705132" y="5217630"/>
                <a:ext cx="1024255" cy="746760"/>
                <a:chOff x="14412" y="6881"/>
                <a:chExt cx="1933" cy="1410"/>
              </a:xfrm>
            </p:grpSpPr>
            <p:sp>
              <p:nvSpPr>
                <p:cNvPr id="28" name="矩形: 圆角 27"/>
                <p:cNvSpPr/>
                <p:nvPr/>
              </p:nvSpPr>
              <p:spPr>
                <a:xfrm rot="2700000">
                  <a:off x="14733" y="6881"/>
                  <a:ext cx="1410" cy="1410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4412" y="7333"/>
                  <a:ext cx="1933" cy="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dirty="0">
                      <a:solidFill>
                        <a:srgbClr val="FFFFFF"/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+mn-ea"/>
                      <a:sym typeface="思源黑体 CN Normal" panose="020B0400000000000000" pitchFamily="34" charset="-122"/>
                    </a:rPr>
                    <a:t>Ê</a:t>
                  </a:r>
                  <a:endParaRPr kumimoji="1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8431889" y="2107721"/>
                <a:ext cx="1226185" cy="894715"/>
                <a:chOff x="14430" y="6899"/>
                <a:chExt cx="1933" cy="1410"/>
              </a:xfrm>
            </p:grpSpPr>
            <p:sp>
              <p:nvSpPr>
                <p:cNvPr id="42" name="矩形: 圆角 41"/>
                <p:cNvSpPr/>
                <p:nvPr/>
              </p:nvSpPr>
              <p:spPr>
                <a:xfrm rot="2700000">
                  <a:off x="14735" y="6899"/>
                  <a:ext cx="1410" cy="1410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14430" y="7308"/>
                  <a:ext cx="1933" cy="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+mn-ea"/>
                      <a:sym typeface="思源黑体 CN Normal" panose="020B0400000000000000" pitchFamily="34" charset="-122"/>
                    </a:rPr>
                    <a:t>C</a:t>
                  </a:r>
                  <a:endParaRPr kumimoji="1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3299457" y="1830766"/>
            <a:ext cx="5570256" cy="5043511"/>
            <a:chOff x="3430694" y="2185022"/>
            <a:chExt cx="5570256" cy="5043511"/>
          </a:xfrm>
        </p:grpSpPr>
        <p:sp>
          <p:nvSpPr>
            <p:cNvPr id="5" name="文本框 4"/>
            <p:cNvSpPr txBox="1"/>
            <p:nvPr/>
          </p:nvSpPr>
          <p:spPr>
            <a:xfrm>
              <a:off x="3430694" y="2185022"/>
              <a:ext cx="5570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UTM Windsor BT" panose="02040603050506020204" pitchFamily="18" charset="0"/>
                  <a:ea typeface="思源黑体 CN Normal" panose="020B0400000000000000" pitchFamily="34" charset="-122"/>
                  <a:cs typeface="+mn-ea"/>
                  <a:sym typeface="思源黑体 CN Normal" panose="020B0400000000000000" pitchFamily="34" charset="-122"/>
                </a:rPr>
                <a:t>TRẠNG</a:t>
              </a:r>
              <a:r>
                <a:rPr kumimoji="1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UTM Windsor BT" panose="02040603050506020204" pitchFamily="18" charset="0"/>
                  <a:ea typeface="思源黑体 CN Normal" panose="020B0400000000000000" pitchFamily="34" charset="-122"/>
                  <a:cs typeface="+mn-ea"/>
                  <a:sym typeface="思源黑体 CN Normal" panose="020B0400000000000000" pitchFamily="34" charset="-122"/>
                </a:rPr>
                <a:t> NGUYÊN </a:t>
              </a:r>
              <a:r>
                <a:rPr kumimoji="1" lang="en-US" altLang="zh-CN" sz="3600" b="1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Windsor BT" panose="02040603050506020204" pitchFamily="18" charset="0"/>
                  <a:ea typeface="思源黑体 CN Normal" panose="020B0400000000000000" pitchFamily="34" charset="-122"/>
                  <a:cs typeface="+mn-ea"/>
                  <a:sym typeface="思源黑体 CN Normal" panose="020B0400000000000000" pitchFamily="34" charset="-122"/>
                </a:rPr>
                <a:t>TIẾNG VIỆT</a:t>
              </a: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Windsor BT" panose="02040603050506020204" pitchFamily="18" charset="0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052" y="3650031"/>
              <a:ext cx="3578502" cy="3578502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1499963" y="1293167"/>
            <a:ext cx="8970963" cy="461665"/>
            <a:chOff x="1174523" y="1336710"/>
            <a:chExt cx="8970963" cy="461665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9BD81923-FD14-4D26-8468-02F75E21BB65}"/>
                </a:ext>
              </a:extLst>
            </p:cNvPr>
            <p:cNvSpPr txBox="1"/>
            <p:nvPr/>
          </p:nvSpPr>
          <p:spPr>
            <a:xfrm>
              <a:off x="4426316" y="1336710"/>
              <a:ext cx="2467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9785"/>
                  </a:solidFill>
                  <a:effectLst/>
                  <a:uLnTx/>
                  <a:uFillTx/>
                  <a:latin typeface="UTM Tam Le" panose="02040603050506020204" pitchFamily="18" charset="0"/>
                  <a:ea typeface="思源黑体 CN Bold" panose="020B0800000000000000" pitchFamily="34" charset="-122"/>
                  <a:cs typeface="+mn-ea"/>
                  <a:sym typeface="思源黑体 CN Normal" panose="020B0400000000000000" pitchFamily="34" charset="-122"/>
                </a:rPr>
                <a:t>TRÒ</a:t>
              </a:r>
              <a:r>
                <a:rPr kumimoji="0" lang="en-US" altLang="zh-CN" sz="2400" b="1" i="0" u="none" strike="noStrike" kern="1200" cap="none" spc="0" normalizeH="0" noProof="0" dirty="0">
                  <a:ln>
                    <a:noFill/>
                  </a:ln>
                  <a:solidFill>
                    <a:srgbClr val="FC9785"/>
                  </a:solidFill>
                  <a:effectLst/>
                  <a:uLnTx/>
                  <a:uFillTx/>
                  <a:latin typeface="UTM Tam Le" panose="02040603050506020204" pitchFamily="18" charset="0"/>
                  <a:ea typeface="思源黑体 CN Bold" panose="020B0800000000000000" pitchFamily="34" charset="-122"/>
                  <a:cs typeface="+mn-ea"/>
                  <a:sym typeface="思源黑体 CN Normal" panose="020B0400000000000000" pitchFamily="34" charset="-122"/>
                </a:rPr>
                <a:t> CHƠI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9785"/>
                </a:solidFill>
                <a:effectLst/>
                <a:uLnTx/>
                <a:uFillTx/>
                <a:latin typeface="UTM Tam Le" panose="02040603050506020204" pitchFamily="18" charset="0"/>
                <a:ea typeface="思源黑体 CN Bold" panose="020B08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082971" y="1567543"/>
              <a:ext cx="3062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174523" y="1567543"/>
              <a:ext cx="3062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57" y="1922522"/>
            <a:ext cx="2871745" cy="2827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1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272" y="916870"/>
            <a:ext cx="9813471" cy="54067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/>
          <a:srcRect l="18716"/>
          <a:stretch/>
        </p:blipFill>
        <p:spPr>
          <a:xfrm rot="5400000">
            <a:off x="412497" y="-425194"/>
            <a:ext cx="2332952" cy="31579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096591" y="2769365"/>
            <a:ext cx="5564375" cy="2626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BD81923-FD14-4D26-8468-02F75E21BB65}"/>
              </a:ext>
            </a:extLst>
          </p:cNvPr>
          <p:cNvSpPr txBox="1"/>
          <p:nvPr/>
        </p:nvSpPr>
        <p:spPr>
          <a:xfrm>
            <a:off x="3043857" y="3020925"/>
            <a:ext cx="5172444" cy="769441"/>
          </a:xfrm>
          <a:prstGeom prst="rect">
            <a:avLst/>
          </a:prstGeom>
          <a:solidFill>
            <a:srgbClr val="F48B79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prstClr val="black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rPr>
              <a:t>Y/À/N/I/N/T/G/Ê/U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  <a:sym typeface="思源黑体 CN Normal" panose="020B0400000000000000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0137" y="4470697"/>
            <a:ext cx="2682472" cy="2328874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3043856" y="1481191"/>
            <a:ext cx="5515014" cy="1200329"/>
            <a:chOff x="3043856" y="1481191"/>
            <a:chExt cx="5515014" cy="1200329"/>
          </a:xfrm>
        </p:grpSpPr>
        <p:sp>
          <p:nvSpPr>
            <p:cNvPr id="45" name="文本框 44"/>
            <p:cNvSpPr txBox="1"/>
            <p:nvPr/>
          </p:nvSpPr>
          <p:spPr>
            <a:xfrm>
              <a:off x="4393475" y="1481191"/>
              <a:ext cx="27641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Seagull" panose="02040603050506020204" pitchFamily="18" charset="0"/>
                  <a:ea typeface="字魂27号-布丁体" panose="00000500000000000000" pitchFamily="2" charset="-122"/>
                </a:rPr>
                <a:t>01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字魂27号-布丁体" panose="000005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043856" y="2141937"/>
              <a:ext cx="1316133" cy="415914"/>
              <a:chOff x="2314307" y="2135586"/>
              <a:chExt cx="1629988" cy="515096"/>
            </a:xfrm>
          </p:grpSpPr>
          <p:sp>
            <p:nvSpPr>
              <p:cNvPr id="51" name="等腰三角形 50"/>
              <p:cNvSpPr/>
              <p:nvPr/>
            </p:nvSpPr>
            <p:spPr>
              <a:xfrm rot="5400000">
                <a:off x="2862310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rot="5400000">
                <a:off x="227878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346472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H="1">
              <a:off x="7242737" y="2141937"/>
              <a:ext cx="1316133" cy="415914"/>
              <a:chOff x="2314307" y="2135586"/>
              <a:chExt cx="1629988" cy="515096"/>
            </a:xfrm>
          </p:grpSpPr>
          <p:sp>
            <p:nvSpPr>
              <p:cNvPr id="59" name="等腰三角形 58"/>
              <p:cNvSpPr/>
              <p:nvPr/>
            </p:nvSpPr>
            <p:spPr>
              <a:xfrm rot="5400000">
                <a:off x="2862310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227878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5400000">
                <a:off x="346472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761807" y="4623110"/>
            <a:ext cx="5299613" cy="1012024"/>
            <a:chOff x="2761807" y="4623110"/>
            <a:chExt cx="5299613" cy="101202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1807" y="4623110"/>
              <a:ext cx="1030313" cy="1012024"/>
            </a:xfrm>
            <a:prstGeom prst="rect">
              <a:avLst/>
            </a:prstGeom>
          </p:spPr>
        </p:pic>
        <p:cxnSp>
          <p:nvCxnSpPr>
            <p:cNvPr id="44" name="直接连接符 43"/>
            <p:cNvCxnSpPr/>
            <p:nvPr/>
          </p:nvCxnSpPr>
          <p:spPr>
            <a:xfrm>
              <a:off x="3694298" y="5462878"/>
              <a:ext cx="3652850" cy="0"/>
            </a:xfrm>
            <a:prstGeom prst="line">
              <a:avLst/>
            </a:prstGeom>
            <a:ln w="28575">
              <a:solidFill>
                <a:srgbClr val="FFA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25">
              <a:extLst>
                <a:ext uri="{FF2B5EF4-FFF2-40B4-BE49-F238E27FC236}">
                  <a16:creationId xmlns:a16="http://schemas.microsoft.com/office/drawing/2014/main" id="{9BD81923-FD14-4D26-8468-02F75E21BB65}"/>
                </a:ext>
              </a:extLst>
            </p:cNvPr>
            <p:cNvSpPr txBox="1"/>
            <p:nvPr/>
          </p:nvSpPr>
          <p:spPr>
            <a:xfrm>
              <a:off x="2888976" y="4761754"/>
              <a:ext cx="5172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TÀI NGUYÊN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3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272" y="916870"/>
            <a:ext cx="9813471" cy="54067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18716"/>
          <a:stretch/>
        </p:blipFill>
        <p:spPr>
          <a:xfrm rot="5400000">
            <a:off x="412497" y="-425194"/>
            <a:ext cx="2332952" cy="31579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096591" y="2769365"/>
            <a:ext cx="5564375" cy="2626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BD81923-FD14-4D26-8468-02F75E21BB65}"/>
              </a:ext>
            </a:extLst>
          </p:cNvPr>
          <p:cNvSpPr txBox="1"/>
          <p:nvPr/>
        </p:nvSpPr>
        <p:spPr>
          <a:xfrm>
            <a:off x="3043857" y="3020925"/>
            <a:ext cx="5172444" cy="769441"/>
          </a:xfrm>
          <a:prstGeom prst="rect">
            <a:avLst/>
          </a:prstGeom>
          <a:solidFill>
            <a:srgbClr val="F48B79"/>
          </a:solidFill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400" dirty="0">
                <a:solidFill>
                  <a:prstClr val="black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rPr>
              <a:t>I/Đ/À/Ứ/T/C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  <a:sym typeface="思源黑体 CN Normal" panose="020B0400000000000000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" y="4470697"/>
            <a:ext cx="2682472" cy="2328874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3043856" y="1481191"/>
            <a:ext cx="5515014" cy="1200329"/>
            <a:chOff x="3043856" y="1481191"/>
            <a:chExt cx="5515014" cy="1200329"/>
          </a:xfrm>
        </p:grpSpPr>
        <p:sp>
          <p:nvSpPr>
            <p:cNvPr id="45" name="文本框 44"/>
            <p:cNvSpPr txBox="1"/>
            <p:nvPr/>
          </p:nvSpPr>
          <p:spPr>
            <a:xfrm>
              <a:off x="4393475" y="1481191"/>
              <a:ext cx="27641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Seagull" panose="02040603050506020204" pitchFamily="18" charset="0"/>
                  <a:ea typeface="字魂27号-布丁体" panose="00000500000000000000" pitchFamily="2" charset="-122"/>
                </a:rPr>
                <a:t>02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字魂27号-布丁体" panose="000005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043856" y="2141937"/>
              <a:ext cx="1316133" cy="415914"/>
              <a:chOff x="2314307" y="2135586"/>
              <a:chExt cx="1629988" cy="515096"/>
            </a:xfrm>
          </p:grpSpPr>
          <p:sp>
            <p:nvSpPr>
              <p:cNvPr id="51" name="等腰三角形 50"/>
              <p:cNvSpPr/>
              <p:nvPr/>
            </p:nvSpPr>
            <p:spPr>
              <a:xfrm rot="5400000">
                <a:off x="2862310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rot="5400000">
                <a:off x="227878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346472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H="1">
              <a:off x="7242737" y="2141937"/>
              <a:ext cx="1316133" cy="415914"/>
              <a:chOff x="2314307" y="2135586"/>
              <a:chExt cx="1629988" cy="515096"/>
            </a:xfrm>
          </p:grpSpPr>
          <p:sp>
            <p:nvSpPr>
              <p:cNvPr id="59" name="等腰三角形 58"/>
              <p:cNvSpPr/>
              <p:nvPr/>
            </p:nvSpPr>
            <p:spPr>
              <a:xfrm rot="5400000">
                <a:off x="2862310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227878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5400000">
                <a:off x="346472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761807" y="4623110"/>
            <a:ext cx="5299613" cy="1012024"/>
            <a:chOff x="2761807" y="4623110"/>
            <a:chExt cx="5299613" cy="101202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1807" y="4623110"/>
              <a:ext cx="1030313" cy="1012024"/>
            </a:xfrm>
            <a:prstGeom prst="rect">
              <a:avLst/>
            </a:prstGeom>
          </p:spPr>
        </p:pic>
        <p:cxnSp>
          <p:nvCxnSpPr>
            <p:cNvPr id="44" name="直接连接符 43"/>
            <p:cNvCxnSpPr/>
            <p:nvPr/>
          </p:nvCxnSpPr>
          <p:spPr>
            <a:xfrm>
              <a:off x="3694298" y="5462878"/>
              <a:ext cx="3652850" cy="0"/>
            </a:xfrm>
            <a:prstGeom prst="line">
              <a:avLst/>
            </a:prstGeom>
            <a:ln w="28575">
              <a:solidFill>
                <a:srgbClr val="FFA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25">
              <a:extLst>
                <a:ext uri="{FF2B5EF4-FFF2-40B4-BE49-F238E27FC236}">
                  <a16:creationId xmlns:a16="http://schemas.microsoft.com/office/drawing/2014/main" id="{9BD81923-FD14-4D26-8468-02F75E21BB65}"/>
                </a:ext>
              </a:extLst>
            </p:cNvPr>
            <p:cNvSpPr txBox="1"/>
            <p:nvPr/>
          </p:nvSpPr>
          <p:spPr>
            <a:xfrm>
              <a:off x="2888976" y="4761754"/>
              <a:ext cx="5172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TÀI ĐỨC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272" y="916870"/>
            <a:ext cx="9813471" cy="54067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18716"/>
          <a:stretch/>
        </p:blipFill>
        <p:spPr>
          <a:xfrm rot="5400000">
            <a:off x="412497" y="-425194"/>
            <a:ext cx="2332952" cy="31579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096591" y="2769365"/>
            <a:ext cx="5564375" cy="2626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BD81923-FD14-4D26-8468-02F75E21BB65}"/>
              </a:ext>
            </a:extLst>
          </p:cNvPr>
          <p:cNvSpPr txBox="1"/>
          <p:nvPr/>
        </p:nvSpPr>
        <p:spPr>
          <a:xfrm>
            <a:off x="3043857" y="3020925"/>
            <a:ext cx="5172444" cy="769441"/>
          </a:xfrm>
          <a:prstGeom prst="rect">
            <a:avLst/>
          </a:prstGeom>
          <a:solidFill>
            <a:srgbClr val="F48B79"/>
          </a:solidFill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400" dirty="0">
                <a:solidFill>
                  <a:prstClr val="black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rPr>
              <a:t>G/I/H/À/Ệ/T/N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  <a:sym typeface="思源黑体 CN Normal" panose="020B0400000000000000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" y="4470697"/>
            <a:ext cx="2682472" cy="2328874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3043856" y="1481191"/>
            <a:ext cx="5515014" cy="1200329"/>
            <a:chOff x="3043856" y="1481191"/>
            <a:chExt cx="5515014" cy="1200329"/>
          </a:xfrm>
        </p:grpSpPr>
        <p:sp>
          <p:nvSpPr>
            <p:cNvPr id="45" name="文本框 44"/>
            <p:cNvSpPr txBox="1"/>
            <p:nvPr/>
          </p:nvSpPr>
          <p:spPr>
            <a:xfrm>
              <a:off x="4393475" y="1481191"/>
              <a:ext cx="27641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Seagull" panose="02040603050506020204" pitchFamily="18" charset="0"/>
                  <a:ea typeface="字魂27号-布丁体" panose="00000500000000000000" pitchFamily="2" charset="-122"/>
                </a:rPr>
                <a:t>03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字魂27号-布丁体" panose="000005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043856" y="2141937"/>
              <a:ext cx="1316133" cy="415914"/>
              <a:chOff x="2314307" y="2135586"/>
              <a:chExt cx="1629988" cy="515096"/>
            </a:xfrm>
          </p:grpSpPr>
          <p:sp>
            <p:nvSpPr>
              <p:cNvPr id="51" name="等腰三角形 50"/>
              <p:cNvSpPr/>
              <p:nvPr/>
            </p:nvSpPr>
            <p:spPr>
              <a:xfrm rot="5400000">
                <a:off x="2862310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rot="5400000">
                <a:off x="227878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346472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H="1">
              <a:off x="7242737" y="2141937"/>
              <a:ext cx="1316133" cy="415914"/>
              <a:chOff x="2314307" y="2135586"/>
              <a:chExt cx="1629988" cy="515096"/>
            </a:xfrm>
          </p:grpSpPr>
          <p:sp>
            <p:nvSpPr>
              <p:cNvPr id="59" name="等腰三角形 58"/>
              <p:cNvSpPr/>
              <p:nvPr/>
            </p:nvSpPr>
            <p:spPr>
              <a:xfrm rot="5400000">
                <a:off x="2862310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227878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5400000">
                <a:off x="346472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761807" y="4623110"/>
            <a:ext cx="5299613" cy="1012024"/>
            <a:chOff x="2761807" y="4623110"/>
            <a:chExt cx="5299613" cy="101202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1807" y="4623110"/>
              <a:ext cx="1030313" cy="1012024"/>
            </a:xfrm>
            <a:prstGeom prst="rect">
              <a:avLst/>
            </a:prstGeom>
          </p:spPr>
        </p:pic>
        <p:cxnSp>
          <p:nvCxnSpPr>
            <p:cNvPr id="44" name="直接连接符 43"/>
            <p:cNvCxnSpPr/>
            <p:nvPr/>
          </p:nvCxnSpPr>
          <p:spPr>
            <a:xfrm>
              <a:off x="3694298" y="5462878"/>
              <a:ext cx="3652850" cy="0"/>
            </a:xfrm>
            <a:prstGeom prst="line">
              <a:avLst/>
            </a:prstGeom>
            <a:ln w="28575">
              <a:solidFill>
                <a:srgbClr val="FFA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25">
              <a:extLst>
                <a:ext uri="{FF2B5EF4-FFF2-40B4-BE49-F238E27FC236}">
                  <a16:creationId xmlns:a16="http://schemas.microsoft.com/office/drawing/2014/main" id="{9BD81923-FD14-4D26-8468-02F75E21BB65}"/>
                </a:ext>
              </a:extLst>
            </p:cNvPr>
            <p:cNvSpPr txBox="1"/>
            <p:nvPr/>
          </p:nvSpPr>
          <p:spPr>
            <a:xfrm>
              <a:off x="2888976" y="4761754"/>
              <a:ext cx="5172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TÀI NGHỆ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9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272" y="916870"/>
            <a:ext cx="9813471" cy="54067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18716"/>
          <a:stretch/>
        </p:blipFill>
        <p:spPr>
          <a:xfrm rot="5400000">
            <a:off x="412497" y="-425194"/>
            <a:ext cx="2332952" cy="31579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096591" y="2769365"/>
            <a:ext cx="5564375" cy="2626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BD81923-FD14-4D26-8468-02F75E21BB65}"/>
              </a:ext>
            </a:extLst>
          </p:cNvPr>
          <p:cNvSpPr txBox="1"/>
          <p:nvPr/>
        </p:nvSpPr>
        <p:spPr>
          <a:xfrm>
            <a:off x="3043857" y="3020925"/>
            <a:ext cx="5172444" cy="769441"/>
          </a:xfrm>
          <a:prstGeom prst="rect">
            <a:avLst/>
          </a:prstGeom>
          <a:solidFill>
            <a:srgbClr val="F48B79"/>
          </a:solidFill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400" dirty="0">
                <a:solidFill>
                  <a:prstClr val="black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rPr>
              <a:t>G/I/Ă/À/N/T/N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  <a:sym typeface="思源黑体 CN Normal" panose="020B0400000000000000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" y="4470697"/>
            <a:ext cx="2682472" cy="2328874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3043856" y="1481191"/>
            <a:ext cx="5515014" cy="1200329"/>
            <a:chOff x="3043856" y="1481191"/>
            <a:chExt cx="5515014" cy="1200329"/>
          </a:xfrm>
        </p:grpSpPr>
        <p:sp>
          <p:nvSpPr>
            <p:cNvPr id="45" name="文本框 44"/>
            <p:cNvSpPr txBox="1"/>
            <p:nvPr/>
          </p:nvSpPr>
          <p:spPr>
            <a:xfrm>
              <a:off x="4393475" y="1481191"/>
              <a:ext cx="27641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Seagull" panose="02040603050506020204" pitchFamily="18" charset="0"/>
                  <a:ea typeface="字魂27号-布丁体" panose="00000500000000000000" pitchFamily="2" charset="-122"/>
                </a:rPr>
                <a:t>04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字魂27号-布丁体" panose="000005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043856" y="2141937"/>
              <a:ext cx="1316133" cy="415914"/>
              <a:chOff x="2314307" y="2135586"/>
              <a:chExt cx="1629988" cy="515096"/>
            </a:xfrm>
          </p:grpSpPr>
          <p:sp>
            <p:nvSpPr>
              <p:cNvPr id="51" name="等腰三角形 50"/>
              <p:cNvSpPr/>
              <p:nvPr/>
            </p:nvSpPr>
            <p:spPr>
              <a:xfrm rot="5400000">
                <a:off x="2862310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rot="5400000">
                <a:off x="227878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346472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H="1">
              <a:off x="7242737" y="2141937"/>
              <a:ext cx="1316133" cy="415914"/>
              <a:chOff x="2314307" y="2135586"/>
              <a:chExt cx="1629988" cy="515096"/>
            </a:xfrm>
          </p:grpSpPr>
          <p:sp>
            <p:nvSpPr>
              <p:cNvPr id="59" name="等腰三角形 58"/>
              <p:cNvSpPr/>
              <p:nvPr/>
            </p:nvSpPr>
            <p:spPr>
              <a:xfrm rot="5400000">
                <a:off x="2862310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227878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5400000">
                <a:off x="3464723" y="2171110"/>
                <a:ext cx="515096" cy="444048"/>
              </a:xfrm>
              <a:prstGeom prst="triangle">
                <a:avLst/>
              </a:prstGeom>
              <a:solidFill>
                <a:srgbClr val="FFA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Normal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761807" y="4623110"/>
            <a:ext cx="5299613" cy="1012024"/>
            <a:chOff x="2761807" y="4623110"/>
            <a:chExt cx="5299613" cy="101202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1807" y="4623110"/>
              <a:ext cx="1030313" cy="1012024"/>
            </a:xfrm>
            <a:prstGeom prst="rect">
              <a:avLst/>
            </a:prstGeom>
          </p:spPr>
        </p:pic>
        <p:cxnSp>
          <p:nvCxnSpPr>
            <p:cNvPr id="44" name="直接连接符 43"/>
            <p:cNvCxnSpPr/>
            <p:nvPr/>
          </p:nvCxnSpPr>
          <p:spPr>
            <a:xfrm>
              <a:off x="3694298" y="5462878"/>
              <a:ext cx="3652850" cy="0"/>
            </a:xfrm>
            <a:prstGeom prst="line">
              <a:avLst/>
            </a:prstGeom>
            <a:ln w="28575">
              <a:solidFill>
                <a:srgbClr val="FFA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25">
              <a:extLst>
                <a:ext uri="{FF2B5EF4-FFF2-40B4-BE49-F238E27FC236}">
                  <a16:creationId xmlns:a16="http://schemas.microsoft.com/office/drawing/2014/main" id="{9BD81923-FD14-4D26-8468-02F75E21BB65}"/>
                </a:ext>
              </a:extLst>
            </p:cNvPr>
            <p:cNvSpPr txBox="1"/>
            <p:nvPr/>
          </p:nvSpPr>
          <p:spPr>
            <a:xfrm>
              <a:off x="2888976" y="4761754"/>
              <a:ext cx="5172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TÀI NĂNG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2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32" y="585210"/>
            <a:ext cx="8583185" cy="56875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96" y="379333"/>
            <a:ext cx="2505673" cy="24508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1050" y="2086879"/>
            <a:ext cx="6326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27号-布丁体" panose="00000500000000000000" pitchFamily="2" charset="-122"/>
              </a:rPr>
              <a:t>DẶN</a:t>
            </a:r>
            <a:r>
              <a:rPr kumimoji="0" lang="en-US" altLang="zh-CN" sz="110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UTM Tam Le" panose="02040603050506020204" pitchFamily="18" charset="0"/>
                <a:ea typeface="字魂27号-布丁体" panose="00000500000000000000" pitchFamily="2" charset="-122"/>
              </a:rPr>
              <a:t> DÒ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UTM Tam Le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2996905" y="3889049"/>
            <a:ext cx="5979962" cy="557789"/>
            <a:chOff x="2996905" y="3965466"/>
            <a:chExt cx="5979962" cy="557789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BD81923-FD14-4D26-8468-02F75E21BB65}"/>
                </a:ext>
              </a:extLst>
            </p:cNvPr>
            <p:cNvSpPr txBox="1"/>
            <p:nvPr/>
          </p:nvSpPr>
          <p:spPr>
            <a:xfrm>
              <a:off x="3300536" y="4000035"/>
              <a:ext cx="5676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Chuẩn</a:t>
              </a:r>
              <a:r>
                <a:rPr kumimoji="0" lang="en-US" altLang="zh-CN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 </a:t>
              </a:r>
              <a:r>
                <a:rPr kumimoji="0" lang="en-US" altLang="zh-CN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bị</a:t>
              </a:r>
              <a:r>
                <a:rPr kumimoji="0" lang="en-US" altLang="zh-CN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 </a:t>
              </a:r>
              <a:r>
                <a:rPr kumimoji="0" lang="en-US" altLang="zh-CN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bài</a:t>
              </a:r>
              <a:r>
                <a:rPr kumimoji="0" lang="en-US" altLang="zh-CN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 </a:t>
              </a:r>
              <a:r>
                <a:rPr kumimoji="0" lang="en-US" altLang="zh-CN" sz="2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  <a:sym typeface="思源黑体 CN Normal" panose="020B0400000000000000" pitchFamily="34" charset="-122"/>
                </a:rPr>
                <a:t>sau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996905" y="3965466"/>
              <a:ext cx="5359695" cy="0"/>
            </a:xfrm>
            <a:prstGeom prst="line">
              <a:avLst/>
            </a:prstGeom>
            <a:ln w="28575">
              <a:solidFill>
                <a:srgbClr val="FFA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996905" y="4515967"/>
              <a:ext cx="5359695" cy="0"/>
            </a:xfrm>
            <a:prstGeom prst="line">
              <a:avLst/>
            </a:prstGeom>
            <a:ln w="28575">
              <a:solidFill>
                <a:srgbClr val="FFA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8030" y="2488327"/>
            <a:ext cx="443827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324"/>
      </p:ext>
    </p:extLst>
  </p:cSld>
  <p:clrMapOvr>
    <a:masterClrMapping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32F5B8-47F7-471C-BD02-A044F1D526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88888" r="-1" b="-8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A911BF42-B78F-4088-BA2B-73091F44E011}"/>
              </a:ext>
            </a:extLst>
          </p:cNvPr>
          <p:cNvSpPr/>
          <p:nvPr/>
        </p:nvSpPr>
        <p:spPr>
          <a:xfrm>
            <a:off x="720564" y="1173997"/>
            <a:ext cx="7849999" cy="4510006"/>
          </a:xfrm>
          <a:prstGeom prst="roundRect">
            <a:avLst/>
          </a:prstGeom>
          <a:solidFill>
            <a:schemeClr val="bg1">
              <a:alpha val="46000"/>
            </a:schemeClr>
          </a:solidFill>
          <a:ln w="31750">
            <a:solidFill>
              <a:schemeClr val="bg1">
                <a:alpha val="34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A96A041-7378-45BE-AF40-06470B179E0F}"/>
              </a:ext>
            </a:extLst>
          </p:cNvPr>
          <p:cNvGrpSpPr/>
          <p:nvPr/>
        </p:nvGrpSpPr>
        <p:grpSpPr>
          <a:xfrm>
            <a:off x="1584091" y="1756470"/>
            <a:ext cx="5721778" cy="2787850"/>
            <a:chOff x="2850884" y="1410229"/>
            <a:chExt cx="5721778" cy="278785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4FA3262-14D3-47F2-A559-DB2574DCD117}"/>
                </a:ext>
              </a:extLst>
            </p:cNvPr>
            <p:cNvGrpSpPr/>
            <p:nvPr/>
          </p:nvGrpSpPr>
          <p:grpSpPr>
            <a:xfrm>
              <a:off x="2850884" y="1410229"/>
              <a:ext cx="5721778" cy="2787850"/>
              <a:chOff x="2536561" y="1557950"/>
              <a:chExt cx="5721778" cy="2787850"/>
            </a:xfrm>
          </p:grpSpPr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6E0F3872-893D-4BAE-8D94-CEC3BD3D83CB}"/>
                  </a:ext>
                </a:extLst>
              </p:cNvPr>
              <p:cNvSpPr txBox="1"/>
              <p:nvPr/>
            </p:nvSpPr>
            <p:spPr>
              <a:xfrm>
                <a:off x="2536561" y="3237804"/>
                <a:ext cx="5721778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5000" b="1">
                    <a:solidFill>
                      <a:schemeClr val="bg1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  <a:sym typeface="思源黑体 CN" panose="020B0500000000000000" pitchFamily="34" charset="-122"/>
                  </a:rPr>
                  <a:t>KHỞI</a:t>
                </a:r>
                <a:r>
                  <a:rPr kumimoji="0" lang="en-US" altLang="zh-CN" sz="7200" b="1" i="0" u="none" strike="noStrike" kern="1200" cap="none" spc="300" normalizeH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  <a:sym typeface="思源黑体 CN" panose="020B0500000000000000" pitchFamily="34" charset="-122"/>
                  </a:rPr>
                  <a:t> ĐỘNG</a:t>
                </a:r>
                <a:endParaRPr kumimoji="0" lang="zh-CN" altLang="en-US" sz="72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  <a:sym typeface="思源黑体 CN" panose="020B0500000000000000" pitchFamily="34" charset="-122"/>
                </a:endParaRPr>
              </a:p>
            </p:txBody>
          </p:sp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17D81A30-FE2D-4200-9567-841F8C068C1D}"/>
                  </a:ext>
                </a:extLst>
              </p:cNvPr>
              <p:cNvSpPr txBox="1"/>
              <p:nvPr/>
            </p:nvSpPr>
            <p:spPr>
              <a:xfrm>
                <a:off x="2536561" y="1557950"/>
                <a:ext cx="132962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5000" b="1">
                    <a:solidFill>
                      <a:schemeClr val="bg1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i="0" u="none" strike="noStrike" kern="1200" cap="none" spc="30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5C26F">
                            <a:lumMod val="89000"/>
                          </a:srgbClr>
                        </a:gs>
                        <a:gs pos="23000">
                          <a:srgbClr val="F5C26F">
                            <a:lumMod val="89000"/>
                          </a:srgbClr>
                        </a:gs>
                        <a:gs pos="69000">
                          <a:srgbClr val="F5C26F">
                            <a:lumMod val="75000"/>
                          </a:srgbClr>
                        </a:gs>
                        <a:gs pos="97000">
                          <a:srgbClr val="F5C26F">
                            <a:lumMod val="70000"/>
                          </a:srgbClr>
                        </a:gs>
                      </a:gsLst>
                      <a:path path="circle">
                        <a:fillToRect l="100000" b="100000"/>
                      </a:path>
                    </a:gradFill>
                    <a:effectLst/>
                    <a:uLnTx/>
                    <a:uFillTx/>
                    <a:ea typeface="思源黑体 CN"/>
                    <a:cs typeface="+mn-cs"/>
                    <a:sym typeface="思源黑体 CN" panose="020B0500000000000000" pitchFamily="34" charset="-122"/>
                  </a:rPr>
                  <a:t>01</a:t>
                </a:r>
                <a:endParaRPr kumimoji="0" lang="zh-CN" altLang="zh-CN" sz="72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5C26F">
                          <a:lumMod val="89000"/>
                        </a:srgbClr>
                      </a:gs>
                      <a:gs pos="23000">
                        <a:srgbClr val="F5C26F">
                          <a:lumMod val="89000"/>
                        </a:srgbClr>
                      </a:gs>
                      <a:gs pos="69000">
                        <a:srgbClr val="F5C26F">
                          <a:lumMod val="75000"/>
                        </a:srgbClr>
                      </a:gs>
                      <a:gs pos="97000">
                        <a:srgbClr val="F5C26F">
                          <a:lumMod val="70000"/>
                        </a:srgb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ea typeface="思源黑体 CN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C4FEADB-A6F6-42DA-A622-CC94189DFCBF}"/>
                </a:ext>
              </a:extLst>
            </p:cNvPr>
            <p:cNvSpPr/>
            <p:nvPr/>
          </p:nvSpPr>
          <p:spPr>
            <a:xfrm>
              <a:off x="2850884" y="2624771"/>
              <a:ext cx="1759487" cy="2972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思源黑体 CN"/>
                <a:cs typeface="+mn-cs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855469F6-90D4-4E79-BF26-F185FC5BF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68" y="4020573"/>
            <a:ext cx="1396681" cy="13966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50B3C2-1DE8-41C4-BBD5-FEF52C47D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13691" r="7208" b="19184"/>
          <a:stretch/>
        </p:blipFill>
        <p:spPr>
          <a:xfrm>
            <a:off x="635000" y="788130"/>
            <a:ext cx="942341" cy="771733"/>
          </a:xfrm>
          <a:prstGeom prst="rect">
            <a:avLst/>
          </a:prstGeom>
          <a:effectLst>
            <a:outerShdw blurRad="50800" dist="50800" dir="204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2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BD34FD2-E460-4E24-ABFE-57099198E1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8D1F71-9EDC-47E1-99E9-8F10D4C01BE6}"/>
              </a:ext>
            </a:extLst>
          </p:cNvPr>
          <p:cNvSpPr txBox="1"/>
          <p:nvPr/>
        </p:nvSpPr>
        <p:spPr>
          <a:xfrm>
            <a:off x="2173078" y="1418752"/>
            <a:ext cx="7978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52400" dist="114300" dir="2700000" algn="tl">
                    <a:srgbClr val="566D43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</a:rPr>
              <a:t>CHÀO</a:t>
            </a:r>
            <a:r>
              <a:rPr kumimoji="0" lang="en-US" altLang="zh-CN" sz="8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52400" dist="114300" dir="2700000" algn="tl">
                    <a:srgbClr val="566D43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</a:rPr>
              <a:t> TẠM BIỆT</a:t>
            </a:r>
            <a:endParaRPr kumimoji="0" lang="zh-CN" altLang="en-US" sz="8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52400" dist="114300" dir="2700000" algn="tl">
                  <a:srgbClr val="566D43">
                    <a:lumMod val="50000"/>
                    <a:alpha val="43000"/>
                  </a:srgbClr>
                </a:outerShdw>
              </a:effectLst>
              <a:uLnTx/>
              <a:uFillTx/>
              <a:latin typeface="思源黑体 CN" panose="020B0500000000000000" pitchFamily="34" charset="-122"/>
              <a:ea typeface="思源黑体 CN" panose="020B0500000000000000" pitchFamily="34" charset="-122"/>
              <a:cs typeface="+mn-cs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566249" y="519782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E9D48D4-9135-4B10-9371-59FAE5A2C40C}"/>
              </a:ext>
            </a:extLst>
          </p:cNvPr>
          <p:cNvGrpSpPr/>
          <p:nvPr/>
        </p:nvGrpSpPr>
        <p:grpSpPr>
          <a:xfrm>
            <a:off x="581232" y="2754073"/>
            <a:ext cx="11022049" cy="3489629"/>
            <a:chOff x="581232" y="2754073"/>
            <a:chExt cx="11022049" cy="348962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AB964-3BCC-4ED7-AD3B-5634A38AA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32" y="2754073"/>
              <a:ext cx="3183692" cy="3183692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C7343FD-2D53-4722-924C-9A9EE5EB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331" y="4203752"/>
              <a:ext cx="2039950" cy="2039950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22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113400" y="1706819"/>
            <a:ext cx="6473864" cy="4013200"/>
            <a:chOff x="2113400" y="1706819"/>
            <a:chExt cx="6473864" cy="4013200"/>
          </a:xfrm>
        </p:grpSpPr>
        <p:sp>
          <p:nvSpPr>
            <p:cNvPr id="2" name="圆角矩形 1"/>
            <p:cNvSpPr/>
            <p:nvPr/>
          </p:nvSpPr>
          <p:spPr>
            <a:xfrm rot="21299948">
              <a:off x="2113400" y="1706819"/>
              <a:ext cx="6473864" cy="401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Normal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rot="21299948">
              <a:off x="2227519" y="1838956"/>
              <a:ext cx="6231568" cy="3748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A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Normal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05" y="1681810"/>
            <a:ext cx="3775110" cy="4959260"/>
          </a:xfrm>
          <a:prstGeom prst="rect">
            <a:avLst/>
          </a:prstGeom>
        </p:spPr>
      </p:pic>
      <p:sp>
        <p:nvSpPr>
          <p:cNvPr id="17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2132981" y="876053"/>
            <a:ext cx="7468904" cy="715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 Ai làm gì? có mấy bộ phận?</a:t>
            </a:r>
            <a:endParaRPr kumimoji="0" lang="zh-CN" altLang="en-US" sz="4400" b="1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21036209">
            <a:off x="2745185" y="2552781"/>
            <a:ext cx="2379306" cy="914400"/>
          </a:xfrm>
          <a:prstGeom prst="roundRect">
            <a:avLst/>
          </a:prstGeom>
          <a:solidFill>
            <a:srgbClr val="B2D1F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/>
                <a:solidFill>
                  <a:schemeClr val="tx2">
                    <a:lumMod val="75000"/>
                  </a:schemeClr>
                </a:solidFill>
                <a:latin typeface="UTM Seagull" panose="02040603050506020204" pitchFamily="18" charset="0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 rot="21036209">
            <a:off x="5510161" y="4073658"/>
            <a:ext cx="2379306" cy="914400"/>
          </a:xfrm>
          <a:prstGeom prst="roundRect">
            <a:avLst/>
          </a:prstGeom>
          <a:solidFill>
            <a:srgbClr val="B2D1F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/>
                <a:solidFill>
                  <a:schemeClr val="tx2">
                    <a:lumMod val="75000"/>
                  </a:schemeClr>
                </a:solidFill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 rot="21036209">
            <a:off x="2745185" y="4054189"/>
            <a:ext cx="2379306" cy="914400"/>
          </a:xfrm>
          <a:prstGeom prst="roundRect">
            <a:avLst/>
          </a:prstGeom>
          <a:solidFill>
            <a:srgbClr val="B2D1F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/>
                <a:solidFill>
                  <a:schemeClr val="tx2">
                    <a:lumMod val="75000"/>
                  </a:schemeClr>
                </a:solidFill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 rot="21036209">
            <a:off x="5516376" y="2552781"/>
            <a:ext cx="2379306" cy="914400"/>
          </a:xfrm>
          <a:prstGeom prst="roundRect">
            <a:avLst/>
          </a:prstGeom>
          <a:solidFill>
            <a:srgbClr val="B2D1F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/>
                <a:solidFill>
                  <a:schemeClr val="tx2">
                    <a:lumMod val="75000"/>
                  </a:schemeClr>
                </a:solidFill>
                <a:latin typeface="UTM Seagull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66191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466" y="2082794"/>
            <a:ext cx="4775206" cy="4775206"/>
          </a:xfrm>
          <a:prstGeom prst="rect">
            <a:avLst/>
          </a:prstGeom>
        </p:spPr>
      </p:pic>
      <p:sp>
        <p:nvSpPr>
          <p:cNvPr id="14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3018183" y="1274663"/>
            <a:ext cx="7260321" cy="715089"/>
          </a:xfrm>
          <a:prstGeom prst="roundRect">
            <a:avLst/>
          </a:prstGeom>
          <a:solidFill>
            <a:srgbClr val="F48B7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nl-NL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bộ phận trả lời cho câu hỏi gì?</a:t>
            </a:r>
            <a:endParaRPr kumimoji="0" lang="zh-CN" altLang="en-US" sz="7200" b="1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92071" y="2268877"/>
            <a:ext cx="7906871" cy="24017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ngữ trả lời cho câu hỏi: Ai/Cái gì?/ Con gì?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ngữ trả lời cho câu hỏi: làm gì?</a:t>
            </a:r>
            <a:endParaRPr lang="en-US" sz="6600" b="1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45955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32F5B8-47F7-471C-BD02-A044F1D526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88888" r="-1" b="-8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A911BF42-B78F-4088-BA2B-73091F44E011}"/>
              </a:ext>
            </a:extLst>
          </p:cNvPr>
          <p:cNvSpPr/>
          <p:nvPr/>
        </p:nvSpPr>
        <p:spPr>
          <a:xfrm>
            <a:off x="720564" y="1173997"/>
            <a:ext cx="7849999" cy="4510006"/>
          </a:xfrm>
          <a:prstGeom prst="roundRect">
            <a:avLst/>
          </a:prstGeom>
          <a:solidFill>
            <a:schemeClr val="bg1">
              <a:alpha val="46000"/>
            </a:schemeClr>
          </a:solidFill>
          <a:ln w="31750">
            <a:solidFill>
              <a:schemeClr val="bg1">
                <a:alpha val="34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A96A041-7378-45BE-AF40-06470B179E0F}"/>
              </a:ext>
            </a:extLst>
          </p:cNvPr>
          <p:cNvGrpSpPr/>
          <p:nvPr/>
        </p:nvGrpSpPr>
        <p:grpSpPr>
          <a:xfrm>
            <a:off x="1584091" y="1756470"/>
            <a:ext cx="6272285" cy="2787850"/>
            <a:chOff x="2850884" y="1410229"/>
            <a:chExt cx="6272285" cy="278785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4FA3262-14D3-47F2-A559-DB2574DCD117}"/>
                </a:ext>
              </a:extLst>
            </p:cNvPr>
            <p:cNvGrpSpPr/>
            <p:nvPr/>
          </p:nvGrpSpPr>
          <p:grpSpPr>
            <a:xfrm>
              <a:off x="2850884" y="1410229"/>
              <a:ext cx="6272285" cy="2787850"/>
              <a:chOff x="2536561" y="1557950"/>
              <a:chExt cx="6272285" cy="2787850"/>
            </a:xfrm>
          </p:grpSpPr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6E0F3872-893D-4BAE-8D94-CEC3BD3D83CB}"/>
                  </a:ext>
                </a:extLst>
              </p:cNvPr>
              <p:cNvSpPr txBox="1"/>
              <p:nvPr/>
            </p:nvSpPr>
            <p:spPr>
              <a:xfrm>
                <a:off x="2536561" y="3237804"/>
                <a:ext cx="627228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5000" b="1">
                    <a:solidFill>
                      <a:schemeClr val="bg1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  <a:sym typeface="思源黑体 CN" panose="020B0500000000000000" pitchFamily="34" charset="-122"/>
                  </a:rPr>
                  <a:t>LUYỆN</a:t>
                </a:r>
                <a:r>
                  <a:rPr kumimoji="0" lang="en-US" altLang="zh-CN" sz="7200" b="1" i="0" u="none" strike="noStrike" kern="1200" cap="none" spc="300" normalizeH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  <a:sym typeface="思源黑体 CN" panose="020B0500000000000000" pitchFamily="34" charset="-122"/>
                  </a:rPr>
                  <a:t> TẬP</a:t>
                </a:r>
                <a:endParaRPr kumimoji="0" lang="zh-CN" altLang="en-US" sz="72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  <a:sym typeface="思源黑体 CN" panose="020B0500000000000000" pitchFamily="34" charset="-122"/>
                </a:endParaRPr>
              </a:p>
            </p:txBody>
          </p:sp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17D81A30-FE2D-4200-9567-841F8C068C1D}"/>
                  </a:ext>
                </a:extLst>
              </p:cNvPr>
              <p:cNvSpPr txBox="1"/>
              <p:nvPr/>
            </p:nvSpPr>
            <p:spPr>
              <a:xfrm>
                <a:off x="2536561" y="1557950"/>
                <a:ext cx="132962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5000" b="1">
                    <a:solidFill>
                      <a:schemeClr val="bg1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i="0" u="none" strike="noStrike" kern="1200" cap="none" spc="30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5C26F">
                            <a:lumMod val="89000"/>
                          </a:srgbClr>
                        </a:gs>
                        <a:gs pos="23000">
                          <a:srgbClr val="F5C26F">
                            <a:lumMod val="89000"/>
                          </a:srgbClr>
                        </a:gs>
                        <a:gs pos="69000">
                          <a:srgbClr val="F5C26F">
                            <a:lumMod val="75000"/>
                          </a:srgbClr>
                        </a:gs>
                        <a:gs pos="97000">
                          <a:srgbClr val="F5C26F">
                            <a:lumMod val="70000"/>
                          </a:srgbClr>
                        </a:gs>
                      </a:gsLst>
                      <a:path path="circle">
                        <a:fillToRect l="100000" b="100000"/>
                      </a:path>
                    </a:gradFill>
                    <a:effectLst/>
                    <a:uLnTx/>
                    <a:uFillTx/>
                    <a:ea typeface="思源黑体 CN"/>
                    <a:cs typeface="+mn-cs"/>
                    <a:sym typeface="思源黑体 CN" panose="020B0500000000000000" pitchFamily="34" charset="-122"/>
                  </a:rPr>
                  <a:t>02</a:t>
                </a:r>
                <a:endParaRPr kumimoji="0" lang="zh-CN" altLang="zh-CN" sz="72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5C26F">
                          <a:lumMod val="89000"/>
                        </a:srgbClr>
                      </a:gs>
                      <a:gs pos="23000">
                        <a:srgbClr val="F5C26F">
                          <a:lumMod val="89000"/>
                        </a:srgbClr>
                      </a:gs>
                      <a:gs pos="69000">
                        <a:srgbClr val="F5C26F">
                          <a:lumMod val="75000"/>
                        </a:srgbClr>
                      </a:gs>
                      <a:gs pos="97000">
                        <a:srgbClr val="F5C26F">
                          <a:lumMod val="70000"/>
                        </a:srgb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ea typeface="思源黑体 CN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C4FEADB-A6F6-42DA-A622-CC94189DFCBF}"/>
                </a:ext>
              </a:extLst>
            </p:cNvPr>
            <p:cNvSpPr/>
            <p:nvPr/>
          </p:nvSpPr>
          <p:spPr>
            <a:xfrm>
              <a:off x="2850884" y="2624771"/>
              <a:ext cx="1759487" cy="2972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思源黑体 CN"/>
                <a:cs typeface="+mn-cs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855469F6-90D4-4E79-BF26-F185FC5BF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68" y="4020573"/>
            <a:ext cx="1396681" cy="13966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50B3C2-1DE8-41C4-BBD5-FEF52C47D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13691" r="7208" b="19184"/>
          <a:stretch/>
        </p:blipFill>
        <p:spPr>
          <a:xfrm>
            <a:off x="635000" y="788130"/>
            <a:ext cx="942341" cy="771733"/>
          </a:xfrm>
          <a:prstGeom prst="rect">
            <a:avLst/>
          </a:prstGeom>
          <a:effectLst>
            <a:outerShdw blurRad="50800" dist="50800" dir="204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2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48347" y="1229132"/>
            <a:ext cx="753035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giỏi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nghệ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trợ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ba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đức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sản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năng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hoa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06573" y="2541429"/>
            <a:ext cx="101033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a.Tài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“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khả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năng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hơn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bình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thường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”.</a:t>
            </a:r>
          </a:p>
          <a:p>
            <a:pPr eaLnBrk="1" hangingPunct="1"/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      M :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hoa</a:t>
            </a:r>
            <a:endParaRPr lang="en-US" altLang="en-US" sz="28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06573" y="3663287"/>
            <a:ext cx="1010337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b.Tài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“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tiền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”.</a:t>
            </a:r>
          </a:p>
          <a:p>
            <a:pPr eaLnBrk="1" hangingPunct="1"/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      M :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nguyên</a:t>
            </a:r>
            <a:endParaRPr lang="en-US" altLang="en-US" sz="28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1679986" y="828339"/>
            <a:ext cx="153655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7646894" y="828339"/>
            <a:ext cx="3067722" cy="24205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2122" y="256576"/>
            <a:ext cx="10839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u="sng" dirty="0" err="1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4000" b="1" u="sng" dirty="0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 1</a:t>
            </a:r>
            <a:r>
              <a:rPr lang="en-US" altLang="en-US" sz="4000" dirty="0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14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46" y="2756092"/>
            <a:ext cx="443827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1679986" y="828339"/>
            <a:ext cx="153655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7646894" y="828339"/>
            <a:ext cx="3067722" cy="24205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8332" y="256683"/>
            <a:ext cx="10839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u="sng" dirty="0" err="1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4000" b="1" u="sng" dirty="0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 1</a:t>
            </a:r>
            <a:r>
              <a:rPr lang="en-US" altLang="en-US" sz="4000" dirty="0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51409" y="1808683"/>
            <a:ext cx="10737275" cy="3970318"/>
          </a:xfrm>
          <a:prstGeom prst="rect">
            <a:avLst/>
          </a:prstGeom>
          <a:noFill/>
          <a:ln w="19050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năng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năng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lực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xuất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sắc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sáng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tạo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trong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công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việc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giỏi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	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rất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giỏi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mọi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lĩnh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vực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nguyên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các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nguồn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gốc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thiên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nhiên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cung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cấp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sản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nghệ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sự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hoa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trong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nghệ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thuật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trợ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	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giúp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đỡ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chính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ba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	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rất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đức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	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năng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và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đức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độ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sản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	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cải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nói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chung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hoa</a:t>
            </a:r>
            <a:r>
              <a:rPr lang="en-US" altLang="vi-VN" sz="2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	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nghệ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thuật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văn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chương</a:t>
            </a:r>
            <a:r>
              <a:rPr lang="en-US" altLang="vi-VN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052346" y="113177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altLang="vi-V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altLang="vi-V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altLang="vi-V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UTM Seagull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5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7559" y="3209365"/>
            <a:ext cx="3554114" cy="35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4077B6F-885B-4FC7-B2C9-63F3EDDF754E}"/>
              </a:ext>
            </a:extLst>
          </p:cNvPr>
          <p:cNvGrpSpPr/>
          <p:nvPr/>
        </p:nvGrpSpPr>
        <p:grpSpPr>
          <a:xfrm>
            <a:off x="1554404" y="2374999"/>
            <a:ext cx="8955861" cy="3958082"/>
            <a:chOff x="1594003" y="1787761"/>
            <a:chExt cx="8955861" cy="3958082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D77C7F4-BCBD-4074-A646-10610179006F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301797"/>
              <a:ext cx="0" cy="3444046"/>
            </a:xfrm>
            <a:prstGeom prst="line">
              <a:avLst/>
            </a:prstGeom>
            <a:ln w="31750" cap="rnd">
              <a:solidFill>
                <a:schemeClr val="bg1">
                  <a:lumMod val="6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A95EBA6-171F-4ED2-8799-A39513A6C6AF}"/>
                </a:ext>
              </a:extLst>
            </p:cNvPr>
            <p:cNvSpPr/>
            <p:nvPr/>
          </p:nvSpPr>
          <p:spPr>
            <a:xfrm>
              <a:off x="5756542" y="1883933"/>
              <a:ext cx="666747" cy="666747"/>
            </a:xfrm>
            <a:prstGeom prst="ellips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3E0C602-CC7C-4827-9DA6-EA1D2F398AA5}"/>
                </a:ext>
              </a:extLst>
            </p:cNvPr>
            <p:cNvGrpSpPr/>
            <p:nvPr/>
          </p:nvGrpSpPr>
          <p:grpSpPr>
            <a:xfrm>
              <a:off x="1594003" y="1787761"/>
              <a:ext cx="8955861" cy="3638500"/>
              <a:chOff x="1547556" y="1787761"/>
              <a:chExt cx="8955861" cy="3638500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BA88849A-0D28-4CFB-A837-D7B102C1A1FA}"/>
                  </a:ext>
                </a:extLst>
              </p:cNvPr>
              <p:cNvGrpSpPr/>
              <p:nvPr/>
            </p:nvGrpSpPr>
            <p:grpSpPr>
              <a:xfrm>
                <a:off x="1547556" y="1787761"/>
                <a:ext cx="3956934" cy="3638500"/>
                <a:chOff x="1835611" y="2315427"/>
                <a:chExt cx="3956934" cy="3638500"/>
              </a:xfrm>
            </p:grpSpPr>
            <p:sp>
              <p:nvSpPr>
                <p:cNvPr id="19" name="箭头: 五边形 18">
                  <a:extLst>
                    <a:ext uri="{FF2B5EF4-FFF2-40B4-BE49-F238E27FC236}">
                      <a16:creationId xmlns:a16="http://schemas.microsoft.com/office/drawing/2014/main" id="{E6DAD250-CBEB-4778-90E4-95FDB5979E25}"/>
                    </a:ext>
                  </a:extLst>
                </p:cNvPr>
                <p:cNvSpPr/>
                <p:nvPr/>
              </p:nvSpPr>
              <p:spPr>
                <a:xfrm>
                  <a:off x="1835611" y="2315427"/>
                  <a:ext cx="3956934" cy="757888"/>
                </a:xfrm>
                <a:prstGeom prst="homePlat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" panose="020B0500000000000000" pitchFamily="34" charset="-122"/>
                    <a:ea typeface="思源黑体 CN" panose="020B0500000000000000" pitchFamily="34" charset="-122"/>
                    <a:cs typeface="+mn-cs"/>
                    <a:sym typeface="思源黑体 CN" panose="020B0500000000000000" pitchFamily="34" charset="-122"/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895FB2A2-DEAB-4438-B518-A8F08D408CCB}"/>
                    </a:ext>
                  </a:extLst>
                </p:cNvPr>
                <p:cNvSpPr txBox="1"/>
                <p:nvPr/>
              </p:nvSpPr>
              <p:spPr>
                <a:xfrm>
                  <a:off x="2002991" y="2403809"/>
                  <a:ext cx="366787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marL="342900" indent="-342900" fontAlgn="base">
                    <a:spcBef>
                      <a:spcPct val="50000"/>
                    </a:spcBef>
                    <a:spcAft>
                      <a:spcPct val="0"/>
                    </a:spcAft>
                    <a:buAutoNum type="alphaLcPeriod"/>
                  </a:pPr>
                  <a:r>
                    <a:rPr lang="en-US" altLang="vi-VN" b="1" dirty="0" err="1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Tài</a:t>
                  </a:r>
                  <a:r>
                    <a:rPr lang="en-US" altLang="vi-VN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altLang="vi-VN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vi-VN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altLang="vi-VN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“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altLang="vi-VN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</a:t>
                  </a:r>
                  <a:r>
                    <a:rPr lang="en-US" altLang="vi-VN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năng</a:t>
                  </a:r>
                  <a:r>
                    <a:rPr lang="en-US" altLang="vi-VN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hơn</a:t>
                  </a:r>
                  <a:r>
                    <a:rPr lang="en-US" altLang="vi-VN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người</a:t>
                  </a:r>
                  <a:r>
                    <a:rPr lang="en-US" altLang="vi-VN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bình</a:t>
                  </a:r>
                  <a:r>
                    <a:rPr lang="en-US" altLang="vi-VN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thường</a:t>
                  </a:r>
                  <a:r>
                    <a:rPr lang="en-US" altLang="vi-VN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”</a:t>
                  </a: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012C7E14-25AB-426F-A8CD-62BB869FDD33}"/>
                    </a:ext>
                  </a:extLst>
                </p:cNvPr>
                <p:cNvSpPr/>
                <p:nvPr/>
              </p:nvSpPr>
              <p:spPr>
                <a:xfrm>
                  <a:off x="1835611" y="5831942"/>
                  <a:ext cx="3254223" cy="12198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" panose="020B0500000000000000" pitchFamily="34" charset="-122"/>
                    <a:ea typeface="思源黑体 CN" panose="020B0500000000000000" pitchFamily="34" charset="-122"/>
                    <a:cs typeface="+mn-cs"/>
                    <a:sym typeface="思源黑体 CN" panose="020B0500000000000000" pitchFamily="34" charset="-122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8C943EAF-743D-4707-8C3C-491D940DC2FD}"/>
                  </a:ext>
                </a:extLst>
              </p:cNvPr>
              <p:cNvGrpSpPr/>
              <p:nvPr/>
            </p:nvGrpSpPr>
            <p:grpSpPr>
              <a:xfrm flipH="1">
                <a:off x="6582447" y="1787762"/>
                <a:ext cx="3920970" cy="3638499"/>
                <a:chOff x="1871044" y="2321162"/>
                <a:chExt cx="3920970" cy="3638499"/>
              </a:xfrm>
            </p:grpSpPr>
            <p:sp>
              <p:nvSpPr>
                <p:cNvPr id="15" name="箭头: 五边形 14">
                  <a:extLst>
                    <a:ext uri="{FF2B5EF4-FFF2-40B4-BE49-F238E27FC236}">
                      <a16:creationId xmlns:a16="http://schemas.microsoft.com/office/drawing/2014/main" id="{F9B1F9D4-D7B4-41A0-BCAE-96F2FD0EDD5A}"/>
                    </a:ext>
                  </a:extLst>
                </p:cNvPr>
                <p:cNvSpPr/>
                <p:nvPr/>
              </p:nvSpPr>
              <p:spPr>
                <a:xfrm>
                  <a:off x="1871044" y="2321162"/>
                  <a:ext cx="3920970" cy="757888"/>
                </a:xfrm>
                <a:prstGeom prst="homePlate">
                  <a:avLst/>
                </a:prstGeom>
                <a:solidFill>
                  <a:schemeClr val="accent6">
                    <a:alpha val="9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" panose="020B0500000000000000" pitchFamily="34" charset="-122"/>
                    <a:ea typeface="思源黑体 CN" panose="020B0500000000000000" pitchFamily="34" charset="-122"/>
                    <a:cs typeface="+mn-cs"/>
                    <a:sym typeface="思源黑体 CN" panose="020B0500000000000000" pitchFamily="34" charset="-122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E956C58-22F0-47C0-BDFD-9CAE52033343}"/>
                    </a:ext>
                  </a:extLst>
                </p:cNvPr>
                <p:cNvSpPr txBox="1"/>
                <p:nvPr/>
              </p:nvSpPr>
              <p:spPr>
                <a:xfrm>
                  <a:off x="1871044" y="2528561"/>
                  <a:ext cx="344421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altLang="vi-VN" sz="2000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 </a:t>
                  </a:r>
                  <a:r>
                    <a:rPr lang="en-US" altLang="vi-VN" sz="2000" b="1" dirty="0" err="1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Tài</a:t>
                  </a:r>
                  <a:r>
                    <a:rPr lang="en-US" altLang="vi-VN" sz="2000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sz="2000" b="1" dirty="0" err="1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altLang="vi-VN" sz="2000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sz="2000" b="1" dirty="0" err="1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en-US" altLang="vi-VN" sz="2000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sz="2000" b="1" dirty="0" err="1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altLang="vi-VN" sz="2000" b="1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sz="2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“</a:t>
                  </a:r>
                  <a:r>
                    <a:rPr lang="en-US" altLang="vi-VN" sz="2000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tiền</a:t>
                  </a:r>
                  <a:r>
                    <a:rPr lang="en-US" altLang="vi-VN" sz="2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vi-VN" sz="2000" b="1" dirty="0" err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altLang="vi-VN" sz="2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”</a:t>
                  </a:r>
                  <a:endParaRPr lang="en-US" altLang="vi-V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4C041253-A386-4D67-972D-39D99A142EF6}"/>
                    </a:ext>
                  </a:extLst>
                </p:cNvPr>
                <p:cNvSpPr/>
                <p:nvPr/>
              </p:nvSpPr>
              <p:spPr>
                <a:xfrm>
                  <a:off x="1871044" y="5837676"/>
                  <a:ext cx="3254223" cy="121985"/>
                </a:xfrm>
                <a:prstGeom prst="rect">
                  <a:avLst/>
                </a:prstGeom>
                <a:solidFill>
                  <a:schemeClr val="accent6">
                    <a:alpha val="9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" panose="020B0500000000000000" pitchFamily="34" charset="-122"/>
                    <a:ea typeface="思源黑体 CN" panose="020B0500000000000000" pitchFamily="34" charset="-122"/>
                    <a:cs typeface="+mn-cs"/>
                    <a:sym typeface="思源黑体 CN" panose="020B0500000000000000" pitchFamily="34" charset="-122"/>
                  </a:endParaRPr>
                </a:p>
              </p:txBody>
            </p:sp>
          </p:grpSp>
        </p:grpSp>
      </p:grp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7446090" y="3761034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7446090" y="4432489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6698604" y="3223309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vi-VN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vi-VN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1847311" y="376501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3510499" y="3762419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1869364" y="4391869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3460067" y="4381666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2545667" y="5112808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1680397" y="3223310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vi-VN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vi-VN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231722" y="1163184"/>
            <a:ext cx="753035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giỏi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nghệ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trợ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ba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đức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sản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năng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hoa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flipV="1">
            <a:off x="1680397" y="745212"/>
            <a:ext cx="153655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V="1">
            <a:off x="7680145" y="721007"/>
            <a:ext cx="3067722" cy="24205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9286" y="191856"/>
            <a:ext cx="10839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u="sng" dirty="0" err="1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4000" b="1" u="sng" dirty="0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 1</a:t>
            </a:r>
            <a:r>
              <a:rPr lang="en-US" altLang="en-US" sz="4000" dirty="0">
                <a:solidFill>
                  <a:schemeClr val="bg1"/>
                </a:solidFill>
                <a:latin typeface="UTM Tam Le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75" y="3592549"/>
            <a:ext cx="3147980" cy="31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5208" y="2213384"/>
            <a:ext cx="6478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 dirty="0" err="1">
                <a:solidFill>
                  <a:srgbClr val="F48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vi-VN" sz="2400" b="1" i="1" dirty="0">
                <a:solidFill>
                  <a:srgbClr val="F48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F48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vi-VN" sz="2400" b="1" i="1" dirty="0">
                <a:solidFill>
                  <a:srgbClr val="F48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solidFill>
                  <a:srgbClr val="FC9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vi-VN" sz="2400" b="1" i="1" u="sng" dirty="0">
                <a:solidFill>
                  <a:srgbClr val="FC9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solidFill>
                  <a:srgbClr val="FC9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vi-VN" sz="2400" b="1" i="1" u="sng" dirty="0">
                <a:solidFill>
                  <a:srgbClr val="FC9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tướng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solidFill>
                  <a:srgbClr val="FC9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vi-VN" sz="2400" b="1" i="1" u="sng" dirty="0">
                <a:solidFill>
                  <a:srgbClr val="FC9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solidFill>
                  <a:srgbClr val="FC9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vi-VN" sz="2400" b="1" i="1" u="sng" dirty="0">
                <a:solidFill>
                  <a:srgbClr val="FC9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Bill Gates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vi-VN" sz="2400" b="1" i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u="sng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vi-VN" sz="2400" b="1" i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sộ</a:t>
            </a:r>
            <a:r>
              <a:rPr lang="en-US" altLang="vi-VN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335208" y="1224414"/>
            <a:ext cx="7575574" cy="584661"/>
            <a:chOff x="6894" y="2454"/>
            <a:chExt cx="7322" cy="1008"/>
          </a:xfrm>
        </p:grpSpPr>
        <p:sp>
          <p:nvSpPr>
            <p:cNvPr id="21" name="圆角矩形 20"/>
            <p:cNvSpPr/>
            <p:nvPr/>
          </p:nvSpPr>
          <p:spPr>
            <a:xfrm>
              <a:off x="6894" y="2454"/>
              <a:ext cx="7322" cy="924"/>
            </a:xfrm>
            <a:prstGeom prst="snip2SameRect">
              <a:avLst>
                <a:gd name="adj1" fmla="val 1861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55" y="2454"/>
              <a:ext cx="6840" cy="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377"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Tam Le" panose="02040603050506020204" pitchFamily="18" charset="0"/>
                  <a:ea typeface="思源黑体 CN Normal" panose="020B0400000000000000" pitchFamily="34" charset="-122"/>
                  <a:cs typeface="+mn-ea"/>
                  <a:sym typeface="思源黑体 CN Normal" panose="020B0400000000000000" pitchFamily="34" charset="-122"/>
                </a:rPr>
                <a:t>Bài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Tam Le" panose="02040603050506020204" pitchFamily="18" charset="0"/>
                  <a:ea typeface="思源黑体 CN Normal" panose="020B0400000000000000" pitchFamily="34" charset="-122"/>
                  <a:cs typeface="+mn-ea"/>
                  <a:sym typeface="思源黑体 CN Normal" panose="020B0400000000000000" pitchFamily="34" charset="-122"/>
                </a:rPr>
                <a:t> 2: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altLang="vi-V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70" y="1809075"/>
            <a:ext cx="4007275" cy="4922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3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817</Words>
  <Application>Microsoft Office PowerPoint</Application>
  <PresentationFormat>Widescreen</PresentationFormat>
  <Paragraphs>104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Times New Roman</vt:lpstr>
      <vt:lpstr>UTM Seagull</vt:lpstr>
      <vt:lpstr>UTM Tam Le</vt:lpstr>
      <vt:lpstr>UTM ViceroyJF</vt:lpstr>
      <vt:lpstr>UTM Windsor BT</vt:lpstr>
      <vt:lpstr>Wingdings</vt:lpstr>
      <vt:lpstr>思源黑体 CN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2022-01-12T08:09:13Z</dcterms:created>
  <dcterms:modified xsi:type="dcterms:W3CDTF">2022-01-12T08:11:49Z</dcterms:modified>
</cp:coreProperties>
</file>