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1698" r:id="rId2"/>
    <p:sldId id="492" r:id="rId3"/>
    <p:sldId id="11699" r:id="rId4"/>
    <p:sldId id="11700" r:id="rId5"/>
    <p:sldId id="11701" r:id="rId6"/>
    <p:sldId id="11702" r:id="rId7"/>
    <p:sldId id="519" r:id="rId8"/>
    <p:sldId id="517" r:id="rId9"/>
    <p:sldId id="11708" r:id="rId10"/>
    <p:sldId id="498" r:id="rId11"/>
    <p:sldId id="11706" r:id="rId12"/>
    <p:sldId id="11707" r:id="rId13"/>
    <p:sldId id="11710" r:id="rId14"/>
    <p:sldId id="11709" r:id="rId15"/>
    <p:sldId id="500" r:id="rId16"/>
    <p:sldId id="503" r:id="rId17"/>
    <p:sldId id="11705" r:id="rId18"/>
    <p:sldId id="509" r:id="rId19"/>
    <p:sldId id="521" r:id="rId20"/>
    <p:sldId id="499" r:id="rId21"/>
    <p:sldId id="11703" r:id="rId22"/>
    <p:sldId id="11711" r:id="rId23"/>
    <p:sldId id="507" r:id="rId24"/>
    <p:sldId id="513" r:id="rId25"/>
    <p:sldId id="512" r:id="rId26"/>
    <p:sldId id="11712" r:id="rId27"/>
    <p:sldId id="520" r:id="rId28"/>
    <p:sldId id="11714" r:id="rId29"/>
    <p:sldId id="11715" r:id="rId30"/>
    <p:sldId id="11717" r:id="rId31"/>
    <p:sldId id="11716" r:id="rId32"/>
    <p:sldId id="11719" r:id="rId33"/>
    <p:sldId id="11718" r:id="rId34"/>
    <p:sldId id="11713" r:id="rId35"/>
    <p:sldId id="32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9CEDB-B7FE-4457-A5ED-AEFDB979F16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1553-33EE-4A69-8813-A16546CBC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1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ta:hạn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sx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3480B-DD48-4110-A0DD-2A4C7C239F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600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651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476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14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367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97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974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917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044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23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60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040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8953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237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481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786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4238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637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0931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563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26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212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913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9708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890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283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059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569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37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ta:hạn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sx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3480B-DD48-4110-A0DD-2A4C7C239F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168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34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3823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3BB8-2388-4A37-BAE3-13E3D3F1EDF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605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3274-15E8-47E5-A353-A72C67E246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B7D51D-5E68-41A6-A58B-CD0D2A20A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7BC36-6FCB-4F25-9957-EBB64612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C8B534-FFF9-49C0-A5BE-A3D568FEE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F09B3-652E-4150-8CCB-1038E13F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9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E120C-2DF9-4493-BF0E-CA2913D7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2DB66-18F2-42BB-9C3A-9C2301A295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CD174-8A3A-4304-A3B7-1772A75F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C742B-4130-456A-A0D6-C61989085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1140-12F1-4E2E-83FC-2349E466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63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CBC13-5076-44C6-8C2C-4B1D8AABD3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011B0-D448-4DA2-8F68-92755B5BCB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1DF0E-2D10-47CB-A430-8987150B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B97C-9DDB-4A13-A604-EFE17B50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F444-82B2-4B80-80D4-1328946F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45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514096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DB55-BEC8-4E52-A39C-A0BE677B5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8D444-6DF4-4BEE-A8D1-8F5EF1697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3FF9C-A79C-4BDE-8220-036F42C7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94358-B862-4C25-BB42-AD268425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39177-88EA-4582-AB64-C505F6AC7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2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A295-26C2-4E97-AB7F-EB01792A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8114F-906A-47BF-991A-94174EF55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171EC-4EEB-4157-B02B-7B5D0034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AE87E-A6EF-4711-A8CB-0702E513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5F42-7D63-43F6-9D41-5C3278E32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153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8AF3-8D6B-451E-8A41-252B4DF48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7A7F2-3C51-486B-A442-3B8985BE4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E9E091-089F-4223-8069-7A1BD5F66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AADFD-8DF6-4387-B2B6-3D07A5FF3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BC23-4D40-45AA-BAB2-4BD186421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BEB2E-1F7C-4E6A-B3C3-4CFE803A0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29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F5494-2F58-4B08-AFFA-D2301C5E2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7ED3C-8897-4B1B-B4F2-5DB075B18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83C64-8B54-4CED-A1C2-9A70403DC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2AF8F-9189-45E9-979B-3EE1A19AC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69E66-1206-4EA7-90DF-824E55F9F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97B26-8A45-41F9-A0AE-42376DA9D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27AFD-30C1-4B90-80EA-3DC36B46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C55454-D207-4AD2-93FA-B119311D2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8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2C5B-2154-4299-ACE9-DD084274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CEC3B-4FDD-4557-BEC3-2066E91B8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1A2FD-D9E0-4F26-8D92-BE7DB76FF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9A8E3-3913-4978-B044-199471530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0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C156E-9DC7-44AF-8816-29E9F79C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1CD90D-55B5-4FC4-9745-59313E90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633B7-E680-4F10-B966-97BB2357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1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6066E-1AE0-4CF9-BA94-C0D188A3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E878B-D512-499D-ADB6-6604E2A18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C5719-8121-4A0F-8914-559E9CB95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2103F-DCD2-4D39-A40C-4B982131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DE590-80F9-4FFE-AB1D-5A0450571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F9905-BA9B-4D8E-AB2B-1FAEB113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2EA1D-1021-43FA-ACF7-96963CA66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F00D4E-C14F-4C70-88A8-BBAAC78E82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7BF5F-38E6-4AC1-A20F-AFABA1D14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8EAE9-7EC3-4F01-8E7F-58C801E19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68E2F-8672-447A-8F16-B9AF230A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05D86-3456-458D-8C6B-C1E5E03A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06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02C42-830C-4B81-97D6-F8270C178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E0943-F9E5-4BF8-B134-9A80DB5C0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E70A4-6E65-4862-9C7D-880004328E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93C0E8-55A5-4F85-9C51-6597F699C639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8E7D8-421E-4E98-B6FA-54A861CD3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AD8B7-1558-4765-A602-DF28EF430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B479C-6795-437F-8F15-A5BE88A8D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1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5.gif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microsoft.com/office/2007/relationships/hdphoto" Target="../media/hdphoto6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3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microsoft.com/office/2007/relationships/hdphoto" Target="../media/hdphoto9.wdp"/><Relationship Id="rId5" Type="http://schemas.openxmlformats.org/officeDocument/2006/relationships/image" Target="../media/image5.gif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6.wdp"/><Relationship Id="rId3" Type="http://schemas.openxmlformats.org/officeDocument/2006/relationships/image" Target="../media/image31.jpg"/><Relationship Id="rId7" Type="http://schemas.openxmlformats.org/officeDocument/2006/relationships/image" Target="../media/image5.gi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0.wdp"/><Relationship Id="rId11" Type="http://schemas.microsoft.com/office/2007/relationships/hdphoto" Target="../media/hdphoto11.wdp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11" Type="http://schemas.openxmlformats.org/officeDocument/2006/relationships/image" Target="../media/image4.png"/><Relationship Id="rId5" Type="http://schemas.openxmlformats.org/officeDocument/2006/relationships/image" Target="../media/image37.png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microsoft.com/office/2007/relationships/hdphoto" Target="../media/hdphoto16.wdp"/><Relationship Id="rId2" Type="http://schemas.openxmlformats.org/officeDocument/2006/relationships/notesSlide" Target="../notesSlides/notesSlide18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13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5" Type="http://schemas.openxmlformats.org/officeDocument/2006/relationships/image" Target="../media/image45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42.png"/><Relationship Id="rId1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4" Type="http://schemas.microsoft.com/office/2007/relationships/hdphoto" Target="../media/hdphoto19.wdp"/><Relationship Id="rId9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12" Type="http://schemas.microsoft.com/office/2007/relationships/hdphoto" Target="../media/hdphoto2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23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microsoft.com/office/2007/relationships/hdphoto" Target="../media/hdphoto2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26.wdp"/><Relationship Id="rId3" Type="http://schemas.openxmlformats.org/officeDocument/2006/relationships/image" Target="../media/image4.png"/><Relationship Id="rId7" Type="http://schemas.microsoft.com/office/2007/relationships/hdphoto" Target="../media/hdphoto22.wdp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microsoft.com/office/2007/relationships/hdphoto" Target="../media/hdphoto8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microsoft.com/office/2007/relationships/hdphoto" Target="../media/hdphoto2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hdphoto" Target="../media/hdphoto31.wdp"/><Relationship Id="rId18" Type="http://schemas.microsoft.com/office/2007/relationships/hdphoto" Target="../media/hdphoto33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70.png"/><Relationship Id="rId7" Type="http://schemas.microsoft.com/office/2007/relationships/hdphoto" Target="../media/hdphoto29.wdp"/><Relationship Id="rId12" Type="http://schemas.openxmlformats.org/officeDocument/2006/relationships/image" Target="../media/image66.png"/><Relationship Id="rId17" Type="http://schemas.openxmlformats.org/officeDocument/2006/relationships/image" Target="../media/image68.png"/><Relationship Id="rId25" Type="http://schemas.microsoft.com/office/2007/relationships/hdphoto" Target="../media/hdphoto7.wdp"/><Relationship Id="rId2" Type="http://schemas.microsoft.com/office/2007/relationships/media" Target="../media/media2.mp3"/><Relationship Id="rId16" Type="http://schemas.openxmlformats.org/officeDocument/2006/relationships/image" Target="../media/image5.gif"/><Relationship Id="rId20" Type="http://schemas.microsoft.com/office/2007/relationships/hdphoto" Target="../media/hdphoto34.wdp"/><Relationship Id="rId1" Type="http://schemas.openxmlformats.org/officeDocument/2006/relationships/audio" Target="NULL" TargetMode="External"/><Relationship Id="rId6" Type="http://schemas.openxmlformats.org/officeDocument/2006/relationships/image" Target="../media/image64.png"/><Relationship Id="rId11" Type="http://schemas.openxmlformats.org/officeDocument/2006/relationships/image" Target="../media/image8.png"/><Relationship Id="rId24" Type="http://schemas.openxmlformats.org/officeDocument/2006/relationships/image" Target="../media/image28.png"/><Relationship Id="rId5" Type="http://schemas.openxmlformats.org/officeDocument/2006/relationships/image" Target="../media/image63.jpg"/><Relationship Id="rId15" Type="http://schemas.microsoft.com/office/2007/relationships/hdphoto" Target="../media/hdphoto32.wdp"/><Relationship Id="rId23" Type="http://schemas.microsoft.com/office/2007/relationships/hdphoto" Target="../media/hdphoto28.wdp"/><Relationship Id="rId10" Type="http://schemas.openxmlformats.org/officeDocument/2006/relationships/image" Target="../media/image17.png"/><Relationship Id="rId19" Type="http://schemas.openxmlformats.org/officeDocument/2006/relationships/image" Target="../media/image69.png"/><Relationship Id="rId4" Type="http://schemas.openxmlformats.org/officeDocument/2006/relationships/notesSlide" Target="../notesSlides/notesSlide27.xml"/><Relationship Id="rId9" Type="http://schemas.microsoft.com/office/2007/relationships/hdphoto" Target="../media/hdphoto30.wdp"/><Relationship Id="rId14" Type="http://schemas.openxmlformats.org/officeDocument/2006/relationships/image" Target="../media/image67.png"/><Relationship Id="rId2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5.wdp"/><Relationship Id="rId5" Type="http://schemas.openxmlformats.org/officeDocument/2006/relationships/image" Target="../media/image71.png"/><Relationship Id="rId10" Type="http://schemas.microsoft.com/office/2007/relationships/hdphoto" Target="../media/hdphoto36.wdp"/><Relationship Id="rId4" Type="http://schemas.openxmlformats.org/officeDocument/2006/relationships/image" Target="../media/image4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12" Type="http://schemas.microsoft.com/office/2007/relationships/hdphoto" Target="../media/hdphoto38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11" Type="http://schemas.openxmlformats.org/officeDocument/2006/relationships/image" Target="../media/image75.png"/><Relationship Id="rId5" Type="http://schemas.openxmlformats.org/officeDocument/2006/relationships/image" Target="../media/image8.png"/><Relationship Id="rId10" Type="http://schemas.microsoft.com/office/2007/relationships/hdphoto" Target="../media/hdphoto37.wdp"/><Relationship Id="rId4" Type="http://schemas.openxmlformats.org/officeDocument/2006/relationships/image" Target="../media/image4.png"/><Relationship Id="rId9" Type="http://schemas.openxmlformats.org/officeDocument/2006/relationships/image" Target="../media/image74.png"/><Relationship Id="rId14" Type="http://schemas.microsoft.com/office/2007/relationships/hdphoto" Target="../media/hdphoto39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microsoft.com/office/2007/relationships/hdphoto" Target="../media/hdphoto35.wdp"/><Relationship Id="rId12" Type="http://schemas.microsoft.com/office/2007/relationships/hdphoto" Target="../media/hdphoto40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5" Type="http://schemas.microsoft.com/office/2007/relationships/hdphoto" Target="../media/hdphoto36.wdp"/><Relationship Id="rId10" Type="http://schemas.microsoft.com/office/2007/relationships/hdphoto" Target="../media/hdphoto31.wdp"/><Relationship Id="rId4" Type="http://schemas.openxmlformats.org/officeDocument/2006/relationships/audio" Target="../media/audio2.wav"/><Relationship Id="rId9" Type="http://schemas.openxmlformats.org/officeDocument/2006/relationships/image" Target="../media/image66.png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13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openxmlformats.org/officeDocument/2006/relationships/image" Target="../media/image74.png"/><Relationship Id="rId12" Type="http://schemas.microsoft.com/office/2007/relationships/hdphoto" Target="../media/hdphoto42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81.png"/><Relationship Id="rId5" Type="http://schemas.openxmlformats.org/officeDocument/2006/relationships/image" Target="../media/image4.png"/><Relationship Id="rId15" Type="http://schemas.microsoft.com/office/2007/relationships/hdphoto" Target="../media/hdphoto36.wdp"/><Relationship Id="rId10" Type="http://schemas.microsoft.com/office/2007/relationships/hdphoto" Target="../media/hdphoto41.wdp"/><Relationship Id="rId4" Type="http://schemas.openxmlformats.org/officeDocument/2006/relationships/audio" Target="../media/audio2.wav"/><Relationship Id="rId9" Type="http://schemas.openxmlformats.org/officeDocument/2006/relationships/image" Target="../media/image80.png"/><Relationship Id="rId1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.gif"/><Relationship Id="rId3" Type="http://schemas.openxmlformats.org/officeDocument/2006/relationships/audio" Target="../media/audio3.wav"/><Relationship Id="rId7" Type="http://schemas.microsoft.com/office/2007/relationships/hdphoto" Target="../media/hdphoto35.wdp"/><Relationship Id="rId12" Type="http://schemas.microsoft.com/office/2007/relationships/hdphoto" Target="../media/hdphoto44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4.png"/><Relationship Id="rId15" Type="http://schemas.microsoft.com/office/2007/relationships/hdphoto" Target="../media/hdphoto36.wdp"/><Relationship Id="rId10" Type="http://schemas.microsoft.com/office/2007/relationships/hdphoto" Target="../media/hdphoto43.wdp"/><Relationship Id="rId4" Type="http://schemas.openxmlformats.org/officeDocument/2006/relationships/audio" Target="../media/audio4.wav"/><Relationship Id="rId9" Type="http://schemas.openxmlformats.org/officeDocument/2006/relationships/image" Target="../media/image82.png"/><Relationship Id="rId1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5.gif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1EF7D568-A918-405A-B705-1DDF20E76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84" y="817858"/>
            <a:ext cx="13508384" cy="64443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F6A6FA3-9850-4896-A397-E517CE374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50"/>
          <a:stretch/>
        </p:blipFill>
        <p:spPr>
          <a:xfrm>
            <a:off x="-503584" y="-498134"/>
            <a:ext cx="12959056" cy="720961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46C6053-7F3B-448B-8054-B66FE952BEE4}"/>
              </a:ext>
            </a:extLst>
          </p:cNvPr>
          <p:cNvGrpSpPr/>
          <p:nvPr/>
        </p:nvGrpSpPr>
        <p:grpSpPr>
          <a:xfrm>
            <a:off x="8468806" y="146521"/>
            <a:ext cx="3645887" cy="687403"/>
            <a:chOff x="-271888" y="594333"/>
            <a:chExt cx="4972288" cy="1130450"/>
          </a:xfrm>
        </p:grpSpPr>
        <p:sp>
          <p:nvSpPr>
            <p:cNvPr id="28" name="Round Diagonal Corner Rectangle 4">
              <a:extLst>
                <a:ext uri="{FF2B5EF4-FFF2-40B4-BE49-F238E27FC236}">
                  <a16:creationId xmlns:a16="http://schemas.microsoft.com/office/drawing/2014/main" id="{A14B6E23-D6DC-4805-9552-B92AB5591D49}"/>
                </a:ext>
              </a:extLst>
            </p:cNvPr>
            <p:cNvSpPr/>
            <p:nvPr/>
          </p:nvSpPr>
          <p:spPr>
            <a:xfrm>
              <a:off x="222404" y="815591"/>
              <a:ext cx="4352946" cy="909192"/>
            </a:xfrm>
            <a:prstGeom prst="round2DiagRect">
              <a:avLst/>
            </a:prstGeom>
            <a:solidFill>
              <a:srgbClr val="A6DFBC"/>
            </a:solidFill>
            <a:ln w="57150">
              <a:solidFill>
                <a:srgbClr val="A6DFB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Round Diagonal Corner Rectangle 3">
              <a:extLst>
                <a:ext uri="{FF2B5EF4-FFF2-40B4-BE49-F238E27FC236}">
                  <a16:creationId xmlns:a16="http://schemas.microsoft.com/office/drawing/2014/main" id="{4798D9F7-0A92-4D9E-9C81-E432670CCB6A}"/>
                </a:ext>
              </a:extLst>
            </p:cNvPr>
            <p:cNvSpPr/>
            <p:nvPr/>
          </p:nvSpPr>
          <p:spPr>
            <a:xfrm>
              <a:off x="18088" y="673239"/>
              <a:ext cx="4352946" cy="803869"/>
            </a:xfrm>
            <a:prstGeom prst="round2DiagRect">
              <a:avLst/>
            </a:prstGeom>
            <a:noFill/>
            <a:ln w="57150">
              <a:solidFill>
                <a:srgbClr val="71B28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51CBE6-5A01-4290-8FCC-009E57F88B1C}"/>
                </a:ext>
              </a:extLst>
            </p:cNvPr>
            <p:cNvSpPr txBox="1"/>
            <p:nvPr/>
          </p:nvSpPr>
          <p:spPr>
            <a:xfrm>
              <a:off x="-271888" y="594333"/>
              <a:ext cx="4972288" cy="9616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 defTabSz="914377">
                <a:defRPr/>
              </a:pP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KHOA HỌC 4</a:t>
              </a:r>
            </a:p>
          </p:txBody>
        </p:sp>
      </p:grpSp>
      <p:pic>
        <p:nvPicPr>
          <p:cNvPr id="47" name="图片 4">
            <a:extLst>
              <a:ext uri="{FF2B5EF4-FFF2-40B4-BE49-F238E27FC236}">
                <a16:creationId xmlns:a16="http://schemas.microsoft.com/office/drawing/2014/main" id="{28A3A6A6-DAF2-4D96-A1E6-7FC2AE0CD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27" y="3092629"/>
            <a:ext cx="4010248" cy="3898239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90526140-8E65-44A4-9EE2-4934CC6B5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" y="1022587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769DB052-1E98-4729-9066-B0C2D2BA2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CC2419C7-37B6-4E54-AE8F-AF10177FF9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7336F982-C1CE-48A1-BB60-8D5A9F829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9" y="-2956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D6B40FD-99EF-4F2D-AEF2-B1E349F3FD95}"/>
              </a:ext>
            </a:extLst>
          </p:cNvPr>
          <p:cNvSpPr txBox="1"/>
          <p:nvPr/>
        </p:nvSpPr>
        <p:spPr>
          <a:xfrm>
            <a:off x="-262309" y="705294"/>
            <a:ext cx="9137237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914377">
              <a:defRPr/>
            </a:pPr>
            <a:r>
              <a:rPr lang="en-US" sz="5400" b="1" dirty="0" err="1">
                <a:solidFill>
                  <a:srgbClr val="00B0F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Gió</a:t>
            </a:r>
            <a:r>
              <a:rPr lang="en-US" sz="5400" b="1" dirty="0">
                <a:solidFill>
                  <a:srgbClr val="00B0F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nhẹ</a:t>
            </a:r>
            <a:r>
              <a:rPr lang="en-US" sz="5400" b="1" dirty="0">
                <a:solidFill>
                  <a:srgbClr val="5B9BD5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gió</a:t>
            </a:r>
            <a:r>
              <a:rPr lang="en-US" sz="5400" b="1" dirty="0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mạnh</a:t>
            </a:r>
            <a:r>
              <a:rPr lang="en-US" sz="5400" b="1" dirty="0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,</a:t>
            </a:r>
          </a:p>
          <a:p>
            <a:pPr algn="ctr" defTabSz="914377">
              <a:defRPr/>
            </a:pPr>
            <a:r>
              <a:rPr lang="en-US" sz="5400" b="1" dirty="0">
                <a:solidFill>
                  <a:srgbClr val="5B9BD5">
                    <a:lumMod val="50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                </a:t>
            </a:r>
            <a:r>
              <a:rPr lang="en-US" sz="5400" b="1" dirty="0" err="1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phòng</a:t>
            </a:r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chống</a:t>
            </a:r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bão</a:t>
            </a:r>
            <a:endParaRPr lang="en-US" sz="5400" b="1" dirty="0">
              <a:solidFill>
                <a:srgbClr val="002060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SVN-Valentina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28C160-05A5-4E8C-A334-54BCAC664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619" y="153792"/>
            <a:ext cx="6096000" cy="609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A236B1-6689-4D2F-8555-A1711D2AA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365" y="-2609091"/>
            <a:ext cx="6096000" cy="609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150931-0D3D-4DA9-887E-53C376B6B7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73" y="176765"/>
            <a:ext cx="6096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571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12BA69-18FA-42D1-AA06-CDF8CB16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20"/>
            <a:ext cx="12192000" cy="6858000"/>
          </a:xfrm>
          <a:prstGeom prst="rect">
            <a:avLst/>
          </a:prstGeom>
        </p:spPr>
      </p:pic>
      <p:sp>
        <p:nvSpPr>
          <p:cNvPr id="20" name="圆角矩形 40"/>
          <p:cNvSpPr/>
          <p:nvPr/>
        </p:nvSpPr>
        <p:spPr>
          <a:xfrm>
            <a:off x="1016000" y="1102853"/>
            <a:ext cx="6299085" cy="2196737"/>
          </a:xfrm>
          <a:custGeom>
            <a:avLst/>
            <a:gdLst>
              <a:gd name="connsiteX0" fmla="*/ 0 w 8041229"/>
              <a:gd name="connsiteY0" fmla="*/ 677424 h 4064461"/>
              <a:gd name="connsiteX1" fmla="*/ 677424 w 8041229"/>
              <a:gd name="connsiteY1" fmla="*/ 0 h 4064461"/>
              <a:gd name="connsiteX2" fmla="*/ 7363805 w 8041229"/>
              <a:gd name="connsiteY2" fmla="*/ 0 h 4064461"/>
              <a:gd name="connsiteX3" fmla="*/ 8041229 w 8041229"/>
              <a:gd name="connsiteY3" fmla="*/ 677424 h 4064461"/>
              <a:gd name="connsiteX4" fmla="*/ 8041229 w 8041229"/>
              <a:gd name="connsiteY4" fmla="*/ 3387037 h 4064461"/>
              <a:gd name="connsiteX5" fmla="*/ 7363805 w 8041229"/>
              <a:gd name="connsiteY5" fmla="*/ 4064461 h 4064461"/>
              <a:gd name="connsiteX6" fmla="*/ 677424 w 8041229"/>
              <a:gd name="connsiteY6" fmla="*/ 4064461 h 4064461"/>
              <a:gd name="connsiteX7" fmla="*/ 0 w 8041229"/>
              <a:gd name="connsiteY7" fmla="*/ 3387037 h 4064461"/>
              <a:gd name="connsiteX8" fmla="*/ 0 w 8041229"/>
              <a:gd name="connsiteY8" fmla="*/ 677424 h 4064461"/>
              <a:gd name="connsiteX0" fmla="*/ 0 w 8041229"/>
              <a:gd name="connsiteY0" fmla="*/ 770943 h 4157980"/>
              <a:gd name="connsiteX1" fmla="*/ 760551 w 8041229"/>
              <a:gd name="connsiteY1" fmla="*/ 0 h 4157980"/>
              <a:gd name="connsiteX2" fmla="*/ 7363805 w 8041229"/>
              <a:gd name="connsiteY2" fmla="*/ 93519 h 4157980"/>
              <a:gd name="connsiteX3" fmla="*/ 8041229 w 8041229"/>
              <a:gd name="connsiteY3" fmla="*/ 770943 h 4157980"/>
              <a:gd name="connsiteX4" fmla="*/ 8041229 w 8041229"/>
              <a:gd name="connsiteY4" fmla="*/ 3480556 h 4157980"/>
              <a:gd name="connsiteX5" fmla="*/ 7363805 w 8041229"/>
              <a:gd name="connsiteY5" fmla="*/ 4157980 h 4157980"/>
              <a:gd name="connsiteX6" fmla="*/ 677424 w 8041229"/>
              <a:gd name="connsiteY6" fmla="*/ 4157980 h 4157980"/>
              <a:gd name="connsiteX7" fmla="*/ 0 w 8041229"/>
              <a:gd name="connsiteY7" fmla="*/ 3480556 h 4157980"/>
              <a:gd name="connsiteX8" fmla="*/ 0 w 8041229"/>
              <a:gd name="connsiteY8" fmla="*/ 770943 h 4157980"/>
              <a:gd name="connsiteX0" fmla="*/ 0 w 8041229"/>
              <a:gd name="connsiteY0" fmla="*/ 770943 h 4157980"/>
              <a:gd name="connsiteX1" fmla="*/ 760551 w 8041229"/>
              <a:gd name="connsiteY1" fmla="*/ 0 h 4157980"/>
              <a:gd name="connsiteX2" fmla="*/ 7114423 w 8041229"/>
              <a:gd name="connsiteY2" fmla="*/ 124692 h 4157980"/>
              <a:gd name="connsiteX3" fmla="*/ 8041229 w 8041229"/>
              <a:gd name="connsiteY3" fmla="*/ 770943 h 4157980"/>
              <a:gd name="connsiteX4" fmla="*/ 8041229 w 8041229"/>
              <a:gd name="connsiteY4" fmla="*/ 3480556 h 4157980"/>
              <a:gd name="connsiteX5" fmla="*/ 7363805 w 8041229"/>
              <a:gd name="connsiteY5" fmla="*/ 4157980 h 4157980"/>
              <a:gd name="connsiteX6" fmla="*/ 677424 w 8041229"/>
              <a:gd name="connsiteY6" fmla="*/ 4157980 h 4157980"/>
              <a:gd name="connsiteX7" fmla="*/ 0 w 8041229"/>
              <a:gd name="connsiteY7" fmla="*/ 3480556 h 4157980"/>
              <a:gd name="connsiteX8" fmla="*/ 0 w 8041229"/>
              <a:gd name="connsiteY8" fmla="*/ 770943 h 4157980"/>
              <a:gd name="connsiteX0" fmla="*/ 0 w 8041229"/>
              <a:gd name="connsiteY0" fmla="*/ 656643 h 4043680"/>
              <a:gd name="connsiteX1" fmla="*/ 1020324 w 8041229"/>
              <a:gd name="connsiteY1" fmla="*/ 0 h 4043680"/>
              <a:gd name="connsiteX2" fmla="*/ 7114423 w 8041229"/>
              <a:gd name="connsiteY2" fmla="*/ 10392 h 4043680"/>
              <a:gd name="connsiteX3" fmla="*/ 8041229 w 8041229"/>
              <a:gd name="connsiteY3" fmla="*/ 656643 h 4043680"/>
              <a:gd name="connsiteX4" fmla="*/ 8041229 w 8041229"/>
              <a:gd name="connsiteY4" fmla="*/ 3366256 h 4043680"/>
              <a:gd name="connsiteX5" fmla="*/ 7363805 w 8041229"/>
              <a:gd name="connsiteY5" fmla="*/ 4043680 h 4043680"/>
              <a:gd name="connsiteX6" fmla="*/ 677424 w 8041229"/>
              <a:gd name="connsiteY6" fmla="*/ 4043680 h 4043680"/>
              <a:gd name="connsiteX7" fmla="*/ 0 w 8041229"/>
              <a:gd name="connsiteY7" fmla="*/ 3366256 h 4043680"/>
              <a:gd name="connsiteX8" fmla="*/ 0 w 8041229"/>
              <a:gd name="connsiteY8" fmla="*/ 656643 h 4043680"/>
              <a:gd name="connsiteX0" fmla="*/ 0 w 8041229"/>
              <a:gd name="connsiteY0" fmla="*/ 656643 h 4043680"/>
              <a:gd name="connsiteX1" fmla="*/ 1020324 w 8041229"/>
              <a:gd name="connsiteY1" fmla="*/ 0 h 4043680"/>
              <a:gd name="connsiteX2" fmla="*/ 7114423 w 8041229"/>
              <a:gd name="connsiteY2" fmla="*/ 10392 h 4043680"/>
              <a:gd name="connsiteX3" fmla="*/ 8041229 w 8041229"/>
              <a:gd name="connsiteY3" fmla="*/ 656643 h 4043680"/>
              <a:gd name="connsiteX4" fmla="*/ 8041229 w 8041229"/>
              <a:gd name="connsiteY4" fmla="*/ 3366256 h 4043680"/>
              <a:gd name="connsiteX5" fmla="*/ 7363805 w 8041229"/>
              <a:gd name="connsiteY5" fmla="*/ 4043680 h 4043680"/>
              <a:gd name="connsiteX6" fmla="*/ 781333 w 8041229"/>
              <a:gd name="connsiteY6" fmla="*/ 4002116 h 4043680"/>
              <a:gd name="connsiteX7" fmla="*/ 0 w 8041229"/>
              <a:gd name="connsiteY7" fmla="*/ 3366256 h 4043680"/>
              <a:gd name="connsiteX8" fmla="*/ 0 w 8041229"/>
              <a:gd name="connsiteY8" fmla="*/ 656643 h 4043680"/>
              <a:gd name="connsiteX0" fmla="*/ 0 w 8041229"/>
              <a:gd name="connsiteY0" fmla="*/ 656643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8041229 w 8041229"/>
              <a:gd name="connsiteY4" fmla="*/ 3366256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0 w 8041229"/>
              <a:gd name="connsiteY8" fmla="*/ 656643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8041229 w 8041229"/>
              <a:gd name="connsiteY4" fmla="*/ 3366256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6771523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771523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532532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532532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1229" h="4022896">
                <a:moveTo>
                  <a:pt x="114300" y="708596"/>
                </a:moveTo>
                <a:cubicBezTo>
                  <a:pt x="83127" y="282510"/>
                  <a:pt x="916356" y="41562"/>
                  <a:pt x="1290487" y="20780"/>
                </a:cubicBezTo>
                <a:cubicBezTo>
                  <a:pt x="3127889" y="96980"/>
                  <a:pt x="4902948" y="6927"/>
                  <a:pt x="6709178" y="0"/>
                </a:cubicBezTo>
                <a:cubicBezTo>
                  <a:pt x="7249564" y="31173"/>
                  <a:pt x="7885366" y="292901"/>
                  <a:pt x="8041229" y="677423"/>
                </a:cubicBezTo>
                <a:lnTo>
                  <a:pt x="7926929" y="3418209"/>
                </a:lnTo>
                <a:cubicBezTo>
                  <a:pt x="7926929" y="3792340"/>
                  <a:pt x="7519727" y="3991724"/>
                  <a:pt x="7145596" y="3991724"/>
                </a:cubicBezTo>
                <a:lnTo>
                  <a:pt x="781333" y="4022896"/>
                </a:lnTo>
                <a:cubicBezTo>
                  <a:pt x="407202" y="4022896"/>
                  <a:pt x="0" y="3761167"/>
                  <a:pt x="0" y="3387036"/>
                </a:cubicBezTo>
                <a:lnTo>
                  <a:pt x="114300" y="70859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51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1710C910-5DD3-4C00-8309-7BC3BA20F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222" y="-384621"/>
            <a:ext cx="2699924" cy="16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F18DFE30-A0FD-459D-BEC8-805C590A9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09" y="47248"/>
            <a:ext cx="2065313" cy="126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3B89711-4716-4796-8519-2F900FF14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161" y="-423559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io nhe gio manh">
            <a:extLst>
              <a:ext uri="{FF2B5EF4-FFF2-40B4-BE49-F238E27FC236}">
                <a16:creationId xmlns:a16="http://schemas.microsoft.com/office/drawing/2014/main" id="{EB772C43-A70E-4049-8364-D5DFFB22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3" r="3198" b="51593"/>
          <a:stretch>
            <a:fillRect/>
          </a:stretch>
        </p:blipFill>
        <p:spPr bwMode="auto">
          <a:xfrm>
            <a:off x="7440625" y="575367"/>
            <a:ext cx="4033521" cy="232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Gio nhe gio manh">
            <a:extLst>
              <a:ext uri="{FF2B5EF4-FFF2-40B4-BE49-F238E27FC236}">
                <a16:creationId xmlns:a16="http://schemas.microsoft.com/office/drawing/2014/main" id="{9E9049A1-2BCE-4209-AF12-EBDFCDF4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501" r="50650" b="50816"/>
          <a:stretch>
            <a:fillRect/>
          </a:stretch>
        </p:blipFill>
        <p:spPr bwMode="auto">
          <a:xfrm>
            <a:off x="1004002" y="3670996"/>
            <a:ext cx="3111356" cy="2473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Gio nhe gio manh">
            <a:extLst>
              <a:ext uri="{FF2B5EF4-FFF2-40B4-BE49-F238E27FC236}">
                <a16:creationId xmlns:a16="http://schemas.microsoft.com/office/drawing/2014/main" id="{D812F938-E960-4508-8949-02154E0E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" t="54166" r="51599" b="4774"/>
          <a:stretch>
            <a:fillRect/>
          </a:stretch>
        </p:blipFill>
        <p:spPr bwMode="auto">
          <a:xfrm>
            <a:off x="8002313" y="3699996"/>
            <a:ext cx="3372871" cy="2473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Gio nhe gio manh">
            <a:extLst>
              <a:ext uri="{FF2B5EF4-FFF2-40B4-BE49-F238E27FC236}">
                <a16:creationId xmlns:a16="http://schemas.microsoft.com/office/drawing/2014/main" id="{F1C02DD7-4BA5-407E-BD3E-D1C1A78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52463" r="2762" b="4204"/>
          <a:stretch>
            <a:fillRect/>
          </a:stretch>
        </p:blipFill>
        <p:spPr bwMode="auto">
          <a:xfrm>
            <a:off x="4333885" y="3681148"/>
            <a:ext cx="3516187" cy="2463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471AB33-DC96-41F1-A889-6E115045E402}"/>
              </a:ext>
            </a:extLst>
          </p:cNvPr>
          <p:cNvSpPr txBox="1"/>
          <p:nvPr/>
        </p:nvSpPr>
        <p:spPr>
          <a:xfrm>
            <a:off x="1125839" y="1489460"/>
            <a:ext cx="6305755" cy="25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Dự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đoán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thứ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tự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bức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tranh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theo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mức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độ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gió</a:t>
            </a:r>
            <a:endParaRPr lang="en-US" sz="5333" dirty="0"/>
          </a:p>
        </p:txBody>
      </p:sp>
      <p:pic>
        <p:nvPicPr>
          <p:cNvPr id="30" name="图片 19">
            <a:extLst>
              <a:ext uri="{FF2B5EF4-FFF2-40B4-BE49-F238E27FC236}">
                <a16:creationId xmlns:a16="http://schemas.microsoft.com/office/drawing/2014/main" id="{FD5D2D0A-D97C-4DEA-9F8F-751BC579A2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2" y="3228950"/>
            <a:ext cx="1369551" cy="1282132"/>
          </a:xfrm>
          <a:prstGeom prst="rect">
            <a:avLst/>
          </a:prstGeom>
        </p:spPr>
      </p:pic>
      <p:pic>
        <p:nvPicPr>
          <p:cNvPr id="31" name="图片 20">
            <a:extLst>
              <a:ext uri="{FF2B5EF4-FFF2-40B4-BE49-F238E27FC236}">
                <a16:creationId xmlns:a16="http://schemas.microsoft.com/office/drawing/2014/main" id="{F435900E-066C-49CA-A7F9-8536190081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41" y="3299590"/>
            <a:ext cx="1369551" cy="1282132"/>
          </a:xfrm>
          <a:prstGeom prst="rect">
            <a:avLst/>
          </a:prstGeom>
        </p:spPr>
      </p:pic>
      <p:pic>
        <p:nvPicPr>
          <p:cNvPr id="32" name="图片 21">
            <a:extLst>
              <a:ext uri="{FF2B5EF4-FFF2-40B4-BE49-F238E27FC236}">
                <a16:creationId xmlns:a16="http://schemas.microsoft.com/office/drawing/2014/main" id="{C4A3F56B-83EA-4786-84EE-DE5FD5E808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31" y="172707"/>
            <a:ext cx="1369551" cy="1282132"/>
          </a:xfrm>
          <a:prstGeom prst="rect">
            <a:avLst/>
          </a:prstGeom>
        </p:spPr>
      </p:pic>
      <p:sp>
        <p:nvSpPr>
          <p:cNvPr id="33" name="文本框 22">
            <a:extLst>
              <a:ext uri="{FF2B5EF4-FFF2-40B4-BE49-F238E27FC236}">
                <a16:creationId xmlns:a16="http://schemas.microsoft.com/office/drawing/2014/main" id="{C44E1EDA-D688-4FE8-AF73-227F16DD5378}"/>
              </a:ext>
            </a:extLst>
          </p:cNvPr>
          <p:cNvSpPr txBox="1"/>
          <p:nvPr/>
        </p:nvSpPr>
        <p:spPr>
          <a:xfrm>
            <a:off x="7338456" y="593629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4" name="文本框 35">
            <a:extLst>
              <a:ext uri="{FF2B5EF4-FFF2-40B4-BE49-F238E27FC236}">
                <a16:creationId xmlns:a16="http://schemas.microsoft.com/office/drawing/2014/main" id="{DCB059A0-DF44-47FE-8B30-69B5E1466F05}"/>
              </a:ext>
            </a:extLst>
          </p:cNvPr>
          <p:cNvSpPr txBox="1"/>
          <p:nvPr/>
        </p:nvSpPr>
        <p:spPr>
          <a:xfrm>
            <a:off x="252927" y="3598413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5" name="文本框 36">
            <a:extLst>
              <a:ext uri="{FF2B5EF4-FFF2-40B4-BE49-F238E27FC236}">
                <a16:creationId xmlns:a16="http://schemas.microsoft.com/office/drawing/2014/main" id="{B539DD6C-61B1-4B04-9C3A-1169646987AA}"/>
              </a:ext>
            </a:extLst>
          </p:cNvPr>
          <p:cNvSpPr txBox="1"/>
          <p:nvPr/>
        </p:nvSpPr>
        <p:spPr>
          <a:xfrm>
            <a:off x="4198235" y="3669053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2" name="图片 20">
            <a:extLst>
              <a:ext uri="{FF2B5EF4-FFF2-40B4-BE49-F238E27FC236}">
                <a16:creationId xmlns:a16="http://schemas.microsoft.com/office/drawing/2014/main" id="{978C326D-D950-415E-B034-EEC209D239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19" y="3027986"/>
            <a:ext cx="1369551" cy="1282132"/>
          </a:xfrm>
          <a:prstGeom prst="rect">
            <a:avLst/>
          </a:prstGeom>
        </p:spPr>
      </p:pic>
      <p:sp>
        <p:nvSpPr>
          <p:cNvPr id="43" name="文本框 36">
            <a:extLst>
              <a:ext uri="{FF2B5EF4-FFF2-40B4-BE49-F238E27FC236}">
                <a16:creationId xmlns:a16="http://schemas.microsoft.com/office/drawing/2014/main" id="{0DF4F302-078C-4FFD-A3D5-577EB0274725}"/>
              </a:ext>
            </a:extLst>
          </p:cNvPr>
          <p:cNvSpPr txBox="1"/>
          <p:nvPr/>
        </p:nvSpPr>
        <p:spPr>
          <a:xfrm>
            <a:off x="8170913" y="3397449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5A9C21-5079-42BA-8310-24A3F1EF3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0" b="97360" l="10000" r="90000">
                        <a14:foregroundMark x1="31889" y1="11551" x2="31889" y2="11551"/>
                        <a14:foregroundMark x1="30778" y1="6436" x2="30778" y2="6436"/>
                        <a14:foregroundMark x1="51889" y1="6766" x2="51889" y2="6766"/>
                        <a14:foregroundMark x1="34667" y1="15182" x2="34667" y2="15182"/>
                        <a14:foregroundMark x1="34778" y1="21287" x2="34778" y2="21287"/>
                        <a14:foregroundMark x1="36333" y1="27393" x2="36333" y2="27393"/>
                        <a14:foregroundMark x1="38000" y1="36634" x2="38000" y2="36634"/>
                        <a14:foregroundMark x1="75222" y1="41914" x2="75222" y2="41914"/>
                        <a14:foregroundMark x1="75000" y1="47855" x2="75000" y2="47855"/>
                        <a14:foregroundMark x1="79889" y1="46700" x2="79889" y2="46700"/>
                        <a14:foregroundMark x1="75333" y1="44719" x2="75333" y2="44719"/>
                        <a14:foregroundMark x1="36000" y1="67822" x2="36000" y2="67822"/>
                        <a14:foregroundMark x1="38889" y1="71287" x2="38889" y2="71287"/>
                        <a14:foregroundMark x1="36444" y1="67822" x2="38667" y2="70297"/>
                        <a14:foregroundMark x1="41222" y1="67327" x2="41222" y2="67327"/>
                        <a14:foregroundMark x1="37333" y1="71122" x2="37333" y2="71122"/>
                        <a14:foregroundMark x1="36000" y1="72112" x2="36000" y2="72112"/>
                        <a14:foregroundMark x1="36889" y1="71122" x2="36889" y2="71122"/>
                        <a14:foregroundMark x1="34778" y1="67327" x2="34778" y2="67327"/>
                        <a14:foregroundMark x1="36333" y1="71287" x2="36333" y2="71287"/>
                        <a14:foregroundMark x1="36333" y1="71617" x2="36333" y2="71617"/>
                        <a14:foregroundMark x1="47778" y1="63201" x2="47778" y2="63201"/>
                        <a14:foregroundMark x1="21667" y1="39439" x2="24556" y2="45545"/>
                        <a14:foregroundMark x1="37778" y1="54290" x2="37778" y2="54290"/>
                        <a14:foregroundMark x1="39111" y1="54290" x2="39111" y2="54290"/>
                        <a14:foregroundMark x1="35556" y1="42409" x2="35556" y2="42409"/>
                        <a14:foregroundMark x1="35222" y1="42079" x2="43667" y2="39604"/>
                        <a14:foregroundMark x1="30444" y1="32343" x2="30444" y2="32343"/>
                        <a14:foregroundMark x1="42222" y1="7261" x2="42222" y2="7261"/>
                        <a14:foregroundMark x1="68111" y1="2475" x2="68111" y2="2475"/>
                        <a14:foregroundMark x1="70778" y1="3795" x2="70778" y2="3795"/>
                        <a14:foregroundMark x1="45667" y1="5941" x2="45667" y2="5941"/>
                        <a14:foregroundMark x1="27444" y1="6766" x2="27444" y2="6766"/>
                        <a14:foregroundMark x1="27444" y1="7756" x2="27444" y2="7756"/>
                        <a14:foregroundMark x1="30444" y1="6271" x2="32222" y2="5941"/>
                        <a14:foregroundMark x1="28000" y1="8416" x2="28000" y2="8416"/>
                        <a14:foregroundMark x1="25000" y1="20297" x2="25000" y2="20297"/>
                        <a14:foregroundMark x1="40222" y1="7096" x2="40222" y2="7096"/>
                        <a14:foregroundMark x1="64667" y1="1485" x2="64667" y2="1485"/>
                        <a14:foregroundMark x1="48111" y1="96040" x2="60778" y2="97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36" y="6070249"/>
            <a:ext cx="2699925" cy="111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6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1710C910-5DD3-4C00-8309-7BC3BA20F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159" y="686504"/>
            <a:ext cx="2699924" cy="16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F18DFE30-A0FD-459D-BEC8-805C590A9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12" y="482602"/>
            <a:ext cx="2065313" cy="126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3B89711-4716-4796-8519-2F900FF144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" y="337864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Gio nhe gio manh">
            <a:extLst>
              <a:ext uri="{FF2B5EF4-FFF2-40B4-BE49-F238E27FC236}">
                <a16:creationId xmlns:a16="http://schemas.microsoft.com/office/drawing/2014/main" id="{19531FBA-D96B-4949-A71C-92AC8C09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3" r="3198" b="51593"/>
          <a:stretch>
            <a:fillRect/>
          </a:stretch>
        </p:blipFill>
        <p:spPr bwMode="auto">
          <a:xfrm>
            <a:off x="6339213" y="3678716"/>
            <a:ext cx="5479847" cy="299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Gio nhe gio manh">
            <a:extLst>
              <a:ext uri="{FF2B5EF4-FFF2-40B4-BE49-F238E27FC236}">
                <a16:creationId xmlns:a16="http://schemas.microsoft.com/office/drawing/2014/main" id="{84E41DA2-4451-4742-9FE4-AAC038A66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501" r="50650" b="50816"/>
          <a:stretch>
            <a:fillRect/>
          </a:stretch>
        </p:blipFill>
        <p:spPr bwMode="auto">
          <a:xfrm>
            <a:off x="842434" y="1526799"/>
            <a:ext cx="5479847" cy="29097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0AA2C7E0-7482-46C5-A2F4-77377A9398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77" y="4400427"/>
            <a:ext cx="5705448" cy="2144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 dirty="0">
                <a:solidFill>
                  <a:srgbClr val="000099"/>
                </a:solidFill>
                <a:latin typeface="SVN-Appleberry" panose="02040603050506020204" pitchFamily="18" charset="0"/>
              </a:rPr>
              <a:t>                 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2: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nhẹ</a:t>
            </a:r>
            <a:r>
              <a:rPr lang="en-US" altLang="en-US" sz="2667" b="1" dirty="0">
                <a:solidFill>
                  <a:srgbClr val="0033CC"/>
                </a:solidFill>
                <a:latin typeface="SVN-Appleberry" panose="020406030505060202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 dirty="0">
                <a:solidFill>
                  <a:srgbClr val="0000FF"/>
                </a:solidFill>
                <a:latin typeface="SVN-Appleberry" panose="02040603050506020204" pitchFamily="18" charset="0"/>
              </a:rPr>
              <a:t>    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Khi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có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nhẹ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thổi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tiết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trời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thường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sáng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sủa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.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Bạn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có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thể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cảm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thấy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không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khí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trên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làn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da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mặt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bạn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nghe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thấy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tiếng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lá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rì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rào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nhìn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được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làn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khói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bay.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9F026F01-6309-40A1-9ABC-F865747D7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967" y="2030891"/>
            <a:ext cx="5010355" cy="17340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5: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khá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mạnh</a:t>
            </a:r>
            <a:endParaRPr lang="en-US" altLang="en-US" sz="2667" b="1" dirty="0">
              <a:solidFill>
                <a:srgbClr val="000099"/>
              </a:solidFill>
              <a:latin typeface="SVN-Appleberry" panose="020406030505060202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dirty="0">
                <a:solidFill>
                  <a:srgbClr val="0000FF"/>
                </a:solidFill>
                <a:latin typeface="SVN-Appleberry" panose="02040603050506020204" pitchFamily="18" charset="0"/>
              </a:rPr>
              <a:t>     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Khi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có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này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mây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bay,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cây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nhỏ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đu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đưa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sóng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nước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trong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hồ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dập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solidFill>
                  <a:srgbClr val="003300"/>
                </a:solidFill>
                <a:latin typeface="SVN-Appleberry" panose="02040603050506020204" pitchFamily="18" charset="0"/>
              </a:rPr>
              <a:t>dờn</a:t>
            </a:r>
            <a:r>
              <a:rPr lang="en-US" altLang="en-US" sz="2667" dirty="0">
                <a:solidFill>
                  <a:srgbClr val="003300"/>
                </a:solidFill>
                <a:latin typeface="SVN-Appleberry" panose="02040603050506020204" pitchFamily="18" charset="0"/>
              </a:rPr>
              <a:t>.</a:t>
            </a: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7E25B7E5-4591-41A0-B163-DAAD8ACF3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23" y="409280"/>
            <a:ext cx="11935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Quan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sát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tranh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vẽ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1,2,3,4.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Đọc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các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thông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tin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dưới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mỗi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hình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và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so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sánh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sự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khác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nhau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của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sự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vật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trong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các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tranh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vẽ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đó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. </a:t>
            </a:r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C7108CB0-CD8F-4A07-A7B5-201B84A37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8" y="1095251"/>
            <a:ext cx="1241545" cy="1162299"/>
          </a:xfrm>
          <a:prstGeom prst="rect">
            <a:avLst/>
          </a:prstGeom>
        </p:spPr>
      </p:pic>
      <p:sp>
        <p:nvSpPr>
          <p:cNvPr id="21" name="文本框 22">
            <a:extLst>
              <a:ext uri="{FF2B5EF4-FFF2-40B4-BE49-F238E27FC236}">
                <a16:creationId xmlns:a16="http://schemas.microsoft.com/office/drawing/2014/main" id="{87323842-D0EA-41A7-8848-136D355EB22C}"/>
              </a:ext>
            </a:extLst>
          </p:cNvPr>
          <p:cNvSpPr txBox="1"/>
          <p:nvPr/>
        </p:nvSpPr>
        <p:spPr>
          <a:xfrm>
            <a:off x="544417" y="1360175"/>
            <a:ext cx="72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01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5" name="图片 21">
            <a:extLst>
              <a:ext uri="{FF2B5EF4-FFF2-40B4-BE49-F238E27FC236}">
                <a16:creationId xmlns:a16="http://schemas.microsoft.com/office/drawing/2014/main" id="{442277CA-634D-44E8-9634-E0944A5C93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718" y="2971948"/>
            <a:ext cx="1241545" cy="1162299"/>
          </a:xfrm>
          <a:prstGeom prst="rect">
            <a:avLst/>
          </a:prstGeom>
        </p:spPr>
      </p:pic>
      <p:sp>
        <p:nvSpPr>
          <p:cNvPr id="26" name="文本框 22">
            <a:extLst>
              <a:ext uri="{FF2B5EF4-FFF2-40B4-BE49-F238E27FC236}">
                <a16:creationId xmlns:a16="http://schemas.microsoft.com/office/drawing/2014/main" id="{85D462FD-9415-409F-A02D-006E6009FAB1}"/>
              </a:ext>
            </a:extLst>
          </p:cNvPr>
          <p:cNvSpPr txBox="1"/>
          <p:nvPr/>
        </p:nvSpPr>
        <p:spPr>
          <a:xfrm>
            <a:off x="11287357" y="3236872"/>
            <a:ext cx="72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02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3896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1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Gio nhe gio manh">
            <a:extLst>
              <a:ext uri="{FF2B5EF4-FFF2-40B4-BE49-F238E27FC236}">
                <a16:creationId xmlns:a16="http://schemas.microsoft.com/office/drawing/2014/main" id="{7B9A0424-35DB-4FF4-916E-680F0C71C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" t="54166" r="51599" b="4774"/>
          <a:stretch>
            <a:fillRect/>
          </a:stretch>
        </p:blipFill>
        <p:spPr bwMode="auto">
          <a:xfrm>
            <a:off x="1117935" y="1758645"/>
            <a:ext cx="4797248" cy="2477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2" descr="Gio nhe gio manh">
            <a:extLst>
              <a:ext uri="{FF2B5EF4-FFF2-40B4-BE49-F238E27FC236}">
                <a16:creationId xmlns:a16="http://schemas.microsoft.com/office/drawing/2014/main" id="{A7DF621C-28CA-47C2-AD24-74064E6FD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52463" r="2762" b="4204"/>
          <a:stretch>
            <a:fillRect/>
          </a:stretch>
        </p:blipFill>
        <p:spPr bwMode="auto">
          <a:xfrm>
            <a:off x="6224175" y="4185786"/>
            <a:ext cx="4797248" cy="245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1710C910-5DD3-4C00-8309-7BC3BA20F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159" y="686504"/>
            <a:ext cx="2699924" cy="16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F18DFE30-A0FD-459D-BEC8-805C590A9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12" y="482602"/>
            <a:ext cx="2065313" cy="126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3B89711-4716-4796-8519-2F900FF1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7" y="337864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7E25B7E5-4591-41A0-B163-DAAD8ACF3D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23" y="409280"/>
            <a:ext cx="1193515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Quan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sát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tranh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vẽ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1,2,3,4.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Đọc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các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thông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tin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dưới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mỗi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hình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và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so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sánh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sự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khác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nhau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của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sự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vật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trong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các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tranh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vẽ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đó</a:t>
            </a:r>
            <a:r>
              <a:rPr lang="en-US" altLang="en-US" dirty="0">
                <a:solidFill>
                  <a:srgbClr val="008000"/>
                </a:solidFill>
                <a:latin typeface="SVN-Appleberry" panose="02040603050506020204" pitchFamily="18" charset="0"/>
              </a:rPr>
              <a:t>. </a:t>
            </a:r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id="{C7108CB0-CD8F-4A07-A7B5-201B84A37F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8" y="1095251"/>
            <a:ext cx="1241545" cy="1162299"/>
          </a:xfrm>
          <a:prstGeom prst="rect">
            <a:avLst/>
          </a:prstGeom>
        </p:spPr>
      </p:pic>
      <p:sp>
        <p:nvSpPr>
          <p:cNvPr id="21" name="文本框 22">
            <a:extLst>
              <a:ext uri="{FF2B5EF4-FFF2-40B4-BE49-F238E27FC236}">
                <a16:creationId xmlns:a16="http://schemas.microsoft.com/office/drawing/2014/main" id="{87323842-D0EA-41A7-8848-136D355EB22C}"/>
              </a:ext>
            </a:extLst>
          </p:cNvPr>
          <p:cNvSpPr txBox="1"/>
          <p:nvPr/>
        </p:nvSpPr>
        <p:spPr>
          <a:xfrm>
            <a:off x="544417" y="1360175"/>
            <a:ext cx="72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03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5" name="图片 21">
            <a:extLst>
              <a:ext uri="{FF2B5EF4-FFF2-40B4-BE49-F238E27FC236}">
                <a16:creationId xmlns:a16="http://schemas.microsoft.com/office/drawing/2014/main" id="{442277CA-634D-44E8-9634-E0944A5C9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584" y="3799785"/>
            <a:ext cx="1241545" cy="1162299"/>
          </a:xfrm>
          <a:prstGeom prst="rect">
            <a:avLst/>
          </a:prstGeom>
        </p:spPr>
      </p:pic>
      <p:sp>
        <p:nvSpPr>
          <p:cNvPr id="26" name="文本框 22">
            <a:extLst>
              <a:ext uri="{FF2B5EF4-FFF2-40B4-BE49-F238E27FC236}">
                <a16:creationId xmlns:a16="http://schemas.microsoft.com/office/drawing/2014/main" id="{85D462FD-9415-409F-A02D-006E6009FAB1}"/>
              </a:ext>
            </a:extLst>
          </p:cNvPr>
          <p:cNvSpPr txBox="1"/>
          <p:nvPr/>
        </p:nvSpPr>
        <p:spPr>
          <a:xfrm>
            <a:off x="10951784" y="4145629"/>
            <a:ext cx="727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04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2B31E700-1606-4113-8E54-51228C942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5052" y="1685560"/>
            <a:ext cx="5039648" cy="2144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7: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b="1" dirty="0">
                <a:solidFill>
                  <a:srgbClr val="0000FF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dirty="0">
                <a:latin typeface="SVN-Appleberry" panose="02040603050506020204" pitchFamily="18" charset="0"/>
              </a:rPr>
              <a:t>Khi </a:t>
            </a:r>
            <a:r>
              <a:rPr lang="en-US" altLang="en-US" sz="2667" dirty="0" err="1">
                <a:latin typeface="SVN-Appleberry" panose="02040603050506020204" pitchFamily="18" charset="0"/>
              </a:rPr>
              <a:t>có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gió</a:t>
            </a:r>
            <a:r>
              <a:rPr lang="en-US" altLang="en-US" sz="2667" dirty="0">
                <a:latin typeface="SVN-Appleberry" panose="02040603050506020204" pitchFamily="18" charset="0"/>
              </a:rPr>
              <a:t> ở </a:t>
            </a:r>
            <a:r>
              <a:rPr lang="en-US" altLang="en-US" sz="2667" dirty="0" err="1">
                <a:latin typeface="SVN-Appleberry" panose="02040603050506020204" pitchFamily="18" charset="0"/>
              </a:rPr>
              <a:t>mức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gần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mạnh</a:t>
            </a:r>
            <a:r>
              <a:rPr lang="en-US" altLang="en-US" sz="2667" dirty="0"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latin typeface="SVN-Appleberry" panose="02040603050506020204" pitchFamily="18" charset="0"/>
              </a:rPr>
              <a:t>trời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có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thể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tối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và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có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bão</a:t>
            </a:r>
            <a:r>
              <a:rPr lang="en-US" altLang="en-US" sz="2667" dirty="0">
                <a:latin typeface="SVN-Appleberry" panose="02040603050506020204" pitchFamily="18" charset="0"/>
              </a:rPr>
              <a:t>. </a:t>
            </a:r>
            <a:r>
              <a:rPr lang="en-US" altLang="en-US" sz="2667" dirty="0" err="1">
                <a:latin typeface="SVN-Appleberry" panose="02040603050506020204" pitchFamily="18" charset="0"/>
              </a:rPr>
              <a:t>Cây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lớn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đu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đưa</a:t>
            </a:r>
            <a:r>
              <a:rPr lang="en-US" altLang="en-US" sz="2667" dirty="0"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latin typeface="SVN-Appleberry" panose="02040603050506020204" pitchFamily="18" charset="0"/>
              </a:rPr>
              <a:t>người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đi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bộ</a:t>
            </a:r>
            <a:r>
              <a:rPr lang="en-US" altLang="en-US" sz="2667" dirty="0">
                <a:latin typeface="SVN-Appleberry" panose="02040603050506020204" pitchFamily="18" charset="0"/>
              </a:rPr>
              <a:t> ở </a:t>
            </a:r>
            <a:r>
              <a:rPr lang="en-US" altLang="en-US" sz="2667" dirty="0" err="1">
                <a:latin typeface="SVN-Appleberry" panose="02040603050506020204" pitchFamily="18" charset="0"/>
              </a:rPr>
              <a:t>ngoài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trời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sẽ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rất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khó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khăn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vì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phải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chống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lại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sức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gió</a:t>
            </a:r>
            <a:r>
              <a:rPr lang="en-US" altLang="en-US" sz="2667" dirty="0">
                <a:latin typeface="SVN-Appleberry" panose="02040603050506020204" pitchFamily="18" charset="0"/>
              </a:rPr>
              <a:t>.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91E183A3-3BBB-4C94-B933-2755886B0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8045" y="4453405"/>
            <a:ext cx="5197031" cy="17340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67" dirty="0">
                <a:solidFill>
                  <a:srgbClr val="000099"/>
                </a:solidFill>
                <a:latin typeface="SVN-Appleberry" panose="02040603050506020204" pitchFamily="18" charset="0"/>
              </a:rPr>
              <a:t>               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9: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2667" b="1" dirty="0">
                <a:solidFill>
                  <a:srgbClr val="000099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2667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dữ</a:t>
            </a:r>
            <a:endParaRPr lang="en-US" altLang="en-US" sz="2667" b="1" dirty="0">
              <a:solidFill>
                <a:srgbClr val="000099"/>
              </a:solidFill>
              <a:latin typeface="SVN-Appleberry" panose="020406030505060202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667" dirty="0">
                <a:solidFill>
                  <a:srgbClr val="0000FF"/>
                </a:solidFill>
                <a:latin typeface="SVN-Appleberry" panose="02040603050506020204" pitchFamily="18" charset="0"/>
              </a:rPr>
              <a:t>    </a:t>
            </a:r>
            <a:r>
              <a:rPr lang="en-US" altLang="en-US" sz="2667" dirty="0">
                <a:latin typeface="SVN-Appleberry" panose="02040603050506020204" pitchFamily="18" charset="0"/>
              </a:rPr>
              <a:t>Khi </a:t>
            </a:r>
            <a:r>
              <a:rPr lang="en-US" altLang="en-US" sz="2667" dirty="0" err="1">
                <a:latin typeface="SVN-Appleberry" panose="02040603050506020204" pitchFamily="18" charset="0"/>
              </a:rPr>
              <a:t>gió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quá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mạnh</a:t>
            </a:r>
            <a:r>
              <a:rPr lang="en-US" altLang="en-US" sz="2667" dirty="0"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latin typeface="SVN-Appleberry" panose="02040603050506020204" pitchFamily="18" charset="0"/>
              </a:rPr>
              <a:t>bầu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trời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đầy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những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đám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mây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đen</a:t>
            </a:r>
            <a:r>
              <a:rPr lang="en-US" altLang="en-US" sz="2667" dirty="0"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latin typeface="SVN-Appleberry" panose="02040603050506020204" pitchFamily="18" charset="0"/>
              </a:rPr>
              <a:t>cây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lớn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gãy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cành</a:t>
            </a:r>
            <a:r>
              <a:rPr lang="en-US" altLang="en-US" sz="2667" dirty="0">
                <a:latin typeface="SVN-Appleberry" panose="02040603050506020204" pitchFamily="18" charset="0"/>
              </a:rPr>
              <a:t>, </a:t>
            </a:r>
            <a:r>
              <a:rPr lang="en-US" altLang="en-US" sz="2667" dirty="0" err="1">
                <a:latin typeface="SVN-Appleberry" panose="02040603050506020204" pitchFamily="18" charset="0"/>
              </a:rPr>
              <a:t>nhà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có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thể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bị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tốc</a:t>
            </a:r>
            <a:r>
              <a:rPr lang="en-US" altLang="en-US" sz="2667" dirty="0">
                <a:latin typeface="SVN-Appleberry" panose="02040603050506020204" pitchFamily="18" charset="0"/>
              </a:rPr>
              <a:t> </a:t>
            </a:r>
            <a:r>
              <a:rPr lang="en-US" altLang="en-US" sz="2667" dirty="0" err="1">
                <a:latin typeface="SVN-Appleberry" panose="02040603050506020204" pitchFamily="18" charset="0"/>
              </a:rPr>
              <a:t>mái</a:t>
            </a:r>
            <a:r>
              <a:rPr lang="en-US" altLang="en-US" sz="2667" dirty="0">
                <a:latin typeface="SVN-Appleberry" panose="020406030505060202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22001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26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12BA69-18FA-42D1-AA06-CDF8CB163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40"/>
          <p:cNvSpPr/>
          <p:nvPr/>
        </p:nvSpPr>
        <p:spPr>
          <a:xfrm>
            <a:off x="1016000" y="1102851"/>
            <a:ext cx="9042400" cy="5272548"/>
          </a:xfrm>
          <a:custGeom>
            <a:avLst/>
            <a:gdLst>
              <a:gd name="connsiteX0" fmla="*/ 0 w 8041229"/>
              <a:gd name="connsiteY0" fmla="*/ 677424 h 4064461"/>
              <a:gd name="connsiteX1" fmla="*/ 677424 w 8041229"/>
              <a:gd name="connsiteY1" fmla="*/ 0 h 4064461"/>
              <a:gd name="connsiteX2" fmla="*/ 7363805 w 8041229"/>
              <a:gd name="connsiteY2" fmla="*/ 0 h 4064461"/>
              <a:gd name="connsiteX3" fmla="*/ 8041229 w 8041229"/>
              <a:gd name="connsiteY3" fmla="*/ 677424 h 4064461"/>
              <a:gd name="connsiteX4" fmla="*/ 8041229 w 8041229"/>
              <a:gd name="connsiteY4" fmla="*/ 3387037 h 4064461"/>
              <a:gd name="connsiteX5" fmla="*/ 7363805 w 8041229"/>
              <a:gd name="connsiteY5" fmla="*/ 4064461 h 4064461"/>
              <a:gd name="connsiteX6" fmla="*/ 677424 w 8041229"/>
              <a:gd name="connsiteY6" fmla="*/ 4064461 h 4064461"/>
              <a:gd name="connsiteX7" fmla="*/ 0 w 8041229"/>
              <a:gd name="connsiteY7" fmla="*/ 3387037 h 4064461"/>
              <a:gd name="connsiteX8" fmla="*/ 0 w 8041229"/>
              <a:gd name="connsiteY8" fmla="*/ 677424 h 4064461"/>
              <a:gd name="connsiteX0" fmla="*/ 0 w 8041229"/>
              <a:gd name="connsiteY0" fmla="*/ 770943 h 4157980"/>
              <a:gd name="connsiteX1" fmla="*/ 760551 w 8041229"/>
              <a:gd name="connsiteY1" fmla="*/ 0 h 4157980"/>
              <a:gd name="connsiteX2" fmla="*/ 7363805 w 8041229"/>
              <a:gd name="connsiteY2" fmla="*/ 93519 h 4157980"/>
              <a:gd name="connsiteX3" fmla="*/ 8041229 w 8041229"/>
              <a:gd name="connsiteY3" fmla="*/ 770943 h 4157980"/>
              <a:gd name="connsiteX4" fmla="*/ 8041229 w 8041229"/>
              <a:gd name="connsiteY4" fmla="*/ 3480556 h 4157980"/>
              <a:gd name="connsiteX5" fmla="*/ 7363805 w 8041229"/>
              <a:gd name="connsiteY5" fmla="*/ 4157980 h 4157980"/>
              <a:gd name="connsiteX6" fmla="*/ 677424 w 8041229"/>
              <a:gd name="connsiteY6" fmla="*/ 4157980 h 4157980"/>
              <a:gd name="connsiteX7" fmla="*/ 0 w 8041229"/>
              <a:gd name="connsiteY7" fmla="*/ 3480556 h 4157980"/>
              <a:gd name="connsiteX8" fmla="*/ 0 w 8041229"/>
              <a:gd name="connsiteY8" fmla="*/ 770943 h 4157980"/>
              <a:gd name="connsiteX0" fmla="*/ 0 w 8041229"/>
              <a:gd name="connsiteY0" fmla="*/ 770943 h 4157980"/>
              <a:gd name="connsiteX1" fmla="*/ 760551 w 8041229"/>
              <a:gd name="connsiteY1" fmla="*/ 0 h 4157980"/>
              <a:gd name="connsiteX2" fmla="*/ 7114423 w 8041229"/>
              <a:gd name="connsiteY2" fmla="*/ 124692 h 4157980"/>
              <a:gd name="connsiteX3" fmla="*/ 8041229 w 8041229"/>
              <a:gd name="connsiteY3" fmla="*/ 770943 h 4157980"/>
              <a:gd name="connsiteX4" fmla="*/ 8041229 w 8041229"/>
              <a:gd name="connsiteY4" fmla="*/ 3480556 h 4157980"/>
              <a:gd name="connsiteX5" fmla="*/ 7363805 w 8041229"/>
              <a:gd name="connsiteY5" fmla="*/ 4157980 h 4157980"/>
              <a:gd name="connsiteX6" fmla="*/ 677424 w 8041229"/>
              <a:gd name="connsiteY6" fmla="*/ 4157980 h 4157980"/>
              <a:gd name="connsiteX7" fmla="*/ 0 w 8041229"/>
              <a:gd name="connsiteY7" fmla="*/ 3480556 h 4157980"/>
              <a:gd name="connsiteX8" fmla="*/ 0 w 8041229"/>
              <a:gd name="connsiteY8" fmla="*/ 770943 h 4157980"/>
              <a:gd name="connsiteX0" fmla="*/ 0 w 8041229"/>
              <a:gd name="connsiteY0" fmla="*/ 656643 h 4043680"/>
              <a:gd name="connsiteX1" fmla="*/ 1020324 w 8041229"/>
              <a:gd name="connsiteY1" fmla="*/ 0 h 4043680"/>
              <a:gd name="connsiteX2" fmla="*/ 7114423 w 8041229"/>
              <a:gd name="connsiteY2" fmla="*/ 10392 h 4043680"/>
              <a:gd name="connsiteX3" fmla="*/ 8041229 w 8041229"/>
              <a:gd name="connsiteY3" fmla="*/ 656643 h 4043680"/>
              <a:gd name="connsiteX4" fmla="*/ 8041229 w 8041229"/>
              <a:gd name="connsiteY4" fmla="*/ 3366256 h 4043680"/>
              <a:gd name="connsiteX5" fmla="*/ 7363805 w 8041229"/>
              <a:gd name="connsiteY5" fmla="*/ 4043680 h 4043680"/>
              <a:gd name="connsiteX6" fmla="*/ 677424 w 8041229"/>
              <a:gd name="connsiteY6" fmla="*/ 4043680 h 4043680"/>
              <a:gd name="connsiteX7" fmla="*/ 0 w 8041229"/>
              <a:gd name="connsiteY7" fmla="*/ 3366256 h 4043680"/>
              <a:gd name="connsiteX8" fmla="*/ 0 w 8041229"/>
              <a:gd name="connsiteY8" fmla="*/ 656643 h 4043680"/>
              <a:gd name="connsiteX0" fmla="*/ 0 w 8041229"/>
              <a:gd name="connsiteY0" fmla="*/ 656643 h 4043680"/>
              <a:gd name="connsiteX1" fmla="*/ 1020324 w 8041229"/>
              <a:gd name="connsiteY1" fmla="*/ 0 h 4043680"/>
              <a:gd name="connsiteX2" fmla="*/ 7114423 w 8041229"/>
              <a:gd name="connsiteY2" fmla="*/ 10392 h 4043680"/>
              <a:gd name="connsiteX3" fmla="*/ 8041229 w 8041229"/>
              <a:gd name="connsiteY3" fmla="*/ 656643 h 4043680"/>
              <a:gd name="connsiteX4" fmla="*/ 8041229 w 8041229"/>
              <a:gd name="connsiteY4" fmla="*/ 3366256 h 4043680"/>
              <a:gd name="connsiteX5" fmla="*/ 7363805 w 8041229"/>
              <a:gd name="connsiteY5" fmla="*/ 4043680 h 4043680"/>
              <a:gd name="connsiteX6" fmla="*/ 781333 w 8041229"/>
              <a:gd name="connsiteY6" fmla="*/ 4002116 h 4043680"/>
              <a:gd name="connsiteX7" fmla="*/ 0 w 8041229"/>
              <a:gd name="connsiteY7" fmla="*/ 3366256 h 4043680"/>
              <a:gd name="connsiteX8" fmla="*/ 0 w 8041229"/>
              <a:gd name="connsiteY8" fmla="*/ 656643 h 4043680"/>
              <a:gd name="connsiteX0" fmla="*/ 0 w 8041229"/>
              <a:gd name="connsiteY0" fmla="*/ 656643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8041229 w 8041229"/>
              <a:gd name="connsiteY4" fmla="*/ 3366256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0 w 8041229"/>
              <a:gd name="connsiteY8" fmla="*/ 656643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8041229 w 8041229"/>
              <a:gd name="connsiteY4" fmla="*/ 3366256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6771523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771523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532532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532532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1229" h="4022896">
                <a:moveTo>
                  <a:pt x="114300" y="708596"/>
                </a:moveTo>
                <a:cubicBezTo>
                  <a:pt x="83127" y="282510"/>
                  <a:pt x="916356" y="41562"/>
                  <a:pt x="1290487" y="20780"/>
                </a:cubicBezTo>
                <a:cubicBezTo>
                  <a:pt x="3127889" y="96980"/>
                  <a:pt x="4902948" y="6927"/>
                  <a:pt x="6709178" y="0"/>
                </a:cubicBezTo>
                <a:cubicBezTo>
                  <a:pt x="7249564" y="31173"/>
                  <a:pt x="7885366" y="292901"/>
                  <a:pt x="8041229" y="677423"/>
                </a:cubicBezTo>
                <a:lnTo>
                  <a:pt x="7926929" y="3418209"/>
                </a:lnTo>
                <a:cubicBezTo>
                  <a:pt x="7926929" y="3792340"/>
                  <a:pt x="7519727" y="3991724"/>
                  <a:pt x="7145596" y="3991724"/>
                </a:cubicBezTo>
                <a:lnTo>
                  <a:pt x="781333" y="4022896"/>
                </a:lnTo>
                <a:cubicBezTo>
                  <a:pt x="407202" y="4022896"/>
                  <a:pt x="0" y="3761167"/>
                  <a:pt x="0" y="3387036"/>
                </a:cubicBezTo>
                <a:lnTo>
                  <a:pt x="114300" y="70859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51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1710C910-5DD3-4C00-8309-7BC3BA20F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93" y="-743408"/>
            <a:ext cx="2699924" cy="16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F18DFE30-A0FD-459D-BEC8-805C590A9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676" y="-172741"/>
            <a:ext cx="2065313" cy="126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F3B89711-4716-4796-8519-2F900FF14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498" y="-602008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Gio nhe gio manh">
            <a:extLst>
              <a:ext uri="{FF2B5EF4-FFF2-40B4-BE49-F238E27FC236}">
                <a16:creationId xmlns:a16="http://schemas.microsoft.com/office/drawing/2014/main" id="{EB772C43-A70E-4049-8364-D5DFFB22E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53" r="3198" b="51593"/>
          <a:stretch>
            <a:fillRect/>
          </a:stretch>
        </p:blipFill>
        <p:spPr bwMode="auto">
          <a:xfrm>
            <a:off x="2078704" y="3544024"/>
            <a:ext cx="2963616" cy="17091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Gio nhe gio manh">
            <a:extLst>
              <a:ext uri="{FF2B5EF4-FFF2-40B4-BE49-F238E27FC236}">
                <a16:creationId xmlns:a16="http://schemas.microsoft.com/office/drawing/2014/main" id="{9E9049A1-2BCE-4209-AF12-EBDFCDF43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0" t="2501" r="50650" b="50816"/>
          <a:stretch>
            <a:fillRect/>
          </a:stretch>
        </p:blipFill>
        <p:spPr bwMode="auto">
          <a:xfrm>
            <a:off x="53647" y="5253154"/>
            <a:ext cx="3111356" cy="1652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5" descr="Gio nhe gio manh">
            <a:extLst>
              <a:ext uri="{FF2B5EF4-FFF2-40B4-BE49-F238E27FC236}">
                <a16:creationId xmlns:a16="http://schemas.microsoft.com/office/drawing/2014/main" id="{D812F938-E960-4508-8949-02154E0E0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2" t="54166" r="51599" b="4774"/>
          <a:stretch>
            <a:fillRect/>
          </a:stretch>
        </p:blipFill>
        <p:spPr bwMode="auto">
          <a:xfrm>
            <a:off x="4200303" y="1882817"/>
            <a:ext cx="2963616" cy="173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2" descr="Gio nhe gio manh">
            <a:extLst>
              <a:ext uri="{FF2B5EF4-FFF2-40B4-BE49-F238E27FC236}">
                <a16:creationId xmlns:a16="http://schemas.microsoft.com/office/drawing/2014/main" id="{F1C02DD7-4BA5-407E-BD3E-D1C1A78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89" t="52463" r="2762" b="4204"/>
          <a:stretch>
            <a:fillRect/>
          </a:stretch>
        </p:blipFill>
        <p:spPr bwMode="auto">
          <a:xfrm>
            <a:off x="6541184" y="228048"/>
            <a:ext cx="3028339" cy="173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C8C19F6F-A1DF-4260-9ACF-EFB1407892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600" y="3789235"/>
            <a:ext cx="1410585" cy="1320548"/>
          </a:xfrm>
          <a:prstGeom prst="rect">
            <a:avLst/>
          </a:prstGeom>
        </p:spPr>
      </p:pic>
      <p:pic>
        <p:nvPicPr>
          <p:cNvPr id="15" name="图片 20">
            <a:extLst>
              <a:ext uri="{FF2B5EF4-FFF2-40B4-BE49-F238E27FC236}">
                <a16:creationId xmlns:a16="http://schemas.microsoft.com/office/drawing/2014/main" id="{15D5DCB7-6106-4AD0-9E71-A8EC146BCF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64" y="2175099"/>
            <a:ext cx="1319840" cy="1235595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EADC1432-6C9D-4A23-AE6D-414BD9A465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19" y="5457049"/>
            <a:ext cx="1446004" cy="1353705"/>
          </a:xfrm>
          <a:prstGeom prst="rect">
            <a:avLst/>
          </a:prstGeom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6BFDE32D-317F-4BCF-B86E-262B2C9F9556}"/>
              </a:ext>
            </a:extLst>
          </p:cNvPr>
          <p:cNvSpPr txBox="1"/>
          <p:nvPr/>
        </p:nvSpPr>
        <p:spPr>
          <a:xfrm>
            <a:off x="3415574" y="5677879"/>
            <a:ext cx="126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48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8" name="文本框 35">
            <a:extLst>
              <a:ext uri="{FF2B5EF4-FFF2-40B4-BE49-F238E27FC236}">
                <a16:creationId xmlns:a16="http://schemas.microsoft.com/office/drawing/2014/main" id="{4118445A-DAB1-4B65-86F5-9383FB7FAC1D}"/>
              </a:ext>
            </a:extLst>
          </p:cNvPr>
          <p:cNvSpPr txBox="1"/>
          <p:nvPr/>
        </p:nvSpPr>
        <p:spPr>
          <a:xfrm>
            <a:off x="5202845" y="4136065"/>
            <a:ext cx="126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48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文本框 36">
            <a:extLst>
              <a:ext uri="{FF2B5EF4-FFF2-40B4-BE49-F238E27FC236}">
                <a16:creationId xmlns:a16="http://schemas.microsoft.com/office/drawing/2014/main" id="{FDBAD00E-E825-4A6D-8F54-5406A062B180}"/>
              </a:ext>
            </a:extLst>
          </p:cNvPr>
          <p:cNvSpPr txBox="1"/>
          <p:nvPr/>
        </p:nvSpPr>
        <p:spPr>
          <a:xfrm>
            <a:off x="7380513" y="2362010"/>
            <a:ext cx="126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48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2" name="图片 20">
            <a:extLst>
              <a:ext uri="{FF2B5EF4-FFF2-40B4-BE49-F238E27FC236}">
                <a16:creationId xmlns:a16="http://schemas.microsoft.com/office/drawing/2014/main" id="{C0487BCF-E546-41A3-A7B4-1F94AFAC3E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912" y="507499"/>
            <a:ext cx="1319840" cy="1235595"/>
          </a:xfrm>
          <a:prstGeom prst="rect">
            <a:avLst/>
          </a:prstGeom>
        </p:spPr>
      </p:pic>
      <p:sp>
        <p:nvSpPr>
          <p:cNvPr id="23" name="文本框 36">
            <a:extLst>
              <a:ext uri="{FF2B5EF4-FFF2-40B4-BE49-F238E27FC236}">
                <a16:creationId xmlns:a16="http://schemas.microsoft.com/office/drawing/2014/main" id="{428050CE-94E6-49AB-8DCF-BE9577F8FD4F}"/>
              </a:ext>
            </a:extLst>
          </p:cNvPr>
          <p:cNvSpPr txBox="1"/>
          <p:nvPr/>
        </p:nvSpPr>
        <p:spPr>
          <a:xfrm>
            <a:off x="9669794" y="694409"/>
            <a:ext cx="1266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48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BBDF6A4-B9DE-4542-AB40-A5536E0AB5D7}"/>
              </a:ext>
            </a:extLst>
          </p:cNvPr>
          <p:cNvCxnSpPr>
            <a:cxnSpLocks/>
          </p:cNvCxnSpPr>
          <p:nvPr/>
        </p:nvCxnSpPr>
        <p:spPr>
          <a:xfrm flipV="1">
            <a:off x="6089852" y="2605781"/>
            <a:ext cx="3607789" cy="35380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ED9F9E93-B62C-4226-B77D-52AEE9D374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" b="96250" l="6750" r="90250">
                        <a14:foregroundMark x1="84750" y1="35500" x2="84750" y2="35500"/>
                        <a14:foregroundMark x1="72000" y1="26750" x2="72000" y2="26750"/>
                        <a14:foregroundMark x1="74500" y1="22500" x2="74500" y2="22500"/>
                        <a14:foregroundMark x1="71750" y1="9750" x2="71750" y2="9750"/>
                        <a14:foregroundMark x1="17250" y1="11250" x2="18250" y2="11500"/>
                        <a14:foregroundMark x1="46250" y1="3250" x2="46250" y2="3250"/>
                        <a14:foregroundMark x1="26500" y1="25750" x2="26500" y2="25750"/>
                        <a14:foregroundMark x1="6750" y1="19000" x2="6750" y2="19000"/>
                        <a14:foregroundMark x1="17750" y1="37000" x2="17750" y2="37000"/>
                        <a14:foregroundMark x1="18250" y1="32000" x2="18250" y2="32000"/>
                        <a14:foregroundMark x1="12250" y1="32750" x2="12250" y2="32750"/>
                        <a14:foregroundMark x1="18000" y1="30250" x2="10500" y2="30250"/>
                        <a14:foregroundMark x1="68000" y1="62000" x2="68000" y2="62000"/>
                        <a14:foregroundMark x1="90250" y1="52750" x2="90250" y2="52750"/>
                        <a14:foregroundMark x1="72750" y1="47500" x2="72750" y2="47500"/>
                        <a14:foregroundMark x1="56500" y1="92500" x2="56500" y2="92500"/>
                        <a14:foregroundMark x1="26500" y1="92750" x2="50000" y2="962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938" y="3420854"/>
            <a:ext cx="3402368" cy="34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77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Wave 40">
            <a:extLst>
              <a:ext uri="{FF2B5EF4-FFF2-40B4-BE49-F238E27FC236}">
                <a16:creationId xmlns:a16="http://schemas.microsoft.com/office/drawing/2014/main" id="{8528B79A-F747-4B3C-8D24-87DDB93FB77E}"/>
              </a:ext>
            </a:extLst>
          </p:cNvPr>
          <p:cNvSpPr/>
          <p:nvPr/>
        </p:nvSpPr>
        <p:spPr>
          <a:xfrm>
            <a:off x="7978974" y="5910853"/>
            <a:ext cx="3095425" cy="8509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0" name="Wave 39">
            <a:extLst>
              <a:ext uri="{FF2B5EF4-FFF2-40B4-BE49-F238E27FC236}">
                <a16:creationId xmlns:a16="http://schemas.microsoft.com/office/drawing/2014/main" id="{7E5507D1-1D54-4130-84BA-A8E1CCD452CC}"/>
              </a:ext>
            </a:extLst>
          </p:cNvPr>
          <p:cNvSpPr/>
          <p:nvPr/>
        </p:nvSpPr>
        <p:spPr>
          <a:xfrm>
            <a:off x="8002280" y="4673930"/>
            <a:ext cx="3095425" cy="8509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Wave 38">
            <a:extLst>
              <a:ext uri="{FF2B5EF4-FFF2-40B4-BE49-F238E27FC236}">
                <a16:creationId xmlns:a16="http://schemas.microsoft.com/office/drawing/2014/main" id="{E385A68F-E2CE-4957-86CE-DCDD797D848F}"/>
              </a:ext>
            </a:extLst>
          </p:cNvPr>
          <p:cNvSpPr/>
          <p:nvPr/>
        </p:nvSpPr>
        <p:spPr>
          <a:xfrm>
            <a:off x="7934130" y="3588031"/>
            <a:ext cx="3095425" cy="8509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Wave 37">
            <a:extLst>
              <a:ext uri="{FF2B5EF4-FFF2-40B4-BE49-F238E27FC236}">
                <a16:creationId xmlns:a16="http://schemas.microsoft.com/office/drawing/2014/main" id="{F1166B56-E7D9-442E-A07B-279F6AC6EF95}"/>
              </a:ext>
            </a:extLst>
          </p:cNvPr>
          <p:cNvSpPr/>
          <p:nvPr/>
        </p:nvSpPr>
        <p:spPr>
          <a:xfrm>
            <a:off x="7969900" y="2537631"/>
            <a:ext cx="3095425" cy="8509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7" name="Wave 36">
            <a:extLst>
              <a:ext uri="{FF2B5EF4-FFF2-40B4-BE49-F238E27FC236}">
                <a16:creationId xmlns:a16="http://schemas.microsoft.com/office/drawing/2014/main" id="{8444A5B9-A4BD-4F86-9EAB-A10B87EB5F97}"/>
              </a:ext>
            </a:extLst>
          </p:cNvPr>
          <p:cNvSpPr/>
          <p:nvPr/>
        </p:nvSpPr>
        <p:spPr>
          <a:xfrm>
            <a:off x="7938682" y="1481559"/>
            <a:ext cx="3095425" cy="8509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6" name="图片 19">
            <a:extLst>
              <a:ext uri="{FF2B5EF4-FFF2-40B4-BE49-F238E27FC236}">
                <a16:creationId xmlns:a16="http://schemas.microsoft.com/office/drawing/2014/main" id="{B44BB102-A6B1-4DD2-A439-134DD1FDD2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953" y="2402302"/>
            <a:ext cx="1053473" cy="986229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525C718E-6BC4-40D2-8052-ECED92592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8079533A-0EEA-435C-A94F-52C27C626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3" y="-55715"/>
            <a:ext cx="2257673" cy="141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216122C4-1851-4ABE-BF99-11C733DB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369" y="1847146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6CF9B-360B-46AF-BC8E-BBF42F5E01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952" y="-1270378"/>
            <a:ext cx="6096000" cy="32213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681B3-2BC0-4DB1-A826-D4BD18FEA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3" b="89948" l="9222" r="90000">
                        <a14:foregroundMark x1="76889" y1="45361" x2="76889" y2="45361"/>
                        <a14:foregroundMark x1="78333" y1="47552" x2="78333" y2="47552"/>
                        <a14:foregroundMark x1="56444" y1="53222" x2="56444" y2="53222"/>
                        <a14:foregroundMark x1="56111" y1="55284" x2="56111" y2="55284"/>
                        <a14:foregroundMark x1="10111" y1="43814" x2="9222" y2="4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0269" y="-581908"/>
            <a:ext cx="3621403" cy="275669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958C053-755E-4BB1-A489-6C2781181E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0" y="115637"/>
            <a:ext cx="2069809" cy="1472152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BF8A025-714D-465C-8F1E-5CE5B98F676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67" b="82667" l="5000" r="95600">
                        <a14:foregroundMark x1="5000" y1="66400" x2="5000" y2="66400"/>
                        <a14:foregroundMark x1="92000" y1="65333" x2="92000" y2="65333"/>
                        <a14:foregroundMark x1="95600" y1="77600" x2="95600" y2="77600"/>
                        <a14:foregroundMark x1="58400" y1="21067" x2="61400" y2="30933"/>
                        <a14:foregroundMark x1="17400" y1="47733" x2="22400" y2="49600"/>
                        <a14:foregroundMark x1="34200" y1="49600" x2="46400" y2="52800"/>
                        <a14:foregroundMark x1="56600" y1="47200" x2="66600" y2="49867"/>
                        <a14:foregroundMark x1="78000" y1="50667" x2="88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7" t="15868" r="51000" b="60679"/>
          <a:stretch/>
        </p:blipFill>
        <p:spPr>
          <a:xfrm>
            <a:off x="467831" y="4493220"/>
            <a:ext cx="3174588" cy="1215331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B05454FF-59A7-4163-9E82-54E19C5C551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67" b="82667" l="5000" r="95600">
                        <a14:foregroundMark x1="5000" y1="66400" x2="5000" y2="66400"/>
                        <a14:foregroundMark x1="92000" y1="65333" x2="92000" y2="65333"/>
                        <a14:foregroundMark x1="95600" y1="77600" x2="95600" y2="77600"/>
                        <a14:foregroundMark x1="58400" y1="21067" x2="61400" y2="30933"/>
                        <a14:foregroundMark x1="17400" y1="47733" x2="22400" y2="49600"/>
                        <a14:foregroundMark x1="34200" y1="49600" x2="46400" y2="52800"/>
                        <a14:foregroundMark x1="56600" y1="47200" x2="66600" y2="49867"/>
                        <a14:foregroundMark x1="78000" y1="50667" x2="88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33" t="37190" r="7259" b="38396"/>
          <a:stretch/>
        </p:blipFill>
        <p:spPr>
          <a:xfrm>
            <a:off x="676019" y="1216908"/>
            <a:ext cx="3174588" cy="1215331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985DCC14-B802-4BD4-854A-7EE48A6FDB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67" b="82667" l="5000" r="95600">
                        <a14:foregroundMark x1="5000" y1="66400" x2="5000" y2="66400"/>
                        <a14:foregroundMark x1="92000" y1="65333" x2="92000" y2="65333"/>
                        <a14:foregroundMark x1="95600" y1="77600" x2="95600" y2="77600"/>
                        <a14:foregroundMark x1="58400" y1="21067" x2="61400" y2="30933"/>
                        <a14:foregroundMark x1="17400" y1="47733" x2="22400" y2="49600"/>
                        <a14:foregroundMark x1="34200" y1="49600" x2="46400" y2="52800"/>
                        <a14:foregroundMark x1="56600" y1="47200" x2="66600" y2="49867"/>
                        <a14:foregroundMark x1="78000" y1="50667" x2="88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87" t="15867" r="8551" b="61889"/>
          <a:stretch/>
        </p:blipFill>
        <p:spPr>
          <a:xfrm>
            <a:off x="703616" y="5560650"/>
            <a:ext cx="3001816" cy="1107284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E9FCC770-07A6-4424-94AC-E1285E02C3B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67" b="82667" l="5000" r="95600">
                        <a14:foregroundMark x1="5000" y1="66400" x2="5000" y2="66400"/>
                        <a14:foregroundMark x1="92000" y1="65333" x2="92000" y2="65333"/>
                        <a14:foregroundMark x1="95600" y1="77600" x2="95600" y2="77600"/>
                        <a14:foregroundMark x1="58400" y1="21067" x2="61400" y2="30933"/>
                        <a14:foregroundMark x1="17400" y1="47733" x2="22400" y2="49600"/>
                        <a14:foregroundMark x1="34200" y1="49600" x2="46400" y2="52800"/>
                        <a14:foregroundMark x1="56600" y1="47200" x2="66600" y2="49867"/>
                        <a14:foregroundMark x1="78000" y1="50667" x2="88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16" t="59149" r="20566" b="16438"/>
          <a:stretch/>
        </p:blipFill>
        <p:spPr>
          <a:xfrm>
            <a:off x="703615" y="2323333"/>
            <a:ext cx="2971579" cy="1215331"/>
          </a:xfrm>
          <a:prstGeom prst="rect">
            <a:avLst/>
          </a:prstGeom>
        </p:spPr>
      </p:pic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D640C240-8531-461C-9044-0346326BE6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067" b="82667" l="5000" r="95600">
                        <a14:foregroundMark x1="5000" y1="66400" x2="5000" y2="66400"/>
                        <a14:foregroundMark x1="92000" y1="65333" x2="92000" y2="65333"/>
                        <a14:foregroundMark x1="95600" y1="77600" x2="95600" y2="77600"/>
                        <a14:foregroundMark x1="58400" y1="21067" x2="61400" y2="30933"/>
                        <a14:foregroundMark x1="17400" y1="47733" x2="22400" y2="49600"/>
                        <a14:foregroundMark x1="34200" y1="49600" x2="46400" y2="52800"/>
                        <a14:foregroundMark x1="56600" y1="47200" x2="66600" y2="49867"/>
                        <a14:foregroundMark x1="78000" y1="50667" x2="880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85" r="60353" b="19965"/>
          <a:stretch/>
        </p:blipFill>
        <p:spPr>
          <a:xfrm>
            <a:off x="670101" y="3404110"/>
            <a:ext cx="2835451" cy="1003079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938E2BC2-B62B-4F36-8EB3-DB07E5D38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93" y="2394630"/>
            <a:ext cx="1053473" cy="986229"/>
          </a:xfrm>
          <a:prstGeom prst="rect">
            <a:avLst/>
          </a:prstGeom>
        </p:spPr>
      </p:pic>
      <p:pic>
        <p:nvPicPr>
          <p:cNvPr id="18" name="图片 20">
            <a:extLst>
              <a:ext uri="{FF2B5EF4-FFF2-40B4-BE49-F238E27FC236}">
                <a16:creationId xmlns:a16="http://schemas.microsoft.com/office/drawing/2014/main" id="{03303960-FA75-485B-9BC7-923AE519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489" y="3482090"/>
            <a:ext cx="1022081" cy="956841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C5819C76-6837-4E6A-A9D2-C17389B959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81" y="1336705"/>
            <a:ext cx="1110696" cy="1039800"/>
          </a:xfrm>
          <a:prstGeom prst="rect">
            <a:avLst/>
          </a:prstGeom>
        </p:spPr>
      </p:pic>
      <p:sp>
        <p:nvSpPr>
          <p:cNvPr id="20" name="文本框 22">
            <a:extLst>
              <a:ext uri="{FF2B5EF4-FFF2-40B4-BE49-F238E27FC236}">
                <a16:creationId xmlns:a16="http://schemas.microsoft.com/office/drawing/2014/main" id="{90095907-40B2-4383-A500-6FA688D16642}"/>
              </a:ext>
            </a:extLst>
          </p:cNvPr>
          <p:cNvSpPr txBox="1"/>
          <p:nvPr/>
        </p:nvSpPr>
        <p:spPr>
          <a:xfrm>
            <a:off x="3851204" y="1523751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1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文本框 35">
            <a:extLst>
              <a:ext uri="{FF2B5EF4-FFF2-40B4-BE49-F238E27FC236}">
                <a16:creationId xmlns:a16="http://schemas.microsoft.com/office/drawing/2014/main" id="{9D098DE1-44E7-413F-97EE-10A30E1AC7CC}"/>
              </a:ext>
            </a:extLst>
          </p:cNvPr>
          <p:cNvSpPr txBox="1"/>
          <p:nvPr/>
        </p:nvSpPr>
        <p:spPr>
          <a:xfrm>
            <a:off x="3886807" y="2623253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2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文本框 36">
            <a:extLst>
              <a:ext uri="{FF2B5EF4-FFF2-40B4-BE49-F238E27FC236}">
                <a16:creationId xmlns:a16="http://schemas.microsoft.com/office/drawing/2014/main" id="{8D2EC5C2-A11B-4B8B-B425-C3F5D61D322E}"/>
              </a:ext>
            </a:extLst>
          </p:cNvPr>
          <p:cNvSpPr txBox="1"/>
          <p:nvPr/>
        </p:nvSpPr>
        <p:spPr>
          <a:xfrm>
            <a:off x="3904860" y="3715306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3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3" name="图片 20">
            <a:extLst>
              <a:ext uri="{FF2B5EF4-FFF2-40B4-BE49-F238E27FC236}">
                <a16:creationId xmlns:a16="http://schemas.microsoft.com/office/drawing/2014/main" id="{C29FEE5B-CEB7-4BB0-8213-53200FB01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05" y="4659186"/>
            <a:ext cx="935819" cy="876085"/>
          </a:xfrm>
          <a:prstGeom prst="rect">
            <a:avLst/>
          </a:prstGeom>
        </p:spPr>
      </p:pic>
      <p:sp>
        <p:nvSpPr>
          <p:cNvPr id="24" name="文本框 36">
            <a:extLst>
              <a:ext uri="{FF2B5EF4-FFF2-40B4-BE49-F238E27FC236}">
                <a16:creationId xmlns:a16="http://schemas.microsoft.com/office/drawing/2014/main" id="{ADAFD43B-E6E4-4CC7-BDE7-215EA894F27E}"/>
              </a:ext>
            </a:extLst>
          </p:cNvPr>
          <p:cNvSpPr txBox="1"/>
          <p:nvPr/>
        </p:nvSpPr>
        <p:spPr>
          <a:xfrm>
            <a:off x="3865201" y="4783637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4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5" name="图片 21">
            <a:extLst>
              <a:ext uri="{FF2B5EF4-FFF2-40B4-BE49-F238E27FC236}">
                <a16:creationId xmlns:a16="http://schemas.microsoft.com/office/drawing/2014/main" id="{BA0A60C6-1012-4C5E-8ADA-7F77548BC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179" y="5702059"/>
            <a:ext cx="1110696" cy="1039800"/>
          </a:xfrm>
          <a:prstGeom prst="rect">
            <a:avLst/>
          </a:prstGeom>
        </p:spPr>
      </p:pic>
      <p:sp>
        <p:nvSpPr>
          <p:cNvPr id="26" name="文本框 22">
            <a:extLst>
              <a:ext uri="{FF2B5EF4-FFF2-40B4-BE49-F238E27FC236}">
                <a16:creationId xmlns:a16="http://schemas.microsoft.com/office/drawing/2014/main" id="{B41258E7-3C70-480A-AB35-1E71FF420F68}"/>
              </a:ext>
            </a:extLst>
          </p:cNvPr>
          <p:cNvSpPr txBox="1"/>
          <p:nvPr/>
        </p:nvSpPr>
        <p:spPr>
          <a:xfrm>
            <a:off x="3865201" y="5889105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5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7" name="图片 20">
            <a:extLst>
              <a:ext uri="{FF2B5EF4-FFF2-40B4-BE49-F238E27FC236}">
                <a16:creationId xmlns:a16="http://schemas.microsoft.com/office/drawing/2014/main" id="{96D11296-9988-4672-96CD-0113CDD80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90" y="3482090"/>
            <a:ext cx="1022081" cy="956841"/>
          </a:xfrm>
          <a:prstGeom prst="rect">
            <a:avLst/>
          </a:prstGeom>
        </p:spPr>
      </p:pic>
      <p:pic>
        <p:nvPicPr>
          <p:cNvPr id="28" name="图片 21">
            <a:extLst>
              <a:ext uri="{FF2B5EF4-FFF2-40B4-BE49-F238E27FC236}">
                <a16:creationId xmlns:a16="http://schemas.microsoft.com/office/drawing/2014/main" id="{D83CDC6F-F92A-41A1-BE5D-B50D89E16C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83" y="1336705"/>
            <a:ext cx="1110696" cy="1039800"/>
          </a:xfrm>
          <a:prstGeom prst="rect">
            <a:avLst/>
          </a:prstGeom>
        </p:spPr>
      </p:pic>
      <p:sp>
        <p:nvSpPr>
          <p:cNvPr id="29" name="文本框 22">
            <a:extLst>
              <a:ext uri="{FF2B5EF4-FFF2-40B4-BE49-F238E27FC236}">
                <a16:creationId xmlns:a16="http://schemas.microsoft.com/office/drawing/2014/main" id="{0318F9A7-CB57-4408-B81D-5D9B6C419AD9}"/>
              </a:ext>
            </a:extLst>
          </p:cNvPr>
          <p:cNvSpPr txBox="1"/>
          <p:nvPr/>
        </p:nvSpPr>
        <p:spPr>
          <a:xfrm>
            <a:off x="7296105" y="1523751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0" name="文本框 35">
            <a:extLst>
              <a:ext uri="{FF2B5EF4-FFF2-40B4-BE49-F238E27FC236}">
                <a16:creationId xmlns:a16="http://schemas.microsoft.com/office/drawing/2014/main" id="{43629CA3-DE2F-469E-885B-48920F53D12A}"/>
              </a:ext>
            </a:extLst>
          </p:cNvPr>
          <p:cNvSpPr txBox="1"/>
          <p:nvPr/>
        </p:nvSpPr>
        <p:spPr>
          <a:xfrm>
            <a:off x="7331708" y="2623253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b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31" name="文本框 36">
            <a:extLst>
              <a:ext uri="{FF2B5EF4-FFF2-40B4-BE49-F238E27FC236}">
                <a16:creationId xmlns:a16="http://schemas.microsoft.com/office/drawing/2014/main" id="{9A1A1C71-D08B-4295-94C4-805E88C1E022}"/>
              </a:ext>
            </a:extLst>
          </p:cNvPr>
          <p:cNvSpPr txBox="1"/>
          <p:nvPr/>
        </p:nvSpPr>
        <p:spPr>
          <a:xfrm>
            <a:off x="7349761" y="3715306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c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2" name="图片 20">
            <a:extLst>
              <a:ext uri="{FF2B5EF4-FFF2-40B4-BE49-F238E27FC236}">
                <a16:creationId xmlns:a16="http://schemas.microsoft.com/office/drawing/2014/main" id="{1485167F-5763-46CD-BC6A-8B4727FC2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07" y="4659186"/>
            <a:ext cx="935819" cy="876085"/>
          </a:xfrm>
          <a:prstGeom prst="rect">
            <a:avLst/>
          </a:prstGeom>
        </p:spPr>
      </p:pic>
      <p:sp>
        <p:nvSpPr>
          <p:cNvPr id="33" name="文本框 36">
            <a:extLst>
              <a:ext uri="{FF2B5EF4-FFF2-40B4-BE49-F238E27FC236}">
                <a16:creationId xmlns:a16="http://schemas.microsoft.com/office/drawing/2014/main" id="{F71A4A66-DAB6-438C-9A66-036CD0BDD70E}"/>
              </a:ext>
            </a:extLst>
          </p:cNvPr>
          <p:cNvSpPr txBox="1"/>
          <p:nvPr/>
        </p:nvSpPr>
        <p:spPr>
          <a:xfrm>
            <a:off x="7273332" y="4787838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d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34" name="图片 21">
            <a:extLst>
              <a:ext uri="{FF2B5EF4-FFF2-40B4-BE49-F238E27FC236}">
                <a16:creationId xmlns:a16="http://schemas.microsoft.com/office/drawing/2014/main" id="{C04C7797-38C0-41DF-864D-B6381CE3E8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80" y="5702059"/>
            <a:ext cx="1110696" cy="1039800"/>
          </a:xfrm>
          <a:prstGeom prst="rect">
            <a:avLst/>
          </a:prstGeom>
        </p:spPr>
      </p:pic>
      <p:sp>
        <p:nvSpPr>
          <p:cNvPr id="35" name="文本框 22">
            <a:extLst>
              <a:ext uri="{FF2B5EF4-FFF2-40B4-BE49-F238E27FC236}">
                <a16:creationId xmlns:a16="http://schemas.microsoft.com/office/drawing/2014/main" id="{477A3747-F35A-4D16-9165-1AE1FB8A688D}"/>
              </a:ext>
            </a:extLst>
          </p:cNvPr>
          <p:cNvSpPr txBox="1"/>
          <p:nvPr/>
        </p:nvSpPr>
        <p:spPr>
          <a:xfrm>
            <a:off x="7310103" y="5889105"/>
            <a:ext cx="802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e</a:t>
            </a:r>
            <a:endParaRPr lang="zh-CN" altLang="en-US" sz="3200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F51A36-C3BA-40F0-BFB1-D22705BF1680}"/>
              </a:ext>
            </a:extLst>
          </p:cNvPr>
          <p:cNvSpPr txBox="1"/>
          <p:nvPr/>
        </p:nvSpPr>
        <p:spPr>
          <a:xfrm>
            <a:off x="8659895" y="1399620"/>
            <a:ext cx="19406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4800" b="1" dirty="0">
                <a:solidFill>
                  <a:srgbClr val="000099"/>
                </a:solidFill>
                <a:latin typeface="SVN-Appleberry" panose="02040603050506020204" pitchFamily="18" charset="0"/>
              </a:rPr>
              <a:t> 12</a:t>
            </a:r>
            <a:endParaRPr lang="en-US" sz="4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06114B5-5E45-416C-866B-4B68D7377287}"/>
              </a:ext>
            </a:extLst>
          </p:cNvPr>
          <p:cNvSpPr txBox="1"/>
          <p:nvPr/>
        </p:nvSpPr>
        <p:spPr>
          <a:xfrm>
            <a:off x="8646347" y="2443859"/>
            <a:ext cx="2286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4800" b="1" dirty="0">
                <a:solidFill>
                  <a:srgbClr val="000099"/>
                </a:solidFill>
                <a:latin typeface="SVN-Appleberry" panose="02040603050506020204" pitchFamily="18" charset="0"/>
              </a:rPr>
              <a:t> 2</a:t>
            </a:r>
            <a:endParaRPr lang="en-US" sz="4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F411B7-945C-4E03-86EF-C0F52CCAE63C}"/>
              </a:ext>
            </a:extLst>
          </p:cNvPr>
          <p:cNvSpPr txBox="1"/>
          <p:nvPr/>
        </p:nvSpPr>
        <p:spPr>
          <a:xfrm>
            <a:off x="8594863" y="3518226"/>
            <a:ext cx="2286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4800" b="1" dirty="0">
                <a:solidFill>
                  <a:srgbClr val="000099"/>
                </a:solidFill>
                <a:latin typeface="SVN-Appleberry" panose="02040603050506020204" pitchFamily="18" charset="0"/>
              </a:rPr>
              <a:t> 5</a:t>
            </a:r>
            <a:endParaRPr lang="en-US" sz="4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968EA5-A4A7-4241-8CB0-8829E8714EAB}"/>
              </a:ext>
            </a:extLst>
          </p:cNvPr>
          <p:cNvSpPr txBox="1"/>
          <p:nvPr/>
        </p:nvSpPr>
        <p:spPr>
          <a:xfrm>
            <a:off x="8545527" y="4525414"/>
            <a:ext cx="2286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4800" b="1" dirty="0">
                <a:solidFill>
                  <a:srgbClr val="000099"/>
                </a:solidFill>
                <a:latin typeface="SVN-Appleberry" panose="02040603050506020204" pitchFamily="18" charset="0"/>
              </a:rPr>
              <a:t> 7</a:t>
            </a:r>
            <a:endParaRPr lang="en-US" sz="48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CDB105-D31B-42A7-A391-899F41CF701D}"/>
              </a:ext>
            </a:extLst>
          </p:cNvPr>
          <p:cNvSpPr txBox="1"/>
          <p:nvPr/>
        </p:nvSpPr>
        <p:spPr>
          <a:xfrm>
            <a:off x="8629102" y="5818335"/>
            <a:ext cx="2286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b="1" dirty="0" err="1">
                <a:solidFill>
                  <a:srgbClr val="000099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4800" b="1" dirty="0">
                <a:solidFill>
                  <a:srgbClr val="000099"/>
                </a:solidFill>
                <a:latin typeface="SVN-Appleberry" panose="02040603050506020204" pitchFamily="18" charset="0"/>
              </a:rPr>
              <a:t> 9</a:t>
            </a:r>
            <a:endParaRPr lang="en-US" sz="4800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C647ED9-13A2-448B-94DE-A166A97121CE}"/>
              </a:ext>
            </a:extLst>
          </p:cNvPr>
          <p:cNvCxnSpPr>
            <a:cxnSpLocks/>
            <a:stCxn id="19" idx="3"/>
            <a:endCxn id="33" idx="1"/>
          </p:cNvCxnSpPr>
          <p:nvPr/>
        </p:nvCxnSpPr>
        <p:spPr>
          <a:xfrm>
            <a:off x="4793877" y="1856605"/>
            <a:ext cx="2479455" cy="32236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F1D9F6-502C-4B9B-ACE5-60FABA8BB52B}"/>
              </a:ext>
            </a:extLst>
          </p:cNvPr>
          <p:cNvCxnSpPr>
            <a:endCxn id="28" idx="1"/>
          </p:cNvCxnSpPr>
          <p:nvPr/>
        </p:nvCxnSpPr>
        <p:spPr>
          <a:xfrm flipV="1">
            <a:off x="4689002" y="1856605"/>
            <a:ext cx="2439081" cy="11659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01918CC-3844-4E52-B2A3-6FCD85CD70BA}"/>
              </a:ext>
            </a:extLst>
          </p:cNvPr>
          <p:cNvCxnSpPr>
            <a:endCxn id="34" idx="1"/>
          </p:cNvCxnSpPr>
          <p:nvPr/>
        </p:nvCxnSpPr>
        <p:spPr>
          <a:xfrm>
            <a:off x="4648629" y="4219530"/>
            <a:ext cx="2493452" cy="20024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74A9497-659C-409D-BAFC-7A2CDC8AACC4}"/>
              </a:ext>
            </a:extLst>
          </p:cNvPr>
          <p:cNvCxnSpPr>
            <a:stCxn id="23" idx="3"/>
          </p:cNvCxnSpPr>
          <p:nvPr/>
        </p:nvCxnSpPr>
        <p:spPr>
          <a:xfrm flipV="1">
            <a:off x="4728024" y="3022601"/>
            <a:ext cx="2509083" cy="20746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88EC220-BDAE-4ED9-82C7-10708B9185C8}"/>
              </a:ext>
            </a:extLst>
          </p:cNvPr>
          <p:cNvCxnSpPr>
            <a:stCxn id="25" idx="3"/>
          </p:cNvCxnSpPr>
          <p:nvPr/>
        </p:nvCxnSpPr>
        <p:spPr>
          <a:xfrm flipV="1">
            <a:off x="4807875" y="4237931"/>
            <a:ext cx="2488231" cy="1984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10EE988-E2D1-4B19-AEEF-18C655278314}"/>
              </a:ext>
            </a:extLst>
          </p:cNvPr>
          <p:cNvSpPr txBox="1"/>
          <p:nvPr/>
        </p:nvSpPr>
        <p:spPr>
          <a:xfrm>
            <a:off x="2453820" y="364196"/>
            <a:ext cx="7478531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Nối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tranh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theo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mức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độ</a:t>
            </a:r>
            <a:r>
              <a:rPr lang="en-US" altLang="en-US" sz="5333" dirty="0">
                <a:solidFill>
                  <a:srgbClr val="00800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5333" dirty="0" err="1">
                <a:solidFill>
                  <a:srgbClr val="008000"/>
                </a:solidFill>
                <a:latin typeface="SVN-Appleberry" panose="02040603050506020204" pitchFamily="18" charset="0"/>
              </a:rPr>
              <a:t>gió</a:t>
            </a:r>
            <a:endParaRPr lang="en-US" sz="5333" dirty="0"/>
          </a:p>
        </p:txBody>
      </p:sp>
    </p:spTree>
    <p:extLst>
      <p:ext uri="{BB962C8B-B14F-4D97-AF65-F5344CB8AC3E}">
        <p14:creationId xmlns:p14="http://schemas.microsoft.com/office/powerpoint/2010/main" val="408036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6" grpId="0"/>
      <p:bldP spid="29" grpId="0"/>
      <p:bldP spid="30" grpId="0"/>
      <p:bldP spid="31" grpId="0"/>
      <p:bldP spid="33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9D085A7C-E6FD-4C82-8EC2-F024FA869C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2" y="423677"/>
            <a:ext cx="11016769" cy="584223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525C718E-6BC4-40D2-8052-ECED92592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F13C526-63A7-4A02-BC79-9000C194A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339662"/>
            <a:ext cx="6807200" cy="6094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8079533A-0EEA-435C-A94F-52C27C626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" y="-119103"/>
            <a:ext cx="2257673" cy="141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216122C4-1851-4ABE-BF99-11C733DB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289" y="10992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6CF9B-360B-46AF-BC8E-BBF42F5E0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9" y="-635000"/>
            <a:ext cx="6096000" cy="6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681B3-2BC0-4DB1-A826-D4BD18FEA6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3" b="89948" l="9222" r="90000">
                        <a14:foregroundMark x1="76889" y1="45361" x2="76889" y2="45361"/>
                        <a14:foregroundMark x1="78333" y1="47552" x2="78333" y2="47552"/>
                        <a14:foregroundMark x1="56444" y1="53222" x2="56444" y2="53222"/>
                        <a14:foregroundMark x1="56111" y1="55284" x2="56111" y2="55284"/>
                        <a14:foregroundMark x1="10111" y1="43814" x2="9222" y2="4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417" y="-862300"/>
            <a:ext cx="4273953" cy="3930303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958C053-755E-4BB1-A489-6C2781181E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3" y="183945"/>
            <a:ext cx="2543321" cy="1808937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19D0339-79FE-4972-93CE-76E54A4BAB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20" b="97360" l="10000" r="90000">
                        <a14:foregroundMark x1="31889" y1="11551" x2="31889" y2="11551"/>
                        <a14:foregroundMark x1="30778" y1="6436" x2="30778" y2="6436"/>
                        <a14:foregroundMark x1="51889" y1="6766" x2="51889" y2="6766"/>
                        <a14:foregroundMark x1="34667" y1="15182" x2="34667" y2="15182"/>
                        <a14:foregroundMark x1="34778" y1="21287" x2="34778" y2="21287"/>
                        <a14:foregroundMark x1="36333" y1="27393" x2="36333" y2="27393"/>
                        <a14:foregroundMark x1="38000" y1="36634" x2="38000" y2="36634"/>
                        <a14:foregroundMark x1="75222" y1="41914" x2="75222" y2="41914"/>
                        <a14:foregroundMark x1="75000" y1="47855" x2="75000" y2="47855"/>
                        <a14:foregroundMark x1="79889" y1="46700" x2="79889" y2="46700"/>
                        <a14:foregroundMark x1="75333" y1="44719" x2="75333" y2="44719"/>
                        <a14:foregroundMark x1="36000" y1="67822" x2="36000" y2="67822"/>
                        <a14:foregroundMark x1="38889" y1="71287" x2="38889" y2="71287"/>
                        <a14:foregroundMark x1="36444" y1="67822" x2="38667" y2="70297"/>
                        <a14:foregroundMark x1="41222" y1="67327" x2="41222" y2="67327"/>
                        <a14:foregroundMark x1="37333" y1="71122" x2="37333" y2="71122"/>
                        <a14:foregroundMark x1="36000" y1="72112" x2="36000" y2="72112"/>
                        <a14:foregroundMark x1="36889" y1="71122" x2="36889" y2="71122"/>
                        <a14:foregroundMark x1="34778" y1="67327" x2="34778" y2="67327"/>
                        <a14:foregroundMark x1="36333" y1="71287" x2="36333" y2="71287"/>
                        <a14:foregroundMark x1="36333" y1="71617" x2="36333" y2="71617"/>
                        <a14:foregroundMark x1="47778" y1="63201" x2="47778" y2="63201"/>
                        <a14:foregroundMark x1="21667" y1="39439" x2="24556" y2="45545"/>
                        <a14:foregroundMark x1="37778" y1="54290" x2="37778" y2="54290"/>
                        <a14:foregroundMark x1="39111" y1="54290" x2="39111" y2="54290"/>
                        <a14:foregroundMark x1="35556" y1="42409" x2="35556" y2="42409"/>
                        <a14:foregroundMark x1="35222" y1="42079" x2="43667" y2="39604"/>
                        <a14:foregroundMark x1="30444" y1="32343" x2="30444" y2="32343"/>
                        <a14:foregroundMark x1="42222" y1="7261" x2="42222" y2="7261"/>
                        <a14:foregroundMark x1="68111" y1="2475" x2="68111" y2="2475"/>
                        <a14:foregroundMark x1="70778" y1="3795" x2="70778" y2="3795"/>
                        <a14:foregroundMark x1="45667" y1="5941" x2="45667" y2="5941"/>
                        <a14:foregroundMark x1="27444" y1="6766" x2="27444" y2="6766"/>
                        <a14:foregroundMark x1="27444" y1="7756" x2="27444" y2="7756"/>
                        <a14:foregroundMark x1="30444" y1="6271" x2="32222" y2="5941"/>
                        <a14:foregroundMark x1="28000" y1="8416" x2="28000" y2="8416"/>
                        <a14:foregroundMark x1="25000" y1="20297" x2="25000" y2="20297"/>
                        <a14:foregroundMark x1="40222" y1="7096" x2="40222" y2="7096"/>
                        <a14:foregroundMark x1="64667" y1="1485" x2="64667" y2="1485"/>
                        <a14:foregroundMark x1="48111" y1="96040" x2="60778" y2="97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392" y="3495162"/>
            <a:ext cx="5080000" cy="34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>
            <a:extLst>
              <a:ext uri="{FF2B5EF4-FFF2-40B4-BE49-F238E27FC236}">
                <a16:creationId xmlns:a16="http://schemas.microsoft.com/office/drawing/2014/main" id="{84E35DF8-A8C7-48A2-8F64-EAF6271709EE}"/>
              </a:ext>
            </a:extLst>
          </p:cNvPr>
          <p:cNvSpPr/>
          <p:nvPr/>
        </p:nvSpPr>
        <p:spPr>
          <a:xfrm flipH="1">
            <a:off x="813623" y="1905581"/>
            <a:ext cx="10792223" cy="3149019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五角星 13"/>
          <p:cNvSpPr/>
          <p:nvPr/>
        </p:nvSpPr>
        <p:spPr>
          <a:xfrm>
            <a:off x="3067469" y="1651581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五角星 17"/>
          <p:cNvSpPr/>
          <p:nvPr/>
        </p:nvSpPr>
        <p:spPr>
          <a:xfrm>
            <a:off x="2262200" y="166272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五角星 18"/>
          <p:cNvSpPr/>
          <p:nvPr/>
        </p:nvSpPr>
        <p:spPr>
          <a:xfrm>
            <a:off x="1420885" y="1680885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C15B2D86-483C-4C28-BB6A-BE706062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318255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FA4651-D343-47DC-AABA-B85A6E01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25" y="849523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F67C73EC-E42D-4281-ABC4-8D7EC81DB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09" y="41117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565130" y="2234025"/>
            <a:ext cx="5516287" cy="370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Thiệt</a:t>
            </a:r>
            <a:r>
              <a:rPr lang="en-US" altLang="zh-CN" sz="5867" dirty="0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5867" dirty="0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do </a:t>
            </a:r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5867" dirty="0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gây</a:t>
            </a:r>
            <a:r>
              <a:rPr lang="en-US" altLang="zh-CN" sz="5867" dirty="0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ra </a:t>
            </a:r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và</a:t>
            </a:r>
            <a:r>
              <a:rPr lang="en-US" altLang="zh-CN" sz="5867" dirty="0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cách</a:t>
            </a:r>
            <a:r>
              <a:rPr lang="en-US" altLang="zh-CN" sz="5867" dirty="0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5867" dirty="0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dirty="0" err="1">
                <a:solidFill>
                  <a:schemeClr val="accent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endParaRPr lang="zh-CN" altLang="en-US" sz="5867" dirty="0">
              <a:solidFill>
                <a:schemeClr val="accent1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9EAE42-9B59-41A5-BEB2-5307DF8AF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0" b="97360" l="10000" r="90000">
                        <a14:foregroundMark x1="31889" y1="11551" x2="31889" y2="11551"/>
                        <a14:foregroundMark x1="30778" y1="6436" x2="30778" y2="6436"/>
                        <a14:foregroundMark x1="51889" y1="6766" x2="51889" y2="6766"/>
                        <a14:foregroundMark x1="34667" y1="15182" x2="34667" y2="15182"/>
                        <a14:foregroundMark x1="34778" y1="21287" x2="34778" y2="21287"/>
                        <a14:foregroundMark x1="36333" y1="27393" x2="36333" y2="27393"/>
                        <a14:foregroundMark x1="38000" y1="36634" x2="38000" y2="36634"/>
                        <a14:foregroundMark x1="75222" y1="41914" x2="75222" y2="41914"/>
                        <a14:foregroundMark x1="75000" y1="47855" x2="75000" y2="47855"/>
                        <a14:foregroundMark x1="79889" y1="46700" x2="79889" y2="46700"/>
                        <a14:foregroundMark x1="75333" y1="44719" x2="75333" y2="44719"/>
                        <a14:foregroundMark x1="36000" y1="67822" x2="36000" y2="67822"/>
                        <a14:foregroundMark x1="38889" y1="71287" x2="38889" y2="71287"/>
                        <a14:foregroundMark x1="36444" y1="67822" x2="38667" y2="70297"/>
                        <a14:foregroundMark x1="41222" y1="67327" x2="41222" y2="67327"/>
                        <a14:foregroundMark x1="37333" y1="71122" x2="37333" y2="71122"/>
                        <a14:foregroundMark x1="36000" y1="72112" x2="36000" y2="72112"/>
                        <a14:foregroundMark x1="36889" y1="71122" x2="36889" y2="71122"/>
                        <a14:foregroundMark x1="34778" y1="67327" x2="34778" y2="67327"/>
                        <a14:foregroundMark x1="36333" y1="71287" x2="36333" y2="71287"/>
                        <a14:foregroundMark x1="36333" y1="71617" x2="36333" y2="71617"/>
                        <a14:foregroundMark x1="47778" y1="63201" x2="47778" y2="63201"/>
                        <a14:foregroundMark x1="21667" y1="39439" x2="24556" y2="45545"/>
                        <a14:foregroundMark x1="37778" y1="54290" x2="37778" y2="54290"/>
                        <a14:foregroundMark x1="39111" y1="54290" x2="39111" y2="54290"/>
                        <a14:foregroundMark x1="35556" y1="42409" x2="35556" y2="42409"/>
                        <a14:foregroundMark x1="35222" y1="42079" x2="43667" y2="39604"/>
                        <a14:foregroundMark x1="30444" y1="32343" x2="30444" y2="32343"/>
                        <a14:foregroundMark x1="42222" y1="7261" x2="42222" y2="7261"/>
                        <a14:foregroundMark x1="68111" y1="2475" x2="68111" y2="2475"/>
                        <a14:foregroundMark x1="70778" y1="3795" x2="70778" y2="3795"/>
                        <a14:foregroundMark x1="45667" y1="5941" x2="45667" y2="5941"/>
                        <a14:foregroundMark x1="27444" y1="6766" x2="27444" y2="6766"/>
                        <a14:foregroundMark x1="27444" y1="7756" x2="27444" y2="7756"/>
                        <a14:foregroundMark x1="30444" y1="6271" x2="32222" y2="5941"/>
                        <a14:foregroundMark x1="28000" y1="8416" x2="28000" y2="8416"/>
                        <a14:foregroundMark x1="25000" y1="20297" x2="25000" y2="20297"/>
                        <a14:foregroundMark x1="40222" y1="7096" x2="40222" y2="7096"/>
                        <a14:foregroundMark x1="64667" y1="1485" x2="64667" y2="1485"/>
                        <a14:foregroundMark x1="48111" y1="96040" x2="60778" y2="97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12" y="4581261"/>
            <a:ext cx="3366208" cy="2266580"/>
          </a:xfrm>
          <a:prstGeom prst="rect">
            <a:avLst/>
          </a:prstGeom>
        </p:spPr>
      </p:pic>
      <p:pic>
        <p:nvPicPr>
          <p:cNvPr id="4" name="Picture 3" descr="A picture containing text, plant, image&#10;&#10;Description automatically generated">
            <a:extLst>
              <a:ext uri="{FF2B5EF4-FFF2-40B4-BE49-F238E27FC236}">
                <a16:creationId xmlns:a16="http://schemas.microsoft.com/office/drawing/2014/main" id="{76E80C6A-1C20-4E0D-BF70-54319035E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1" y="2133040"/>
            <a:ext cx="4553177" cy="2892269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5055CC0E-97C3-4A26-B073-199FFCB1C5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44" y="-20746"/>
            <a:ext cx="2378493" cy="2226675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7645D4FA-1FEB-4D9E-8AA5-5A10477F438A}"/>
              </a:ext>
            </a:extLst>
          </p:cNvPr>
          <p:cNvSpPr txBox="1"/>
          <p:nvPr/>
        </p:nvSpPr>
        <p:spPr>
          <a:xfrm>
            <a:off x="6864974" y="738267"/>
            <a:ext cx="261913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733" b="1" dirty="0" err="1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Phần</a:t>
            </a:r>
            <a:r>
              <a:rPr lang="en-US" altLang="zh-CN" sz="3733" b="1" dirty="0">
                <a:ln>
                  <a:solidFill>
                    <a:srgbClr val="5A3312"/>
                  </a:solidFill>
                </a:ln>
                <a:solidFill>
                  <a:schemeClr val="accent1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 2</a:t>
            </a:r>
            <a:endParaRPr lang="zh-CN" altLang="en-US" sz="3733" b="1" dirty="0">
              <a:ln>
                <a:solidFill>
                  <a:srgbClr val="5A3312"/>
                </a:solidFill>
              </a:ln>
              <a:solidFill>
                <a:schemeClr val="accent1"/>
              </a:solidFill>
              <a:latin typeface="#9Slide03 AmpleSoft Bold" panose="02000000000000000000" pitchFamily="2" charset="0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8150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4" grpId="0" animBg="1"/>
      <p:bldP spid="18" grpId="0" animBg="1"/>
      <p:bldP spid="19" grpId="0" animBg="1"/>
      <p:bldP spid="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BAA8E284-A45B-4E1D-B9F5-A959B874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82600"/>
            <a:ext cx="1097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82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38AEE6A-8BD5-4A2A-86EE-CFD7E241E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12038"/>
          <a:stretch/>
        </p:blipFill>
        <p:spPr>
          <a:xfrm>
            <a:off x="609600" y="755609"/>
            <a:ext cx="10972800" cy="56896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73DEEB42-4D3F-4AC3-AB80-ED3432142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373905" y="1724406"/>
            <a:ext cx="7020473" cy="4452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9F7CAA-9C22-4F60-8F66-E4C0F8A39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8" y="1969859"/>
            <a:ext cx="4435215" cy="4435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9D93B5-3AE2-4AB9-AC41-D8584464F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76" y="-635000"/>
            <a:ext cx="6096000" cy="3221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17C463-6DE0-4F12-9F89-71A1D35972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3" b="89948" l="9222" r="90000">
                        <a14:foregroundMark x1="76889" y1="45361" x2="76889" y2="45361"/>
                        <a14:foregroundMark x1="78333" y1="47552" x2="78333" y2="47552"/>
                        <a14:foregroundMark x1="56444" y1="53222" x2="56444" y2="53222"/>
                        <a14:foregroundMark x1="56111" y1="55284" x2="56111" y2="55284"/>
                        <a14:foregroundMark x1="10111" y1="43814" x2="9222" y2="4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0042" y="41740"/>
            <a:ext cx="3921959" cy="302909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0735D51-46AC-4D0E-B024-168E87338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724" y="196104"/>
            <a:ext cx="2069809" cy="16877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029CDF-FCAB-4E6D-922C-EA8C7A8CC4C4}"/>
              </a:ext>
            </a:extLst>
          </p:cNvPr>
          <p:cNvSpPr txBox="1"/>
          <p:nvPr/>
        </p:nvSpPr>
        <p:spPr>
          <a:xfrm>
            <a:off x="5394940" y="2490255"/>
            <a:ext cx="4978400" cy="2554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Em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nêu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những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thiệt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do </a:t>
            </a:r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dirty="0" err="1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gây</a:t>
            </a:r>
            <a:r>
              <a:rPr lang="en-US" altLang="zh-CN" sz="5333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ra?</a:t>
            </a:r>
            <a:endParaRPr lang="en-US" sz="5333" dirty="0"/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201C3FA2-258F-4F14-9A4F-8DE31450F9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25" y="1"/>
            <a:ext cx="2257673" cy="141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35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>
            <a:extLst>
              <a:ext uri="{FF2B5EF4-FFF2-40B4-BE49-F238E27FC236}">
                <a16:creationId xmlns:a16="http://schemas.microsoft.com/office/drawing/2014/main" id="{84E35DF8-A8C7-48A2-8F64-EAF6271709EE}"/>
              </a:ext>
            </a:extLst>
          </p:cNvPr>
          <p:cNvSpPr/>
          <p:nvPr/>
        </p:nvSpPr>
        <p:spPr>
          <a:xfrm flipH="1">
            <a:off x="813621" y="1092200"/>
            <a:ext cx="10792223" cy="4978400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五角星 13"/>
          <p:cNvSpPr/>
          <p:nvPr/>
        </p:nvSpPr>
        <p:spPr>
          <a:xfrm>
            <a:off x="10993784" y="55243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五角星 17"/>
          <p:cNvSpPr/>
          <p:nvPr/>
        </p:nvSpPr>
        <p:spPr>
          <a:xfrm>
            <a:off x="10188515" y="563583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五角星 18"/>
          <p:cNvSpPr/>
          <p:nvPr/>
        </p:nvSpPr>
        <p:spPr>
          <a:xfrm>
            <a:off x="9347200" y="581741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Picture 6" descr="Tháp truyền hình ở TP Nam Định đổ sập. Ảnh: Trọng Nghiệp.">
            <a:extLst>
              <a:ext uri="{FF2B5EF4-FFF2-40B4-BE49-F238E27FC236}">
                <a16:creationId xmlns:a16="http://schemas.microsoft.com/office/drawing/2014/main" id="{3B7915AC-B475-4ABF-8C09-58FE90EC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74" y="3835400"/>
            <a:ext cx="2844799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5">
            <a:extLst>
              <a:ext uri="{FF2B5EF4-FFF2-40B4-BE49-F238E27FC236}">
                <a16:creationId xmlns:a16="http://schemas.microsoft.com/office/drawing/2014/main" id="{B67EF897-1A92-4B03-A29C-8AB229D22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923227"/>
            <a:ext cx="2954271" cy="255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Tac hai cua bao(2)">
            <a:extLst>
              <a:ext uri="{FF2B5EF4-FFF2-40B4-BE49-F238E27FC236}">
                <a16:creationId xmlns:a16="http://schemas.microsoft.com/office/drawing/2014/main" id="{520A832C-8756-47D9-A6E4-316F6BE9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5" y="3841011"/>
            <a:ext cx="2745861" cy="241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ouseDestroy400">
            <a:extLst>
              <a:ext uri="{FF2B5EF4-FFF2-40B4-BE49-F238E27FC236}">
                <a16:creationId xmlns:a16="http://schemas.microsoft.com/office/drawing/2014/main" id="{38800F23-7DBD-4864-BD61-00732BB78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6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19" y="1246440"/>
            <a:ext cx="2954271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Documents and Settings\Administrator\My Documents\My Music\Baolu-cf9d6.jpg">
            <a:extLst>
              <a:ext uri="{FF2B5EF4-FFF2-40B4-BE49-F238E27FC236}">
                <a16:creationId xmlns:a16="http://schemas.microsoft.com/office/drawing/2014/main" id="{CB271EC2-FDD7-4049-BFD5-10F3196BC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604" y="901803"/>
            <a:ext cx="3430411" cy="249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ac hai cua bao">
            <a:extLst>
              <a:ext uri="{FF2B5EF4-FFF2-40B4-BE49-F238E27FC236}">
                <a16:creationId xmlns:a16="http://schemas.microsoft.com/office/drawing/2014/main" id="{D099D985-2616-46E8-A018-265DF06A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3696202"/>
            <a:ext cx="2521485" cy="2233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0C00B20-1002-47C1-B59E-D3DC2913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619" y="3726610"/>
            <a:ext cx="2662584" cy="2648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1C29F7-5883-47BD-897A-16F730B7139E}"/>
              </a:ext>
            </a:extLst>
          </p:cNvPr>
          <p:cNvSpPr txBox="1"/>
          <p:nvPr/>
        </p:nvSpPr>
        <p:spPr>
          <a:xfrm>
            <a:off x="2933783" y="143526"/>
            <a:ext cx="624676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267" dirty="0" err="1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Thiệt</a:t>
            </a:r>
            <a:r>
              <a:rPr lang="en-US" altLang="zh-CN" sz="4267" dirty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4267" dirty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do </a:t>
            </a:r>
            <a:r>
              <a:rPr lang="en-US" altLang="zh-CN" sz="4267" dirty="0" err="1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4267" dirty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gây</a:t>
            </a:r>
            <a:r>
              <a:rPr lang="en-US" altLang="zh-CN" sz="4267" dirty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ra </a:t>
            </a:r>
            <a:endParaRPr lang="en-US" sz="4267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34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4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C975586-284A-4DA4-B030-EBCC844075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6" y="545104"/>
            <a:ext cx="10730648" cy="582045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CA36092-9498-4D3B-AEC8-B3891A594852}"/>
              </a:ext>
            </a:extLst>
          </p:cNvPr>
          <p:cNvSpPr/>
          <p:nvPr/>
        </p:nvSpPr>
        <p:spPr>
          <a:xfrm>
            <a:off x="5181600" y="2715546"/>
            <a:ext cx="7823200" cy="7488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>
              <a:lnSpc>
                <a:spcPct val="80000"/>
              </a:lnSpc>
            </a:pPr>
            <a:r>
              <a:rPr lang="en-US" altLang="zh-CN" sz="5333" spc="800" dirty="0" err="1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VN-Every Movie Every Night" panose="02000500000000000000" pitchFamily="2" charset="0"/>
                <a:ea typeface="汉仪铸字木头人W" panose="00020600040101010101" pitchFamily="18" charset="-122"/>
              </a:rPr>
              <a:t>Khởi</a:t>
            </a:r>
            <a:r>
              <a:rPr lang="en-US" altLang="zh-CN" sz="5333" spc="800" dirty="0">
                <a:ln w="12700">
                  <a:solidFill>
                    <a:srgbClr val="5A3312"/>
                  </a:solidFill>
                </a:ln>
                <a:solidFill>
                  <a:schemeClr val="accent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VN-Every Movie Every Night" panose="02000500000000000000" pitchFamily="2" charset="0"/>
                <a:ea typeface="汉仪铸字木头人W" panose="00020600040101010101" pitchFamily="18" charset="-122"/>
              </a:rPr>
              <a:t> </a:t>
            </a:r>
            <a:r>
              <a:rPr lang="en-US" altLang="zh-CN" sz="5333" spc="800" dirty="0" err="1">
                <a:ln w="12700">
                  <a:solidFill>
                    <a:srgbClr val="5A3312"/>
                  </a:solidFill>
                </a:ln>
                <a:solidFill>
                  <a:srgbClr val="FFC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Every Movie Every Night" panose="02000500000000000000" pitchFamily="2" charset="0"/>
                <a:ea typeface="汉仪铸字木头人W" panose="00020600040101010101" pitchFamily="18" charset="-122"/>
              </a:rPr>
              <a:t>động</a:t>
            </a:r>
            <a:endParaRPr lang="zh-CN" altLang="en-US" sz="5333" spc="800" dirty="0">
              <a:ln w="12700">
                <a:solidFill>
                  <a:srgbClr val="5A3312"/>
                </a:solidFill>
              </a:ln>
              <a:solidFill>
                <a:srgbClr val="FFC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Every Movie Every Night" panose="02000500000000000000" pitchFamily="2" charset="0"/>
              <a:ea typeface="汉仪铸字木头人W" panose="00020600040101010101" pitchFamily="18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202D480E-608C-4D0D-BAFF-5842F7558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110" y="89695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63165ABF-B295-4532-B058-1351B8E19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8">
            <a:extLst>
              <a:ext uri="{FF2B5EF4-FFF2-40B4-BE49-F238E27FC236}">
                <a16:creationId xmlns:a16="http://schemas.microsoft.com/office/drawing/2014/main" id="{4A129438-7F8A-49E2-B735-8DAB35007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图片 8">
            <a:extLst>
              <a:ext uri="{FF2B5EF4-FFF2-40B4-BE49-F238E27FC236}">
                <a16:creationId xmlns:a16="http://schemas.microsoft.com/office/drawing/2014/main" id="{7BAFC257-1183-46B5-893F-BAF3D2BF8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06" y="337864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39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6E6A184-6391-44D4-897D-CD0B6F195D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6" y="664405"/>
            <a:ext cx="10732968" cy="57109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050962-20AC-4E30-8062-591B44F6D7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4371905" y="1146278"/>
            <a:ext cx="7340847" cy="46560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0D17241-17A1-4D01-9035-E2D5369C8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 bwMode="auto">
          <a:xfrm>
            <a:off x="4168705" y="1146278"/>
            <a:ext cx="7020473" cy="4452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7" y="2103819"/>
            <a:ext cx="3209188" cy="4481299"/>
          </a:xfrm>
          <a:prstGeom prst="rect">
            <a:avLst/>
          </a:prstGeom>
        </p:spPr>
      </p:pic>
      <p:sp>
        <p:nvSpPr>
          <p:cNvPr id="12" name="标题 10241">
            <a:extLst>
              <a:ext uri="{FF2B5EF4-FFF2-40B4-BE49-F238E27FC236}">
                <a16:creationId xmlns:a16="http://schemas.microsoft.com/office/drawing/2014/main" id="{278DC831-64E8-4A15-95AA-2BA800185665}"/>
              </a:ext>
            </a:extLst>
          </p:cNvPr>
          <p:cNvSpPr txBox="1">
            <a:spLocks noChangeArrowheads="1"/>
          </p:cNvSpPr>
          <p:nvPr/>
        </p:nvSpPr>
        <p:spPr>
          <a:xfrm>
            <a:off x="4824533" y="3024188"/>
            <a:ext cx="5708815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nêu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một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số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biện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pháp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867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zh-CN" altLang="en-US" sz="5867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？</a:t>
            </a: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523D3A7F-347A-4694-B1C7-1367FD8BD6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1C8E8AED-BE74-4658-B55B-9EB63B705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59150B1A-5644-4B7F-AEDC-C7F72E1334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98" y="71320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C137FDF1-1B34-4E84-97B3-D191A80A7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638" y="421664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C7009F83-4EA7-4667-9A8C-B9283B3E0F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90" y="58357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ABB601A2-0B57-42F7-8B70-F3E8A595F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84" y="4140200"/>
            <a:ext cx="2286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3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37945964-B122-4557-8068-C6C66C65F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67DCC9E-DAC6-491A-AF32-FBD9DF0A8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AA51EA-EB77-4051-997E-A36D3CE1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9" y="-2956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7CDE1198-A28C-4BFA-8495-FFE0C63325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92" y="4038600"/>
            <a:ext cx="3187472" cy="318747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CE0EDFA-32B5-44A7-8DC1-0614882B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1" y="1543408"/>
            <a:ext cx="3763871" cy="249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1279362483-4">
            <a:extLst>
              <a:ext uri="{FF2B5EF4-FFF2-40B4-BE49-F238E27FC236}">
                <a16:creationId xmlns:a16="http://schemas.microsoft.com/office/drawing/2014/main" id="{F8A0DBC3-C5B6-4E50-AFCF-269F3CDC6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6" y="4343400"/>
            <a:ext cx="3799923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15605_167bao2">
            <a:extLst>
              <a:ext uri="{FF2B5EF4-FFF2-40B4-BE49-F238E27FC236}">
                <a16:creationId xmlns:a16="http://schemas.microsoft.com/office/drawing/2014/main" id="{68CCC142-DD0A-44A5-817F-7307352C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95" y="1421544"/>
            <a:ext cx="3551492" cy="2617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b1">
            <a:extLst>
              <a:ext uri="{FF2B5EF4-FFF2-40B4-BE49-F238E27FC236}">
                <a16:creationId xmlns:a16="http://schemas.microsoft.com/office/drawing/2014/main" id="{F98396B2-1151-4659-BF5B-2EA443F5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53" y="705293"/>
            <a:ext cx="3290227" cy="2085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C5127AD-9594-4435-8B88-D2DD2B819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69" y="2921000"/>
            <a:ext cx="3360483" cy="208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标题 10241">
            <a:extLst>
              <a:ext uri="{FF2B5EF4-FFF2-40B4-BE49-F238E27FC236}">
                <a16:creationId xmlns:a16="http://schemas.microsoft.com/office/drawing/2014/main" id="{3AE6B131-F1CC-45BF-B308-8443D01AFFA8}"/>
              </a:ext>
            </a:extLst>
          </p:cNvPr>
          <p:cNvSpPr txBox="1">
            <a:spLocks noChangeArrowheads="1"/>
          </p:cNvSpPr>
          <p:nvPr/>
        </p:nvSpPr>
        <p:spPr>
          <a:xfrm>
            <a:off x="4308470" y="5343084"/>
            <a:ext cx="5708815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Nêu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biện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pháp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zh-CN" altLang="en-US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trong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từng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hình</a:t>
            </a:r>
            <a:endParaRPr lang="zh-CN" altLang="en-US" sz="3733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9125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37945964-B122-4557-8068-C6C66C65F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67DCC9E-DAC6-491A-AF32-FBD9DF0A8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EAA51EA-EB77-4051-997E-A36D3CE15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9" y="-2956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CE0EDFA-32B5-44A7-8DC1-0614882B9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67" y="1900304"/>
            <a:ext cx="3551492" cy="2495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1279362483-4">
            <a:extLst>
              <a:ext uri="{FF2B5EF4-FFF2-40B4-BE49-F238E27FC236}">
                <a16:creationId xmlns:a16="http://schemas.microsoft.com/office/drawing/2014/main" id="{F8A0DBC3-C5B6-4E50-AFCF-269F3CDC6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47" y="4586730"/>
            <a:ext cx="3360483" cy="212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15605_167bao2">
            <a:extLst>
              <a:ext uri="{FF2B5EF4-FFF2-40B4-BE49-F238E27FC236}">
                <a16:creationId xmlns:a16="http://schemas.microsoft.com/office/drawing/2014/main" id="{68CCC142-DD0A-44A5-817F-7307352C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97" y="2023444"/>
            <a:ext cx="3551492" cy="2416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b1">
            <a:extLst>
              <a:ext uri="{FF2B5EF4-FFF2-40B4-BE49-F238E27FC236}">
                <a16:creationId xmlns:a16="http://schemas.microsoft.com/office/drawing/2014/main" id="{F98396B2-1151-4659-BF5B-2EA443F52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64" y="534579"/>
            <a:ext cx="3290227" cy="2085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C5127AD-9594-4435-8B88-D2DD2B819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44" y="4586729"/>
            <a:ext cx="3360483" cy="2124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标题 10241">
            <a:extLst>
              <a:ext uri="{FF2B5EF4-FFF2-40B4-BE49-F238E27FC236}">
                <a16:creationId xmlns:a16="http://schemas.microsoft.com/office/drawing/2014/main" id="{3AE6B131-F1CC-45BF-B308-8443D01AFFA8}"/>
              </a:ext>
            </a:extLst>
          </p:cNvPr>
          <p:cNvSpPr txBox="1">
            <a:spLocks noChangeArrowheads="1"/>
          </p:cNvSpPr>
          <p:nvPr/>
        </p:nvSpPr>
        <p:spPr>
          <a:xfrm>
            <a:off x="4711775" y="3200988"/>
            <a:ext cx="2960139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Biện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pháp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37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37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endParaRPr lang="zh-CN" altLang="en-US" sz="3733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13" name="标题 10241">
            <a:extLst>
              <a:ext uri="{FF2B5EF4-FFF2-40B4-BE49-F238E27FC236}">
                <a16:creationId xmlns:a16="http://schemas.microsoft.com/office/drawing/2014/main" id="{F63BEA9C-1D89-4C05-B8DC-F0A845E407A1}"/>
              </a:ext>
            </a:extLst>
          </p:cNvPr>
          <p:cNvSpPr txBox="1">
            <a:spLocks noChangeArrowheads="1"/>
          </p:cNvSpPr>
          <p:nvPr/>
        </p:nvSpPr>
        <p:spPr>
          <a:xfrm>
            <a:off x="1120277" y="1019366"/>
            <a:ext cx="2960139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Chặt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nhánh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cây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7A13428B-E772-4C28-A090-523450B9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-334153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标题 10241">
            <a:extLst>
              <a:ext uri="{FF2B5EF4-FFF2-40B4-BE49-F238E27FC236}">
                <a16:creationId xmlns:a16="http://schemas.microsoft.com/office/drawing/2014/main" id="{19231200-7B3B-48B1-A715-850FB75C8123}"/>
              </a:ext>
            </a:extLst>
          </p:cNvPr>
          <p:cNvSpPr txBox="1">
            <a:spLocks noChangeArrowheads="1"/>
          </p:cNvSpPr>
          <p:nvPr/>
        </p:nvSpPr>
        <p:spPr>
          <a:xfrm>
            <a:off x="-203200" y="5433822"/>
            <a:ext cx="2960139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Giữ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đê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điều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22" name="标题 10241">
            <a:extLst>
              <a:ext uri="{FF2B5EF4-FFF2-40B4-BE49-F238E27FC236}">
                <a16:creationId xmlns:a16="http://schemas.microsoft.com/office/drawing/2014/main" id="{19131BB8-C1B2-4DBE-A085-45E277BE1942}"/>
              </a:ext>
            </a:extLst>
          </p:cNvPr>
          <p:cNvSpPr txBox="1">
            <a:spLocks noChangeArrowheads="1"/>
          </p:cNvSpPr>
          <p:nvPr/>
        </p:nvSpPr>
        <p:spPr>
          <a:xfrm>
            <a:off x="9591654" y="5479566"/>
            <a:ext cx="2622820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Sơ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tán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nhân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dân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đến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nơi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an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toàn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23" name="标题 10241">
            <a:extLst>
              <a:ext uri="{FF2B5EF4-FFF2-40B4-BE49-F238E27FC236}">
                <a16:creationId xmlns:a16="http://schemas.microsoft.com/office/drawing/2014/main" id="{487C8F11-EA12-4162-945D-58BD6ED88BCB}"/>
              </a:ext>
            </a:extLst>
          </p:cNvPr>
          <p:cNvSpPr txBox="1">
            <a:spLocks noChangeArrowheads="1"/>
          </p:cNvSpPr>
          <p:nvPr/>
        </p:nvSpPr>
        <p:spPr>
          <a:xfrm>
            <a:off x="8534949" y="1140330"/>
            <a:ext cx="2960139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Chằng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gia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cố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cửa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sp>
        <p:nvSpPr>
          <p:cNvPr id="24" name="标题 10241">
            <a:extLst>
              <a:ext uri="{FF2B5EF4-FFF2-40B4-BE49-F238E27FC236}">
                <a16:creationId xmlns:a16="http://schemas.microsoft.com/office/drawing/2014/main" id="{F185E237-D790-4B79-99B9-A36128D20B6F}"/>
              </a:ext>
            </a:extLst>
          </p:cNvPr>
          <p:cNvSpPr txBox="1">
            <a:spLocks noChangeArrowheads="1"/>
          </p:cNvSpPr>
          <p:nvPr/>
        </p:nvSpPr>
        <p:spPr>
          <a:xfrm>
            <a:off x="4342959" y="-152861"/>
            <a:ext cx="2960139" cy="809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Neo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đậu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tàu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thuyền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4144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18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55AA7A3-8A4D-4C42-A9F3-ED79E26400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12038"/>
          <a:stretch/>
        </p:blipFill>
        <p:spPr>
          <a:xfrm>
            <a:off x="609600" y="755609"/>
            <a:ext cx="10972800" cy="5689600"/>
          </a:xfrm>
          <a:prstGeom prst="rect">
            <a:avLst/>
          </a:prstGeom>
        </p:spPr>
      </p:pic>
      <p:sp>
        <p:nvSpPr>
          <p:cNvPr id="16" name="圆角矩形 40"/>
          <p:cNvSpPr/>
          <p:nvPr/>
        </p:nvSpPr>
        <p:spPr>
          <a:xfrm>
            <a:off x="3641152" y="584200"/>
            <a:ext cx="7636449" cy="5689600"/>
          </a:xfrm>
          <a:custGeom>
            <a:avLst/>
            <a:gdLst>
              <a:gd name="connsiteX0" fmla="*/ 0 w 8041229"/>
              <a:gd name="connsiteY0" fmla="*/ 677424 h 4064461"/>
              <a:gd name="connsiteX1" fmla="*/ 677424 w 8041229"/>
              <a:gd name="connsiteY1" fmla="*/ 0 h 4064461"/>
              <a:gd name="connsiteX2" fmla="*/ 7363805 w 8041229"/>
              <a:gd name="connsiteY2" fmla="*/ 0 h 4064461"/>
              <a:gd name="connsiteX3" fmla="*/ 8041229 w 8041229"/>
              <a:gd name="connsiteY3" fmla="*/ 677424 h 4064461"/>
              <a:gd name="connsiteX4" fmla="*/ 8041229 w 8041229"/>
              <a:gd name="connsiteY4" fmla="*/ 3387037 h 4064461"/>
              <a:gd name="connsiteX5" fmla="*/ 7363805 w 8041229"/>
              <a:gd name="connsiteY5" fmla="*/ 4064461 h 4064461"/>
              <a:gd name="connsiteX6" fmla="*/ 677424 w 8041229"/>
              <a:gd name="connsiteY6" fmla="*/ 4064461 h 4064461"/>
              <a:gd name="connsiteX7" fmla="*/ 0 w 8041229"/>
              <a:gd name="connsiteY7" fmla="*/ 3387037 h 4064461"/>
              <a:gd name="connsiteX8" fmla="*/ 0 w 8041229"/>
              <a:gd name="connsiteY8" fmla="*/ 677424 h 4064461"/>
              <a:gd name="connsiteX0" fmla="*/ 0 w 8041229"/>
              <a:gd name="connsiteY0" fmla="*/ 770943 h 4157980"/>
              <a:gd name="connsiteX1" fmla="*/ 760551 w 8041229"/>
              <a:gd name="connsiteY1" fmla="*/ 0 h 4157980"/>
              <a:gd name="connsiteX2" fmla="*/ 7363805 w 8041229"/>
              <a:gd name="connsiteY2" fmla="*/ 93519 h 4157980"/>
              <a:gd name="connsiteX3" fmla="*/ 8041229 w 8041229"/>
              <a:gd name="connsiteY3" fmla="*/ 770943 h 4157980"/>
              <a:gd name="connsiteX4" fmla="*/ 8041229 w 8041229"/>
              <a:gd name="connsiteY4" fmla="*/ 3480556 h 4157980"/>
              <a:gd name="connsiteX5" fmla="*/ 7363805 w 8041229"/>
              <a:gd name="connsiteY5" fmla="*/ 4157980 h 4157980"/>
              <a:gd name="connsiteX6" fmla="*/ 677424 w 8041229"/>
              <a:gd name="connsiteY6" fmla="*/ 4157980 h 4157980"/>
              <a:gd name="connsiteX7" fmla="*/ 0 w 8041229"/>
              <a:gd name="connsiteY7" fmla="*/ 3480556 h 4157980"/>
              <a:gd name="connsiteX8" fmla="*/ 0 w 8041229"/>
              <a:gd name="connsiteY8" fmla="*/ 770943 h 4157980"/>
              <a:gd name="connsiteX0" fmla="*/ 0 w 8041229"/>
              <a:gd name="connsiteY0" fmla="*/ 770943 h 4157980"/>
              <a:gd name="connsiteX1" fmla="*/ 760551 w 8041229"/>
              <a:gd name="connsiteY1" fmla="*/ 0 h 4157980"/>
              <a:gd name="connsiteX2" fmla="*/ 7114423 w 8041229"/>
              <a:gd name="connsiteY2" fmla="*/ 124692 h 4157980"/>
              <a:gd name="connsiteX3" fmla="*/ 8041229 w 8041229"/>
              <a:gd name="connsiteY3" fmla="*/ 770943 h 4157980"/>
              <a:gd name="connsiteX4" fmla="*/ 8041229 w 8041229"/>
              <a:gd name="connsiteY4" fmla="*/ 3480556 h 4157980"/>
              <a:gd name="connsiteX5" fmla="*/ 7363805 w 8041229"/>
              <a:gd name="connsiteY5" fmla="*/ 4157980 h 4157980"/>
              <a:gd name="connsiteX6" fmla="*/ 677424 w 8041229"/>
              <a:gd name="connsiteY6" fmla="*/ 4157980 h 4157980"/>
              <a:gd name="connsiteX7" fmla="*/ 0 w 8041229"/>
              <a:gd name="connsiteY7" fmla="*/ 3480556 h 4157980"/>
              <a:gd name="connsiteX8" fmla="*/ 0 w 8041229"/>
              <a:gd name="connsiteY8" fmla="*/ 770943 h 4157980"/>
              <a:gd name="connsiteX0" fmla="*/ 0 w 8041229"/>
              <a:gd name="connsiteY0" fmla="*/ 656643 h 4043680"/>
              <a:gd name="connsiteX1" fmla="*/ 1020324 w 8041229"/>
              <a:gd name="connsiteY1" fmla="*/ 0 h 4043680"/>
              <a:gd name="connsiteX2" fmla="*/ 7114423 w 8041229"/>
              <a:gd name="connsiteY2" fmla="*/ 10392 h 4043680"/>
              <a:gd name="connsiteX3" fmla="*/ 8041229 w 8041229"/>
              <a:gd name="connsiteY3" fmla="*/ 656643 h 4043680"/>
              <a:gd name="connsiteX4" fmla="*/ 8041229 w 8041229"/>
              <a:gd name="connsiteY4" fmla="*/ 3366256 h 4043680"/>
              <a:gd name="connsiteX5" fmla="*/ 7363805 w 8041229"/>
              <a:gd name="connsiteY5" fmla="*/ 4043680 h 4043680"/>
              <a:gd name="connsiteX6" fmla="*/ 677424 w 8041229"/>
              <a:gd name="connsiteY6" fmla="*/ 4043680 h 4043680"/>
              <a:gd name="connsiteX7" fmla="*/ 0 w 8041229"/>
              <a:gd name="connsiteY7" fmla="*/ 3366256 h 4043680"/>
              <a:gd name="connsiteX8" fmla="*/ 0 w 8041229"/>
              <a:gd name="connsiteY8" fmla="*/ 656643 h 4043680"/>
              <a:gd name="connsiteX0" fmla="*/ 0 w 8041229"/>
              <a:gd name="connsiteY0" fmla="*/ 656643 h 4043680"/>
              <a:gd name="connsiteX1" fmla="*/ 1020324 w 8041229"/>
              <a:gd name="connsiteY1" fmla="*/ 0 h 4043680"/>
              <a:gd name="connsiteX2" fmla="*/ 7114423 w 8041229"/>
              <a:gd name="connsiteY2" fmla="*/ 10392 h 4043680"/>
              <a:gd name="connsiteX3" fmla="*/ 8041229 w 8041229"/>
              <a:gd name="connsiteY3" fmla="*/ 656643 h 4043680"/>
              <a:gd name="connsiteX4" fmla="*/ 8041229 w 8041229"/>
              <a:gd name="connsiteY4" fmla="*/ 3366256 h 4043680"/>
              <a:gd name="connsiteX5" fmla="*/ 7363805 w 8041229"/>
              <a:gd name="connsiteY5" fmla="*/ 4043680 h 4043680"/>
              <a:gd name="connsiteX6" fmla="*/ 781333 w 8041229"/>
              <a:gd name="connsiteY6" fmla="*/ 4002116 h 4043680"/>
              <a:gd name="connsiteX7" fmla="*/ 0 w 8041229"/>
              <a:gd name="connsiteY7" fmla="*/ 3366256 h 4043680"/>
              <a:gd name="connsiteX8" fmla="*/ 0 w 8041229"/>
              <a:gd name="connsiteY8" fmla="*/ 656643 h 4043680"/>
              <a:gd name="connsiteX0" fmla="*/ 0 w 8041229"/>
              <a:gd name="connsiteY0" fmla="*/ 656643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8041229 w 8041229"/>
              <a:gd name="connsiteY4" fmla="*/ 3366256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0 w 8041229"/>
              <a:gd name="connsiteY8" fmla="*/ 656643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8041229 w 8041229"/>
              <a:gd name="connsiteY4" fmla="*/ 3366256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7114423 w 8041229"/>
              <a:gd name="connsiteY2" fmla="*/ 10392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020324 w 8041229"/>
              <a:gd name="connsiteY1" fmla="*/ 0 h 4002116"/>
              <a:gd name="connsiteX2" fmla="*/ 6771523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771523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532532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687816 h 4002116"/>
              <a:gd name="connsiteX1" fmla="*/ 1290487 w 8041229"/>
              <a:gd name="connsiteY1" fmla="*/ 0 h 4002116"/>
              <a:gd name="connsiteX2" fmla="*/ 6532532 w 8041229"/>
              <a:gd name="connsiteY2" fmla="*/ 1 h 4002116"/>
              <a:gd name="connsiteX3" fmla="*/ 8041229 w 8041229"/>
              <a:gd name="connsiteY3" fmla="*/ 656643 h 4002116"/>
              <a:gd name="connsiteX4" fmla="*/ 7926929 w 8041229"/>
              <a:gd name="connsiteY4" fmla="*/ 3397429 h 4002116"/>
              <a:gd name="connsiteX5" fmla="*/ 7145596 w 8041229"/>
              <a:gd name="connsiteY5" fmla="*/ 3970944 h 4002116"/>
              <a:gd name="connsiteX6" fmla="*/ 781333 w 8041229"/>
              <a:gd name="connsiteY6" fmla="*/ 4002116 h 4002116"/>
              <a:gd name="connsiteX7" fmla="*/ 0 w 8041229"/>
              <a:gd name="connsiteY7" fmla="*/ 3366256 h 4002116"/>
              <a:gd name="connsiteX8" fmla="*/ 114300 w 8041229"/>
              <a:gd name="connsiteY8" fmla="*/ 687816 h 400211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  <a:gd name="connsiteX0" fmla="*/ 114300 w 8041229"/>
              <a:gd name="connsiteY0" fmla="*/ 708596 h 4022896"/>
              <a:gd name="connsiteX1" fmla="*/ 1290487 w 8041229"/>
              <a:gd name="connsiteY1" fmla="*/ 20780 h 4022896"/>
              <a:gd name="connsiteX2" fmla="*/ 6709178 w 8041229"/>
              <a:gd name="connsiteY2" fmla="*/ 0 h 4022896"/>
              <a:gd name="connsiteX3" fmla="*/ 8041229 w 8041229"/>
              <a:gd name="connsiteY3" fmla="*/ 677423 h 4022896"/>
              <a:gd name="connsiteX4" fmla="*/ 7926929 w 8041229"/>
              <a:gd name="connsiteY4" fmla="*/ 3418209 h 4022896"/>
              <a:gd name="connsiteX5" fmla="*/ 7145596 w 8041229"/>
              <a:gd name="connsiteY5" fmla="*/ 3991724 h 4022896"/>
              <a:gd name="connsiteX6" fmla="*/ 781333 w 8041229"/>
              <a:gd name="connsiteY6" fmla="*/ 4022896 h 4022896"/>
              <a:gd name="connsiteX7" fmla="*/ 0 w 8041229"/>
              <a:gd name="connsiteY7" fmla="*/ 3387036 h 4022896"/>
              <a:gd name="connsiteX8" fmla="*/ 114300 w 8041229"/>
              <a:gd name="connsiteY8" fmla="*/ 708596 h 402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1229" h="4022896">
                <a:moveTo>
                  <a:pt x="114300" y="708596"/>
                </a:moveTo>
                <a:cubicBezTo>
                  <a:pt x="83127" y="282510"/>
                  <a:pt x="916356" y="41562"/>
                  <a:pt x="1290487" y="20780"/>
                </a:cubicBezTo>
                <a:cubicBezTo>
                  <a:pt x="3127889" y="96980"/>
                  <a:pt x="4902948" y="6927"/>
                  <a:pt x="6709178" y="0"/>
                </a:cubicBezTo>
                <a:cubicBezTo>
                  <a:pt x="7249564" y="31173"/>
                  <a:pt x="7885366" y="292901"/>
                  <a:pt x="8041229" y="677423"/>
                </a:cubicBezTo>
                <a:lnTo>
                  <a:pt x="7926929" y="3418209"/>
                </a:lnTo>
                <a:cubicBezTo>
                  <a:pt x="7926929" y="3792340"/>
                  <a:pt x="7519727" y="3991724"/>
                  <a:pt x="7145596" y="3991724"/>
                </a:cubicBezTo>
                <a:lnTo>
                  <a:pt x="781333" y="4022896"/>
                </a:lnTo>
                <a:cubicBezTo>
                  <a:pt x="407202" y="4022896"/>
                  <a:pt x="0" y="3761167"/>
                  <a:pt x="0" y="3387036"/>
                </a:cubicBezTo>
                <a:lnTo>
                  <a:pt x="114300" y="708596"/>
                </a:lnTo>
                <a:close/>
              </a:path>
            </a:pathLst>
          </a:custGeom>
          <a:solidFill>
            <a:schemeClr val="bg1">
              <a:alpha val="58000"/>
            </a:schemeClr>
          </a:solidFill>
          <a:ln w="28575">
            <a:solidFill>
              <a:srgbClr val="51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8C1CFF3-DE36-4E6A-A57D-60CC65479F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369" y="2854214"/>
            <a:ext cx="4032037" cy="4601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4CD04-524F-430C-AC48-4F0405A05F61}"/>
              </a:ext>
            </a:extLst>
          </p:cNvPr>
          <p:cNvSpPr txBox="1"/>
          <p:nvPr/>
        </p:nvSpPr>
        <p:spPr>
          <a:xfrm>
            <a:off x="4111492" y="1092200"/>
            <a:ext cx="7018625" cy="600164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Các hiện tương dông, bão gây thiệt hại rất nhiều về nhà cửa. Cơn bão càng lớn, thiệt hại về người và của càng nhiều. </a:t>
            </a:r>
            <a:endParaRPr lang="en-US" sz="3200" dirty="0">
              <a:solidFill>
                <a:srgbClr val="0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Bão thường làm gãy đổ cây cối, làm nhà cửa bị hư hại. </a:t>
            </a:r>
            <a:endParaRPr lang="en-US" sz="3200" dirty="0">
              <a:solidFill>
                <a:srgbClr val="00000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Bão t</a:t>
            </a:r>
            <a:r>
              <a:rPr lang="en-US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ố</a:t>
            </a:r>
            <a:r>
              <a:rPr lang="vi-VN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 có lốc có thể cuốn bay người, nhà cửa, làm gãy, đổ cây cối, gây thiệt hại về mùa màng, gây tai nạn cho máy bay, tàu thuyền</a:t>
            </a:r>
            <a:r>
              <a:rPr lang="en-US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  <a:t> </a:t>
            </a:r>
            <a:br>
              <a:rPr lang="vi-VN" sz="3200" dirty="0">
                <a:solidFill>
                  <a:srgbClr val="0000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</a:rPr>
            </a:br>
            <a:endParaRPr lang="en-US" sz="32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81131AE-8B0B-4D80-A85E-84512AE1D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383" y="-130511"/>
            <a:ext cx="2065315" cy="126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9A7CB4E6-9802-43CF-AFC4-38853D42F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85" y="-91509"/>
            <a:ext cx="2065313" cy="126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2C1C85D1-A83D-44CA-9C27-04EB469F1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" y="199108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4741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04" y="2003658"/>
            <a:ext cx="3661560" cy="4447657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D0E422C6-D3B6-4B71-8890-92ABF9584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15" y="-175473"/>
            <a:ext cx="7700464" cy="7208945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EC71EE9E-A93C-4DD5-A3EF-8F5E147F17EB}"/>
              </a:ext>
            </a:extLst>
          </p:cNvPr>
          <p:cNvSpPr/>
          <p:nvPr/>
        </p:nvSpPr>
        <p:spPr>
          <a:xfrm>
            <a:off x="7509422" y="1498600"/>
            <a:ext cx="4467221" cy="5016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nêu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thêm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một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số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biện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pháp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mà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em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5333" b="1" dirty="0" err="1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biết</a:t>
            </a:r>
            <a:r>
              <a:rPr lang="en-US" altLang="zh-CN" sz="5333" b="1" dirty="0">
                <a:solidFill>
                  <a:srgbClr val="00206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.</a:t>
            </a:r>
            <a:endParaRPr lang="zh-CN" altLang="en-US" sz="5333" b="1" dirty="0">
              <a:solidFill>
                <a:srgbClr val="00206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1413385C-D808-47DE-AA4F-E1449FE25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25" y="849523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B5D79F5A-CB66-4C53-827C-3EBB7162F2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14664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F3F613-0670-4549-BA70-1CA79CE02F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-799283"/>
            <a:ext cx="6096000" cy="3221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BD6A4-72D2-42C9-A6EB-D5BCD1245B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3" b="89948" l="9222" r="90000">
                        <a14:foregroundMark x1="76889" y1="45361" x2="76889" y2="45361"/>
                        <a14:foregroundMark x1="78333" y1="47552" x2="78333" y2="47552"/>
                        <a14:foregroundMark x1="56444" y1="53222" x2="56444" y2="53222"/>
                        <a14:foregroundMark x1="56111" y1="55284" x2="56111" y2="55284"/>
                        <a14:foregroundMark x1="10111" y1="43814" x2="9222" y2="4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8713" y="665448"/>
            <a:ext cx="3921959" cy="3006825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7E6B166-BE1C-407C-98AD-E58C782A30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3" y="191627"/>
            <a:ext cx="2069809" cy="147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54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01" y="941081"/>
            <a:ext cx="6115969" cy="6115969"/>
          </a:xfrm>
          <a:prstGeom prst="rect">
            <a:avLst/>
          </a:prstGeom>
        </p:spPr>
      </p:pic>
      <p:sp>
        <p:nvSpPr>
          <p:cNvPr id="5" name="Oval 2">
            <a:extLst>
              <a:ext uri="{FF2B5EF4-FFF2-40B4-BE49-F238E27FC236}">
                <a16:creationId xmlns:a16="http://schemas.microsoft.com/office/drawing/2014/main" id="{89510CDC-0434-4B1E-80AE-88ACFEE92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951066"/>
            <a:ext cx="2133600" cy="2353733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ACCF446F-607E-402D-B5A5-27ACA1240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93" y="1195416"/>
            <a:ext cx="1727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Theo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dõi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bản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tin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thời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tiết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B9179609-98B4-4B1B-83EE-93ACC9E7B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822199"/>
            <a:ext cx="2235200" cy="2353733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E39C9E5-0C27-44B7-8657-CF88405F7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68" y="2997815"/>
            <a:ext cx="1625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Tìm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nơi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trú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ẩn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an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toàn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89D4BC74-B997-4E0D-B79C-56FE37D90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749" y="4234018"/>
            <a:ext cx="2372851" cy="2443485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F8258FB-92CE-476D-8ECD-E32417C2F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769533"/>
            <a:ext cx="213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Đề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phòng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khan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hiếm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thức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ăn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600B3ECA-915E-43B6-B43C-1AB83F473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346199"/>
            <a:ext cx="2235200" cy="2353733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2FAD2F3A-9B06-4913-9004-FB1E38425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949" y="4914918"/>
            <a:ext cx="193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Tìm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cách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   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bảo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vệ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   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nhà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cửa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3" name="Oval 10">
            <a:extLst>
              <a:ext uri="{FF2B5EF4-FFF2-40B4-BE49-F238E27FC236}">
                <a16:creationId xmlns:a16="http://schemas.microsoft.com/office/drawing/2014/main" id="{B25E6A2E-65B5-4F96-9BE0-998F3F2E1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0" y="3319617"/>
            <a:ext cx="2133600" cy="2258415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2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67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</a:t>
            </a: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A4B62588-C817-42AD-AFF0-E115A810E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0" y="3855133"/>
            <a:ext cx="2032000" cy="15696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Không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ra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khơi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khi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có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bão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2A5850AD-07BC-4568-950E-BAAEBEF83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736350"/>
            <a:ext cx="2133600" cy="2118783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id="{8A10A748-00BD-4D3D-8ED9-BB106944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561" y="2236973"/>
            <a:ext cx="1828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 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Phát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cành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cây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7" name="Oval 14">
            <a:extLst>
              <a:ext uri="{FF2B5EF4-FFF2-40B4-BE49-F238E27FC236}">
                <a16:creationId xmlns:a16="http://schemas.microsoft.com/office/drawing/2014/main" id="{465559FC-081F-45DC-A83F-C197D8650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201766"/>
            <a:ext cx="2133600" cy="2353733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CE8BC8C-64A6-482C-9951-49F97C363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025" y="561533"/>
            <a:ext cx="152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Đắp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đê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chắn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lũ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9" name="Oval 16">
            <a:extLst>
              <a:ext uri="{FF2B5EF4-FFF2-40B4-BE49-F238E27FC236}">
                <a16:creationId xmlns:a16="http://schemas.microsoft.com/office/drawing/2014/main" id="{C517E5FE-5ADD-49E3-B663-6FC5DF3AA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30316"/>
            <a:ext cx="2032000" cy="2241549"/>
          </a:xfrm>
          <a:prstGeom prst="ellipse">
            <a:avLst/>
          </a:prstGeom>
          <a:solidFill>
            <a:srgbClr val="FF6699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67">
              <a:solidFill>
                <a:srgbClr val="0033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 Box 17">
            <a:extLst>
              <a:ext uri="{FF2B5EF4-FFF2-40B4-BE49-F238E27FC236}">
                <a16:creationId xmlns:a16="http://schemas.microsoft.com/office/drawing/2014/main" id="{415AB62F-25C9-460C-A6D3-C0CCE560C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109" y="397556"/>
            <a:ext cx="172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Cần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cắt</a:t>
            </a:r>
            <a:r>
              <a:rPr lang="en-US" altLang="en-US" dirty="0">
                <a:solidFill>
                  <a:srgbClr val="FFFF00"/>
                </a:solidFill>
                <a:latin typeface="#9Slide03 AmpleSoft Bold" panose="02000000000000000000" pitchFamily="2" charset="0"/>
              </a:rPr>
              <a:t> </a:t>
            </a:r>
            <a:r>
              <a:rPr lang="en-US" altLang="en-US" dirty="0" err="1">
                <a:solidFill>
                  <a:srgbClr val="FFFF00"/>
                </a:solidFill>
                <a:latin typeface="#9Slide03 AmpleSoft Bold" panose="02000000000000000000" pitchFamily="2" charset="0"/>
              </a:rPr>
              <a:t>điện</a:t>
            </a:r>
            <a:endParaRPr lang="en-AU" altLang="en-US" dirty="0">
              <a:solidFill>
                <a:srgbClr val="FFFF00"/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21" name="Oval 18">
            <a:extLst>
              <a:ext uri="{FF2B5EF4-FFF2-40B4-BE49-F238E27FC236}">
                <a16:creationId xmlns:a16="http://schemas.microsoft.com/office/drawing/2014/main" id="{57ECE887-7210-43FB-B853-55BA52C07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975" y="1444182"/>
            <a:ext cx="3556000" cy="3475567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M</a:t>
            </a:r>
            <a:r>
              <a:rPr lang="en-US" altLang="en-US" sz="4267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ộ</a:t>
            </a: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t</a:t>
            </a:r>
            <a:r>
              <a:rPr lang="en-US" altLang="en-US" sz="4800" dirty="0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s</a:t>
            </a:r>
            <a:r>
              <a:rPr lang="en-US" altLang="en-US" sz="4267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ố</a:t>
            </a:r>
            <a:r>
              <a:rPr lang="en-US" altLang="en-US" sz="4800" dirty="0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altLang="en-US" sz="4800" dirty="0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phòng</a:t>
            </a:r>
            <a:r>
              <a:rPr lang="en-US" altLang="en-US" sz="4800" dirty="0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ch</a:t>
            </a:r>
            <a:r>
              <a:rPr lang="en-US" altLang="en-US" sz="4267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ố</a:t>
            </a: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ng</a:t>
            </a:r>
            <a:r>
              <a:rPr lang="en-US" altLang="en-US" sz="4800" dirty="0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Arial" panose="020B0604020202020204" pitchFamily="34" charset="0"/>
              </a:rPr>
              <a:t>bão</a:t>
            </a:r>
            <a:endParaRPr lang="en-US" altLang="en-US" sz="4800" dirty="0">
              <a:solidFill>
                <a:srgbClr val="002060"/>
              </a:solidFill>
              <a:latin typeface="#9Slide03 AmpleSoft Bold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4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nature, shore&#10;&#10;Description automatically generated">
            <a:extLst>
              <a:ext uri="{FF2B5EF4-FFF2-40B4-BE49-F238E27FC236}">
                <a16:creationId xmlns:a16="http://schemas.microsoft.com/office/drawing/2014/main" id="{1ABDBA76-57EE-4764-A5DD-1B21772666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3" y="1979128"/>
            <a:ext cx="10536300" cy="4029349"/>
          </a:xfrm>
          <a:prstGeom prst="rect">
            <a:avLst/>
          </a:prstGeom>
        </p:spPr>
      </p:pic>
      <p:sp>
        <p:nvSpPr>
          <p:cNvPr id="79" name="矩形 78">
            <a:extLst>
              <a:ext uri="{FF2B5EF4-FFF2-40B4-BE49-F238E27FC236}">
                <a16:creationId xmlns:a16="http://schemas.microsoft.com/office/drawing/2014/main" id="{84E35DF8-A8C7-48A2-8F64-EAF6271709EE}"/>
              </a:ext>
            </a:extLst>
          </p:cNvPr>
          <p:cNvSpPr/>
          <p:nvPr/>
        </p:nvSpPr>
        <p:spPr>
          <a:xfrm flipH="1">
            <a:off x="813622" y="1905581"/>
            <a:ext cx="10792223" cy="4102896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4" name="五角星 13"/>
          <p:cNvSpPr/>
          <p:nvPr/>
        </p:nvSpPr>
        <p:spPr>
          <a:xfrm>
            <a:off x="3067469" y="1651581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8" name="五角星 17"/>
          <p:cNvSpPr/>
          <p:nvPr/>
        </p:nvSpPr>
        <p:spPr>
          <a:xfrm>
            <a:off x="2262200" y="166272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9" name="五角星 18"/>
          <p:cNvSpPr/>
          <p:nvPr/>
        </p:nvSpPr>
        <p:spPr>
          <a:xfrm>
            <a:off x="1420885" y="1680885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C15B2D86-483C-4C28-BB6A-BE70606294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318255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FA4651-D343-47DC-AABA-B85A6E016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25" y="849523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F67C73EC-E42D-4281-ABC4-8D7EC81DB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09" y="41117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5055CC0E-97C3-4A26-B073-199FFCB1C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54" y="-1567908"/>
            <a:ext cx="4435785" cy="4116213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7645D4FA-1FEB-4D9E-8AA5-5A10477F438A}"/>
              </a:ext>
            </a:extLst>
          </p:cNvPr>
          <p:cNvSpPr txBox="1"/>
          <p:nvPr/>
        </p:nvSpPr>
        <p:spPr>
          <a:xfrm>
            <a:off x="6579762" y="592335"/>
            <a:ext cx="261913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dirty="0" err="1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Bạn</a:t>
            </a:r>
            <a:r>
              <a:rPr lang="en-US" altLang="zh-CN" sz="3733" b="1" dirty="0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3733" b="1" dirty="0" err="1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có</a:t>
            </a:r>
            <a:r>
              <a:rPr lang="en-US" altLang="zh-CN" sz="3733" b="1" dirty="0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3733" b="1" dirty="0" err="1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biết</a:t>
            </a:r>
            <a:r>
              <a:rPr lang="en-US" altLang="zh-CN" sz="3733" b="1" dirty="0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?</a:t>
            </a:r>
            <a:endParaRPr lang="zh-CN" altLang="en-US" sz="3733" b="1" dirty="0">
              <a:ln>
                <a:solidFill>
                  <a:srgbClr val="5A3312"/>
                </a:solidFill>
              </a:ln>
              <a:solidFill>
                <a:srgbClr val="00CCFF"/>
              </a:solidFill>
              <a:latin typeface="#9Slide03 AmpleSoft Bold" panose="02000000000000000000" pitchFamily="2" charset="0"/>
              <a:ea typeface="华文新魏" panose="02010800040101010101" pitchFamily="2" charset="-12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7C3BF9-F8BA-4E56-86A2-EC12B5F2207F}"/>
              </a:ext>
            </a:extLst>
          </p:cNvPr>
          <p:cNvSpPr txBox="1"/>
          <p:nvPr/>
        </p:nvSpPr>
        <p:spPr>
          <a:xfrm>
            <a:off x="1219200" y="2681687"/>
            <a:ext cx="7620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2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bão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Cơn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bão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thiệt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hại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chống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bão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dõi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tin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tiết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cách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bảo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cửa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khan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hiếm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uống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tai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nạn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bão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ra. Khi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nơi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trú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ẩn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an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toàn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 Ở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phố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cần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cắt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. Ở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vùng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biển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ngư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khơi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lúc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altLang="en-US" sz="2400" dirty="0">
                <a:solidFill>
                  <a:srgbClr val="002060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to.</a:t>
            </a:r>
            <a:endParaRPr lang="en-GB" altLang="en-US" sz="2400" dirty="0">
              <a:solidFill>
                <a:srgbClr val="002060"/>
              </a:solidFill>
              <a:latin typeface="#9Slide03 AmpleSoft Bold" panose="02000000000000000000" pitchFamily="2" charset="0"/>
            </a:endParaRPr>
          </a:p>
        </p:txBody>
      </p:sp>
      <p:pic>
        <p:nvPicPr>
          <p:cNvPr id="12" name="Picture 11" descr="A picture containing text, clock, vector graphics&#10;&#10;Description automatically generated">
            <a:extLst>
              <a:ext uri="{FF2B5EF4-FFF2-40B4-BE49-F238E27FC236}">
                <a16:creationId xmlns:a16="http://schemas.microsoft.com/office/drawing/2014/main" id="{57EACB5D-52B6-4738-AFD9-C5AF7A0ECA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41" b="97130" l="4000" r="95000">
                        <a14:foregroundMark x1="24111" y1="13241" x2="24111" y2="13241"/>
                        <a14:foregroundMark x1="12778" y1="8519" x2="26333" y2="17593"/>
                        <a14:foregroundMark x1="4222" y1="10926" x2="4222" y2="10926"/>
                        <a14:foregroundMark x1="24667" y1="3333" x2="24667" y2="3333"/>
                        <a14:foregroundMark x1="26667" y1="39537" x2="26667" y2="39537"/>
                        <a14:foregroundMark x1="26111" y1="29907" x2="26111" y2="29907"/>
                        <a14:foregroundMark x1="21889" y1="30278" x2="21889" y2="30278"/>
                        <a14:foregroundMark x1="18778" y1="31944" x2="19778" y2="31759"/>
                        <a14:foregroundMark x1="31778" y1="29352" x2="30111" y2="36296"/>
                        <a14:foregroundMark x1="20444" y1="32222" x2="28889" y2="36019"/>
                        <a14:foregroundMark x1="25778" y1="38148" x2="21556" y2="42500"/>
                        <a14:foregroundMark x1="31444" y1="67130" x2="38333" y2="65185"/>
                        <a14:foregroundMark x1="40889" y1="76389" x2="44667" y2="76759"/>
                        <a14:foregroundMark x1="41111" y1="87963" x2="43778" y2="84352"/>
                        <a14:foregroundMark x1="87556" y1="60000" x2="92889" y2="58796"/>
                        <a14:foregroundMark x1="90667" y1="50556" x2="90667" y2="50556"/>
                        <a14:foregroundMark x1="93778" y1="51852" x2="93778" y2="51852"/>
                        <a14:foregroundMark x1="94111" y1="51481" x2="94111" y2="51481"/>
                        <a14:foregroundMark x1="92333" y1="45000" x2="95222" y2="46759"/>
                        <a14:foregroundMark x1="67000" y1="90741" x2="67667" y2="93333"/>
                        <a14:foregroundMark x1="61667" y1="97130" x2="61667" y2="97130"/>
                        <a14:foregroundMark x1="29222" y1="28704" x2="28444" y2="33426"/>
                        <a14:foregroundMark x1="31222" y1="27500" x2="31778" y2="31759"/>
                        <a14:foregroundMark x1="28889" y1="37870" x2="30444" y2="4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383" y="1350826"/>
            <a:ext cx="4220919" cy="49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8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4" grpId="0" animBg="1"/>
      <p:bldP spid="18" grpId="0" animBg="1"/>
      <p:bldP spid="19" grpId="0" animBg="1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99" y="717284"/>
            <a:ext cx="1860312" cy="174156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1685630" y="-1231516"/>
            <a:ext cx="184730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4800" b="1" kern="1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300139" y="1391047"/>
            <a:ext cx="3266261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320801" y="1372888"/>
            <a:ext cx="328386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五角星 27"/>
          <p:cNvSpPr/>
          <p:nvPr/>
        </p:nvSpPr>
        <p:spPr>
          <a:xfrm>
            <a:off x="3426173" y="1107743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28"/>
          <p:cNvSpPr/>
          <p:nvPr/>
        </p:nvSpPr>
        <p:spPr>
          <a:xfrm>
            <a:off x="2620904" y="1118888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29"/>
          <p:cNvSpPr/>
          <p:nvPr/>
        </p:nvSpPr>
        <p:spPr>
          <a:xfrm>
            <a:off x="1779589" y="113704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1" name="五角星 30"/>
          <p:cNvSpPr/>
          <p:nvPr/>
        </p:nvSpPr>
        <p:spPr>
          <a:xfrm>
            <a:off x="9462681" y="1107743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2" name="五角星 31"/>
          <p:cNvSpPr/>
          <p:nvPr/>
        </p:nvSpPr>
        <p:spPr>
          <a:xfrm>
            <a:off x="8657412" y="1118888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3" name="五角星 32"/>
          <p:cNvSpPr/>
          <p:nvPr/>
        </p:nvSpPr>
        <p:spPr>
          <a:xfrm>
            <a:off x="7816097" y="113704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1320801" y="2634342"/>
            <a:ext cx="1815068" cy="366020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331" y="2169006"/>
            <a:ext cx="2090627" cy="4164593"/>
          </a:xfrm>
          <a:prstGeom prst="rect">
            <a:avLst/>
          </a:prstGeom>
        </p:spPr>
      </p:pic>
      <p:sp>
        <p:nvSpPr>
          <p:cNvPr id="20" name="矩形 23">
            <a:extLst>
              <a:ext uri="{FF2B5EF4-FFF2-40B4-BE49-F238E27FC236}">
                <a16:creationId xmlns:a16="http://schemas.microsoft.com/office/drawing/2014/main" id="{0DC48B21-B115-4C33-A5A9-97604D3C88E0}"/>
              </a:ext>
            </a:extLst>
          </p:cNvPr>
          <p:cNvSpPr/>
          <p:nvPr/>
        </p:nvSpPr>
        <p:spPr>
          <a:xfrm>
            <a:off x="5216679" y="956848"/>
            <a:ext cx="1512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mbrose" panose="02040603050506020204" pitchFamily="18" charset="0"/>
                <a:ea typeface="华康少女文字W5(P)" panose="040F0500000000000000" pitchFamily="82" charset="-122"/>
              </a:rPr>
              <a:t>02</a:t>
            </a:r>
            <a:endParaRPr lang="zh-CN" altLang="en-US" sz="8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mbrose" panose="02040603050506020204" pitchFamily="18" charset="0"/>
              <a:ea typeface="华康少女文字W5(P)" panose="040F0500000000000000" pitchFamily="82" charset="-122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5855A31A-2E03-4CEE-AF3C-31DF665CBEA1}"/>
              </a:ext>
            </a:extLst>
          </p:cNvPr>
          <p:cNvSpPr txBox="1">
            <a:spLocks/>
          </p:cNvSpPr>
          <p:nvPr/>
        </p:nvSpPr>
        <p:spPr>
          <a:xfrm>
            <a:off x="2707200" y="2472530"/>
            <a:ext cx="6908800" cy="203460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1733" dirty="0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VẬN DỤNG</a:t>
            </a:r>
            <a:endParaRPr lang="zh-CN" altLang="en-US" sz="11733" dirty="0">
              <a:solidFill>
                <a:schemeClr val="accent1"/>
              </a:solidFill>
              <a:latin typeface="SVN-Block" panose="02040603050506020204" pitchFamily="18" charset="0"/>
              <a:ea typeface="迷你简卡通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115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drawing of a house and trees&#10;&#10;Description automatically generated with low confidence">
            <a:extLst>
              <a:ext uri="{FF2B5EF4-FFF2-40B4-BE49-F238E27FC236}">
                <a16:creationId xmlns:a16="http://schemas.microsoft.com/office/drawing/2014/main" id="{1D464486-BA6D-419F-BFC4-3079B9B8740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1240315"/>
            <a:ext cx="10668000" cy="4677884"/>
          </a:xfrm>
          <a:prstGeom prst="rect">
            <a:avLst/>
          </a:prstGeom>
        </p:spPr>
      </p:pic>
      <p:pic>
        <p:nvPicPr>
          <p:cNvPr id="36" name="Picture 35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id="{B84B2FFC-875C-4C9F-9874-3A04BD444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632" l="4875" r="90000">
                        <a14:foregroundMark x1="22750" y1="30702" x2="18625" y2="71228"/>
                        <a14:foregroundMark x1="18625" y1="71228" x2="12937" y2="85263"/>
                        <a14:foregroundMark x1="12937" y1="85263" x2="8125" y2="87895"/>
                        <a14:foregroundMark x1="10938" y1="91228" x2="77813" y2="89123"/>
                        <a14:foregroundMark x1="80625" y1="25614" x2="71438" y2="58947"/>
                        <a14:foregroundMark x1="71438" y1="58947" x2="71313" y2="61228"/>
                        <a14:foregroundMark x1="81875" y1="39298" x2="82313" y2="42632"/>
                        <a14:foregroundMark x1="79313" y1="55789" x2="73063" y2="70877"/>
                        <a14:foregroundMark x1="73063" y1="70877" x2="73313" y2="71930"/>
                        <a14:foregroundMark x1="34563" y1="23158" x2="29063" y2="40000"/>
                        <a14:foregroundMark x1="11625" y1="51228" x2="5750" y2="74211"/>
                        <a14:foregroundMark x1="5750" y1="74211" x2="4875" y2="92632"/>
                        <a14:foregroundMark x1="4875" y1="92632" x2="6313" y2="92632"/>
                        <a14:foregroundMark x1="71875" y1="86491" x2="87500" y2="87368"/>
                        <a14:foregroundMark x1="87500" y1="87368" x2="88750" y2="87193"/>
                        <a14:foregroundMark x1="59688" y1="11579" x2="59688" y2="11579"/>
                        <a14:foregroundMark x1="78250" y1="72456" x2="78500" y2="74912"/>
                        <a14:foregroundMark x1="76000" y1="72632" x2="75563" y2="78070"/>
                        <a14:foregroundMark x1="71875" y1="71930" x2="70188" y2="79825"/>
                        <a14:foregroundMark x1="66000" y1="74035" x2="66000" y2="74035"/>
                        <a14:foregroundMark x1="88750" y1="71754" x2="86938" y2="74561"/>
                        <a14:foregroundMark x1="84688" y1="72456" x2="82000" y2="74912"/>
                        <a14:foregroundMark x1="83438" y1="78772" x2="82438" y2="81053"/>
                        <a14:foregroundMark x1="23563" y1="69474" x2="23563" y2="69474"/>
                        <a14:foregroundMark x1="25688" y1="71754" x2="25688" y2="71754"/>
                        <a14:foregroundMark x1="26375" y1="69649" x2="26375" y2="69649"/>
                        <a14:foregroundMark x1="24875" y1="67368" x2="24875" y2="67368"/>
                        <a14:foregroundMark x1="10938" y1="65965" x2="9250" y2="69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55" y="1774373"/>
            <a:ext cx="6908800" cy="4651288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7AC50F-25EA-421F-9C53-9FF0563358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52" b="87316" l="6400" r="98300">
                        <a14:foregroundMark x1="19300" y1="2718" x2="59100" y2="17894"/>
                        <a14:foregroundMark x1="61000" y1="28992" x2="76500" y2="44281"/>
                        <a14:foregroundMark x1="57600" y1="32050" x2="64600" y2="50170"/>
                        <a14:foregroundMark x1="56200" y1="80068" x2="86700" y2="77010"/>
                        <a14:foregroundMark x1="86700" y1="77010" x2="91100" y2="72707"/>
                        <a14:foregroundMark x1="27200" y1="75425" x2="74400" y2="87316"/>
                        <a14:foregroundMark x1="50200" y1="19592" x2="64100" y2="50170"/>
                        <a14:foregroundMark x1="64100" y1="50170" x2="64300" y2="50510"/>
                        <a14:foregroundMark x1="63400" y1="41789" x2="64600" y2="42922"/>
                        <a14:foregroundMark x1="53600" y1="20385" x2="54300" y2="30351"/>
                        <a14:foregroundMark x1="96239" y1="71884" x2="96300" y2="73726"/>
                        <a14:foregroundMark x1="95500" y1="49604" x2="95597" y2="52513"/>
                        <a14:foregroundMark x1="96300" y1="73726" x2="96700" y2="74292"/>
                        <a14:foregroundMark x1="96700" y1="48584" x2="98100" y2="48584"/>
                        <a14:foregroundMark x1="98300" y1="76444" x2="98300" y2="76444"/>
                        <a14:foregroundMark x1="6400" y1="40997" x2="10700" y2="42356"/>
                        <a14:foregroundMark x1="22200" y1="2152" x2="31800" y2="4417"/>
                        <a14:foregroundMark x1="43300" y1="7361" x2="51400" y2="12458"/>
                        <a14:backgroundMark x1="94500" y1="54247" x2="92200" y2="71121"/>
                        <a14:backgroundMark x1="95300" y1="52548" x2="96800" y2="68969"/>
                        <a14:backgroundMark x1="96800" y1="68969" x2="96000" y2="71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/>
        </p:blipFill>
        <p:spPr>
          <a:xfrm flipH="1">
            <a:off x="7772989" y="2987379"/>
            <a:ext cx="5897912" cy="4389357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15" y="-1836417"/>
            <a:ext cx="3798616" cy="307673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1685630" y="-1231516"/>
            <a:ext cx="184730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4800" b="1" kern="1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300139" y="1391047"/>
            <a:ext cx="3266261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320801" y="1372888"/>
            <a:ext cx="328386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五角星 27"/>
          <p:cNvSpPr/>
          <p:nvPr/>
        </p:nvSpPr>
        <p:spPr>
          <a:xfrm>
            <a:off x="3426173" y="1107743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28"/>
          <p:cNvSpPr/>
          <p:nvPr/>
        </p:nvSpPr>
        <p:spPr>
          <a:xfrm>
            <a:off x="2620904" y="1118888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29"/>
          <p:cNvSpPr/>
          <p:nvPr/>
        </p:nvSpPr>
        <p:spPr>
          <a:xfrm>
            <a:off x="1779589" y="113704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1" name="五角星 30"/>
          <p:cNvSpPr/>
          <p:nvPr/>
        </p:nvSpPr>
        <p:spPr>
          <a:xfrm>
            <a:off x="9462681" y="1107743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2" name="五角星 31"/>
          <p:cNvSpPr/>
          <p:nvPr/>
        </p:nvSpPr>
        <p:spPr>
          <a:xfrm>
            <a:off x="8657412" y="1118888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3" name="五角星 32"/>
          <p:cNvSpPr/>
          <p:nvPr/>
        </p:nvSpPr>
        <p:spPr>
          <a:xfrm>
            <a:off x="7816097" y="113704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矩形 23">
            <a:extLst>
              <a:ext uri="{FF2B5EF4-FFF2-40B4-BE49-F238E27FC236}">
                <a16:creationId xmlns:a16="http://schemas.microsoft.com/office/drawing/2014/main" id="{0DC48B21-B115-4C33-A5A9-97604D3C88E0}"/>
              </a:ext>
            </a:extLst>
          </p:cNvPr>
          <p:cNvSpPr/>
          <p:nvPr/>
        </p:nvSpPr>
        <p:spPr>
          <a:xfrm>
            <a:off x="-159778" y="-38476"/>
            <a:ext cx="3736107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733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mbrose" panose="02040603050506020204" pitchFamily="18" charset="0"/>
                <a:ea typeface="华康少女文字W5(P)" panose="040F0500000000000000" pitchFamily="82" charset="-122"/>
              </a:rPr>
              <a:t>Trò</a:t>
            </a:r>
            <a:r>
              <a:rPr lang="en-US" altLang="zh-CN" sz="3733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mbrose" panose="02040603050506020204" pitchFamily="18" charset="0"/>
                <a:ea typeface="华康少女文字W5(P)" panose="040F0500000000000000" pitchFamily="82" charset="-122"/>
              </a:rPr>
              <a:t> </a:t>
            </a:r>
            <a:r>
              <a:rPr lang="en-US" altLang="zh-CN" sz="3733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mbrose" panose="02040603050506020204" pitchFamily="18" charset="0"/>
                <a:ea typeface="华康少女文字W5(P)" panose="040F0500000000000000" pitchFamily="82" charset="-122"/>
              </a:rPr>
              <a:t>chơi</a:t>
            </a:r>
            <a:endParaRPr lang="zh-CN" altLang="en-US" sz="3733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mbrose" panose="02040603050506020204" pitchFamily="18" charset="0"/>
              <a:ea typeface="华康少女文字W5(P)" panose="040F0500000000000000" pitchFamily="82" charset="-122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5855A31A-2E03-4CEE-AF3C-31DF665CBEA1}"/>
              </a:ext>
            </a:extLst>
          </p:cNvPr>
          <p:cNvSpPr txBox="1">
            <a:spLocks/>
          </p:cNvSpPr>
          <p:nvPr/>
        </p:nvSpPr>
        <p:spPr>
          <a:xfrm>
            <a:off x="2764093" y="499245"/>
            <a:ext cx="6908800" cy="84397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4800" dirty="0" err="1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Khắc</a:t>
            </a:r>
            <a:r>
              <a:rPr lang="en-US" altLang="zh-CN" sz="4800" dirty="0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 </a:t>
            </a:r>
            <a:r>
              <a:rPr lang="en-US" altLang="zh-CN" sz="4800" dirty="0" err="1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phục</a:t>
            </a:r>
            <a:r>
              <a:rPr lang="en-US" altLang="zh-CN" sz="4800" dirty="0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 </a:t>
            </a:r>
            <a:r>
              <a:rPr lang="en-US" altLang="zh-CN" sz="4800" dirty="0" err="1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thiên</a:t>
            </a:r>
            <a:r>
              <a:rPr lang="en-US" altLang="zh-CN" sz="4800" dirty="0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 tai</a:t>
            </a:r>
            <a:endParaRPr lang="zh-CN" altLang="en-US" sz="4800" dirty="0">
              <a:solidFill>
                <a:schemeClr val="accent1"/>
              </a:solidFill>
              <a:latin typeface="SVN-Block" panose="0204060305050602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22" name="图片 9">
            <a:extLst>
              <a:ext uri="{FF2B5EF4-FFF2-40B4-BE49-F238E27FC236}">
                <a16:creationId xmlns:a16="http://schemas.microsoft.com/office/drawing/2014/main" id="{71523761-229A-451A-BA45-218AD676B2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lum bright="70000" contrast="-70000"/>
          </a:blip>
          <a:stretch>
            <a:fillRect/>
          </a:stretch>
        </p:blipFill>
        <p:spPr bwMode="auto">
          <a:xfrm>
            <a:off x="913304" y="1903214"/>
            <a:ext cx="5007037" cy="24824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3" name="标题 10241">
            <a:extLst>
              <a:ext uri="{FF2B5EF4-FFF2-40B4-BE49-F238E27FC236}">
                <a16:creationId xmlns:a16="http://schemas.microsoft.com/office/drawing/2014/main" id="{8AF16B4B-F406-4366-8BFF-48C17F769418}"/>
              </a:ext>
            </a:extLst>
          </p:cNvPr>
          <p:cNvSpPr txBox="1">
            <a:spLocks noChangeArrowheads="1"/>
          </p:cNvSpPr>
          <p:nvPr/>
        </p:nvSpPr>
        <p:spPr>
          <a:xfrm>
            <a:off x="1335190" y="2815817"/>
            <a:ext cx="3948833" cy="77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Cơn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lớn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đã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hư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cửa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của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một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số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người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dân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trong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vùng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em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trả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lời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đúng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các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câu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hỏi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để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hỗ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trợ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người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dân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sửa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chữa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ở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sau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133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nhé</a:t>
            </a:r>
            <a:r>
              <a:rPr lang="en-US" altLang="zh-CN" sz="2133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  <a:endParaRPr lang="zh-CN" altLang="en-US" sz="2133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5A87DE3B-BDB0-4ACE-8AF0-1A53112313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556" b="96000" l="9804" r="99837">
                        <a14:foregroundMark x1="35948" y1="13778" x2="44608" y2="3556"/>
                        <a14:foregroundMark x1="77941" y1="32444" x2="77941" y2="43333"/>
                        <a14:foregroundMark x1="70752" y1="60889" x2="67647" y2="78667"/>
                        <a14:foregroundMark x1="82516" y1="54667" x2="82680" y2="72889"/>
                        <a14:foregroundMark x1="88889" y1="61111" x2="89216" y2="73778"/>
                        <a14:foregroundMark x1="93137" y1="54000" x2="94771" y2="74889"/>
                        <a14:foregroundMark x1="33333" y1="80667" x2="62255" y2="89333"/>
                        <a14:foregroundMark x1="64216" y1="89111" x2="91667" y2="91333"/>
                        <a14:foregroundMark x1="61928" y1="96222" x2="81863" y2="92889"/>
                        <a14:foregroundMark x1="97059" y1="94000" x2="98203" y2="94000"/>
                        <a14:foregroundMark x1="95915" y1="62667" x2="99673" y2="89333"/>
                        <a14:foregroundMark x1="95425" y1="54222" x2="98693" y2="77111"/>
                        <a14:foregroundMark x1="87255" y1="96222" x2="87255" y2="96222"/>
                        <a14:foregroundMark x1="97712" y1="53556" x2="99837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064" y="3764250"/>
            <a:ext cx="4577728" cy="3365977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30D124A7-237D-4B9C-BC12-5AA7AB88EB5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90" b="82436" l="800" r="98000">
                        <a14:foregroundMark x1="27400" y1="17564" x2="16100" y2="31282"/>
                        <a14:foregroundMark x1="43900" y1="35769" x2="51900" y2="43333"/>
                        <a14:foregroundMark x1="8400" y1="71410" x2="43300" y2="82436"/>
                        <a14:foregroundMark x1="53400" y1="77051" x2="93900" y2="69872"/>
                        <a14:foregroundMark x1="4000" y1="70641" x2="4000" y2="70641"/>
                        <a14:foregroundMark x1="86500" y1="78205" x2="86500" y2="78205"/>
                        <a14:foregroundMark x1="67600" y1="82051" x2="86100" y2="79359"/>
                        <a14:foregroundMark x1="86100" y1="79359" x2="98000" y2="72179"/>
                        <a14:foregroundMark x1="800" y1="73718" x2="800" y2="73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31" t="-1528" r="1231" b="13437"/>
          <a:stretch/>
        </p:blipFill>
        <p:spPr>
          <a:xfrm>
            <a:off x="3387402" y="2858053"/>
            <a:ext cx="4850244" cy="449055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4076AE5-4E5B-4484-9F5C-7E11C79E3F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93" y="-1523743"/>
            <a:ext cx="4483835" cy="6096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F73E11-E61F-4679-9149-BE675469CF0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23" b="89948" l="9222" r="90000">
                        <a14:foregroundMark x1="76889" y1="45361" x2="76889" y2="45361"/>
                        <a14:foregroundMark x1="78333" y1="47552" x2="78333" y2="47552"/>
                        <a14:foregroundMark x1="56444" y1="53222" x2="56444" y2="53222"/>
                        <a14:foregroundMark x1="56111" y1="55284" x2="56111" y2="55284"/>
                        <a14:foregroundMark x1="10111" y1="43814" x2="9222" y2="4381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5450" y="685028"/>
            <a:ext cx="2956159" cy="2718467"/>
          </a:xfrm>
          <a:prstGeom prst="rect">
            <a:avLst/>
          </a:prstGeom>
        </p:spPr>
      </p:pic>
      <p:pic>
        <p:nvPicPr>
          <p:cNvPr id="39" name="Picture 38" descr="Diagram&#10;&#10;Description automatically generated">
            <a:extLst>
              <a:ext uri="{FF2B5EF4-FFF2-40B4-BE49-F238E27FC236}">
                <a16:creationId xmlns:a16="http://schemas.microsoft.com/office/drawing/2014/main" id="{A1EC5EFC-742D-4FA3-BAF2-39A90C23A9F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  <a14:foregroundMark x1="7493" y1="18623" x2="6916" y2="35628"/>
                        <a14:foregroundMark x1="5476" y1="34818" x2="8069" y2="566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482" y="685028"/>
            <a:ext cx="2488715" cy="1770099"/>
          </a:xfrm>
          <a:prstGeom prst="rect">
            <a:avLst/>
          </a:prstGeom>
        </p:spPr>
      </p:pic>
      <p:pic>
        <p:nvPicPr>
          <p:cNvPr id="43" name="NHẠC NỀN HAY">
            <a:hlinkClick r:id="" action="ppaction://media"/>
            <a:extLst>
              <a:ext uri="{FF2B5EF4-FFF2-40B4-BE49-F238E27FC236}">
                <a16:creationId xmlns:a16="http://schemas.microsoft.com/office/drawing/2014/main" id="{C7F15605-33A2-494E-AD73-78EB99EF43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26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 rot="21423147">
            <a:off x="12357967" y="457926"/>
            <a:ext cx="649817" cy="649817"/>
          </a:xfrm>
          <a:prstGeom prst="rect">
            <a:avLst/>
          </a:prstGeom>
        </p:spPr>
      </p:pic>
      <p:pic>
        <p:nvPicPr>
          <p:cNvPr id="34" name="Picture 33" descr="A picture containing text, clock, vector graphics&#10;&#10;Description automatically generated">
            <a:extLst>
              <a:ext uri="{FF2B5EF4-FFF2-40B4-BE49-F238E27FC236}">
                <a16:creationId xmlns:a16="http://schemas.microsoft.com/office/drawing/2014/main" id="{B3836A0B-B113-4D0C-BF37-EB48D34D0A4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241" b="97130" l="4000" r="95000">
                        <a14:foregroundMark x1="24111" y1="13241" x2="24111" y2="13241"/>
                        <a14:foregroundMark x1="12778" y1="8519" x2="26333" y2="17593"/>
                        <a14:foregroundMark x1="4222" y1="10926" x2="4222" y2="10926"/>
                        <a14:foregroundMark x1="24667" y1="3333" x2="24667" y2="3333"/>
                        <a14:foregroundMark x1="26667" y1="39537" x2="26667" y2="39537"/>
                        <a14:foregroundMark x1="26111" y1="29907" x2="26111" y2="29907"/>
                        <a14:foregroundMark x1="21889" y1="30278" x2="21889" y2="30278"/>
                        <a14:foregroundMark x1="18778" y1="31944" x2="19778" y2="31759"/>
                        <a14:foregroundMark x1="31778" y1="29352" x2="30111" y2="36296"/>
                        <a14:foregroundMark x1="20444" y1="32222" x2="28889" y2="36019"/>
                        <a14:foregroundMark x1="25778" y1="38148" x2="21556" y2="42500"/>
                        <a14:foregroundMark x1="31444" y1="67130" x2="38333" y2="65185"/>
                        <a14:foregroundMark x1="40889" y1="76389" x2="44667" y2="76759"/>
                        <a14:foregroundMark x1="41111" y1="87963" x2="43778" y2="84352"/>
                        <a14:foregroundMark x1="87556" y1="60000" x2="92889" y2="58796"/>
                        <a14:foregroundMark x1="90667" y1="50556" x2="90667" y2="50556"/>
                        <a14:foregroundMark x1="93778" y1="51852" x2="93778" y2="51852"/>
                        <a14:foregroundMark x1="94111" y1="51481" x2="94111" y2="51481"/>
                        <a14:foregroundMark x1="92333" y1="45000" x2="95222" y2="46759"/>
                        <a14:foregroundMark x1="67000" y1="90741" x2="67667" y2="93333"/>
                        <a14:foregroundMark x1="61667" y1="97130" x2="61667" y2="97130"/>
                        <a14:foregroundMark x1="29222" y1="28704" x2="28444" y2="33426"/>
                        <a14:foregroundMark x1="31222" y1="27500" x2="31778" y2="31759"/>
                        <a14:foregroundMark x1="28889" y1="37870" x2="30444" y2="41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113">
            <a:off x="6503193" y="4359226"/>
            <a:ext cx="2539593" cy="2964759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BD887911-D857-4235-8D65-630400EC5E8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250" b="96250" l="6750" r="90250">
                        <a14:foregroundMark x1="84750" y1="35500" x2="84750" y2="35500"/>
                        <a14:foregroundMark x1="72000" y1="26750" x2="72000" y2="26750"/>
                        <a14:foregroundMark x1="74500" y1="22500" x2="74500" y2="22500"/>
                        <a14:foregroundMark x1="71750" y1="9750" x2="71750" y2="9750"/>
                        <a14:foregroundMark x1="17250" y1="11250" x2="18250" y2="11500"/>
                        <a14:foregroundMark x1="46250" y1="3250" x2="46250" y2="3250"/>
                        <a14:foregroundMark x1="26500" y1="25750" x2="26500" y2="25750"/>
                        <a14:foregroundMark x1="6750" y1="19000" x2="6750" y2="19000"/>
                        <a14:foregroundMark x1="17750" y1="37000" x2="17750" y2="37000"/>
                        <a14:foregroundMark x1="18250" y1="32000" x2="18250" y2="32000"/>
                        <a14:foregroundMark x1="12250" y1="32750" x2="12250" y2="32750"/>
                        <a14:foregroundMark x1="18000" y1="30250" x2="10500" y2="30250"/>
                        <a14:foregroundMark x1="68000" y1="62000" x2="68000" y2="62000"/>
                        <a14:foregroundMark x1="90250" y1="52750" x2="90250" y2="52750"/>
                        <a14:foregroundMark x1="72750" y1="47500" x2="72750" y2="47500"/>
                        <a14:foregroundMark x1="56500" y1="92500" x2="56500" y2="92500"/>
                        <a14:foregroundMark x1="26500" y1="92750" x2="50000" y2="9625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03" y="5617686"/>
            <a:ext cx="1594340" cy="15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98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9">
                <p:cTn id="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20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AE41D4E-E989-4B89-8E01-4F5DE3289CF4}"/>
              </a:ext>
            </a:extLst>
          </p:cNvPr>
          <p:cNvSpPr/>
          <p:nvPr/>
        </p:nvSpPr>
        <p:spPr>
          <a:xfrm>
            <a:off x="1725053" y="1643506"/>
            <a:ext cx="8188432" cy="2566569"/>
          </a:xfrm>
          <a:prstGeom prst="rect">
            <a:avLst/>
          </a:prstGeom>
          <a:noFill/>
          <a:ln>
            <a:solidFill>
              <a:srgbClr val="5A331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1CDACA-B681-4DFB-BEF1-BC1109C2BA7C}"/>
              </a:ext>
            </a:extLst>
          </p:cNvPr>
          <p:cNvSpPr/>
          <p:nvPr/>
        </p:nvSpPr>
        <p:spPr>
          <a:xfrm>
            <a:off x="2394093" y="1718211"/>
            <a:ext cx="852228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Gió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được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chia ra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13….</a:t>
            </a:r>
            <a:endParaRPr lang="en-US" altLang="zh-CN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r>
              <a:rPr lang="en-US" altLang="zh-CN" sz="5333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C/Đ/P/Ấ/Ộ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DDA6FE3-C9AC-43A1-8C70-B43C4A9F395E}"/>
              </a:ext>
            </a:extLst>
          </p:cNvPr>
          <p:cNvSpPr/>
          <p:nvPr/>
        </p:nvSpPr>
        <p:spPr>
          <a:xfrm>
            <a:off x="8669660" y="1238928"/>
            <a:ext cx="2206112" cy="643320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rgbClr val="1E2042"/>
          </a:solidFill>
          <a:ln>
            <a:solidFill>
              <a:srgbClr val="1E2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鲁迅</a:t>
            </a:r>
          </a:p>
        </p:txBody>
      </p:sp>
      <p:sp>
        <p:nvSpPr>
          <p:cNvPr id="100" name="星形: 五角 99">
            <a:extLst>
              <a:ext uri="{FF2B5EF4-FFF2-40B4-BE49-F238E27FC236}">
                <a16:creationId xmlns:a16="http://schemas.microsoft.com/office/drawing/2014/main" id="{18D61D1C-FA4D-4F7B-BBB6-8E2544A91A89}"/>
              </a:ext>
            </a:extLst>
          </p:cNvPr>
          <p:cNvSpPr/>
          <p:nvPr/>
        </p:nvSpPr>
        <p:spPr>
          <a:xfrm>
            <a:off x="1316223" y="1238510"/>
            <a:ext cx="1002891" cy="1088021"/>
          </a:xfrm>
          <a:prstGeom prst="star5">
            <a:avLst/>
          </a:prstGeom>
          <a:solidFill>
            <a:srgbClr val="FE48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EA58C1C8-97B4-4623-83FD-867CCBA9182B}"/>
              </a:ext>
            </a:extLst>
          </p:cNvPr>
          <p:cNvSpPr/>
          <p:nvPr/>
        </p:nvSpPr>
        <p:spPr>
          <a:xfrm flipH="1">
            <a:off x="8655566" y="1312064"/>
            <a:ext cx="2220209" cy="643317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733" dirty="0" err="1">
                <a:latin typeface="SVN-Whimsy" panose="02040603050506020204" pitchFamily="18" charset="0"/>
                <a:ea typeface="迷你简卡通" panose="03000509000000000000" pitchFamily="65" charset="-122"/>
              </a:rPr>
              <a:t>Câu</a:t>
            </a:r>
            <a:r>
              <a:rPr lang="en-US" altLang="zh-CN" sz="3733" dirty="0">
                <a:latin typeface="SVN-Whimsy" panose="02040603050506020204" pitchFamily="18" charset="0"/>
                <a:ea typeface="迷你简卡通" panose="03000509000000000000" pitchFamily="65" charset="-122"/>
              </a:rPr>
              <a:t> 1</a:t>
            </a:r>
            <a:endParaRPr lang="zh-CN" altLang="en-US" sz="3733" dirty="0">
              <a:latin typeface="SVN-Whimsy" panose="0204060305050602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148E751B-5595-47C8-AA89-4B6DC3173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8B336BF7-34E7-46E9-8431-50CD538B8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B81A2A35-C1F6-47D1-80BF-B7E5DE2C9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91" y="-49381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">
            <a:extLst>
              <a:ext uri="{FF2B5EF4-FFF2-40B4-BE49-F238E27FC236}">
                <a16:creationId xmlns:a16="http://schemas.microsoft.com/office/drawing/2014/main" id="{3EE372C5-EDF4-4F33-9FD7-30C4D5A98979}"/>
              </a:ext>
            </a:extLst>
          </p:cNvPr>
          <p:cNvSpPr/>
          <p:nvPr/>
        </p:nvSpPr>
        <p:spPr>
          <a:xfrm>
            <a:off x="1944661" y="1799007"/>
            <a:ext cx="8522287" cy="32110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Gió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được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chia ra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13</a:t>
            </a:r>
            <a:r>
              <a:rPr lang="en-US" altLang="zh-CN" sz="5333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CẤP ĐỘ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31A0AB83-2578-4336-B1DF-32929C86A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00" b="91200" l="10000" r="90000">
                        <a14:foregroundMark x1="49000" y1="8800" x2="56444" y2="9600"/>
                        <a14:foregroundMark x1="47000" y1="36200" x2="46778" y2="43600"/>
                        <a14:foregroundMark x1="60778" y1="34200" x2="69222" y2="44800"/>
                        <a14:foregroundMark x1="47000" y1="49400" x2="45556" y2="55900"/>
                        <a14:foregroundMark x1="60667" y1="91200" x2="60667" y2="91200"/>
                        <a14:backgroundMark x1="29778" y1="61000" x2="35556" y2="73800"/>
                        <a14:backgroundMark x1="39000" y1="70400" x2="16889" y2="73100"/>
                        <a14:backgroundMark x1="28000" y1="61500" x2="19889" y2="71900"/>
                        <a14:backgroundMark x1="40000" y1="72100" x2="40000" y2="72100"/>
                        <a14:backgroundMark x1="38778" y1="61000" x2="38778" y2="61000"/>
                        <a14:backgroundMark x1="32222" y1="61500" x2="32222" y2="61500"/>
                        <a14:backgroundMark x1="38333" y1="61300" x2="38333" y2="61300"/>
                        <a14:backgroundMark x1="37000" y1="68200" x2="26000" y2="70900"/>
                        <a14:backgroundMark x1="38889" y1="65800" x2="32556" y2="68400"/>
                        <a14:backgroundMark x1="39889" y1="66800" x2="33667" y2="67000"/>
                        <a14:backgroundMark x1="37667" y1="68000" x2="36333" y2="69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44916" y="2724363"/>
            <a:ext cx="4145301" cy="4332111"/>
          </a:xfrm>
          <a:prstGeom prst="rect">
            <a:avLst/>
          </a:pr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A3B0F7F8-2554-4381-82E4-077649A59C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>
            <a:off x="1781197" y="3501775"/>
            <a:ext cx="3502004" cy="24824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8" name="标题 10241">
            <a:extLst>
              <a:ext uri="{FF2B5EF4-FFF2-40B4-BE49-F238E27FC236}">
                <a16:creationId xmlns:a16="http://schemas.microsoft.com/office/drawing/2014/main" id="{AD7DDB1F-6DF5-4126-A390-602B869EA153}"/>
              </a:ext>
            </a:extLst>
          </p:cNvPr>
          <p:cNvSpPr txBox="1">
            <a:spLocks noChangeArrowheads="1"/>
          </p:cNvSpPr>
          <p:nvPr/>
        </p:nvSpPr>
        <p:spPr>
          <a:xfrm>
            <a:off x="2181415" y="4331607"/>
            <a:ext cx="2701564" cy="77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Tốt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lắm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</a:p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tìm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cho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tôi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vài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đồ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nghề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để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sửa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nữa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nhé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8021748-F82B-41E9-967A-635E87A91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57" y="-1823932"/>
            <a:ext cx="5356235" cy="6096000"/>
          </a:xfrm>
          <a:prstGeom prst="rect">
            <a:avLst/>
          </a:prstGeom>
        </p:spPr>
      </p:pic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1019B7DF-B9EE-41AD-B141-520CE7B390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2" y="399410"/>
            <a:ext cx="1925440" cy="13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0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8E078C2-B3D5-4C00-8D79-CAF43942B3BD}"/>
              </a:ext>
            </a:extLst>
          </p:cNvPr>
          <p:cNvGrpSpPr>
            <a:grpSpLocks/>
          </p:cNvGrpSpPr>
          <p:nvPr/>
        </p:nvGrpSpPr>
        <p:grpSpPr bwMode="auto">
          <a:xfrm>
            <a:off x="2940389" y="518222"/>
            <a:ext cx="9347200" cy="5991436"/>
            <a:chOff x="-377756" y="279400"/>
            <a:chExt cx="9107943" cy="6933841"/>
          </a:xfrm>
        </p:grpSpPr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45EC0F62-DFE0-4706-A63A-B0F24916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7756" y="355241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A1B63CC4-8ED5-41BC-9F79-D02DF048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202D480E-608C-4D0D-BAFF-5842F7558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31" y="635454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22A6FD80-28C0-436C-AAE9-C57701FA5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5036" y="1581127"/>
            <a:ext cx="7006728" cy="259532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Tại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sao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có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gió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?</a:t>
            </a:r>
          </a:p>
          <a:p>
            <a:pPr marL="685783" indent="-685783">
              <a:spcBef>
                <a:spcPts val="0"/>
              </a:spcBef>
              <a:spcAft>
                <a:spcPts val="800"/>
              </a:spcAft>
              <a:buFontTx/>
              <a:buAutoNum type="alphaUcPeriod"/>
              <a:defRPr/>
            </a:pP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Do ta </a:t>
            </a:r>
            <a:r>
              <a:rPr lang="en-US" altLang="en-US" sz="3733" dirty="0" err="1">
                <a:solidFill>
                  <a:srgbClr val="002060"/>
                </a:solidFill>
                <a:latin typeface="UVN Bach Dang Nang" panose="02070803090706020303" pitchFamily="18" charset="0"/>
              </a:rPr>
              <a:t>chạy</a:t>
            </a:r>
            <a:endParaRPr lang="en-US" altLang="en-US" sz="3733" dirty="0">
              <a:solidFill>
                <a:srgbClr val="002060"/>
              </a:solidFill>
              <a:latin typeface="UVN Bach Dang Nang" panose="02070803090706020303" pitchFamily="18" charset="0"/>
            </a:endParaRPr>
          </a:p>
          <a:p>
            <a:pPr marL="685783" indent="-685783">
              <a:spcBef>
                <a:spcPts val="0"/>
              </a:spcBef>
              <a:spcAft>
                <a:spcPts val="800"/>
              </a:spcAft>
              <a:buFontTx/>
              <a:buAutoNum type="alphaUcPeriod"/>
              <a:defRPr/>
            </a:pP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Do </a:t>
            </a:r>
            <a:r>
              <a:rPr lang="en-US" altLang="en-US" sz="3733" dirty="0" err="1">
                <a:solidFill>
                  <a:srgbClr val="002060"/>
                </a:solidFill>
                <a:latin typeface="UVN Bach Dang Nang" panose="02070803090706020303" pitchFamily="18" charset="0"/>
              </a:rPr>
              <a:t>không</a:t>
            </a: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UVN Bach Dang Nang" panose="02070803090706020303" pitchFamily="18" charset="0"/>
              </a:rPr>
              <a:t>khí</a:t>
            </a: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UVN Bach Dang Nang" panose="02070803090706020303" pitchFamily="18" charset="0"/>
              </a:rPr>
              <a:t>chuyển</a:t>
            </a: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UVN Bach Dang Nang" panose="02070803090706020303" pitchFamily="18" charset="0"/>
              </a:rPr>
              <a:t>động</a:t>
            </a:r>
            <a:endParaRPr lang="en-US" altLang="en-US" sz="3733" dirty="0">
              <a:solidFill>
                <a:srgbClr val="002060"/>
              </a:solidFill>
              <a:latin typeface="UVN Bach Dang Nang" panose="02070803090706020303" pitchFamily="18" charset="0"/>
            </a:endParaRPr>
          </a:p>
          <a:p>
            <a:pPr marL="685783" indent="-685783">
              <a:spcBef>
                <a:spcPts val="0"/>
              </a:spcBef>
              <a:spcAft>
                <a:spcPts val="800"/>
              </a:spcAft>
              <a:buFontTx/>
              <a:buAutoNum type="alphaUcPeriod"/>
              <a:defRPr/>
            </a:pP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Do </a:t>
            </a:r>
            <a:r>
              <a:rPr lang="en-US" altLang="en-US" sz="3733" dirty="0" err="1">
                <a:solidFill>
                  <a:srgbClr val="002060"/>
                </a:solidFill>
                <a:latin typeface="UVN Bach Dang Nang" panose="02070803090706020303" pitchFamily="18" charset="0"/>
              </a:rPr>
              <a:t>cánh</a:t>
            </a: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002060"/>
                </a:solidFill>
                <a:latin typeface="UVN Bach Dang Nang" panose="02070803090706020303" pitchFamily="18" charset="0"/>
              </a:rPr>
              <a:t>quạt</a:t>
            </a:r>
            <a:r>
              <a:rPr lang="en-US" altLang="en-US" sz="3733" dirty="0">
                <a:solidFill>
                  <a:srgbClr val="002060"/>
                </a:solidFill>
                <a:latin typeface="UVN Bach Dang Nang" panose="02070803090706020303" pitchFamily="18" charset="0"/>
              </a:rPr>
              <a:t> quay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B1D707-9E4D-4150-9AF0-216ED44BCC0B}"/>
              </a:ext>
            </a:extLst>
          </p:cNvPr>
          <p:cNvSpPr/>
          <p:nvPr/>
        </p:nvSpPr>
        <p:spPr>
          <a:xfrm>
            <a:off x="3919145" y="2855574"/>
            <a:ext cx="797984" cy="768351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733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4B3D7A71-E1DC-4832-9B92-3333ED6A1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365" y="2321218"/>
            <a:ext cx="2630328" cy="4467321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2BCF2CD-92CB-469D-B3C0-73F84AA5F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62" y="24947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82140089-D4CE-4262-862E-6021FB359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943" y="70281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A9A48952-CFA7-4601-B809-71B57A372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2" y="-3204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972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AE41D4E-E989-4B89-8E01-4F5DE3289CF4}"/>
              </a:ext>
            </a:extLst>
          </p:cNvPr>
          <p:cNvSpPr/>
          <p:nvPr/>
        </p:nvSpPr>
        <p:spPr>
          <a:xfrm>
            <a:off x="1725053" y="1643506"/>
            <a:ext cx="8188432" cy="2566569"/>
          </a:xfrm>
          <a:prstGeom prst="rect">
            <a:avLst/>
          </a:prstGeom>
          <a:noFill/>
          <a:ln>
            <a:solidFill>
              <a:srgbClr val="5A331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1CDACA-B681-4DFB-BEF1-BC1109C2BA7C}"/>
              </a:ext>
            </a:extLst>
          </p:cNvPr>
          <p:cNvSpPr/>
          <p:nvPr/>
        </p:nvSpPr>
        <p:spPr>
          <a:xfrm>
            <a:off x="2394093" y="1718211"/>
            <a:ext cx="852228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Từ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miêu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tả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sức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gió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cấp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9:……</a:t>
            </a:r>
            <a:endParaRPr lang="en-US" altLang="zh-CN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r>
              <a:rPr lang="en-US" altLang="zh-CN" sz="5333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i</a:t>
            </a:r>
            <a:r>
              <a:rPr lang="en-US" altLang="zh-CN" sz="5333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/g/d/ó/ữ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DDA6FE3-C9AC-43A1-8C70-B43C4A9F395E}"/>
              </a:ext>
            </a:extLst>
          </p:cNvPr>
          <p:cNvSpPr/>
          <p:nvPr/>
        </p:nvSpPr>
        <p:spPr>
          <a:xfrm>
            <a:off x="8669660" y="1238928"/>
            <a:ext cx="2206112" cy="643320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rgbClr val="1E2042"/>
          </a:solidFill>
          <a:ln>
            <a:solidFill>
              <a:srgbClr val="1E2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鲁迅</a:t>
            </a:r>
          </a:p>
        </p:txBody>
      </p:sp>
      <p:sp>
        <p:nvSpPr>
          <p:cNvPr id="100" name="星形: 五角 99">
            <a:extLst>
              <a:ext uri="{FF2B5EF4-FFF2-40B4-BE49-F238E27FC236}">
                <a16:creationId xmlns:a16="http://schemas.microsoft.com/office/drawing/2014/main" id="{18D61D1C-FA4D-4F7B-BBB6-8E2544A91A89}"/>
              </a:ext>
            </a:extLst>
          </p:cNvPr>
          <p:cNvSpPr/>
          <p:nvPr/>
        </p:nvSpPr>
        <p:spPr>
          <a:xfrm>
            <a:off x="1316223" y="1238510"/>
            <a:ext cx="1002891" cy="1088021"/>
          </a:xfrm>
          <a:prstGeom prst="star5">
            <a:avLst/>
          </a:prstGeom>
          <a:solidFill>
            <a:srgbClr val="FE48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EA58C1C8-97B4-4623-83FD-867CCBA9182B}"/>
              </a:ext>
            </a:extLst>
          </p:cNvPr>
          <p:cNvSpPr/>
          <p:nvPr/>
        </p:nvSpPr>
        <p:spPr>
          <a:xfrm flipH="1">
            <a:off x="8655566" y="1312064"/>
            <a:ext cx="2220209" cy="643317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67" dirty="0" err="1">
                <a:latin typeface="SVN-Whimsy" panose="02040603050506020204" pitchFamily="18" charset="0"/>
                <a:ea typeface="迷你简卡通" panose="03000509000000000000" pitchFamily="65" charset="-122"/>
              </a:rPr>
              <a:t>Câu</a:t>
            </a:r>
            <a:r>
              <a:rPr lang="en-US" altLang="zh-CN" sz="4267" dirty="0">
                <a:latin typeface="SVN-Whimsy" panose="02040603050506020204" pitchFamily="18" charset="0"/>
                <a:ea typeface="迷你简卡通" panose="03000509000000000000" pitchFamily="65" charset="-122"/>
              </a:rPr>
              <a:t> 2</a:t>
            </a:r>
            <a:endParaRPr lang="zh-CN" altLang="en-US" sz="4267" dirty="0">
              <a:latin typeface="SVN-Whimsy" panose="0204060305050602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148E751B-5595-47C8-AA89-4B6DC3173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8B336BF7-34E7-46E9-8431-50CD538B86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B81A2A35-C1F6-47D1-80BF-B7E5DE2C9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91" y="-49381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">
            <a:extLst>
              <a:ext uri="{FF2B5EF4-FFF2-40B4-BE49-F238E27FC236}">
                <a16:creationId xmlns:a16="http://schemas.microsoft.com/office/drawing/2014/main" id="{3EE372C5-EDF4-4F33-9FD7-30C4D5A98979}"/>
              </a:ext>
            </a:extLst>
          </p:cNvPr>
          <p:cNvSpPr/>
          <p:nvPr/>
        </p:nvSpPr>
        <p:spPr>
          <a:xfrm>
            <a:off x="1944661" y="2003781"/>
            <a:ext cx="8522287" cy="2226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Từ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miêu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tả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sức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gió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cấp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9: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gió</a:t>
            </a:r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dữ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pic>
        <p:nvPicPr>
          <p:cNvPr id="37" name="图片 9">
            <a:extLst>
              <a:ext uri="{FF2B5EF4-FFF2-40B4-BE49-F238E27FC236}">
                <a16:creationId xmlns:a16="http://schemas.microsoft.com/office/drawing/2014/main" id="{A3B0F7F8-2554-4381-82E4-077649A59C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 rot="19960651" flipH="1">
            <a:off x="6126570" y="3955988"/>
            <a:ext cx="3301693" cy="23113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8" name="标题 10241">
            <a:extLst>
              <a:ext uri="{FF2B5EF4-FFF2-40B4-BE49-F238E27FC236}">
                <a16:creationId xmlns:a16="http://schemas.microsoft.com/office/drawing/2014/main" id="{AD7DDB1F-6DF5-4126-A390-602B869EA153}"/>
              </a:ext>
            </a:extLst>
          </p:cNvPr>
          <p:cNvSpPr txBox="1">
            <a:spLocks noChangeArrowheads="1"/>
          </p:cNvSpPr>
          <p:nvPr/>
        </p:nvSpPr>
        <p:spPr>
          <a:xfrm rot="19738257">
            <a:off x="6426635" y="4679357"/>
            <a:ext cx="2701564" cy="77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Tôi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đã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đủ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đồ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nghề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rồi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tiến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hành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thôi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nào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CB0BA87-E1CF-40D6-BF2C-78254E1FF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28" y="-2114613"/>
            <a:ext cx="5356235" cy="6096000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6AD73E2C-5CEF-4DA1-81C7-8A70002F46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2" y="399410"/>
            <a:ext cx="1925440" cy="136946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37E2ED-904E-45E8-8458-FAB3C9349064}"/>
              </a:ext>
            </a:extLst>
          </p:cNvPr>
          <p:cNvGrpSpPr/>
          <p:nvPr/>
        </p:nvGrpSpPr>
        <p:grpSpPr>
          <a:xfrm>
            <a:off x="1817669" y="3400786"/>
            <a:ext cx="11300012" cy="3477031"/>
            <a:chOff x="1027856" y="2733197"/>
            <a:chExt cx="9691373" cy="28100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7E9DBB-A267-47CA-B29C-D2968EA9A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637" b="89831" l="10000" r="90000">
                          <a14:foregroundMark x1="45889" y1="3202" x2="49889" y2="6403"/>
                          <a14:foregroundMark x1="52333" y1="2637" x2="52333" y2="2637"/>
                          <a14:foregroundMark x1="64444" y1="49153" x2="58111" y2="59322"/>
                          <a14:foregroundMark x1="58111" y1="59322" x2="57889" y2="60264"/>
                          <a14:foregroundMark x1="31444" y1="39360" x2="31444" y2="39360"/>
                          <a14:foregroundMark x1="40222" y1="31073" x2="40222" y2="31073"/>
                          <a14:foregroundMark x1="38556" y1="31073" x2="40556" y2="31638"/>
                          <a14:foregroundMark x1="31556" y1="38606" x2="31444" y2="406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9449" y="2733197"/>
              <a:ext cx="4309780" cy="2810092"/>
            </a:xfrm>
            <a:prstGeom prst="rect">
              <a:avLst/>
            </a:prstGeom>
          </p:spPr>
        </p:pic>
        <p:pic>
          <p:nvPicPr>
            <p:cNvPr id="7" name="Picture 6" descr="A picture containing tool, different&#10;&#10;Description automatically generated">
              <a:extLst>
                <a:ext uri="{FF2B5EF4-FFF2-40B4-BE49-F238E27FC236}">
                  <a16:creationId xmlns:a16="http://schemas.microsoft.com/office/drawing/2014/main" id="{6913BC85-5A63-4EF3-A710-49F58B1DF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4063" l="10000" r="90000">
                          <a14:foregroundMark x1="22656" y1="10313" x2="19688" y2="20313"/>
                          <a14:foregroundMark x1="19688" y1="20313" x2="19688" y2="20469"/>
                          <a14:foregroundMark x1="32813" y1="13750" x2="23125" y2="32969"/>
                          <a14:foregroundMark x1="23125" y1="32969" x2="17031" y2="39844"/>
                          <a14:foregroundMark x1="76563" y1="11250" x2="64375" y2="18125"/>
                          <a14:foregroundMark x1="72813" y1="10313" x2="86875" y2="34375"/>
                          <a14:foregroundMark x1="78125" y1="44375" x2="81406" y2="53125"/>
                          <a14:foregroundMark x1="81406" y1="53125" x2="82813" y2="53750"/>
                          <a14:foregroundMark x1="53281" y1="32344" x2="53281" y2="33594"/>
                          <a14:foregroundMark x1="55625" y1="52812" x2="56094" y2="52969"/>
                          <a14:foregroundMark x1="48750" y1="51406" x2="48750" y2="51406"/>
                          <a14:foregroundMark x1="54063" y1="51250" x2="57813" y2="61563"/>
                          <a14:foregroundMark x1="21563" y1="57813" x2="21563" y2="57813"/>
                          <a14:foregroundMark x1="12344" y1="94063" x2="12344" y2="94063"/>
                          <a14:foregroundMark x1="35000" y1="86563" x2="35000" y2="86563"/>
                          <a14:foregroundMark x1="32813" y1="87500" x2="43750" y2="87813"/>
                          <a14:foregroundMark x1="43750" y1="87813" x2="58750" y2="87344"/>
                          <a14:foregroundMark x1="58750" y1="87344" x2="64375" y2="87344"/>
                          <a14:foregroundMark x1="66250" y1="83438" x2="67656" y2="87656"/>
                          <a14:foregroundMark x1="36563" y1="82031" x2="36563" y2="82031"/>
                          <a14:foregroundMark x1="34375" y1="82969" x2="33906" y2="85781"/>
                          <a14:foregroundMark x1="64844" y1="82969" x2="72031" y2="90000"/>
                          <a14:foregroundMark x1="72031" y1="90000" x2="71719" y2="91250"/>
                          <a14:foregroundMark x1="66406" y1="82813" x2="72500" y2="88750"/>
                          <a14:foregroundMark x1="67813" y1="82344" x2="73594" y2="87969"/>
                          <a14:foregroundMark x1="72031" y1="84375" x2="73438" y2="92031"/>
                          <a14:foregroundMark x1="71719" y1="84375" x2="74844" y2="92344"/>
                          <a14:foregroundMark x1="74688" y1="86719" x2="74688" y2="86719"/>
                          <a14:foregroundMark x1="74063" y1="85938" x2="74063" y2="85938"/>
                          <a14:foregroundMark x1="73594" y1="85156" x2="73594" y2="85156"/>
                          <a14:foregroundMark x1="72188" y1="90000" x2="72188" y2="90000"/>
                          <a14:foregroundMark x1="72813" y1="90469" x2="72813" y2="904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6688" y="3199085"/>
              <a:ext cx="1985944" cy="198594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848E3E-1DF4-402D-A63A-CE2034E50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8160" b="90799" l="10000" r="90000">
                          <a14:foregroundMark x1="47381" y1="8333" x2="47381" y2="8333"/>
                          <a14:foregroundMark x1="58929" y1="56597" x2="58929" y2="56597"/>
                          <a14:foregroundMark x1="67024" y1="64757" x2="67024" y2="64757"/>
                          <a14:foregroundMark x1="34643" y1="90799" x2="34643" y2="90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856" y="3563046"/>
              <a:ext cx="2294043" cy="1573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7365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AE41D4E-E989-4B89-8E01-4F5DE3289CF4}"/>
              </a:ext>
            </a:extLst>
          </p:cNvPr>
          <p:cNvSpPr/>
          <p:nvPr/>
        </p:nvSpPr>
        <p:spPr>
          <a:xfrm>
            <a:off x="1725053" y="1643506"/>
            <a:ext cx="8188432" cy="2566569"/>
          </a:xfrm>
          <a:prstGeom prst="rect">
            <a:avLst/>
          </a:prstGeom>
          <a:noFill/>
          <a:ln>
            <a:solidFill>
              <a:srgbClr val="5A331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1CDACA-B681-4DFB-BEF1-BC1109C2BA7C}"/>
              </a:ext>
            </a:extLst>
          </p:cNvPr>
          <p:cNvSpPr/>
          <p:nvPr/>
        </p:nvSpPr>
        <p:spPr>
          <a:xfrm>
            <a:off x="2319113" y="1434294"/>
            <a:ext cx="7291744" cy="28829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Giông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gây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thiệt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về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……</a:t>
            </a:r>
            <a:r>
              <a:rPr lang="zh-CN" altLang="en-US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n/ử/à/h/a/c</a:t>
            </a:r>
            <a:r>
              <a:rPr lang="zh-CN" altLang="en-US" sz="5333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DDA6FE3-C9AC-43A1-8C70-B43C4A9F395E}"/>
              </a:ext>
            </a:extLst>
          </p:cNvPr>
          <p:cNvSpPr/>
          <p:nvPr/>
        </p:nvSpPr>
        <p:spPr>
          <a:xfrm>
            <a:off x="8669660" y="1238928"/>
            <a:ext cx="2206112" cy="643320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rgbClr val="1E2042"/>
          </a:solidFill>
          <a:ln>
            <a:solidFill>
              <a:srgbClr val="1E2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鲁迅</a:t>
            </a:r>
          </a:p>
        </p:txBody>
      </p:sp>
      <p:sp>
        <p:nvSpPr>
          <p:cNvPr id="100" name="星形: 五角 99">
            <a:extLst>
              <a:ext uri="{FF2B5EF4-FFF2-40B4-BE49-F238E27FC236}">
                <a16:creationId xmlns:a16="http://schemas.microsoft.com/office/drawing/2014/main" id="{18D61D1C-FA4D-4F7B-BBB6-8E2544A91A89}"/>
              </a:ext>
            </a:extLst>
          </p:cNvPr>
          <p:cNvSpPr/>
          <p:nvPr/>
        </p:nvSpPr>
        <p:spPr>
          <a:xfrm>
            <a:off x="1316223" y="1238510"/>
            <a:ext cx="1002891" cy="1088021"/>
          </a:xfrm>
          <a:prstGeom prst="star5">
            <a:avLst/>
          </a:prstGeom>
          <a:solidFill>
            <a:srgbClr val="FE48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EA58C1C8-97B4-4623-83FD-867CCBA9182B}"/>
              </a:ext>
            </a:extLst>
          </p:cNvPr>
          <p:cNvSpPr/>
          <p:nvPr/>
        </p:nvSpPr>
        <p:spPr>
          <a:xfrm flipH="1">
            <a:off x="8655566" y="1312064"/>
            <a:ext cx="2220209" cy="643317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733" dirty="0" err="1">
                <a:latin typeface="SVN-Whimsy" panose="02040603050506020204" pitchFamily="18" charset="0"/>
                <a:ea typeface="迷你简卡通" panose="03000509000000000000" pitchFamily="65" charset="-122"/>
              </a:rPr>
              <a:t>Câu</a:t>
            </a:r>
            <a:r>
              <a:rPr lang="en-US" altLang="zh-CN" sz="3733" dirty="0">
                <a:latin typeface="SVN-Whimsy" panose="02040603050506020204" pitchFamily="18" charset="0"/>
                <a:ea typeface="迷你简卡通" panose="03000509000000000000" pitchFamily="65" charset="-122"/>
              </a:rPr>
              <a:t> 3</a:t>
            </a:r>
            <a:endParaRPr lang="zh-CN" altLang="en-US" sz="3733" dirty="0">
              <a:latin typeface="SVN-Whimsy" panose="0204060305050602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148E751B-5595-47C8-AA89-4B6DC3173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8B336BF7-34E7-46E9-8431-50CD538B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B81A2A35-C1F6-47D1-80BF-B7E5DE2C9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91" y="-49381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">
            <a:extLst>
              <a:ext uri="{FF2B5EF4-FFF2-40B4-BE49-F238E27FC236}">
                <a16:creationId xmlns:a16="http://schemas.microsoft.com/office/drawing/2014/main" id="{3EE372C5-EDF4-4F33-9FD7-30C4D5A98979}"/>
              </a:ext>
            </a:extLst>
          </p:cNvPr>
          <p:cNvSpPr/>
          <p:nvPr/>
        </p:nvSpPr>
        <p:spPr>
          <a:xfrm>
            <a:off x="1725054" y="2099171"/>
            <a:ext cx="8522287" cy="28829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Giông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gây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thiệt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về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cửa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31A0AB83-2578-4336-B1DF-32929C86A4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1200" l="10000" r="90000">
                        <a14:foregroundMark x1="49000" y1="8800" x2="56444" y2="9600"/>
                        <a14:foregroundMark x1="47000" y1="36200" x2="46778" y2="43600"/>
                        <a14:foregroundMark x1="60778" y1="34200" x2="69222" y2="44800"/>
                        <a14:foregroundMark x1="47000" y1="49400" x2="45556" y2="55900"/>
                        <a14:foregroundMark x1="60667" y1="91200" x2="60667" y2="91200"/>
                        <a14:foregroundMark x1="52222" y1="23500" x2="42889" y2="31200"/>
                        <a14:foregroundMark x1="39111" y1="64600" x2="26778" y2="70900"/>
                        <a14:foregroundMark x1="27333" y1="63600" x2="38889" y2="73500"/>
                        <a14:foregroundMark x1="38889" y1="73500" x2="38889" y2="73500"/>
                        <a14:foregroundMark x1="27111" y1="65600" x2="32556" y2="73700"/>
                        <a14:foregroundMark x1="27778" y1="60300" x2="23872" y2="64970"/>
                        <a14:foregroundMark x1="30556" y1="61500" x2="25072" y2="65613"/>
                        <a14:foregroundMark x1="26778" y1="72500" x2="22714" y2="72008"/>
                        <a14:foregroundMark x1="49000" y1="87500" x2="49000" y2="87500"/>
                        <a14:foregroundMark x1="54778" y1="24700" x2="45667" y2="27600"/>
                        <a14:backgroundMark x1="35376" y1="73401" x2="35556" y2="73800"/>
                        <a14:backgroundMark x1="20059" y1="72713" x2="16889" y2="73100"/>
                        <a14:backgroundMark x1="27704" y1="71779" x2="26411" y2="71937"/>
                        <a14:backgroundMark x1="39000" y1="70400" x2="38709" y2="70436"/>
                        <a14:backgroundMark x1="21477" y1="69864" x2="21259" y2="70143"/>
                        <a14:backgroundMark x1="38778" y1="61000" x2="38778" y2="61000"/>
                        <a14:backgroundMark x1="32222" y1="61500" x2="32222" y2="61500"/>
                        <a14:backgroundMark x1="38333" y1="61300" x2="38333" y2="61300"/>
                        <a14:backgroundMark x1="26618" y1="70748" x2="26500" y2="70777"/>
                        <a14:backgroundMark x1="37000" y1="68200" x2="36441" y2="68337"/>
                        <a14:backgroundMark x1="39889" y1="66800" x2="39421" y2="66815"/>
                        <a14:backgroundMark x1="37667" y1="68000" x2="36943" y2="68923"/>
                        <a14:backgroundMark x1="20778" y1="68200" x2="14556" y2="71800"/>
                        <a14:backgroundMark x1="23111" y1="66300" x2="21000" y2="65800"/>
                        <a14:backgroundMark x1="22556" y1="66000" x2="21778" y2="66300"/>
                        <a14:backgroundMark x1="22000" y1="68000" x2="16222" y2="72800"/>
                        <a14:backgroundMark x1="23556" y1="64800" x2="17000" y2="73500"/>
                        <a14:backgroundMark x1="22778" y1="68700" x2="17222" y2="7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9711" y="3033520"/>
            <a:ext cx="3866780" cy="4041037"/>
          </a:xfrm>
          <a:prstGeom prst="rect">
            <a:avLst/>
          </a:pr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A3B0F7F8-2554-4381-82E4-077649A59C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</a:blip>
          <a:stretch>
            <a:fillRect/>
          </a:stretch>
        </p:blipFill>
        <p:spPr bwMode="auto">
          <a:xfrm>
            <a:off x="1725054" y="3664933"/>
            <a:ext cx="3502004" cy="24824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8" name="标题 10241">
            <a:extLst>
              <a:ext uri="{FF2B5EF4-FFF2-40B4-BE49-F238E27FC236}">
                <a16:creationId xmlns:a16="http://schemas.microsoft.com/office/drawing/2014/main" id="{AD7DDB1F-6DF5-4126-A390-602B869EA153}"/>
              </a:ext>
            </a:extLst>
          </p:cNvPr>
          <p:cNvSpPr txBox="1">
            <a:spLocks noChangeArrowheads="1"/>
          </p:cNvSpPr>
          <p:nvPr/>
        </p:nvSpPr>
        <p:spPr>
          <a:xfrm>
            <a:off x="2125273" y="4457185"/>
            <a:ext cx="2701564" cy="77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Tốt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lắm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</a:p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Cùng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đến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ngôi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tiếp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theo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nhé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0BC1A36-133C-4719-92B8-C95308F371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6" b="96000" l="9804" r="99837">
                        <a14:foregroundMark x1="35948" y1="13778" x2="44608" y2="3556"/>
                        <a14:foregroundMark x1="77941" y1="32444" x2="77941" y2="43333"/>
                        <a14:foregroundMark x1="70752" y1="60889" x2="67647" y2="78667"/>
                        <a14:foregroundMark x1="82516" y1="54667" x2="82680" y2="72889"/>
                        <a14:foregroundMark x1="88889" y1="61111" x2="89216" y2="73778"/>
                        <a14:foregroundMark x1="93137" y1="54000" x2="94771" y2="74889"/>
                        <a14:foregroundMark x1="33333" y1="80667" x2="62255" y2="89333"/>
                        <a14:foregroundMark x1="64216" y1="89111" x2="91667" y2="91333"/>
                        <a14:foregroundMark x1="61928" y1="96222" x2="81863" y2="92889"/>
                        <a14:foregroundMark x1="97059" y1="94000" x2="98203" y2="94000"/>
                        <a14:foregroundMark x1="95915" y1="62667" x2="99673" y2="89333"/>
                        <a14:foregroundMark x1="95425" y1="54222" x2="98693" y2="77111"/>
                        <a14:foregroundMark x1="87255" y1="96222" x2="87255" y2="96222"/>
                        <a14:foregroundMark x1="97712" y1="53556" x2="99837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348" y="3439057"/>
            <a:ext cx="4829019" cy="3550751"/>
          </a:xfrm>
          <a:prstGeom prst="rect">
            <a:avLst/>
          </a:prstGeom>
        </p:spPr>
      </p:pic>
      <p:pic>
        <p:nvPicPr>
          <p:cNvPr id="6" name="Picture 5" descr="A picture containing building, house, window&#10;&#10;Description automatically generated">
            <a:extLst>
              <a:ext uri="{FF2B5EF4-FFF2-40B4-BE49-F238E27FC236}">
                <a16:creationId xmlns:a16="http://schemas.microsoft.com/office/drawing/2014/main" id="{FE135847-929F-428F-8C4E-9D689DE827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9" b="90669" l="10000" r="90000">
                        <a14:foregroundMark x1="25465" y1="83164" x2="36512" y2="87018"/>
                        <a14:foregroundMark x1="40698" y1="84787" x2="51047" y2="86004"/>
                        <a14:foregroundMark x1="70465" y1="83773" x2="77442" y2="90669"/>
                        <a14:foregroundMark x1="27558" y1="90061" x2="38953" y2="90061"/>
                        <a14:foregroundMark x1="38953" y1="90061" x2="49767" y2="89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10" y="2997701"/>
            <a:ext cx="7636876" cy="42285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124F83-1D52-4F27-9479-08C088F8FD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57" y="-1823932"/>
            <a:ext cx="5356235" cy="609600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7C8DB7C9-B5C0-41D6-8514-E7EE38A492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2" y="399410"/>
            <a:ext cx="1925440" cy="13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9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AE41D4E-E989-4B89-8E01-4F5DE3289CF4}"/>
              </a:ext>
            </a:extLst>
          </p:cNvPr>
          <p:cNvSpPr/>
          <p:nvPr/>
        </p:nvSpPr>
        <p:spPr>
          <a:xfrm>
            <a:off x="1725053" y="1643506"/>
            <a:ext cx="8188432" cy="2566569"/>
          </a:xfrm>
          <a:prstGeom prst="rect">
            <a:avLst/>
          </a:prstGeom>
          <a:noFill/>
          <a:ln>
            <a:solidFill>
              <a:srgbClr val="5A331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1CDACA-B681-4DFB-BEF1-BC1109C2BA7C}"/>
              </a:ext>
            </a:extLst>
          </p:cNvPr>
          <p:cNvSpPr/>
          <p:nvPr/>
        </p:nvSpPr>
        <p:spPr>
          <a:xfrm>
            <a:off x="2342858" y="1465671"/>
            <a:ext cx="852228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Tên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cách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:……</a:t>
            </a:r>
            <a:endParaRPr lang="en-US" altLang="zh-CN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r>
              <a:rPr lang="en-US" altLang="zh-CN" sz="5333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ơ/t/á/s/n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DDA6FE3-C9AC-43A1-8C70-B43C4A9F395E}"/>
              </a:ext>
            </a:extLst>
          </p:cNvPr>
          <p:cNvSpPr/>
          <p:nvPr/>
        </p:nvSpPr>
        <p:spPr>
          <a:xfrm>
            <a:off x="8669660" y="1238928"/>
            <a:ext cx="2206112" cy="643320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rgbClr val="1E2042"/>
          </a:solidFill>
          <a:ln>
            <a:solidFill>
              <a:srgbClr val="1E2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鲁迅</a:t>
            </a:r>
          </a:p>
        </p:txBody>
      </p:sp>
      <p:sp>
        <p:nvSpPr>
          <p:cNvPr id="100" name="星形: 五角 99">
            <a:extLst>
              <a:ext uri="{FF2B5EF4-FFF2-40B4-BE49-F238E27FC236}">
                <a16:creationId xmlns:a16="http://schemas.microsoft.com/office/drawing/2014/main" id="{18D61D1C-FA4D-4F7B-BBB6-8E2544A91A89}"/>
              </a:ext>
            </a:extLst>
          </p:cNvPr>
          <p:cNvSpPr/>
          <p:nvPr/>
        </p:nvSpPr>
        <p:spPr>
          <a:xfrm>
            <a:off x="1316223" y="1238510"/>
            <a:ext cx="1002891" cy="1088021"/>
          </a:xfrm>
          <a:prstGeom prst="star5">
            <a:avLst/>
          </a:prstGeom>
          <a:solidFill>
            <a:srgbClr val="FE48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EA58C1C8-97B4-4623-83FD-867CCBA9182B}"/>
              </a:ext>
            </a:extLst>
          </p:cNvPr>
          <p:cNvSpPr/>
          <p:nvPr/>
        </p:nvSpPr>
        <p:spPr>
          <a:xfrm flipH="1">
            <a:off x="8655566" y="1312064"/>
            <a:ext cx="2220209" cy="643317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267" dirty="0" err="1">
                <a:latin typeface="SVN-Whimsy" panose="02040603050506020204" pitchFamily="18" charset="0"/>
                <a:ea typeface="迷你简卡通" panose="03000509000000000000" pitchFamily="65" charset="-122"/>
              </a:rPr>
              <a:t>Câu</a:t>
            </a:r>
            <a:r>
              <a:rPr lang="en-US" altLang="zh-CN" sz="4267" dirty="0">
                <a:latin typeface="SVN-Whimsy" panose="02040603050506020204" pitchFamily="18" charset="0"/>
                <a:ea typeface="迷你简卡通" panose="03000509000000000000" pitchFamily="65" charset="-122"/>
              </a:rPr>
              <a:t> 4</a:t>
            </a:r>
            <a:endParaRPr lang="zh-CN" altLang="en-US" sz="4267" dirty="0">
              <a:latin typeface="SVN-Whimsy" panose="0204060305050602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148E751B-5595-47C8-AA89-4B6DC3173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8B336BF7-34E7-46E9-8431-50CD538B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B81A2A35-C1F6-47D1-80BF-B7E5DE2C9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91" y="-49381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">
            <a:extLst>
              <a:ext uri="{FF2B5EF4-FFF2-40B4-BE49-F238E27FC236}">
                <a16:creationId xmlns:a16="http://schemas.microsoft.com/office/drawing/2014/main" id="{3EE372C5-EDF4-4F33-9FD7-30C4D5A98979}"/>
              </a:ext>
            </a:extLst>
          </p:cNvPr>
          <p:cNvSpPr/>
          <p:nvPr/>
        </p:nvSpPr>
        <p:spPr>
          <a:xfrm>
            <a:off x="1867027" y="1856737"/>
            <a:ext cx="8522287" cy="28829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Tên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cách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: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sơ</a:t>
            </a:r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tán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pic>
        <p:nvPicPr>
          <p:cNvPr id="37" name="图片 9">
            <a:extLst>
              <a:ext uri="{FF2B5EF4-FFF2-40B4-BE49-F238E27FC236}">
                <a16:creationId xmlns:a16="http://schemas.microsoft.com/office/drawing/2014/main" id="{A3B0F7F8-2554-4381-82E4-077649A59C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</a:blip>
          <a:stretch>
            <a:fillRect/>
          </a:stretch>
        </p:blipFill>
        <p:spPr bwMode="auto">
          <a:xfrm flipH="1">
            <a:off x="5968112" y="3875022"/>
            <a:ext cx="3546037" cy="24824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8" name="标题 10241">
            <a:extLst>
              <a:ext uri="{FF2B5EF4-FFF2-40B4-BE49-F238E27FC236}">
                <a16:creationId xmlns:a16="http://schemas.microsoft.com/office/drawing/2014/main" id="{AD7DDB1F-6DF5-4126-A390-602B869EA153}"/>
              </a:ext>
            </a:extLst>
          </p:cNvPr>
          <p:cNvSpPr txBox="1">
            <a:spLocks noChangeArrowheads="1"/>
          </p:cNvSpPr>
          <p:nvPr/>
        </p:nvSpPr>
        <p:spPr>
          <a:xfrm>
            <a:off x="6521335" y="4756667"/>
            <a:ext cx="2701564" cy="77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Bạn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tốt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lắm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</a:p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Chỉ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còn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vài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căn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nữa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thôi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E9DBB-A267-47CA-B29C-D2968EA9A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7" b="89831" l="10000" r="90000">
                        <a14:foregroundMark x1="45889" y1="3202" x2="49889" y2="6403"/>
                        <a14:foregroundMark x1="52333" y1="2637" x2="52333" y2="2637"/>
                        <a14:foregroundMark x1="64444" y1="49153" x2="58111" y2="59322"/>
                        <a14:foregroundMark x1="58111" y1="59322" x2="57889" y2="60264"/>
                        <a14:foregroundMark x1="31444" y1="39360" x2="31444" y2="39360"/>
                        <a14:foregroundMark x1="40222" y1="31073" x2="40222" y2="31073"/>
                        <a14:foregroundMark x1="38556" y1="31073" x2="40556" y2="31638"/>
                        <a14:foregroundMark x1="31556" y1="38606" x2="31444" y2="40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31" y="3516850"/>
            <a:ext cx="5746375" cy="3746789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0D70436-4235-46F2-966D-F8536C01A7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5900" y1="41667" x2="28700" y2="49537"/>
                        <a14:foregroundMark x1="42300" y1="52685" x2="46200" y2="59537"/>
                        <a14:foregroundMark x1="66200" y1="58241" x2="66200" y2="66667"/>
                        <a14:foregroundMark x1="22300" y1="43333" x2="35700" y2="37222"/>
                        <a14:foregroundMark x1="35700" y1="37222" x2="35700" y2="37037"/>
                        <a14:foregroundMark x1="40500" y1="34352" x2="30100" y2="37593"/>
                        <a14:foregroundMark x1="30100" y1="37593" x2="19300" y2="45370"/>
                        <a14:foregroundMark x1="19300" y1="45370" x2="26400" y2="54815"/>
                        <a14:foregroundMark x1="26400" y1="54815" x2="53100" y2="72130"/>
                        <a14:foregroundMark x1="18200" y1="45741" x2="26000" y2="56296"/>
                        <a14:foregroundMark x1="26000" y1="56296" x2="34400" y2="61852"/>
                        <a14:foregroundMark x1="41100" y1="50926" x2="42700" y2="61204"/>
                        <a14:foregroundMark x1="42700" y1="61204" x2="44900" y2="50278"/>
                        <a14:foregroundMark x1="44900" y1="50278" x2="41800" y2="50185"/>
                        <a14:foregroundMark x1="43800" y1="46759" x2="36800" y2="56481"/>
                        <a14:foregroundMark x1="36800" y1="56481" x2="46000" y2="65463"/>
                        <a14:foregroundMark x1="46000" y1="65463" x2="50700" y2="55741"/>
                        <a14:foregroundMark x1="50700" y1="55741" x2="43200" y2="47407"/>
                        <a14:foregroundMark x1="43200" y1="47407" x2="35000" y2="55463"/>
                        <a14:foregroundMark x1="35000" y1="55463" x2="39500" y2="60278"/>
                        <a14:foregroundMark x1="69200" y1="52130" x2="58800" y2="65926"/>
                        <a14:foregroundMark x1="58800" y1="65926" x2="74700" y2="61667"/>
                        <a14:foregroundMark x1="74700" y1="61667" x2="67900" y2="51296"/>
                        <a14:foregroundMark x1="67900" y1="51296" x2="66900" y2="51389"/>
                        <a14:foregroundMark x1="67400" y1="53796" x2="70500" y2="60648"/>
                        <a14:foregroundMark x1="46400" y1="51852" x2="46600" y2="62593"/>
                        <a14:foregroundMark x1="46600" y1="62593" x2="47200" y2="6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71" y="2752825"/>
            <a:ext cx="5016456" cy="5417772"/>
          </a:xfrm>
          <a:prstGeom prst="rect">
            <a:avLst/>
          </a:prstGeom>
        </p:spPr>
      </p:pic>
      <p:pic>
        <p:nvPicPr>
          <p:cNvPr id="7" name="Picture 6" descr="A house with a red roof&#10;&#10;Description automatically generated with low confidence">
            <a:extLst>
              <a:ext uri="{FF2B5EF4-FFF2-40B4-BE49-F238E27FC236}">
                <a16:creationId xmlns:a16="http://schemas.microsoft.com/office/drawing/2014/main" id="{57ED7DB4-FD03-4F7D-B4B9-FC6F3E3F80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7863" y="3203135"/>
            <a:ext cx="7965547" cy="41840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54E843-48DC-4FAE-B4F7-BBD5C47486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57" y="-1823932"/>
            <a:ext cx="5356235" cy="6096000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3332BA8-7BF2-44DB-857A-921AABAF1A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21" y="425274"/>
            <a:ext cx="1925440" cy="13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7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CAE41D4E-E989-4B89-8E01-4F5DE3289CF4}"/>
              </a:ext>
            </a:extLst>
          </p:cNvPr>
          <p:cNvSpPr/>
          <p:nvPr/>
        </p:nvSpPr>
        <p:spPr>
          <a:xfrm>
            <a:off x="1725053" y="1643506"/>
            <a:ext cx="8188432" cy="2566569"/>
          </a:xfrm>
          <a:prstGeom prst="rect">
            <a:avLst/>
          </a:prstGeom>
          <a:noFill/>
          <a:ln>
            <a:solidFill>
              <a:srgbClr val="5A331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1CDACA-B681-4DFB-BEF1-BC1109C2BA7C}"/>
              </a:ext>
            </a:extLst>
          </p:cNvPr>
          <p:cNvSpPr/>
          <p:nvPr/>
        </p:nvSpPr>
        <p:spPr>
          <a:xfrm>
            <a:off x="2083179" y="1195354"/>
            <a:ext cx="7939031" cy="28829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Để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giảm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thiệt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cần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……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cửa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trước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g/ố/c/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i</a:t>
            </a:r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/a/</a:t>
            </a:r>
            <a:r>
              <a:rPr lang="zh-CN" altLang="en-US" sz="5333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</a:t>
            </a: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2DDA6FE3-C9AC-43A1-8C70-B43C4A9F395E}"/>
              </a:ext>
            </a:extLst>
          </p:cNvPr>
          <p:cNvSpPr/>
          <p:nvPr/>
        </p:nvSpPr>
        <p:spPr>
          <a:xfrm>
            <a:off x="8669660" y="1238928"/>
            <a:ext cx="2206112" cy="643320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rgbClr val="1E2042"/>
          </a:solidFill>
          <a:ln>
            <a:solidFill>
              <a:srgbClr val="1E20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latin typeface="迷你简卡通" panose="03000509000000000000" pitchFamily="65" charset="-122"/>
                <a:ea typeface="迷你简卡通" panose="03000509000000000000" pitchFamily="65" charset="-122"/>
              </a:rPr>
              <a:t>鲁迅</a:t>
            </a:r>
          </a:p>
        </p:txBody>
      </p:sp>
      <p:sp>
        <p:nvSpPr>
          <p:cNvPr id="100" name="星形: 五角 99">
            <a:extLst>
              <a:ext uri="{FF2B5EF4-FFF2-40B4-BE49-F238E27FC236}">
                <a16:creationId xmlns:a16="http://schemas.microsoft.com/office/drawing/2014/main" id="{18D61D1C-FA4D-4F7B-BBB6-8E2544A91A89}"/>
              </a:ext>
            </a:extLst>
          </p:cNvPr>
          <p:cNvSpPr/>
          <p:nvPr/>
        </p:nvSpPr>
        <p:spPr>
          <a:xfrm>
            <a:off x="1316223" y="1238510"/>
            <a:ext cx="1002891" cy="1088021"/>
          </a:xfrm>
          <a:prstGeom prst="star5">
            <a:avLst/>
          </a:prstGeom>
          <a:solidFill>
            <a:srgbClr val="FE485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任意多边形: 形状 106">
            <a:extLst>
              <a:ext uri="{FF2B5EF4-FFF2-40B4-BE49-F238E27FC236}">
                <a16:creationId xmlns:a16="http://schemas.microsoft.com/office/drawing/2014/main" id="{EA58C1C8-97B4-4623-83FD-867CCBA9182B}"/>
              </a:ext>
            </a:extLst>
          </p:cNvPr>
          <p:cNvSpPr/>
          <p:nvPr/>
        </p:nvSpPr>
        <p:spPr>
          <a:xfrm flipH="1">
            <a:off x="8655566" y="1312064"/>
            <a:ext cx="2220209" cy="643317"/>
          </a:xfrm>
          <a:custGeom>
            <a:avLst/>
            <a:gdLst>
              <a:gd name="connsiteX0" fmla="*/ 0 w 1731438"/>
              <a:gd name="connsiteY0" fmla="*/ 0 h 369332"/>
              <a:gd name="connsiteX1" fmla="*/ 1731438 w 1731438"/>
              <a:gd name="connsiteY1" fmla="*/ 0 h 369332"/>
              <a:gd name="connsiteX2" fmla="*/ 1721027 w 1731438"/>
              <a:gd name="connsiteY2" fmla="*/ 33539 h 369332"/>
              <a:gd name="connsiteX3" fmla="*/ 1522094 w 1731438"/>
              <a:gd name="connsiteY3" fmla="*/ 328595 h 369332"/>
              <a:gd name="connsiteX4" fmla="*/ 1472721 w 1731438"/>
              <a:gd name="connsiteY4" fmla="*/ 369332 h 369332"/>
              <a:gd name="connsiteX5" fmla="*/ 258717 w 1731438"/>
              <a:gd name="connsiteY5" fmla="*/ 369332 h 369332"/>
              <a:gd name="connsiteX6" fmla="*/ 209344 w 1731438"/>
              <a:gd name="connsiteY6" fmla="*/ 328595 h 369332"/>
              <a:gd name="connsiteX7" fmla="*/ 10411 w 1731438"/>
              <a:gd name="connsiteY7" fmla="*/ 33539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1438" h="369332">
                <a:moveTo>
                  <a:pt x="0" y="0"/>
                </a:moveTo>
                <a:lnTo>
                  <a:pt x="1731438" y="0"/>
                </a:lnTo>
                <a:lnTo>
                  <a:pt x="1721027" y="33539"/>
                </a:lnTo>
                <a:cubicBezTo>
                  <a:pt x="1674055" y="144594"/>
                  <a:pt x="1606085" y="244605"/>
                  <a:pt x="1522094" y="328595"/>
                </a:cubicBezTo>
                <a:lnTo>
                  <a:pt x="1472721" y="369332"/>
                </a:lnTo>
                <a:lnTo>
                  <a:pt x="258717" y="369332"/>
                </a:lnTo>
                <a:lnTo>
                  <a:pt x="209344" y="328595"/>
                </a:lnTo>
                <a:cubicBezTo>
                  <a:pt x="125353" y="244605"/>
                  <a:pt x="57383" y="144594"/>
                  <a:pt x="10411" y="335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733" dirty="0" err="1">
                <a:latin typeface="SVN-Whimsy" panose="02040603050506020204" pitchFamily="18" charset="0"/>
                <a:ea typeface="迷你简卡通" panose="03000509000000000000" pitchFamily="65" charset="-122"/>
              </a:rPr>
              <a:t>Câu</a:t>
            </a:r>
            <a:r>
              <a:rPr lang="en-US" altLang="zh-CN" sz="3733" dirty="0">
                <a:latin typeface="SVN-Whimsy" panose="02040603050506020204" pitchFamily="18" charset="0"/>
                <a:ea typeface="迷你简卡通" panose="03000509000000000000" pitchFamily="65" charset="-122"/>
              </a:rPr>
              <a:t> 5</a:t>
            </a:r>
            <a:endParaRPr lang="zh-CN" altLang="en-US" sz="3733" dirty="0">
              <a:latin typeface="SVN-Whimsy" panose="02040603050506020204" pitchFamily="18" charset="0"/>
              <a:ea typeface="迷你简卡通" panose="03000509000000000000" pitchFamily="65" charset="-122"/>
            </a:endParaRPr>
          </a:p>
        </p:txBody>
      </p:sp>
      <p:pic>
        <p:nvPicPr>
          <p:cNvPr id="31" name="图片 8">
            <a:extLst>
              <a:ext uri="{FF2B5EF4-FFF2-40B4-BE49-F238E27FC236}">
                <a16:creationId xmlns:a16="http://schemas.microsoft.com/office/drawing/2014/main" id="{148E751B-5595-47C8-AA89-4B6DC3173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8">
            <a:extLst>
              <a:ext uri="{FF2B5EF4-FFF2-40B4-BE49-F238E27FC236}">
                <a16:creationId xmlns:a16="http://schemas.microsoft.com/office/drawing/2014/main" id="{8B336BF7-34E7-46E9-8431-50CD538B8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B81A2A35-C1F6-47D1-80BF-B7E5DE2C9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91" y="-49381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">
            <a:extLst>
              <a:ext uri="{FF2B5EF4-FFF2-40B4-BE49-F238E27FC236}">
                <a16:creationId xmlns:a16="http://schemas.microsoft.com/office/drawing/2014/main" id="{3EE372C5-EDF4-4F33-9FD7-30C4D5A98979}"/>
              </a:ext>
            </a:extLst>
          </p:cNvPr>
          <p:cNvSpPr/>
          <p:nvPr/>
        </p:nvSpPr>
        <p:spPr>
          <a:xfrm>
            <a:off x="1982482" y="1636103"/>
            <a:ext cx="8522287" cy="28829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endParaRPr lang="en-US" altLang="zh-CN" sz="4267" dirty="0">
              <a:solidFill>
                <a:schemeClr val="tx1">
                  <a:lumMod val="85000"/>
                  <a:lumOff val="15000"/>
                </a:schemeClr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Để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giảm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thiệt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hại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,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cần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gia</a:t>
            </a:r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cố</a:t>
            </a:r>
            <a:r>
              <a:rPr lang="en-US" altLang="zh-CN" sz="4267" dirty="0">
                <a:solidFill>
                  <a:srgbClr val="FF0000"/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nhà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cửa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trước</a:t>
            </a:r>
            <a:r>
              <a:rPr lang="en-US" altLang="zh-CN" sz="4267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4267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endParaRPr lang="zh-CN" altLang="en-US" sz="5333" dirty="0">
              <a:solidFill>
                <a:srgbClr val="FF0000"/>
              </a:solidFill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r"/>
            <a:r>
              <a:rPr lang="zh-CN" altLang="en-US" sz="5333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                                                    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31A0AB83-2578-4336-B1DF-32929C86A4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1200" l="10000" r="90000">
                        <a14:foregroundMark x1="49000" y1="8800" x2="56444" y2="9600"/>
                        <a14:foregroundMark x1="47000" y1="36200" x2="46778" y2="43600"/>
                        <a14:foregroundMark x1="60778" y1="34200" x2="69222" y2="44800"/>
                        <a14:foregroundMark x1="47000" y1="49400" x2="45556" y2="55900"/>
                        <a14:foregroundMark x1="60667" y1="91200" x2="60667" y2="91200"/>
                        <a14:foregroundMark x1="52222" y1="23500" x2="42889" y2="31200"/>
                        <a14:foregroundMark x1="39111" y1="64600" x2="26778" y2="70900"/>
                        <a14:foregroundMark x1="27333" y1="63600" x2="38889" y2="73500"/>
                        <a14:foregroundMark x1="38889" y1="73500" x2="38889" y2="73500"/>
                        <a14:foregroundMark x1="27111" y1="65600" x2="32556" y2="73700"/>
                        <a14:foregroundMark x1="27778" y1="60300" x2="23872" y2="64970"/>
                        <a14:foregroundMark x1="30556" y1="61500" x2="25072" y2="65613"/>
                        <a14:foregroundMark x1="26778" y1="72500" x2="22714" y2="72008"/>
                        <a14:foregroundMark x1="49000" y1="87500" x2="49000" y2="87500"/>
                        <a14:foregroundMark x1="54778" y1="24700" x2="45667" y2="27600"/>
                        <a14:backgroundMark x1="35376" y1="73401" x2="35556" y2="73800"/>
                        <a14:backgroundMark x1="20059" y1="72713" x2="16889" y2="73100"/>
                        <a14:backgroundMark x1="27704" y1="71779" x2="26411" y2="71937"/>
                        <a14:backgroundMark x1="39000" y1="70400" x2="38709" y2="70436"/>
                        <a14:backgroundMark x1="21477" y1="69864" x2="21259" y2="70143"/>
                        <a14:backgroundMark x1="38778" y1="61000" x2="38778" y2="61000"/>
                        <a14:backgroundMark x1="32222" y1="61500" x2="32222" y2="61500"/>
                        <a14:backgroundMark x1="38333" y1="61300" x2="38333" y2="61300"/>
                        <a14:backgroundMark x1="26618" y1="70748" x2="26500" y2="70777"/>
                        <a14:backgroundMark x1="37000" y1="68200" x2="36441" y2="68337"/>
                        <a14:backgroundMark x1="39889" y1="66800" x2="39421" y2="66815"/>
                        <a14:backgroundMark x1="37667" y1="68000" x2="36943" y2="68923"/>
                        <a14:backgroundMark x1="20778" y1="68200" x2="14556" y2="71800"/>
                        <a14:backgroundMark x1="23111" y1="66300" x2="21000" y2="65800"/>
                        <a14:backgroundMark x1="22556" y1="66000" x2="21778" y2="66300"/>
                        <a14:backgroundMark x1="22000" y1="68000" x2="16222" y2="72800"/>
                        <a14:backgroundMark x1="23556" y1="64800" x2="17000" y2="73500"/>
                        <a14:backgroundMark x1="22778" y1="68700" x2="17222" y2="7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6184" y="2584728"/>
            <a:ext cx="4374112" cy="4571232"/>
          </a:xfrm>
          <a:prstGeom prst="rect">
            <a:avLst/>
          </a:prstGeom>
        </p:spPr>
      </p:pic>
      <p:pic>
        <p:nvPicPr>
          <p:cNvPr id="37" name="图片 9">
            <a:extLst>
              <a:ext uri="{FF2B5EF4-FFF2-40B4-BE49-F238E27FC236}">
                <a16:creationId xmlns:a16="http://schemas.microsoft.com/office/drawing/2014/main" id="{A3B0F7F8-2554-4381-82E4-077649A59C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</a:blip>
          <a:stretch>
            <a:fillRect/>
          </a:stretch>
        </p:blipFill>
        <p:spPr bwMode="auto">
          <a:xfrm>
            <a:off x="2093600" y="3614421"/>
            <a:ext cx="2953577" cy="232369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8" name="标题 10241">
            <a:extLst>
              <a:ext uri="{FF2B5EF4-FFF2-40B4-BE49-F238E27FC236}">
                <a16:creationId xmlns:a16="http://schemas.microsoft.com/office/drawing/2014/main" id="{AD7DDB1F-6DF5-4126-A390-602B869EA153}"/>
              </a:ext>
            </a:extLst>
          </p:cNvPr>
          <p:cNvSpPr txBox="1">
            <a:spLocks noChangeArrowheads="1"/>
          </p:cNvSpPr>
          <p:nvPr/>
        </p:nvSpPr>
        <p:spPr>
          <a:xfrm>
            <a:off x="2228263" y="4270958"/>
            <a:ext cx="2701564" cy="7768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Cảm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ơn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bạn</a:t>
            </a:r>
            <a:endParaRPr lang="en-US" altLang="zh-CN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rất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nhiều</a:t>
            </a:r>
            <a:r>
              <a:rPr lang="en-US" altLang="zh-CN" sz="2400" b="1" dirty="0">
                <a:solidFill>
                  <a:srgbClr val="00206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!!!!</a:t>
            </a:r>
            <a:endParaRPr lang="zh-CN" altLang="en-US" sz="2400" b="1" dirty="0">
              <a:solidFill>
                <a:srgbClr val="002060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#9Slide03 AmpleSoft Bold" panose="02000000000000000000" pitchFamily="2" charset="0"/>
              <a:ea typeface="迷你简卡通" panose="03000509000000000000" pitchFamily="65" charset="-122"/>
            </a:endParaRPr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D478A8-E2F6-4899-BC15-371ECC3902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52" b="87316" l="6400" r="98300">
                        <a14:foregroundMark x1="19300" y1="2718" x2="59100" y2="17894"/>
                        <a14:foregroundMark x1="61000" y1="28992" x2="76500" y2="44281"/>
                        <a14:foregroundMark x1="57600" y1="32050" x2="64600" y2="50170"/>
                        <a14:foregroundMark x1="56200" y1="80068" x2="86700" y2="77010"/>
                        <a14:foregroundMark x1="86700" y1="77010" x2="91100" y2="72707"/>
                        <a14:foregroundMark x1="27200" y1="75425" x2="74400" y2="87316"/>
                        <a14:foregroundMark x1="50200" y1="19592" x2="64100" y2="50170"/>
                        <a14:foregroundMark x1="64100" y1="50170" x2="64300" y2="50510"/>
                        <a14:foregroundMark x1="63400" y1="41789" x2="64600" y2="42922"/>
                        <a14:foregroundMark x1="53600" y1="20385" x2="54300" y2="30351"/>
                        <a14:foregroundMark x1="96239" y1="71884" x2="96300" y2="73726"/>
                        <a14:foregroundMark x1="95500" y1="49604" x2="95597" y2="52513"/>
                        <a14:foregroundMark x1="96300" y1="73726" x2="96700" y2="74292"/>
                        <a14:foregroundMark x1="96700" y1="48584" x2="98100" y2="48584"/>
                        <a14:foregroundMark x1="98300" y1="76444" x2="98300" y2="76444"/>
                        <a14:foregroundMark x1="6400" y1="40997" x2="10700" y2="42356"/>
                        <a14:foregroundMark x1="22200" y1="2152" x2="31800" y2="4417"/>
                        <a14:foregroundMark x1="43300" y1="7361" x2="51400" y2="12458"/>
                        <a14:backgroundMark x1="94500" y1="54247" x2="92200" y2="71121"/>
                        <a14:backgroundMark x1="95300" y1="52548" x2="96800" y2="68969"/>
                        <a14:backgroundMark x1="96800" y1="68969" x2="96000" y2="71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/>
        </p:blipFill>
        <p:spPr>
          <a:xfrm flipH="1">
            <a:off x="7010400" y="3413638"/>
            <a:ext cx="4803013" cy="3574509"/>
          </a:xfrm>
          <a:prstGeom prst="rect">
            <a:avLst/>
          </a:prstGeom>
        </p:spPr>
      </p:pic>
      <p:pic>
        <p:nvPicPr>
          <p:cNvPr id="16" name="Picture 15" descr="A picture containing building, house&#10;&#10;Description automatically generated">
            <a:extLst>
              <a:ext uri="{FF2B5EF4-FFF2-40B4-BE49-F238E27FC236}">
                <a16:creationId xmlns:a16="http://schemas.microsoft.com/office/drawing/2014/main" id="{EC502FD4-71B4-40ED-A06F-315EEE2A08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23" b="89924" l="1667" r="95833">
                        <a14:foregroundMark x1="23452" y1="7939" x2="23452" y2="7939"/>
                        <a14:foregroundMark x1="11071" y1="31450" x2="10952" y2="44733"/>
                        <a14:foregroundMark x1="10952" y1="44733" x2="8929" y2="52519"/>
                        <a14:foregroundMark x1="5833" y1="33893" x2="9286" y2="40916"/>
                        <a14:foregroundMark x1="1667" y1="41527" x2="1667" y2="41527"/>
                        <a14:foregroundMark x1="58571" y1="7023" x2="58571" y2="7023"/>
                        <a14:foregroundMark x1="26310" y1="47176" x2="38690" y2="47786"/>
                        <a14:foregroundMark x1="67143" y1="35878" x2="67143" y2="35878"/>
                        <a14:foregroundMark x1="85833" y1="41374" x2="85833" y2="41374"/>
                        <a14:foregroundMark x1="90595" y1="34351" x2="90595" y2="34351"/>
                        <a14:foregroundMark x1="89524" y1="54198" x2="89524" y2="54198"/>
                        <a14:foregroundMark x1="95833" y1="63511" x2="95833" y2="63511"/>
                        <a14:foregroundMark x1="77024" y1="60611" x2="85357" y2="60458"/>
                        <a14:foregroundMark x1="85476" y1="38626" x2="85476" y2="38626"/>
                        <a14:foregroundMark x1="85952" y1="40916" x2="89167" y2="49160"/>
                        <a14:foregroundMark x1="85952" y1="37557" x2="85952" y2="37557"/>
                        <a14:foregroundMark x1="20476" y1="46412" x2="23333" y2="55725"/>
                        <a14:backgroundMark x1="52738" y1="73130" x2="63690" y2="735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15" y="3772017"/>
            <a:ext cx="5498591" cy="42875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1844CD-8863-433B-ADD5-16BBF91B08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57" y="-1823932"/>
            <a:ext cx="5356235" cy="6096000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5A0076DB-BE16-4D74-AEC5-7A83CEF1F02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97" b="89895" l="5625" r="97000">
                        <a14:foregroundMark x1="28250" y1="5097" x2="28250" y2="5097"/>
                        <a14:foregroundMark x1="13688" y1="14675" x2="29625" y2="36204"/>
                        <a14:foregroundMark x1="5625" y1="42179" x2="5625" y2="42179"/>
                        <a14:foregroundMark x1="7250" y1="29174" x2="7250" y2="29174"/>
                        <a14:foregroundMark x1="67750" y1="41652" x2="67750" y2="41652"/>
                        <a14:foregroundMark x1="60500" y1="64851" x2="60500" y2="64851"/>
                        <a14:foregroundMark x1="67313" y1="37083" x2="67313" y2="37083"/>
                        <a14:foregroundMark x1="66750" y1="36819" x2="68750" y2="43058"/>
                        <a14:foregroundMark x1="80250" y1="80141" x2="80250" y2="80141"/>
                        <a14:foregroundMark x1="97000" y1="57206" x2="97000" y2="57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092" y="399410"/>
            <a:ext cx="1925440" cy="136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8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>
            <a:extLst>
              <a:ext uri="{FF2B5EF4-FFF2-40B4-BE49-F238E27FC236}">
                <a16:creationId xmlns:a16="http://schemas.microsoft.com/office/drawing/2014/main" id="{84E35DF8-A8C7-48A2-8F64-EAF6271709EE}"/>
              </a:ext>
            </a:extLst>
          </p:cNvPr>
          <p:cNvSpPr/>
          <p:nvPr/>
        </p:nvSpPr>
        <p:spPr>
          <a:xfrm flipH="1">
            <a:off x="813623" y="1905581"/>
            <a:ext cx="10792223" cy="3149019"/>
          </a:xfrm>
          <a:prstGeom prst="rect">
            <a:avLst/>
          </a:prstGeom>
          <a:noFill/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4" name="五角星 13"/>
          <p:cNvSpPr/>
          <p:nvPr/>
        </p:nvSpPr>
        <p:spPr>
          <a:xfrm>
            <a:off x="3067469" y="1651581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8" name="五角星 17"/>
          <p:cNvSpPr/>
          <p:nvPr/>
        </p:nvSpPr>
        <p:spPr>
          <a:xfrm>
            <a:off x="2262200" y="166272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9" name="五角星 18"/>
          <p:cNvSpPr/>
          <p:nvPr/>
        </p:nvSpPr>
        <p:spPr>
          <a:xfrm>
            <a:off x="1420885" y="1680885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C15B2D86-483C-4C28-BB6A-BE706062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01" y="318255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AFA4651-D343-47DC-AABA-B85A6E016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25" y="849523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F67C73EC-E42D-4281-ABC4-8D7EC81DB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09" y="41117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910558" y="2422081"/>
            <a:ext cx="5771207" cy="280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Ở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địa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phương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em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sinh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sống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đã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áp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dụng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những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biện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pháp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phòng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chống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bão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nào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?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Em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cần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làm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gì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để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hạn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chế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thiên</a:t>
            </a:r>
            <a:r>
              <a:rPr lang="en-US" altLang="zh-CN" sz="2933" dirty="0">
                <a:solidFill>
                  <a:srgbClr val="002060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tai?</a:t>
            </a:r>
          </a:p>
          <a:p>
            <a:pPr algn="ctr">
              <a:defRPr/>
            </a:pPr>
            <a:r>
              <a:rPr lang="en-US" altLang="zh-CN" sz="2933" dirty="0" err="1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Hãy</a:t>
            </a:r>
            <a:r>
              <a:rPr lang="en-US" altLang="zh-CN" sz="2933" dirty="0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chia </a:t>
            </a:r>
            <a:r>
              <a:rPr lang="en-US" altLang="zh-CN" sz="2933" dirty="0" err="1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sẻ</a:t>
            </a:r>
            <a:r>
              <a:rPr lang="en-US" altLang="zh-CN" sz="2933" dirty="0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với</a:t>
            </a:r>
            <a:r>
              <a:rPr lang="en-US" altLang="zh-CN" sz="2933" dirty="0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bạn</a:t>
            </a:r>
            <a:r>
              <a:rPr lang="en-US" altLang="zh-CN" sz="2933" dirty="0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của</a:t>
            </a:r>
            <a:r>
              <a:rPr lang="en-US" altLang="zh-CN" sz="2933" dirty="0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mình</a:t>
            </a:r>
            <a:r>
              <a:rPr lang="en-US" altLang="zh-CN" sz="2933" dirty="0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 </a:t>
            </a:r>
            <a:r>
              <a:rPr lang="en-US" altLang="zh-CN" sz="2933" dirty="0" err="1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nhé</a:t>
            </a:r>
            <a:r>
              <a:rPr lang="en-US" altLang="zh-CN" sz="2933" dirty="0">
                <a:solidFill>
                  <a:srgbClr val="FF6699"/>
                </a:solidFill>
                <a:effectLst>
                  <a:glow rad="139700">
                    <a:srgbClr val="00CCFF">
                      <a:satMod val="175000"/>
                      <a:alpha val="40000"/>
                    </a:srgbClr>
                  </a:glow>
                </a:effectLst>
                <a:latin typeface="#9Slide03 AmpleSoft Bold" panose="02000000000000000000" pitchFamily="2" charset="0"/>
                <a:ea typeface="迷你简卡通" panose="03000509000000000000" pitchFamily="65" charset="-122"/>
              </a:rPr>
              <a:t>!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9EAE42-9B59-41A5-BEB2-5307DF8AFE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0" b="97360" l="10000" r="90000">
                        <a14:foregroundMark x1="31889" y1="11551" x2="31889" y2="11551"/>
                        <a14:foregroundMark x1="30778" y1="6436" x2="30778" y2="6436"/>
                        <a14:foregroundMark x1="51889" y1="6766" x2="51889" y2="6766"/>
                        <a14:foregroundMark x1="34667" y1="15182" x2="34667" y2="15182"/>
                        <a14:foregroundMark x1="34778" y1="21287" x2="34778" y2="21287"/>
                        <a14:foregroundMark x1="36333" y1="27393" x2="36333" y2="27393"/>
                        <a14:foregroundMark x1="38000" y1="36634" x2="38000" y2="36634"/>
                        <a14:foregroundMark x1="75222" y1="41914" x2="75222" y2="41914"/>
                        <a14:foregroundMark x1="75000" y1="47855" x2="75000" y2="47855"/>
                        <a14:foregroundMark x1="79889" y1="46700" x2="79889" y2="46700"/>
                        <a14:foregroundMark x1="75333" y1="44719" x2="75333" y2="44719"/>
                        <a14:foregroundMark x1="36000" y1="67822" x2="36000" y2="67822"/>
                        <a14:foregroundMark x1="38889" y1="71287" x2="38889" y2="71287"/>
                        <a14:foregroundMark x1="36444" y1="67822" x2="38667" y2="70297"/>
                        <a14:foregroundMark x1="41222" y1="67327" x2="41222" y2="67327"/>
                        <a14:foregroundMark x1="37333" y1="71122" x2="37333" y2="71122"/>
                        <a14:foregroundMark x1="36000" y1="72112" x2="36000" y2="72112"/>
                        <a14:foregroundMark x1="36889" y1="71122" x2="36889" y2="71122"/>
                        <a14:foregroundMark x1="34778" y1="67327" x2="34778" y2="67327"/>
                        <a14:foregroundMark x1="36333" y1="71287" x2="36333" y2="71287"/>
                        <a14:foregroundMark x1="36333" y1="71617" x2="36333" y2="71617"/>
                        <a14:foregroundMark x1="47778" y1="63201" x2="47778" y2="63201"/>
                        <a14:foregroundMark x1="21667" y1="39439" x2="24556" y2="45545"/>
                        <a14:foregroundMark x1="37778" y1="54290" x2="37778" y2="54290"/>
                        <a14:foregroundMark x1="39111" y1="54290" x2="39111" y2="54290"/>
                        <a14:foregroundMark x1="35556" y1="42409" x2="35556" y2="42409"/>
                        <a14:foregroundMark x1="35222" y1="42079" x2="43667" y2="39604"/>
                        <a14:foregroundMark x1="30444" y1="32343" x2="30444" y2="32343"/>
                        <a14:foregroundMark x1="42222" y1="7261" x2="42222" y2="7261"/>
                        <a14:foregroundMark x1="68111" y1="2475" x2="68111" y2="2475"/>
                        <a14:foregroundMark x1="70778" y1="3795" x2="70778" y2="3795"/>
                        <a14:foregroundMark x1="45667" y1="5941" x2="45667" y2="5941"/>
                        <a14:foregroundMark x1="27444" y1="6766" x2="27444" y2="6766"/>
                        <a14:foregroundMark x1="27444" y1="7756" x2="27444" y2="7756"/>
                        <a14:foregroundMark x1="30444" y1="6271" x2="32222" y2="5941"/>
                        <a14:foregroundMark x1="28000" y1="8416" x2="28000" y2="8416"/>
                        <a14:foregroundMark x1="25000" y1="20297" x2="25000" y2="20297"/>
                        <a14:foregroundMark x1="40222" y1="7096" x2="40222" y2="7096"/>
                        <a14:foregroundMark x1="64667" y1="1485" x2="64667" y2="1485"/>
                        <a14:foregroundMark x1="48111" y1="96040" x2="60778" y2="973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529" y="4749800"/>
            <a:ext cx="3130991" cy="2108200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5055CC0E-97C3-4A26-B073-199FFCB1C5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144" y="-20746"/>
            <a:ext cx="2378493" cy="2226675"/>
          </a:xfrm>
          <a:prstGeom prst="rect">
            <a:avLst/>
          </a:prstGeom>
        </p:spPr>
      </p:pic>
      <p:sp>
        <p:nvSpPr>
          <p:cNvPr id="16" name="文本框 22">
            <a:extLst>
              <a:ext uri="{FF2B5EF4-FFF2-40B4-BE49-F238E27FC236}">
                <a16:creationId xmlns:a16="http://schemas.microsoft.com/office/drawing/2014/main" id="{7645D4FA-1FEB-4D9E-8AA5-5A10477F438A}"/>
              </a:ext>
            </a:extLst>
          </p:cNvPr>
          <p:cNvSpPr txBox="1"/>
          <p:nvPr/>
        </p:nvSpPr>
        <p:spPr>
          <a:xfrm>
            <a:off x="6864974" y="417287"/>
            <a:ext cx="2619137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3733" b="1" dirty="0" err="1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Trải</a:t>
            </a:r>
            <a:r>
              <a:rPr lang="en-US" altLang="zh-CN" sz="3733" b="1" dirty="0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 </a:t>
            </a:r>
            <a:r>
              <a:rPr lang="en-US" altLang="zh-CN" sz="3733" b="1" dirty="0" err="1">
                <a:ln>
                  <a:solidFill>
                    <a:srgbClr val="5A3312"/>
                  </a:solidFill>
                </a:ln>
                <a:solidFill>
                  <a:srgbClr val="00CCFF"/>
                </a:solidFill>
                <a:latin typeface="#9Slide03 AmpleSoft Bold" panose="02000000000000000000" pitchFamily="2" charset="0"/>
                <a:ea typeface="华文新魏" panose="02010800040101010101" pitchFamily="2" charset="-122"/>
              </a:rPr>
              <a:t>nghiệm</a:t>
            </a:r>
            <a:endParaRPr lang="zh-CN" altLang="en-US" sz="3733" b="1" dirty="0">
              <a:ln>
                <a:solidFill>
                  <a:srgbClr val="5A3312"/>
                </a:solidFill>
              </a:ln>
              <a:solidFill>
                <a:srgbClr val="00CCFF"/>
              </a:solidFill>
              <a:latin typeface="#9Slide03 AmpleSoft Bold" panose="02000000000000000000" pitchFamily="2" charset="0"/>
              <a:ea typeface="华文新魏" panose="02010800040101010101" pitchFamily="2" charset="-122"/>
            </a:endParaRPr>
          </a:p>
        </p:txBody>
      </p:sp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13FB29C8-D18A-45B3-9A7B-C720768CA8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06" y="2188886"/>
            <a:ext cx="3523969" cy="264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87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4" grpId="0" animBg="1"/>
      <p:bldP spid="18" grpId="0" animBg="1"/>
      <p:bldP spid="19" grpId="0" animBg="1"/>
      <p:bldP spid="2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03663"/>
            <a:ext cx="12490007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860800" y="3327401"/>
            <a:ext cx="5435600" cy="233910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914377">
              <a:defRPr/>
            </a:pPr>
            <a:r>
              <a:rPr lang="en-US" sz="6400" b="1" dirty="0" err="1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400" b="1" dirty="0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400" b="1" dirty="0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6400" b="1" dirty="0">
              <a:solidFill>
                <a:srgbClr val="008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VN-Vanessas Valentine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sz="6400" b="1" dirty="0" err="1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6400" b="1" dirty="0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8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SVN-Vanessas Valentine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endParaRPr lang="en-US" sz="6400" b="1" dirty="0">
              <a:solidFill>
                <a:srgbClr val="00800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SVN-Vanessas Valentine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377">
              <a:defRPr/>
            </a:pPr>
            <a:endParaRPr lang="en-US" dirty="0">
              <a:solidFill>
                <a:prstClr val="black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8E078C2-B3D5-4C00-8D79-CAF43942B3B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9379" y="-32045"/>
            <a:ext cx="9836151" cy="6351976"/>
            <a:chOff x="-1053324" y="-3512279"/>
            <a:chExt cx="9107943" cy="7351091"/>
          </a:xfrm>
        </p:grpSpPr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45EC0F62-DFE0-4706-A63A-B0F24916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53324" y="-3512279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A1B63CC4-8ED5-41BC-9F79-D02DF048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451874" y="-2460387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202D480E-608C-4D0D-BAFF-5842F7558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31" y="635454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1FDCC5C-FF9A-49D6-B27E-C77A0E2CD134}"/>
              </a:ext>
            </a:extLst>
          </p:cNvPr>
          <p:cNvSpPr/>
          <p:nvPr/>
        </p:nvSpPr>
        <p:spPr>
          <a:xfrm>
            <a:off x="1771032" y="3044825"/>
            <a:ext cx="797984" cy="768351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733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12BCF2CD-92CB-469D-B3C0-73F84AA5F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62" y="24947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82140089-D4CE-4262-862E-6021FB359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943" y="70281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A9A48952-CFA7-4601-B809-71B57A372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2" y="-3204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6882BB57-873B-4E53-A3A7-CA7D57185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588" y="2406164"/>
            <a:ext cx="8554792" cy="26979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800"/>
              </a:spcAft>
              <a:buNone/>
              <a:defRPr/>
            </a:pP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Vào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ban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ngày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gió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thổi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theo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hướng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solidFill>
                  <a:srgbClr val="E14B76"/>
                </a:solidFill>
                <a:latin typeface="UVN Bach Dang Nang" panose="02070803090706020303" pitchFamily="18" charset="0"/>
              </a:rPr>
              <a:t>nào</a:t>
            </a:r>
            <a:r>
              <a:rPr lang="en-US" altLang="en-US" sz="3733" dirty="0">
                <a:solidFill>
                  <a:srgbClr val="E14B76"/>
                </a:solidFill>
                <a:latin typeface="UVN Bach Dang Nang" panose="02070803090706020303" pitchFamily="18" charset="0"/>
              </a:rPr>
              <a:t>?</a:t>
            </a:r>
          </a:p>
          <a:p>
            <a:pPr>
              <a:spcBef>
                <a:spcPct val="0"/>
              </a:spcBef>
              <a:spcAft>
                <a:spcPts val="800"/>
              </a:spcAft>
              <a:buNone/>
              <a:defRPr/>
            </a:pPr>
            <a:r>
              <a:rPr lang="en-US" altLang="en-US" sz="3733" dirty="0">
                <a:latin typeface="UVN Bach Dang Nang" panose="02070803090706020303" pitchFamily="18" charset="0"/>
              </a:rPr>
              <a:t>	A.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Từ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biển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thổi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vào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đất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liền</a:t>
            </a:r>
            <a:endParaRPr lang="en-US" altLang="en-US" sz="3733" dirty="0">
              <a:latin typeface="UVN Bach Dang Nang" panose="02070803090706020303" pitchFamily="18" charset="0"/>
            </a:endParaRPr>
          </a:p>
          <a:p>
            <a:pPr>
              <a:spcBef>
                <a:spcPct val="0"/>
              </a:spcBef>
              <a:spcAft>
                <a:spcPts val="800"/>
              </a:spcAft>
              <a:buNone/>
              <a:defRPr/>
            </a:pPr>
            <a:r>
              <a:rPr lang="en-US" altLang="en-US" sz="3733" dirty="0">
                <a:latin typeface="UVN Bach Dang Nang" panose="02070803090706020303" pitchFamily="18" charset="0"/>
              </a:rPr>
              <a:t>	B.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Từ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đất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liền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thổi</a:t>
            </a:r>
            <a:r>
              <a:rPr lang="en-US" altLang="en-US" sz="3733" dirty="0">
                <a:latin typeface="UVN Bach Dang Nang" panose="02070803090706020303" pitchFamily="18" charset="0"/>
              </a:rPr>
              <a:t> ra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biển</a:t>
            </a:r>
            <a:endParaRPr lang="en-US" altLang="en-US" sz="3733" dirty="0">
              <a:latin typeface="UVN Bach Dang Nang" panose="02070803090706020303" pitchFamily="18" charset="0"/>
            </a:endParaRPr>
          </a:p>
          <a:p>
            <a:pPr>
              <a:spcBef>
                <a:spcPct val="0"/>
              </a:spcBef>
              <a:spcAft>
                <a:spcPts val="800"/>
              </a:spcAft>
              <a:buNone/>
              <a:defRPr/>
            </a:pPr>
            <a:r>
              <a:rPr lang="en-US" altLang="en-US" sz="3733" dirty="0">
                <a:latin typeface="UVN Bach Dang Nang" panose="02070803090706020303" pitchFamily="18" charset="0"/>
              </a:rPr>
              <a:t>	C.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Không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theo</a:t>
            </a:r>
            <a:r>
              <a:rPr lang="en-US" altLang="en-US" sz="3733" dirty="0">
                <a:latin typeface="UVN Bach Dang Nang" panose="02070803090706020303" pitchFamily="18" charset="0"/>
              </a:rPr>
              <a:t> 2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hướng</a:t>
            </a:r>
            <a:r>
              <a:rPr lang="en-US" altLang="en-US" sz="3733" dirty="0">
                <a:latin typeface="UVN Bach Dang Nang" panose="02070803090706020303" pitchFamily="18" charset="0"/>
              </a:rPr>
              <a:t> </a:t>
            </a:r>
            <a:r>
              <a:rPr lang="en-US" altLang="en-US" sz="3733" dirty="0" err="1">
                <a:latin typeface="UVN Bach Dang Nang" panose="02070803090706020303" pitchFamily="18" charset="0"/>
              </a:rPr>
              <a:t>trên</a:t>
            </a:r>
            <a:endParaRPr lang="en-US" altLang="en-US" sz="3733" dirty="0">
              <a:latin typeface="UVN Bach Dang Nang" panose="02070803090706020303" pitchFamily="18" charset="0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8107139-3B47-4205-AF76-D4C1CEF40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86876" y="2792146"/>
            <a:ext cx="2799229" cy="401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93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08E078C2-B3D5-4C00-8D79-CAF43942B3BD}"/>
              </a:ext>
            </a:extLst>
          </p:cNvPr>
          <p:cNvGrpSpPr>
            <a:grpSpLocks/>
          </p:cNvGrpSpPr>
          <p:nvPr/>
        </p:nvGrpSpPr>
        <p:grpSpPr bwMode="auto">
          <a:xfrm>
            <a:off x="3740547" y="1178779"/>
            <a:ext cx="7488823" cy="4989204"/>
            <a:chOff x="-377756" y="355241"/>
            <a:chExt cx="9107943" cy="6858000"/>
          </a:xfrm>
        </p:grpSpPr>
        <p:pic>
          <p:nvPicPr>
            <p:cNvPr id="13" name="图片 10">
              <a:extLst>
                <a:ext uri="{FF2B5EF4-FFF2-40B4-BE49-F238E27FC236}">
                  <a16:creationId xmlns:a16="http://schemas.microsoft.com/office/drawing/2014/main" id="{45EC0F62-DFE0-4706-A63A-B0F249160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7756" y="355241"/>
              <a:ext cx="910794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9">
              <a:extLst>
                <a:ext uri="{FF2B5EF4-FFF2-40B4-BE49-F238E27FC236}">
                  <a16:creationId xmlns:a16="http://schemas.microsoft.com/office/drawing/2014/main" id="{A1B63CC4-8ED5-41BC-9F79-D02DF048A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991" y="444201"/>
              <a:ext cx="8362072" cy="629920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202D480E-608C-4D0D-BAFF-5842F7558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31" y="635454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2BCF2CD-92CB-469D-B3C0-73F84AA5F2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062" y="24947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id="{82140089-D4CE-4262-862E-6021FB359B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943" y="70281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8">
            <a:extLst>
              <a:ext uri="{FF2B5EF4-FFF2-40B4-BE49-F238E27FC236}">
                <a16:creationId xmlns:a16="http://schemas.microsoft.com/office/drawing/2014/main" id="{A9A48952-CFA7-4601-B809-71B57A372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2" y="-3204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DCEA12E-C965-45CB-8AA1-6453780A6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3011" y="1541835"/>
            <a:ext cx="3606188" cy="53161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04F36A-05EF-4CA5-9458-928A09A97480}"/>
              </a:ext>
            </a:extLst>
          </p:cNvPr>
          <p:cNvSpPr txBox="1"/>
          <p:nvPr/>
        </p:nvSpPr>
        <p:spPr>
          <a:xfrm>
            <a:off x="4518809" y="2598088"/>
            <a:ext cx="5976388" cy="20622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Đố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bạn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có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mấy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cấp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độ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gió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?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Bão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có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cấp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độ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gió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từ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 bao </a:t>
            </a:r>
            <a:r>
              <a:rPr lang="en-US" altLang="en-US" sz="4267" dirty="0" err="1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nhiêu</a:t>
            </a:r>
            <a:r>
              <a:rPr lang="en-US" altLang="en-US" sz="4267" dirty="0">
                <a:solidFill>
                  <a:srgbClr val="E14B76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SVN-Hole Hearted" panose="020B0A0602010402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3098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id="{1EF7D568-A918-405A-B705-1DDF20E76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584" y="817858"/>
            <a:ext cx="13570227" cy="644433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F6A6FA3-9850-4896-A397-E517CE374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50"/>
          <a:stretch/>
        </p:blipFill>
        <p:spPr>
          <a:xfrm>
            <a:off x="-503584" y="-498134"/>
            <a:ext cx="12959056" cy="7209615"/>
          </a:xfrm>
          <a:prstGeom prst="rect">
            <a:avLst/>
          </a:prstGeom>
        </p:spPr>
      </p:pic>
      <p:sp>
        <p:nvSpPr>
          <p:cNvPr id="38" name="Round Diagonal Corner Rectangle 4">
            <a:extLst>
              <a:ext uri="{FF2B5EF4-FFF2-40B4-BE49-F238E27FC236}">
                <a16:creationId xmlns:a16="http://schemas.microsoft.com/office/drawing/2014/main" id="{2543D24E-AD93-4BD4-9156-F9522D7F0B8D}"/>
              </a:ext>
            </a:extLst>
          </p:cNvPr>
          <p:cNvSpPr/>
          <p:nvPr/>
        </p:nvSpPr>
        <p:spPr>
          <a:xfrm>
            <a:off x="14178256" y="1649015"/>
            <a:ext cx="3191760" cy="552860"/>
          </a:xfrm>
          <a:prstGeom prst="round2DiagRect">
            <a:avLst/>
          </a:prstGeom>
          <a:solidFill>
            <a:srgbClr val="FF0066"/>
          </a:solidFill>
          <a:ln w="57150">
            <a:solidFill>
              <a:srgbClr val="A6DFBC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46C6053-7F3B-448B-8054-B66FE952BEE4}"/>
              </a:ext>
            </a:extLst>
          </p:cNvPr>
          <p:cNvGrpSpPr/>
          <p:nvPr/>
        </p:nvGrpSpPr>
        <p:grpSpPr>
          <a:xfrm>
            <a:off x="8468806" y="146521"/>
            <a:ext cx="3645887" cy="687403"/>
            <a:chOff x="-271888" y="594333"/>
            <a:chExt cx="4972288" cy="1130450"/>
          </a:xfrm>
        </p:grpSpPr>
        <p:sp>
          <p:nvSpPr>
            <p:cNvPr id="28" name="Round Diagonal Corner Rectangle 4">
              <a:extLst>
                <a:ext uri="{FF2B5EF4-FFF2-40B4-BE49-F238E27FC236}">
                  <a16:creationId xmlns:a16="http://schemas.microsoft.com/office/drawing/2014/main" id="{A14B6E23-D6DC-4805-9552-B92AB5591D49}"/>
                </a:ext>
              </a:extLst>
            </p:cNvPr>
            <p:cNvSpPr/>
            <p:nvPr/>
          </p:nvSpPr>
          <p:spPr>
            <a:xfrm>
              <a:off x="222404" y="815591"/>
              <a:ext cx="4352946" cy="909192"/>
            </a:xfrm>
            <a:prstGeom prst="round2DiagRect">
              <a:avLst/>
            </a:prstGeom>
            <a:solidFill>
              <a:srgbClr val="A6DFBC"/>
            </a:solidFill>
            <a:ln w="57150">
              <a:solidFill>
                <a:srgbClr val="A6DFB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Round Diagonal Corner Rectangle 3">
              <a:extLst>
                <a:ext uri="{FF2B5EF4-FFF2-40B4-BE49-F238E27FC236}">
                  <a16:creationId xmlns:a16="http://schemas.microsoft.com/office/drawing/2014/main" id="{4798D9F7-0A92-4D9E-9C81-E432670CCB6A}"/>
                </a:ext>
              </a:extLst>
            </p:cNvPr>
            <p:cNvSpPr/>
            <p:nvPr/>
          </p:nvSpPr>
          <p:spPr>
            <a:xfrm>
              <a:off x="18088" y="673239"/>
              <a:ext cx="4352946" cy="803869"/>
            </a:xfrm>
            <a:prstGeom prst="round2DiagRect">
              <a:avLst/>
            </a:prstGeom>
            <a:noFill/>
            <a:ln w="57150">
              <a:solidFill>
                <a:srgbClr val="71B288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51CBE6-5A01-4290-8FCC-009E57F88B1C}"/>
                </a:ext>
              </a:extLst>
            </p:cNvPr>
            <p:cNvSpPr txBox="1"/>
            <p:nvPr/>
          </p:nvSpPr>
          <p:spPr>
            <a:xfrm>
              <a:off x="-271888" y="594333"/>
              <a:ext cx="4972288" cy="96167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 defTabSz="914377">
                <a:defRPr/>
              </a:pPr>
              <a:r>
                <a:rPr lang="en-US" sz="3200" b="1" dirty="0">
                  <a:solidFill>
                    <a:srgbClr val="70AD4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French Vanilla" panose="02040603050506020204" pitchFamily="18" charset="0"/>
                </a:rPr>
                <a:t>KHOA HỌC 4</a:t>
              </a:r>
            </a:p>
          </p:txBody>
        </p:sp>
      </p:grpSp>
      <p:pic>
        <p:nvPicPr>
          <p:cNvPr id="47" name="图片 4">
            <a:extLst>
              <a:ext uri="{FF2B5EF4-FFF2-40B4-BE49-F238E27FC236}">
                <a16:creationId xmlns:a16="http://schemas.microsoft.com/office/drawing/2014/main" id="{28A3A6A6-DAF2-4D96-A1E6-7FC2AE0CD3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727" y="3092629"/>
            <a:ext cx="4010248" cy="3898239"/>
          </a:xfrm>
          <a:prstGeom prst="rect">
            <a:avLst/>
          </a:prstGeom>
        </p:spPr>
      </p:pic>
      <p:sp>
        <p:nvSpPr>
          <p:cNvPr id="49" name="任意多边形 38">
            <a:extLst>
              <a:ext uri="{FF2B5EF4-FFF2-40B4-BE49-F238E27FC236}">
                <a16:creationId xmlns:a16="http://schemas.microsoft.com/office/drawing/2014/main" id="{432C2EFC-EEA8-48EF-BA4B-5480D0BCB921}"/>
              </a:ext>
            </a:extLst>
          </p:cNvPr>
          <p:cNvSpPr/>
          <p:nvPr/>
        </p:nvSpPr>
        <p:spPr>
          <a:xfrm>
            <a:off x="-503583" y="5388107"/>
            <a:ext cx="13318436" cy="1828800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srgbClr val="FFFFFF"/>
              </a:solidFill>
              <a:latin typeface="华康少女文字W5(P)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90526140-8E65-44A4-9EE2-4934CC6B5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" y="1022587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8">
            <a:extLst>
              <a:ext uri="{FF2B5EF4-FFF2-40B4-BE49-F238E27FC236}">
                <a16:creationId xmlns:a16="http://schemas.microsoft.com/office/drawing/2014/main" id="{769DB052-1E98-4729-9066-B0C2D2BA2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8">
            <a:extLst>
              <a:ext uri="{FF2B5EF4-FFF2-40B4-BE49-F238E27FC236}">
                <a16:creationId xmlns:a16="http://schemas.microsoft.com/office/drawing/2014/main" id="{CC2419C7-37B6-4E54-AE8F-AF10177FF9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7336F982-C1CE-48A1-BB60-8D5A9F8296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9" y="-2956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D6B40FD-99EF-4F2D-AEF2-B1E349F3FD95}"/>
              </a:ext>
            </a:extLst>
          </p:cNvPr>
          <p:cNvSpPr txBox="1"/>
          <p:nvPr/>
        </p:nvSpPr>
        <p:spPr>
          <a:xfrm>
            <a:off x="-262309" y="705294"/>
            <a:ext cx="9137237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914377">
              <a:defRPr/>
            </a:pPr>
            <a:r>
              <a:rPr lang="en-US" sz="5400" b="1" dirty="0" err="1">
                <a:solidFill>
                  <a:srgbClr val="00B0F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Gió</a:t>
            </a:r>
            <a:r>
              <a:rPr lang="en-US" sz="5400" b="1" dirty="0">
                <a:solidFill>
                  <a:srgbClr val="00B0F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F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nhẹ</a:t>
            </a:r>
            <a:r>
              <a:rPr lang="en-US" sz="5400" b="1" dirty="0">
                <a:solidFill>
                  <a:srgbClr val="5B9BD5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gió</a:t>
            </a:r>
            <a:r>
              <a:rPr lang="en-US" sz="5400" b="1" dirty="0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mạnh</a:t>
            </a:r>
            <a:r>
              <a:rPr lang="en-US" sz="5400" b="1" dirty="0">
                <a:solidFill>
                  <a:srgbClr val="0070C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,</a:t>
            </a:r>
          </a:p>
          <a:p>
            <a:pPr algn="ctr" defTabSz="914377">
              <a:defRPr/>
            </a:pPr>
            <a:r>
              <a:rPr lang="en-US" sz="5400" b="1" dirty="0">
                <a:solidFill>
                  <a:srgbClr val="5B9BD5">
                    <a:lumMod val="50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                </a:t>
            </a:r>
            <a:r>
              <a:rPr lang="en-US" sz="5400" b="1" dirty="0" err="1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phòng</a:t>
            </a:r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chống</a:t>
            </a:r>
            <a:r>
              <a:rPr lang="en-US" sz="5400" b="1" dirty="0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SVN-Valentina" panose="02040603050506020204" pitchFamily="18" charset="0"/>
              </a:rPr>
              <a:t>bão</a:t>
            </a:r>
            <a:endParaRPr lang="en-US" sz="5400" b="1" dirty="0">
              <a:solidFill>
                <a:srgbClr val="002060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SVN-Valentina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A99F53A-F7B2-4426-8D1A-33522196E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88" y="549149"/>
            <a:ext cx="6096000" cy="609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B39EBE1-03CD-4C9C-A2CE-CAC54EA30B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3" y="1983855"/>
            <a:ext cx="6096000" cy="609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6E3D81-D318-4F8C-B757-29A9543E1D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856" y="-181412"/>
            <a:ext cx="6096000" cy="609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200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99" y="717284"/>
            <a:ext cx="1860312" cy="174156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4414CDB-DEA9-4BE9-B9EC-8280B6D87422}"/>
              </a:ext>
            </a:extLst>
          </p:cNvPr>
          <p:cNvSpPr/>
          <p:nvPr/>
        </p:nvSpPr>
        <p:spPr>
          <a:xfrm>
            <a:off x="1685630" y="-1231516"/>
            <a:ext cx="184730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4800" b="1" kern="100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华康少女文字W5(P)" panose="040F0500000000000000" pitchFamily="82" charset="-122"/>
              <a:ea typeface="华康少女文字W5(P)" panose="040F05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3706161-CE7E-4FC1-9AE2-DD4629B8941E}"/>
              </a:ext>
            </a:extLst>
          </p:cNvPr>
          <p:cNvSpPr/>
          <p:nvPr/>
        </p:nvSpPr>
        <p:spPr>
          <a:xfrm>
            <a:off x="5216679" y="956848"/>
            <a:ext cx="15127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4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mbrose" panose="02040603050506020204" pitchFamily="18" charset="0"/>
                <a:ea typeface="华康少女文字W5(P)" panose="040F0500000000000000" pitchFamily="82" charset="-122"/>
              </a:rPr>
              <a:t>01</a:t>
            </a:r>
            <a:endParaRPr lang="zh-CN" altLang="en-US" sz="80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UTM Ambrose" panose="02040603050506020204" pitchFamily="18" charset="0"/>
              <a:ea typeface="华康少女文字W5(P)" panose="040F0500000000000000" pitchFamily="8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7300139" y="1391047"/>
            <a:ext cx="3266261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320801" y="1372888"/>
            <a:ext cx="3283863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标题 1"/>
          <p:cNvSpPr txBox="1">
            <a:spLocks/>
          </p:cNvSpPr>
          <p:nvPr/>
        </p:nvSpPr>
        <p:spPr>
          <a:xfrm>
            <a:off x="2719227" y="3312545"/>
            <a:ext cx="6908800" cy="2034609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11733" dirty="0">
                <a:solidFill>
                  <a:schemeClr val="accent1"/>
                </a:solidFill>
                <a:latin typeface="SVN-Block" panose="02040603050506020204" pitchFamily="18" charset="0"/>
                <a:ea typeface="迷你简卡通" panose="03000509000000000000" pitchFamily="65" charset="-122"/>
              </a:rPr>
              <a:t>KHÁM PHÁ</a:t>
            </a:r>
            <a:endParaRPr lang="zh-CN" altLang="en-US" sz="11733" dirty="0">
              <a:solidFill>
                <a:schemeClr val="accent1"/>
              </a:solidFill>
              <a:latin typeface="SVN-Block" panose="02040603050506020204" pitchFamily="18" charset="0"/>
              <a:ea typeface="迷你简卡通" panose="03000509000000000000" pitchFamily="65" charset="-122"/>
            </a:endParaRPr>
          </a:p>
        </p:txBody>
      </p:sp>
      <p:sp>
        <p:nvSpPr>
          <p:cNvPr id="28" name="五角星 27"/>
          <p:cNvSpPr/>
          <p:nvPr/>
        </p:nvSpPr>
        <p:spPr>
          <a:xfrm>
            <a:off x="3426173" y="1107743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五角星 28"/>
          <p:cNvSpPr/>
          <p:nvPr/>
        </p:nvSpPr>
        <p:spPr>
          <a:xfrm>
            <a:off x="2620904" y="1118888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五角星 29"/>
          <p:cNvSpPr/>
          <p:nvPr/>
        </p:nvSpPr>
        <p:spPr>
          <a:xfrm>
            <a:off x="1779589" y="113704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1" name="五角星 30"/>
          <p:cNvSpPr/>
          <p:nvPr/>
        </p:nvSpPr>
        <p:spPr>
          <a:xfrm>
            <a:off x="9462681" y="1107743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2" name="五角星 31"/>
          <p:cNvSpPr/>
          <p:nvPr/>
        </p:nvSpPr>
        <p:spPr>
          <a:xfrm>
            <a:off x="8657412" y="1118888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3" name="五角星 32"/>
          <p:cNvSpPr/>
          <p:nvPr/>
        </p:nvSpPr>
        <p:spPr>
          <a:xfrm>
            <a:off x="7816097" y="1137047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3771D77F-982A-40A5-BA8F-784722F47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489" y="251953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8">
            <a:extLst>
              <a:ext uri="{FF2B5EF4-FFF2-40B4-BE49-F238E27FC236}">
                <a16:creationId xmlns:a16="http://schemas.microsoft.com/office/drawing/2014/main" id="{73535D1D-FF02-4E3C-B581-521A74C21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9A40BEA6-6DAF-4715-9840-E9028102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69" y="-29565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6D9B33B8-8EEC-4E54-AB7B-0345206CDC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412" y="2375719"/>
            <a:ext cx="4267200" cy="4267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41702E-81B5-4941-9AF3-B140066E7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3" b="89948" l="9222" r="90000">
                        <a14:foregroundMark x1="76889" y1="45361" x2="76889" y2="45361"/>
                        <a14:foregroundMark x1="78333" y1="47552" x2="78333" y2="47552"/>
                        <a14:foregroundMark x1="56444" y1="53222" x2="56444" y2="53222"/>
                        <a14:foregroundMark x1="56111" y1="55284" x2="56111" y2="55284"/>
                        <a14:foregroundMark x1="10111" y1="43814" x2="9222" y2="4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9" y="956849"/>
            <a:ext cx="4558340" cy="39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418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9A62AF-D98F-4EF7-ACE9-341DF37F9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"/>
            <a:ext cx="12192000" cy="6858000"/>
          </a:xfrm>
          <a:prstGeom prst="rect">
            <a:avLst/>
          </a:prstGeom>
        </p:spPr>
      </p:pic>
      <p:sp>
        <p:nvSpPr>
          <p:cNvPr id="15" name="圆角矩形 1">
            <a:extLst>
              <a:ext uri="{FF2B5EF4-FFF2-40B4-BE49-F238E27FC236}">
                <a16:creationId xmlns:a16="http://schemas.microsoft.com/office/drawing/2014/main" id="{46F0E42A-A45B-4CE5-8EAF-D535B7CB2A52}"/>
              </a:ext>
            </a:extLst>
          </p:cNvPr>
          <p:cNvSpPr/>
          <p:nvPr/>
        </p:nvSpPr>
        <p:spPr>
          <a:xfrm>
            <a:off x="1036897" y="1299250"/>
            <a:ext cx="6514683" cy="4866148"/>
          </a:xfrm>
          <a:prstGeom prst="roundRect">
            <a:avLst/>
          </a:prstGeom>
          <a:solidFill>
            <a:srgbClr val="98E4FA"/>
          </a:solidFill>
          <a:ln w="38100">
            <a:prstDash val="dash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1A961A3D-42B9-4BE0-A064-95F2478D112E}"/>
              </a:ext>
            </a:extLst>
          </p:cNvPr>
          <p:cNvGrpSpPr/>
          <p:nvPr/>
        </p:nvGrpSpPr>
        <p:grpSpPr>
          <a:xfrm>
            <a:off x="5892800" y="1385094"/>
            <a:ext cx="3962400" cy="1200329"/>
            <a:chOff x="6566560" y="1594210"/>
            <a:chExt cx="2201335" cy="1200328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4414CDB-DEA9-4BE9-B9EC-8280B6D87422}"/>
                </a:ext>
              </a:extLst>
            </p:cNvPr>
            <p:cNvSpPr/>
            <p:nvPr/>
          </p:nvSpPr>
          <p:spPr>
            <a:xfrm>
              <a:off x="7615917" y="1635034"/>
              <a:ext cx="102628" cy="83099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4800" b="1" kern="10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3706161-CE7E-4FC1-9AE2-DD4629B8941E}"/>
                </a:ext>
              </a:extLst>
            </p:cNvPr>
            <p:cNvSpPr/>
            <p:nvPr/>
          </p:nvSpPr>
          <p:spPr>
            <a:xfrm>
              <a:off x="6566560" y="1594210"/>
              <a:ext cx="2201335" cy="1200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72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华康少女文字W5(P)" panose="040F0500000000000000" pitchFamily="82" charset="-122"/>
                <a:ea typeface="华康少女文字W5(P)" panose="040F0500000000000000" pitchFamily="82" charset="-122"/>
              </a:endParaRPr>
            </a:p>
          </p:txBody>
        </p:sp>
      </p:grpSp>
      <p:pic>
        <p:nvPicPr>
          <p:cNvPr id="7" name="图片 8">
            <a:extLst>
              <a:ext uri="{FF2B5EF4-FFF2-40B4-BE49-F238E27FC236}">
                <a16:creationId xmlns:a16="http://schemas.microsoft.com/office/drawing/2014/main" id="{37945964-B122-4557-8068-C6C66C65F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10" y="524165"/>
            <a:ext cx="1384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67DCC9E-DAC6-491A-AF32-FBD9DF0A8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69" y="705294"/>
            <a:ext cx="1631104" cy="100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06FC11A-37C8-4649-9C8A-DF1B37CFC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76" y="2355217"/>
            <a:ext cx="4800784" cy="5116433"/>
          </a:xfrm>
          <a:prstGeom prst="rect">
            <a:avLst/>
          </a:prstGeom>
        </p:spPr>
      </p:pic>
      <p:sp>
        <p:nvSpPr>
          <p:cNvPr id="12" name="圆角矩形 1">
            <a:extLst>
              <a:ext uri="{FF2B5EF4-FFF2-40B4-BE49-F238E27FC236}">
                <a16:creationId xmlns:a16="http://schemas.microsoft.com/office/drawing/2014/main" id="{9DEC8591-7E37-4387-82D0-496695C0105E}"/>
              </a:ext>
            </a:extLst>
          </p:cNvPr>
          <p:cNvSpPr/>
          <p:nvPr/>
        </p:nvSpPr>
        <p:spPr>
          <a:xfrm>
            <a:off x="1258155" y="1511775"/>
            <a:ext cx="6096000" cy="43688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D68FE94-2DF6-4D49-9ADA-18F3E4530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48" y="1917222"/>
            <a:ext cx="6096000" cy="411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   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Năm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1805,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một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thuyền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trưởng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người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Anh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đã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chia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sức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thổi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thành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13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độ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,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từ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0 (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trời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lặng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gió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)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đến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cấp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12 (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bão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tố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mạnh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nhất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).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Tới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nay,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người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ta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vẫn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áp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dụng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cách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 chia </a:t>
            </a:r>
            <a:r>
              <a:rPr lang="en-US" altLang="en-US" sz="3733" dirty="0" err="1">
                <a:solidFill>
                  <a:srgbClr val="0070C0"/>
                </a:solidFill>
                <a:latin typeface="SVN-Appleberry" panose="02040603050506020204" pitchFamily="18" charset="0"/>
              </a:rPr>
              <a:t>này</a:t>
            </a:r>
            <a:r>
              <a:rPr lang="en-US" altLang="en-US" sz="3733" dirty="0">
                <a:solidFill>
                  <a:srgbClr val="0070C0"/>
                </a:solidFill>
                <a:latin typeface="SVN-Appleberry" panose="02040603050506020204" pitchFamily="18" charset="0"/>
              </a:rPr>
              <a:t>.</a:t>
            </a:r>
            <a:endParaRPr lang="en-GB" altLang="en-US" sz="3733" dirty="0">
              <a:solidFill>
                <a:srgbClr val="0070C0"/>
              </a:solidFill>
              <a:latin typeface="SVN-Appleberry" panose="020406030505060202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EAA51EA-EB77-4051-997E-A36D3CE15A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69" y="-588359"/>
            <a:ext cx="2780783" cy="173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E199414-39A3-47B3-BDB4-CF46719B0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83" y="1795076"/>
            <a:ext cx="5962861" cy="3946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2270E-2B47-4BF8-AE85-79A45AB2B8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3" b="89948" l="9222" r="90000">
                        <a14:foregroundMark x1="76889" y1="45361" x2="76889" y2="45361"/>
                        <a14:foregroundMark x1="78333" y1="47552" x2="78333" y2="47552"/>
                        <a14:foregroundMark x1="56444" y1="53222" x2="56444" y2="53222"/>
                        <a14:foregroundMark x1="56111" y1="55284" x2="56111" y2="55284"/>
                        <a14:foregroundMark x1="10111" y1="43814" x2="9222" y2="4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3739" y="-1430827"/>
            <a:ext cx="4419657" cy="393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81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aufort scale">
            <a:hlinkClick r:id="" action="ppaction://media"/>
            <a:extLst>
              <a:ext uri="{FF2B5EF4-FFF2-40B4-BE49-F238E27FC236}">
                <a16:creationId xmlns:a16="http://schemas.microsoft.com/office/drawing/2014/main" id="{11E0352B-2A65-4034-A054-65B3F37109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17" end="21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584200"/>
            <a:ext cx="10769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46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ác thiên tai ở nước ta"/>
  <p:tag name="ISPRING_SLIDE_INDENT_LEVEL" val="0"/>
  <p:tag name="ISPRING_CUSTOM_TIMING_USED" val="1"/>
  <p:tag name="GENSWF_ADVANCE_TIME" val="33.838"/>
  <p:tag name="ISPRING_SLIDE_ID_2" val="{9CF04310-4B52-4F96-A6C0-DA0B7BA6453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ác thiên tai ở nước ta"/>
  <p:tag name="ISPRING_SLIDE_INDENT_LEVEL" val="0"/>
  <p:tag name="ISPRING_CUSTOM_TIMING_USED" val="1"/>
  <p:tag name="GENSWF_ADVANCE_TIME" val="33.838"/>
  <p:tag name="ISPRING_SLIDE_ID_2" val="{9CF04310-4B52-4F96-A6C0-DA0B7BA6453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1196</Words>
  <Application>Microsoft Office PowerPoint</Application>
  <PresentationFormat>Widescreen</PresentationFormat>
  <Paragraphs>189</Paragraphs>
  <Slides>35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等线</vt:lpstr>
      <vt:lpstr>华文新魏</vt:lpstr>
      <vt:lpstr>#9Slide03 AmpleSoft Bold</vt:lpstr>
      <vt:lpstr>Arial</vt:lpstr>
      <vt:lpstr>Calibri</vt:lpstr>
      <vt:lpstr>Calibri Light</vt:lpstr>
      <vt:lpstr>Garamond</vt:lpstr>
      <vt:lpstr>SVN-Appleberry</vt:lpstr>
      <vt:lpstr>SVN-Block</vt:lpstr>
      <vt:lpstr>SVN-Every Movie Every Night</vt:lpstr>
      <vt:lpstr>SVN-Hole Hearted</vt:lpstr>
      <vt:lpstr>SVN-Valentina</vt:lpstr>
      <vt:lpstr>SVN-Vanessas Valentine</vt:lpstr>
      <vt:lpstr>SVN-Whimsy</vt:lpstr>
      <vt:lpstr>Times New Roman</vt:lpstr>
      <vt:lpstr>UTM Ambrose</vt:lpstr>
      <vt:lpstr>UTM French Vanilla</vt:lpstr>
      <vt:lpstr>UVN Bach Dang Nang</vt:lpstr>
      <vt:lpstr>华康少女文字W5(P)</vt:lpstr>
      <vt:lpstr>迷你简卡通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2</cp:revision>
  <dcterms:created xsi:type="dcterms:W3CDTF">2022-01-12T08:33:12Z</dcterms:created>
  <dcterms:modified xsi:type="dcterms:W3CDTF">2022-01-12T09:12:20Z</dcterms:modified>
</cp:coreProperties>
</file>