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9" r:id="rId3"/>
    <p:sldId id="261" r:id="rId4"/>
    <p:sldId id="275" r:id="rId5"/>
    <p:sldId id="276" r:id="rId6"/>
    <p:sldId id="262" r:id="rId7"/>
    <p:sldId id="264" r:id="rId8"/>
    <p:sldId id="280" r:id="rId9"/>
    <p:sldId id="281" r:id="rId10"/>
    <p:sldId id="265" r:id="rId11"/>
    <p:sldId id="277" r:id="rId12"/>
    <p:sldId id="267" r:id="rId13"/>
    <p:sldId id="282" r:id="rId14"/>
    <p:sldId id="283" r:id="rId15"/>
    <p:sldId id="266" r:id="rId16"/>
    <p:sldId id="284" r:id="rId17"/>
    <p:sldId id="271" r:id="rId18"/>
    <p:sldId id="263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9711F3-E437-48C9-A92E-AEED385903FD}">
          <p14:sldIdLst/>
        </p14:section>
        <p14:section name="Default Section" id="{715AECFB-22C7-4909-B98B-E0CD5A561981}">
          <p14:sldIdLst>
            <p14:sldId id="285"/>
            <p14:sldId id="259"/>
            <p14:sldId id="261"/>
            <p14:sldId id="275"/>
            <p14:sldId id="276"/>
            <p14:sldId id="262"/>
            <p14:sldId id="264"/>
            <p14:sldId id="280"/>
            <p14:sldId id="281"/>
            <p14:sldId id="265"/>
            <p14:sldId id="277"/>
            <p14:sldId id="267"/>
            <p14:sldId id="282"/>
            <p14:sldId id="283"/>
            <p14:sldId id="266"/>
            <p14:sldId id="284"/>
            <p14:sldId id="271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7:09:34.99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323 1,'0'0,"0"4,0 6,5 5,0 5,0 2,-1 2,4 1,-1 6,4 4,-1 1,2 8,-1-1,-2-3,-3-4,-2-4,-2-3,-1-2,-1-2,0-1,-1 0,1 0,0 0,-1 0,1 0,0 1,0-1,0 1,0 0,0 4,0 1,-5-5,0-1,-5-2,-4-4,1-1,2 1,-2-3,-2 1,2 1,-3 3,-1-4,2 2,-2-4,4 1,-2-3,-1 2,-3 2,3 2,-2-2,4 2,3 1,0-4,-3-3,2 1,-3 2,3 2,-2 3,3 3,-3-5,3 1,2 1,3 1,3 1,1 2,1 0,2 0,-1 1,5-1,1 1,-1 0,5 0,3 0,3 0,0 4,1 1,2 0,-3-1,2-7,0 0,2 3,2 1,1 1,-4 0,0-6,1 0,1-1,1-4,1 1,1 1,0-3,1-4,-5 1,0 3,0-3,0-2,-3 2,1-3,0-2,2 3,2-2,-4 4,1-2,0-2,2-3,1-1,-4 3,1-1,-5 4,2-1,5 3,3-1,2 2,1-1,-5 1,-1-1,0-3,0-3,-4 2,1 0,1 2,-4 5,1-3,2-1,-3 1,-4 3,2-2,-3 2,-3 3,3-3,-3 1,0 2,-3 2,-1 2,-2 1,0 1,-1 1,0 0,4-5,1 5,5-1,4-3,-1 0,3 0,2-4,3-5,-4 1,6 2,2 2,5-3,2 3,4-4,-6 2,-1-3,-3-2,-1-4,-6 2,0 4,-1 3,2-1,-3 3,0 1,-3 3,-4 1,-4 1,-2 2,-2 0,-2-1,0 2,-1-1,0 0,1-1,-6-4,1 0,0-1,1 2,1 1,1 0,1 2,0 0,-4 1,0 0,0-1,1 1,1 0,1 0,1 0,1-1,0 1,0 0,0-1,0 1,0 0,1-1,-1 1,0 0,0-1,0 6,0 0,0 4,0 0,0-1,5-7,0-3,5-6,4 5,0 5,-3 6,2 11,-3 6,-2-8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7:09:49.40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4922.91406"/>
      <inkml:brushProperty name="anchorY" value="-7995.64941"/>
      <inkml:brushProperty name="scaleFactor" value="0.5"/>
    </inkml:brush>
  </inkml:definitions>
  <inkml:trace contextRef="#ctx0" brushRef="#br0">3583 0,'0'0,"-4"0,-11 0,-6 0,-18 0,-12 0,-16 5,-8 0,1 0,3-1,11 5,11-2,9-1,7-1,0-2,-6 4,0-1,-7-1,2-1,7 3,6 0,3 4,3-2,2-1,-1 3,1 2,0 0,4 2,5 7,0 3,4 7,2 0,3 1,2-2,2-2,6-7,1-1,4-1,5 1,-1 0,2-3,-2 0,1-4,-3 1,2 2,3-3,-3 1,2-2,6 1,-2 3,2-3,-5 2,1 1,-5 3,-3 2,-3 1,-4 1,-1 1,-2 0,-5-5,-1 0,-5-1,-3-3,-5 6,-7 1,-3 1,0-3,-1-1,7 1,1-5,0-4,1-4,-1-3,4 2,0-1,-1-1,3 3,0-1,-2 0,-1-3,-3-1,-1-1,-1-1,-5-1,-1 0,-5 5,-4 4,-4 1,2-1,8 3,8 2,5 4,1 3,5 2,0-4,-2-4,-3-5,-1-9,-7-7,-7-9,-5 1,-1-4,8-2,-2 3,3 3,2 5,1 4,2 2,-4 2,-5 1,0 1,-3 0,1-1,3 1,8-5,2-6,7-5,0 1,0-3,4-3,-2 4,-2 3,-1 5,2 7,-2 4,-1 6,3 5,4 5,-1-2,3 2,3 1,-3-4,-2 2,0 1,3 1,-3 1,3 2,-4-4,3 1,-4-5,3 0,-2-3,-3-3,2 2,-2-3,-2-1,4 2,-3-1,-1-2,2 4,0-2,-2-2,-2-1,-2-2,-1-1,-6-1,0-1,-1-1,1 1,1 0,1-1,1 1,1 0,5-5,0 0,6-5,-1 1,3-4,-1-3,-3 1,3-1,2-2,-1-2,-2 3,1-2,-2 5,3-1,-2 2,-3 4,3-2,3-2,-2 1,-2 3,-2 2,1-2,-1 1,-1 2,3-3,-2 2,-2 0,4-2,-1 1,-2 1,-2 2,3 7,0 1,3 6,-2 1,4-2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17.71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6404.51367"/>
      <inkml:brushProperty name="anchorY" value="-5320.7666"/>
      <inkml:brushProperty name="scaleFactor" value="0.5"/>
    </inkml:brush>
  </inkml:definitions>
  <inkml:trace contextRef="#ctx0" brushRef="#br0">3772 0,'0'0,"-5"0,-8 0,-5 0,-4 0,-5 0,-2 0,-1 0,-1 0,1 0,5 6,1 1,0 5,-1 5,-1-1,-1-3,4 3,0-4,0 3,-2-2,-1 3,-1-3,4 3,0 3,-1-2,5 2,5 2,-1-3,-2-4,-4 8,3 7,-2 5,-2 1,-2 5,-3-5,6-2,4-3,0 0,4-1,-3-1,-2 1,3 0,-4-6,4 0,-2-5,3 0,-3-4,4 2,-3-3,3 2,-3 4,-4 3,-2 3,3 8,-2-4,-2 0,-2-6,5 0,4 0,-1-5,4 2,-2-5,3 2,3 2,-4-3,-3 3,2 2,-3-4,3 3,-3-4,-4 2,4 2,-8-3,-8 2,3 2,-7 2,0-3,7 2,2-5,1-5,6 3,0-4,0 3,-2-3,3 4,5 3,-1-2,-2-3,3 3,-3-5,-2 5,-3-4,4 4,-3-3,-1 3,4 3,-1-3,-2-2,4 1,-1-3,3 2,-1-1,3 2,-2-2,2 3,-2 4,-3-4,-3 3,3 3,-2-5,-2-3,5 2,-3 2,-1 3,-2-3,-2-3,-1 1,4 2,0-2,-1-4,-1-4,-1-2,4 2,0-1,4 5,0-2,-2-1,3 4,-1-3,-3-1,-3 3,-2 4,-1-2,4 4,0-3,-1 2,-1-3,4 3,0-4,-2 4,-1 2,-2-2,-1-4,4 2,0-3,5 3,-1-3,-1-3,-3 4,-1 3,-3 4,-2-2,0 3,-1-5,1 3,-1-5,0 3,0 3,0 2,0-3,1-4,-1 1,1-3,5 3,0-4,-5 3,-1-2,-2-3,6 3,0-3,0-2,6 4,0-3,4 5,5 4,9-2,4-3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20.22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11190.43359"/>
      <inkml:brushProperty name="anchorY" value="-7153.44385"/>
      <inkml:brushProperty name="scaleFactor" value="0.5"/>
    </inkml:brush>
  </inkml:definitions>
  <inkml:trace contextRef="#ctx0" brushRef="#br0">2849 0,'0'0,"-5"0,-8 0,-5 0,-5 0,2 6,-2 0,-1 6,-1 5,-2-1,4 3,0-3,-1 3,6 1,-3-2,0-5,-2 2,-3 3,-1-3,-2-3,0 2,-1 4,-6-3,6 3,0-4,1-2,1-4,0-4,0-1,5 3,0 0,-1 5,0 0,-2-2,-1-3,-1-1,-2-3,7 6,-1-2,0 0,-1-2,5 5,-1 0,-1-2,-3-2,0-1,-3-2,5 5,0-1,0 0,-2-1,-1-2,-2-1,-1-1,0 0,-6-2,-7 7,0 0,1 0,3-2,3 6,1-2,3-1,1-2,6 5,1-2,0-1,-1-2,-1-1,-2-2,-2-1,1-1,-2 0,1-1,-1 1,6 5,0 1,0 0,0-1,-8-1,-2 4,0-1,0 0,1-1,1-3,1-1,7 5,0 0,0-2,0 0,-2-2,-1-1,-1-1,-7 0,0-1,-1-1,1 1,2 0,1 0,1 0,1-1,0 1,1 0,0 0,5 6,7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7:07.243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1 946,'0'0,"5"0,7 0,1-6,3 0,-1-6,3 1,2 2,4-4,-4-4,2 2,1-3,1 3,-3-3,0 4,2 3,-4-2,1 2,2 3,1-4,3 3,1 1,-4-3,0 1,1 2,1 3,1 1,2 2,-6-5,1 1,1 0,1 2,1 1,1 1,2 1,0 0,1 2,-1-7,1 0,0 0,0 2,-1 0,1 2,0 1,-1 0,1 1,-1 0,1 1,-1-1,1 0,-1 0,1 0,-1 0,1 0,0 0,-1 0,1 0,-1 0,0 0,1-6,0 0,-1 0,1 0,-7-3,1 0,-7-4,2 2,1 1,-4-3,3-3,2 1,-4-3,2 4,-3-4,1 4,-3-3,3 3,-4-2,3 2,-3-2,-2-3,2 3,-3-3,4-2,4 3,-3-2,4 4,-4-2,3 4,2-3,3 4,2 3,3-3,1-3,0 2,1 3,0 2,0 4,-6-4,0 2,0 0,0 2,2-4,2 2,0 0,1 2,-6-4,1 0,-1 3,2 0,2 3,0 1,-4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7:09.079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3639.8208"/>
      <inkml:brushProperty name="anchorY" value="-69.97958"/>
      <inkml:brushProperty name="scaleFactor" value="0.5"/>
    </inkml:brush>
  </inkml:definitions>
  <inkml:trace contextRef="#ctx0" brushRef="#br0">894 0,'0'0,"-5"0,-8 0,1 6,-5 6,-3 0,2 5,4 3,-3-2,-1 3,-4 1,4 3,-3-5,5 2,-3-5,5 2,3 1,-2 8,3 4,-4-5,3 0,1 0,-2-6,1 1,3 0,2 2,-4 1,2 2,-4 2,-5-6,1 6,-2 1,3 1,-3-5,3-1,-2-1,4 1,-4-4,-2-6,2 2,4 1,-2-3,-2 3,2 2,-3-3,3 2,-2-3,-3 1,3 3,4 3,-3 2,-1 3,2 0,3 1,-3 1,-2-5,2-1,-3 0,-2 1,2 1,10 1,10-5,1-21,-2 1,0 0,1-1,-1 0,1 1,-1-1,1 0,0 0,-1 1,1-1,4 1,20 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7:10.31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-1783.13416"/>
      <inkml:brushProperty name="anchorY" value="-406.04501"/>
      <inkml:brushProperty name="scaleFactor" value="0.5"/>
    </inkml:brush>
  </inkml:definitions>
  <inkml:trace contextRef="#ctx0" brushRef="#br0">1119 0,'0'0,"-10"0,-16 6,-4 0,2 6,-1-1,-6-1,0 3,0 4,-4-2,0 3,1-3,2-3,8 2,2 3,2-3,5 4,0-4,4 4,-2 1,3 4,4 3,-2-5,2 2,-4-5,2 0,-3 3,3 2,-4 8,-3-4,2 1,4 0,-3-5,4-1,-3-5,-3 2,2 0,-3 4,-2-4,4 1,-3-3,4 1,-2-4,-2 2,-3 9,-2-2,-2 2,4 1,0-5,5 1,5 1,-1 2,3 1,2 1,-2-4,2 0,1 6,3 2,9-30,-3 1,-1 1,1-1,0 0,0 0,0 0,0 0,1-1,-1 1,0 0,1 0,2 2,7-7,-4 4,-1 0,1 0,-1-1,1 0,0 0,12-3,53-7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11.568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971.54926"/>
      <inkml:brushProperty name="anchorY" value="-5043.71631"/>
      <inkml:brushProperty name="scaleFactor" value="0.5"/>
    </inkml:brush>
  </inkml:definitions>
  <inkml:trace contextRef="#ctx0" brushRef="#br0">1677 1,'0'0,"-5"0,-8 0,1 6,-5 0,-4 5,3 6,3 5,-1-3,3 3,-2-5,3 2,2 2,-2-3,2 1,2 2,2 3,-3-4,1 1,-5-4,2 1,-5-3,3 1,3 4,-3-4,-4-3,2 2,4 2,-4-2,-2-3,2 2,-3 4,-3-3,-3 3,-2-3,4 2,0-3,4 2,-1-2,-1-4,3 3,-3-3,5 4,-2-2,-3-3,4 4,-3-2,-2 3,3 4,-1-2,-3-3,-2-4,-2-3,4 3,0-2,-2-1,5 5,-1-2,-2-2,-1 5,-3-3,-1-1,4 4,0-2,-1 5,-1-3,-1-2,-2 2,0 5,-1-3,5 4,0-3,0-4,0-3,3 3,0-3,-1 5,-2-2,-2-1,-2-4,6 5,-2-3,7 5,-2-2,-1-2,-3-2,4 3,5 4,3 5,-1-2,3 4,1-5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14.17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3663.78174"/>
      <inkml:brushProperty name="anchorY" value="-5241.35303"/>
      <inkml:brushProperty name="scaleFactor" value="0.5"/>
    </inkml:brush>
  </inkml:definitions>
  <inkml:trace contextRef="#ctx0" brushRef="#br0">1740 1,'0'0,"-5"0,-7 0,-6 0,-6 0,-2 5,-3 1,-1 0,-1-1,0-1,1 4,-1 5,1 0,1-2,5 3,1-2,5 3,0-2,-2 3,-3-3,4 3,-1-2,4 2,3 3,0-2,-4 2,-3 2,2 3,-2 2,-2-4,3 1,-1 0,-2-4,-2-4,4 0,-1-3,-2 2,4 4,-1-2,-1-4,-3-3,-2-3,-1 3,4 4,0-1,-1-1,-1-4,5 4,-2-2,0 5,-2 3,-2-1,-2-3,-1 2,0-3,6 3,-1-2,0-4,5 4,-1-3,-2 4,-1-2,-2 3,-2-2,-2-3,5 4,1-4,5 5,-1-3,-1-2,3 2,-2-1,-1 3,3 4,-3-3,-2-2,4 2,4 3,-1-2,-3-4,9 9,10-18,-1 0,0-1,1 1,-1 0,0 0,1-1,0 1,1 4,8 20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23.088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15055.50977"/>
      <inkml:brushProperty name="anchorY" value="-6799.52734"/>
      <inkml:brushProperty name="scaleFactor" value="0.5"/>
    </inkml:brush>
  </inkml:definitions>
  <inkml:trace contextRef="#ctx0" brushRef="#br0">0 32,'0'0,"0"-5,6-2,6 1,6 0,4 3,5 0,8 2,7 0,0 1,0 1,-3-1,-2 0,-4 0,-1 1,4-1,0 6,-1 0,-1 0,-2 0,0-3,4 0,0 4,6-1,4 1,-1-3,9 0,-3-2,3-1,7-1,2 0,0 0,6-1,6 7,-2 0,-1 0,2-1,3-2,-8-1,-3 0,-10-2,-8 0,-8 0,-5 0,-4-1,-1 1,-2 0,5 0,2 0,5 0,0 6,-2 0,-1 0,-3-1,-1-2,-8 5,-1 0,-1-2,1 5,1-1,2-2,1-2,1-3,0 0,1-2,0-1,0 0,5 5,1 1,0 0,-2-1,-1-1,-1-2,-1-1,-1 6,0-1,-1-1,0 0,1-2,-1 0,0-2,1-1,-1 0,1 0,-1 0,1-1,-6-5,-1 0,1 0,-6-5,-10-5,-5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8:25.69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gnorePressure" value="1"/>
      <inkml:brushProperty name="inkEffects" value="lava"/>
      <inkml:brushProperty name="anchorX" value="10748.26563"/>
      <inkml:brushProperty name="anchorY" value="-7962.7085"/>
      <inkml:brushProperty name="scaleFactor" value="0.5"/>
    </inkml:brush>
  </inkml:definitions>
  <inkml:trace contextRef="#ctx0" brushRef="#br0">0 0,'0'0,"5"0,8 0,5 0,11 0,9 0,3 0,6 0,-1 0,2 0,-2 0,-5 0,-3 0,-3 0,-3 0,-2 0,0 0,4 0,7 0,0 0,5 0,4 0,-3 0,3 0,-4 0,2 0,-4 0,2 6,-2 0,-4 0,-4-1,-2 5,-3-2,-1-1,0-1,-1-3,0-1,0-1,0 5,0 0,0 0,6-1,1-2,5-1,0 5,-2 0,-2-1,-2-1,-3-1,-7 4,-1-1,-1-1,1-1,2-2,0-1,2-1,1 5,0 0,7 0,0-1,0 4,-2-1,0-1,-2 4,-1-1,-1-2,-1-2,1-2,-1-2,0-1,-5 5,-1 0,0-1,2 0,-5 4,1 0,1-2,2-2,2-1,2-2,0 0,-5 4,1 0,0-1,1 0,1-2,2-1,0-1,1 0,1-1,-1-1,1 7,0 0,0 0,-1-2,-5 6,-1-2,1-1,1-1,1-3,1-1,1-1,1 0,1 4,-1 1,1 0,0-2,-1 0,1-2,0-1,0-1,-1 1,1-2,-1 1,1 6,-1 0,1-1,-1 0,1-1,-1-2,1-1,-6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7:09:44.092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2388.08179"/>
      <inkml:brushProperty name="anchorY" value="-5284.47461"/>
      <inkml:brushProperty name="scaleFactor" value="0.5"/>
    </inkml:brush>
  </inkml:definitions>
  <inkml:trace contextRef="#ctx0" brushRef="#br0">6781 0,'0'0,"-4"0,-7 0,-4 5,-4 10,-3 6,3 13,4 3,4 0,5-2,3-2,2 2,-4-3,0 4,1-1,0-3,2-2,0-2,1 4,1-2,0 0,0-1,0-2,1-1,-1 4,0 0,0 0,0-1,0-2,0-1,0 0,0-1,0-1,-5-4,-5-5,0-1,-4-4,-8-2,-3-4,-2-1,-1 3,-9-1,-1-1,-3 5,-3 3,3 0,3 2,4-1,4-3,2-4,-3-1,-8-3,-10-1,1-1,-8 4,1 1,10 5,6-2,6 0,9 3,4-2,2 3,-1 3,4 4,3 2,5 2,-3 1,-2 1,2 0,0 0,4 0,-3-4,1-1,-3-1,-3-3,-3-4,-9 5,-2-2,-1-3,0-4,1-2,-9-3,-10-2,-4-1,-2 0,-1-1,5-4,7-1,5-4,6 1,3 0,3-1,-5 0,-3 3,-1 2,-3 2,1 1,-3 1,2 1,3 1,3-1,2 0,2 1,2-1,-4 0,-1 0,1-5,1 0,0 0,7-4,1 1,0-4,-1 1,0 3,-2-3,5-3,-1 2,-1-3,0 2,3-1,4-3,-1 3,-1-2,2-2,-2-2,-2-2,3-1,-2 4,-2 0,-2-1,-1 4,-3-6,0 3,5 0,4-1,0 3,-1 4,-2 5,-2 3,-2-2,-1 1,-1-4,-1 1,0 2,0 1,0 3,0 1,0 1,-4 1,-1 0,0 0,1 1,1-1,2 0,0 1,1-1,-4 0,-1 0,1 0,0 0,1-5,2 0,5-5,-4 1,1 1,-2 2,1 6,-1 8,5 6,1 5,1 3,-2 3,4 0,0-4,-2-5,-1-5,-6-5,-2-3,-11-2,-14-2,-10 1,-3-2,1 2,9-1,8 0,8 1,7 0,5 0,-2 0,1 0,-4 0,1 5,1 5,1 0,2-1,1-2,2-2,5 3,0-1,6 4,-1-2,3 3,-1 4,2 3,-2-3,-2 2,2 1,-3-3,3 1,-1 2,2 1,-2 1,-2 2,2 1,-2-4,3 4,-1 1,2 1,3 0,3 0,2 0,12-1,7 0,5 0,4-5,2-1,1 1,-1-4,0 0,0-3,0 1,-6 2,0-2,0-3,0-4,-4 3,2-3,0 4,3-2,0 3,2-1,-4 2,0-1,-4 1,1-1,-4 1,-4 3,-2 3,-3 2,-1 2,-7 1,-5 1,-6 0,-3-5,1 0,-1 0,-2-4,-1 1,5 1,-2 1,0-2,-2 0,0 2,-2-4,4 2,-1 1,0 2,5 1,3 2,-1-4,-2-5,3 1,3 1,2 2,3 7,2 7,1 1,1 1,0-2,1-2,-1-2,1-2,-6 0,0-2,0 1,1-1,-4 0,-4 1,1-1,-4 1,-2-6,-3-4,-2-5,-1-5,-2-2,0-3,0 0,0-1,0 0,0 0,-5 0,0 1,1 0,5 4,6 6,2 0,-1 4,-1-1,3 1,4 4,3 1,3 3,2 1,-2-4,-5-4,-4-5,-5-4,-2-3,-3-2,-6 3,5 6,-1-1,2-1,0-2,-1-1,1-3,0 0,0-2,-6 0,1 0,-1-1,-4 1,2 0,-5 0,-3 0,2-1,2 1,3 0,4 0,1 0,7 6,1-1,6 5,-1-1,4 4,-2-1,-2-3,-13-3,-7-2,-8-2,-9-1,2 4,4 0,6 4,9 5,6-2,3-1,6 2,0-2,4 2,-1-2,3 2,-3 3,2 2,3 3,-2 2,-4-4,-3 1,3 0,1 1,0-4,-2-4,2 1,2 1,4 3,3 2,6 2,7 1,6 1,5 6,-2 0,1 0,2 0,-4-2,-4-2,0-5,-2-1,1-5,-2 0,-2 2,-3 1,8-2,-10-20,-2 4,1 0,0 0,-1-1,1 1,-1 0,1-1,0 1,-1-1,1 0,-1 1,0-1,1 0,1-2,48-29,52-42,-4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43.978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4168 1,'0'0,"5"0,2 6,-1 6,-1 6,-2 4,0 5,-2 2,-1 1,0 1,-6-6,-6-7,-6-5,-5-6,-4-4,-2-2,-1-2,-1 0,0-1,1 1,-1 1,1-1,6 7,1-1,-6 1,-8-1,-1-1,0-2,1 0,2-2,2 0,-4 0,-6 0,2 0,0-1,3 1,3 0,3 0,-5 0,1 0,-6 0,2 0,-4 0,1 0,3 0,3 0,3 0,2 0,1 0,1 0,1 0,0 0,-6 0,0 0,0 0,1 0,1 0,-5 0,1 0,1 0,1 0,2 0,2 6,0 6,7 6,7 5,0 4,-1 2,3 1,3 1,4-1,3 1,3-1,1 0,1 0,1 0,0-1,-1 1,1-1,-1 1,1-1,-1 1,0-1,0 1,-6-6,0-1,-6 0,1 2,-5-5,3 1,-3 1,-4-3,-3 0,-3-3,4 1,-1-3,5 2,-1-3,-1-3,-3-3,-8-3,4 4,-1-1,-1-1,7 4,0-1,-1-1,-2-2,0-2,-9-1,-6-2,-1 5,0 0,-3-1,-3 0,1-2,-3-1,-1-1,-4 0,4-1,5-1,4 1,5 0,3 0,3 0,0 5,1 1,1 0,5 5,1-1,-1-2,-2 4,5 4,-1-2,-7 4,4 3,-2 3,0-3,5 0,-1-3,-1 0,-1 3,-2-5,-2-3,-6-4,-1-3,-7-3,-4-3,0 0,3 0,3-1,4 0,3 1,2-1,7 7,1 0,0 0,-1 0,-2-3,6 6,-2-2,5 5,-1 5,4 5,-3 2,4 4,3 1,3 1,3 1,2-1,7 0,2 1,-1-2,0 1,-2 6,-1-1,-1 1,-1-2,-1 0,0 3,-1 0,7-1,6-7,-1-2,6-2,3 1,4-6,3-5,7 1,2 2,0-4,-1-2,-1-4,-2-3,-1 3,0-1,-2 5,1 5,-1-2,0-2,1-4,-1 3,0 3,1-1,5 3,1 3,-6 3,-2-2,-1-5,0 0,-6 3,1-3,0-4,-4 2,2 3,1 4,2-3,-3 3,1 1,1-3,-3 1,-5 2,2-4,-4 1,3-3,2 1,-1 3,-4 3,-3 2,-3 2,-3 2,-2 0,-1 1,-1 0,1 0,-7-6,-5 0,-1-1,-4 2,-4 1,3 2,-2-6,-3 1,5 0,-3-4,5 7,-1 2,-3-5,3 2,-2 0,4 0,-3 2,4 1,-2-5,2 0,4 1,3 1,-3 1,2 1,1 2,3 0,1 0,1 1,1 0,1-1,1 1,-1 0,0 0,1-1,-1 1,0-1,0 1,6-6,6-1,6 1,-1 0,3-4,3 7,2 1,2 2,2 1,0 0,1 0,0-6,0-7,0-6,-6 0,-1 3,1-2,-6 4,2-4,2 4,1 2,3-2,1 2,1 2,1-3,-5 2,0-4,0-4,1-4,-5 3,2 3,0-1,-4 3,2-2,-5 3,3 3,-4 2,-4 4,-3 2,-3 1,-2 0,-1 1,-1 0,-1 0,0 1,1-2,-1 7,1 5,5-5,1-1,0-3,-1-2,-1 0,4 4,5 1,6 0,-2-1,3-1,-3-1,2-7,-4-1,2-6,3 0,2-4,-3 1,2-2,2-4,1 4,3-3,-5 3,1-1,0-3,1-2,3-3,1-2,0-1,1-1,-5 6,0 0,-1 0,2-2,-4 6,0-2,1-1,3 4,0-1,3-2,-6 4,1-2,1-2,-5 4,1-3,2-1,1-2,3-2,1-2,2 4,0 1,1-2,-6 6,-1-2,-5 5,1-1,1-3,3 3,1-2,-3 3,1-2,1 4,2 8,1-1,2 2,-5 2,0 0,1-4,1-6,-5 0,1-4,-4 2,1-3,2 3,3-3,-4 4,2-3,1 3,8-2,3-4,6 3,1-2,-7 3,-2-3,-2-1,-1-4,-1-1,1-3,0-1,1-1,0-1,0 1,1-1,-7-5,1 0,-1 0,2 1,1 1,1 2,8 0,0 2,0 0,0 0,-8-5,0-1,-2 0,0 1,7 2,1 0,1 2,0 1,-1 0,4 0,0 0,0 0,-3 1,-1-1,-1 0,-2 0,0 0,0 0,-1 0,0 0,1 0,-1 0,0 0,1 0,-1 0,1 0,-1 0,1 0,-1-6,1 0,0 0,-1 1,1 1,5 2,1 1,-1 0,0 1,-2 6,-1 1,-2-1,1-1,-8 5,1-2,-1-1,1-1,8 3,-5 5,7-1,0-2,0 4,-1-3,0-3,4-2,5 3,7-2,3 5,10 3,-3 5,-6-2,-6-4,-6-4,-5-4,-4-3,-2-3,-2-1,1 0,-1-1,0 0,1 0,0 1,1 0,-1 0,1-1,-1 1,0 0,1 1,0-1,-1 0,1 0,-1 0,1 0,-1 0,1 0,0 0,-1 0,1 0,-1 0,1 0,-1 0,-5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46.00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3788.17065"/>
      <inkml:brushProperty name="anchorY" value="-7660.65332"/>
      <inkml:brushProperty name="scaleFactor" value="0.5"/>
    </inkml:brush>
  </inkml:definitions>
  <inkml:trace contextRef="#ctx0" brushRef="#br0">1 29,'0'0,"0"-5,5-2,7 1,6 1,5 1,4 2,-4 7,1 0,1 7,0 5,-4 5,1-2,1 2,-5 2,2-5,2 2,1 1,-3 2,1-4,2-4,-5 1,-4 1,2-3,-5 3,4-4,-3 3,4 3,2-4,-2 4,3-5,-3 3,1-4,-3 2,3-2,2 2,-2 3,2-3,2-3,-3 2,2-3,1-3,-3 3,2-2,2-2,2-3,-4 5,1-2,2-2,1-1,-3 4,0-1,2-1,1 4,2-2,2-1,0-2,2-2,-7 4,1-1,0-1,-5 5,1-2,2-1,1-1,2-3,3-2,0-1,1-1,1 6,0-1,0 1,-6-1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47.701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6305.15967"/>
      <inkml:brushProperty name="anchorY" value="-9439.53418"/>
      <inkml:brushProperty name="scaleFactor" value="0.5"/>
    </inkml:brush>
  </inkml:definitions>
  <inkml:trace contextRef="#ctx0" brushRef="#br0">0 0,'0'0,"0"5,6 2,6 5,6 5,11 10,3 5,3 2,6 0,0 0,-8-2,-2-6,-3-7,0-1,-7 1,0-4,1-3,-4 1,-5 4,2-3,-3 4,2-4,4-3,-3 3,4 2,2-1,8 3,3 2,-4 4,0-4,0-4,-1-6,0 3,2-3,-6 3,0 3,6 5,1-2,2-4,1 2,-1 1,-1-2,0-3,-7 1,0 3,-1-2,2 3,-5 2,7-2,1 2,2-4,1 1,0 3,0-3,-1-4,-5 2,-7 3,-1 3,2 3,-4 2,2 3,3 0,-3 1,2-6,-3 0,-4 0,1-5,10 2,21 23,15 4,3 2,-3-3,-7-5,-12-9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53.19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9226.9668"/>
      <inkml:brushProperty name="anchorY" value="-11981.96973"/>
      <inkml:brushProperty name="scaleFactor" value="0.5"/>
    </inkml:brush>
  </inkml:definitions>
  <inkml:trace contextRef="#ctx0" brushRef="#br0">0 1,'0'0,"0"10,0 10,0 4,0 10,0 2,0 1,6 0,6-2,6-8,-1 4,3-6,-3-1,2-5,-4 1,3-5,-4 1,2-2,3 1,-2 4,-4 3,2-4,-3 3,2 2,4 2,-2 1,-4 2,-3 1,-3 0,-3 1,-2 0,-1 0,0 0,-1-1,0 1,1 0,0-1,-1 1,-5-1,0 1,-6-1,1 1,2 0,2-1,2 1,2-1,2 0,0 7,2 0,-1-1,1 0,-1-2,0-1,0-1,1 4,-1 7,0 0,0-2,0 4,5-9,2-2,4-3,6 4,-1 1,-2 5,2-1,2-1,-2-1,2 3,3 4,-3-1,1-8,-3-3,2 3,2-7,3 5,-4-1,-4 1,2-1,1-6,3-2,-3 0,3-5,1 1,-3 1,-5 2,2-3,1-5,4 7,-3 2,8-2,3 0,-5 2,1 2,1-5,-6 1,1 1,1-5,-4 2,1-4,-3 1,1-3,3 2,-4 3,3 3,2-2,3 0,-5 3,3-4,1 1,2 2,1 2,7-4,-4 1,1-4,-2 1,-5 2,0-3,-1-4,-4 2,-4 2,-5 4,2-3,-2 3,-3 1,4-4,-1 3,-1 0,3-3,-1 2,-2 2,4 2,4 1,-2 3,4-5,-4 0,4 1,-4 1,3 1,-4 2,-2 0,2-5,3-5,-1-1,2 2,-2 3,2-4,-3 2,3-4,-4 2,-2 2,1-4,-1 3,3-4,4-3,3-4,-2 2,2 5,2-2,2 3,-5 4,2-3,1-3,-4 2,1-4,2-3,7 3,-3 4,2-2,-1-2,-5 2,7-2,-1-3,3-3,-1 3,1-1,-6 5,5-2,6 4,1-3,-5 5,-3-4,-6 4,-2-4,1 4,1-3,-5 2,3-3,0-2,-2 2,6 3,14 10,3 10,7 2,-2-4,-3-8,-9-2,-5-2,-3-4,-6 1,-1-5,-5 3,1-4,-3 3,3-3,-4 3,-2 2,2-2,4 3,-2 3,9 1,4-2,-3 0,1 2,0 2,1-5,2 8,6 1,1-5,0 1,0 0,-2 1,-1-5,-1-5,-6 0,-2-3,-5 2,0-3,1-3,-2 3,1-2,3 4,-4 4,8 3,3 4,-4 2,0-4,2-5,-6 0,1-4,-5 1,2 3,2-2,-4 2,-3 2,2-2,-4 2,3-4,-2 2,4 2,-3 2,3 3,3-3,-2 0,-4 1,2 2,3-4,3 7,-3 0,-3 3,1 0,2-6,-2 0,-4-1,-3 2,2 0,-2 1,4 1,-2 7,4-5,-3 0,-2-2,3-5,-2-1,-3 1,4-5,-2 1,-2 2,-2 2,4 3,-2 1,5 1,3 2,0 0,-3 0,-4-1,3-5,3 0,-2 0,-1 1,-4-11,-3-11,-2-5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0:54.141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14998.24512"/>
      <inkml:brushProperty name="anchorY" value="-19608.49414"/>
      <inkml:brushProperty name="scaleFactor" value="0.5"/>
    </inkml:brush>
  </inkml:definitions>
  <inkml:trace contextRef="#ctx0" brushRef="#br0">1 0,'0'0,"5"0,7 6,6 0,0 6,2-1,-3 5,3-3,1 4,-4 3,3-3,1-3,-3 1,1-3,-3 3,2 3,2-2,-3 3,2 2,2-3,-4 2,-3-4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1:10.15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18836.125"/>
      <inkml:brushProperty name="anchorY" value="-22195.23438"/>
      <inkml:brushProperty name="scaleFactor" value="0.5"/>
    </inkml:brush>
  </inkml:definitions>
  <inkml:trace contextRef="#ctx0" brushRef="#br0">0 1,'0'0,"6"0,7 0,11 0,5 5,-3 7,8 0,0 5,0 10,0-3,-2-3,-1 0,0 1,-1-4,-6 1,-1-4,-5 2,0-3,-4 2,1-3,4-3,3-3,-3 3,1-1,3 3,7 5,2 4,-4 4,0-4,-1 2,0 1,-5 1,0-4,1 1,-5 1,1-4,3-5,1 1,-3 2,1-2,2 3,-5 2,-4 3,2-3,1 7,-2 2,3-4,-4 0,-2 1,1-6,-2 1,-3 1,4 2,-2 1,-3 2,-1 2,-3 0,5 1,-1-1,-1 1,4-6,-1 0,-1 0,4 0,-2 2,-2 2,4-6,-2 1,4-6,-2 2,-2 1,3-3,3 2,5-4,-3 2,2-3,3 2,-4 3,1-3,2 3,8-3,2 1,-4 3,-1-3,0 2,0 2,1-3,0 2,1-5,0 3,0-4,-5 3,0-4,-1-2,2-4,-5 3,1 4,-5 4,2-1,-4 3,3 2,-4 3,3 1,-3 3,-3 0,3 0,3-5,4-6,-3 0,4-5,1-3,3-5,1 4,2-1,7-2,1-2,0-1,-1-1,-2-2,-1 1,-1-2,-6 7,-1 0,-1-1,1 0,2-2,1 0,-5 4,1-1,0 0,2 5,1-2,1-1,2-2,0-2,-5 4,0 6,0-2,0-1,-3 3,0-2,1 3,-4 4,2-3,1-3,3 2,-4 2,1-1,-4 2,1 3,-4 2,3-3,-4 2,3-5,-3 1,3-3,3-5,-3 3,3-3,-3 4,1-2,-3 3,3-2,2-3,-2 3,2-2,2 3,3-2,2-2,1-4,2-1,1-3,-6 4,0 1,0-2,1 5,1 0,1-3,-4 5,0-1,0-3,2-2,1-2,-5 4,2-1,-6 5,1-1,3-2,-5 4,-3 3,2-1,3-3,2-3,4-4,2-2,3-1,0-2,1-1,0 1,0-1,0 1,0-1,0 1,0 6,-1 0,1 0,-1-1,1-2,-6 5,-7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06:51:13.098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24326.16016"/>
      <inkml:brushProperty name="anchorY" value="-26176.82617"/>
      <inkml:brushProperty name="scaleFactor" value="0.5"/>
    </inkml:brush>
  </inkml:definitions>
  <inkml:trace contextRef="#ctx0" brushRef="#br0">1 0,'0'0,"5"0,8 0,5 6,5 6,4 0,8 11,7 3,7 10,-2 8,10 0,2-1,-3 2,-6-2,-6-3,-6-9,-4-4,-9-1,-2-6,0 0,0 0,2 3,1-4,2 1,1 2,0-3,6 1,1 1,6 3,-1-4,-2-5,-2-4,-2 1,-3-3,-7 4,-1-2,-1-2,1 3,-4 4,1 4,1-1,-4 1,1-3,-3 1,1-3,2-4,4 2,2 3,2-1,2 2,0-2,1 2,6-3,6 2,0-2,-1-4,-3 3,4-2,-3-3,-2 3,-2-1,-8 3,-1-1,-2-2,1 3,-6 3,-4 5,1 3,2-4,-4 2,4-4,-4 1,3 2,-3 2,8-3,-3 6,4 9,7 1,2 2,1-2,-5-2,-1-1,-1-1,-6-2,0-6,2 0,-5-1,-4 1,2 2,-3 1,3 1,-3 1,-3 0,3 1,-2-1,-2 1,-2 0,-2 0,-2 0,-2 5,0 1,0-1,-1 0,1-2,0-1,-1-2,1 1,0-2,6 1,0-1,6-6,-1 0,-2 1,-1 0,2-4,5-4,5 0,-3 2,4-3,1-3,-3 2,1 3,2-3,3-2,-5 2,1-2,-4 2,2-1,-5 3,2-3,3 3,3 3,3 3,2 3,-4 3,0-5,-4 1,-6 0,-5 1,3-5,-3 2,-2 0,4 3,-1 1,-2 1,-1 2,3 0,5-5,-1-1,4-5,-2 1,3-5,2 3,3-4,2-3,3-4,1 4,0-2,-4-2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C25B-F82C-498F-AFB0-644F7B5E9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06913-E826-4010-90B2-E3CD7D151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47C7-31A0-4FBC-8998-D7606B2B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12259-1587-4A71-B730-38395C0F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E0E7D-5F9F-44DF-870B-D2748D3B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9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749DE-25FD-4B91-B96E-43FB3AF8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9A737-5E13-4B6F-9437-E32A69C9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3F5B0-504C-4EB6-9179-62077D61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6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812E-8AD5-4990-8105-D5586F94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5079D-1F70-4435-BAC7-953C1F3FC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F56AA-1979-413B-856A-005EAD52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1BB22-BE11-4CC4-B655-7B30AFEE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91604-579B-4CEE-9053-739F73E9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67DED-D7EC-4850-95F4-25AC2EFCD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0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7B531-EB50-4A73-B1E2-E8234BCA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E420A-C7BD-4DBE-91C3-97966737B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E6A48-4252-4772-8727-FAB282BD8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9FFB0-1996-4D35-9E16-C7FCE360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37D12-6209-4F7C-B8F8-ABABDE93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BDF75-C62B-4C5C-BB7F-0FD2EB8D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3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AAA2-E7B0-4B5E-A02F-541323F0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71CD3-75A7-4947-A91E-E8A97F971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C91F4-D997-439A-AA00-B7C6677D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5BB6A-DC78-4C8B-9810-45EAA819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3C49A-FD22-4EDF-A0EA-320072D3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99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F44CD-03C5-4226-8EFD-8AA81BC6B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2BA78F-009C-45C9-968C-78B032F9B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E1407-E64E-401A-B927-00C1A5A9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D011C-B789-4690-8BDB-BE602670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4835B-4482-42D1-912E-487C3D03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0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B51E-4C5A-4C46-BA14-753D4DE7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8811-E622-4C01-BBEC-C718EE6A7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A6CEE-A649-4E33-9F92-F1551FC6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291C5-9BA3-4CE3-BCDD-7349DE61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EF288-8ADA-47B6-A859-53C272B7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B51E-4C5A-4C46-BA14-753D4DE7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8811-E622-4C01-BBEC-C718EE6A7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A6CEE-A649-4E33-9F92-F1551FC6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291C5-9BA3-4CE3-BCDD-7349DE61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EF288-8ADA-47B6-A859-53C272B7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2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5381-E3A3-40E2-B4B1-682AED9D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A1FD1-916B-49E6-86EF-EE3B25E1F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9D3FD-6763-42D8-8EDA-F2BAC65F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22E2-B6E4-41F5-A1BF-269572682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27357-5F52-4CFD-B5AA-3E62C4C3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5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33DED-F941-4753-98E4-7D36CF5AF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4CD4-A26A-40E9-8F2D-48613C134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6D684-B169-4253-8E1F-236B30E4E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3CBBA-D829-45FC-88EA-58A5AEA3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4868C-10D6-4710-BE7A-A19EA32B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43FE8-261A-4E29-AD80-CBCFED8C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0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A2EF-D30F-4D10-8282-A79E79C1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31FAC-3EE7-4729-9185-0D3DA8373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86684-6113-4D43-8F9A-457EBCC12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B21AD-EC16-4EA5-9CD5-8C4F41BAC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6EF98-5478-4B99-9E23-D8E169B96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45E5C-9FE5-439C-B9D1-2BA8B513C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EB3AB5-BADD-44DF-BD8D-35371251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992C7-2C22-436A-89FE-83C9E739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F452-41F4-4600-969C-F4A071CE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A68D6-6676-4F44-A58B-E5A821A6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8C2FA-988D-4C50-9743-67717C9B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FB578-10A2-4657-A8F3-835AB43D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7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749DE-25FD-4B91-B96E-43FB3AF8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9A737-5E13-4B6F-9437-E32A69C9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3F5B0-504C-4EB6-9179-62077D61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749DE-25FD-4B91-B96E-43FB3AF8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9A737-5E13-4B6F-9437-E32A69C9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3F5B0-504C-4EB6-9179-62077D61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6A09C3-81D5-4CC1-A499-2202C250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8426F-3412-43B5-89A4-3A69591CD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A657D-F39A-4788-8067-9D22809C5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DBA36-9082-446B-9ED1-5B233393BF5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E75A6-21E8-41CA-B8D8-2C76AE505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AEFB-EA25-48DA-8968-1BBDABEDB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B1F6-8044-4AD6-9CB3-B97706C7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2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3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230.png"/><Relationship Id="rId18" Type="http://schemas.openxmlformats.org/officeDocument/2006/relationships/customXml" Target="../ink/ink7.xml"/><Relationship Id="rId26" Type="http://schemas.openxmlformats.org/officeDocument/2006/relationships/image" Target="../media/image9.png"/><Relationship Id="rId3" Type="http://schemas.openxmlformats.org/officeDocument/2006/relationships/image" Target="../media/image17.png"/><Relationship Id="rId21" Type="http://schemas.openxmlformats.org/officeDocument/2006/relationships/image" Target="../media/image27.png"/><Relationship Id="rId7" Type="http://schemas.openxmlformats.org/officeDocument/2006/relationships/image" Target="../media/image200.png"/><Relationship Id="rId12" Type="http://schemas.openxmlformats.org/officeDocument/2006/relationships/customXml" Target="../ink/ink4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4.jpe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.xml"/><Relationship Id="rId11" Type="http://schemas.openxmlformats.org/officeDocument/2006/relationships/image" Target="../media/image220.png"/><Relationship Id="rId24" Type="http://schemas.openxmlformats.org/officeDocument/2006/relationships/customXml" Target="../ink/ink10.xml"/><Relationship Id="rId5" Type="http://schemas.openxmlformats.org/officeDocument/2006/relationships/image" Target="../media/image6.png"/><Relationship Id="rId15" Type="http://schemas.openxmlformats.org/officeDocument/2006/relationships/image" Target="../media/image240.png"/><Relationship Id="rId23" Type="http://schemas.openxmlformats.org/officeDocument/2006/relationships/image" Target="../media/image28.png"/><Relationship Id="rId10" Type="http://schemas.openxmlformats.org/officeDocument/2006/relationships/customXml" Target="../ink/ink3.xml"/><Relationship Id="rId19" Type="http://schemas.openxmlformats.org/officeDocument/2006/relationships/image" Target="../media/image26.png"/><Relationship Id="rId4" Type="http://schemas.microsoft.com/office/2007/relationships/hdphoto" Target="../media/hdphoto12.wdp"/><Relationship Id="rId9" Type="http://schemas.openxmlformats.org/officeDocument/2006/relationships/image" Target="../media/image21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33.png"/><Relationship Id="rId18" Type="http://schemas.openxmlformats.org/officeDocument/2006/relationships/customXml" Target="../ink/ink17.xml"/><Relationship Id="rId3" Type="http://schemas.openxmlformats.org/officeDocument/2006/relationships/image" Target="../media/image17.png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customXml" Target="../ink/ink14.xml"/><Relationship Id="rId17" Type="http://schemas.openxmlformats.org/officeDocument/2006/relationships/image" Target="../media/image35.png"/><Relationship Id="rId2" Type="http://schemas.openxmlformats.org/officeDocument/2006/relationships/image" Target="../media/image14.jpeg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1.xml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openxmlformats.org/officeDocument/2006/relationships/customXml" Target="../ink/ink13.xml"/><Relationship Id="rId19" Type="http://schemas.openxmlformats.org/officeDocument/2006/relationships/image" Target="../media/image36.png"/><Relationship Id="rId4" Type="http://schemas.microsoft.com/office/2007/relationships/hdphoto" Target="../media/hdphoto12.wdp"/><Relationship Id="rId9" Type="http://schemas.openxmlformats.org/officeDocument/2006/relationships/image" Target="../media/image31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9CA56D-0A42-435D-B1D9-B0AA1EBDD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80" y="3004045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ontserrat" panose="00000500000000000000" pitchFamily="2" charset="0"/>
              </a:rPr>
              <a:t>LỚN NHẤT NƯỚC TA</a:t>
            </a:r>
            <a:endParaRPr lang="vi-VN" sz="6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rgbClr val="9B5DE6">
                    <a:alpha val="44000"/>
                  </a:srgbClr>
                </a:solidFill>
                <a:latin typeface="SVN-Caprica Script" pitchFamily="2" charset="0"/>
              </a:rPr>
              <a:t>Đồng</a:t>
            </a:r>
            <a:r>
              <a:rPr lang="en-US" sz="13800" dirty="0">
                <a:solidFill>
                  <a:srgbClr val="9B5DE6">
                    <a:alpha val="44000"/>
                  </a:srgbClr>
                </a:solidFill>
                <a:latin typeface="SVN-Caprica Script" pitchFamily="2" charset="0"/>
              </a:rPr>
              <a:t> </a:t>
            </a:r>
            <a:r>
              <a:rPr lang="en-US" sz="13800" dirty="0" err="1">
                <a:solidFill>
                  <a:srgbClr val="9B5DE6">
                    <a:alpha val="44000"/>
                  </a:srgbClr>
                </a:solidFill>
                <a:latin typeface="SVN-Caprica Script" pitchFamily="2" charset="0"/>
              </a:rPr>
              <a:t>bằng</a:t>
            </a:r>
            <a:endParaRPr lang="vi-VN" sz="13800" dirty="0">
              <a:solidFill>
                <a:srgbClr val="9B5DE6">
                  <a:alpha val="44000"/>
                </a:srgbClr>
              </a:solidFill>
              <a:latin typeface="SVN-Caprica Script" pitchFamily="2" charset="0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1F446E-604A-4AF5-9088-34F9A6EA8B8A}"/>
              </a:ext>
            </a:extLst>
          </p:cNvPr>
          <p:cNvGrpSpPr/>
          <p:nvPr/>
        </p:nvGrpSpPr>
        <p:grpSpPr>
          <a:xfrm rot="10800000">
            <a:off x="2886456" y="531184"/>
            <a:ext cx="6419088" cy="6419089"/>
            <a:chOff x="6836228" y="219455"/>
            <a:chExt cx="6419088" cy="641908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0A7FC5E-225A-4E40-874E-C7B525116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6"/>
              <a:ext cx="6419088" cy="6419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1441576-66C2-4FFE-B446-267787D29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5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BD0A426-3481-4AF8-A71B-F1D815BA25D9}"/>
              </a:ext>
            </a:extLst>
          </p:cNvPr>
          <p:cNvGrpSpPr/>
          <p:nvPr/>
        </p:nvGrpSpPr>
        <p:grpSpPr>
          <a:xfrm rot="10800000">
            <a:off x="3498707" y="1125215"/>
            <a:ext cx="5194587" cy="5203317"/>
            <a:chOff x="860023" y="1124686"/>
            <a:chExt cx="5194587" cy="520331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8B4C257-0579-43D3-A23D-2CE7CDA25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21" y="1134211"/>
              <a:ext cx="5193792" cy="519379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2D7301-E493-49B9-B6BF-68B430705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023" y="1124686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3BF95EB-85C8-4C8F-BA3C-69ED206E10F2}"/>
              </a:ext>
            </a:extLst>
          </p:cNvPr>
          <p:cNvGrpSpPr/>
          <p:nvPr/>
        </p:nvGrpSpPr>
        <p:grpSpPr>
          <a:xfrm rot="10800000">
            <a:off x="3198216" y="832798"/>
            <a:ext cx="5795569" cy="5788152"/>
            <a:chOff x="3468641" y="682398"/>
            <a:chExt cx="5795569" cy="57881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A97BDB5-CFD1-4D4A-8686-9D2EFEC2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641" y="682398"/>
              <a:ext cx="5788152" cy="578815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82EDDA8-E290-4A2B-A296-07EEA328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414" y="682398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D964D1B-50DC-41D2-9C15-867B62B4CBFE}"/>
              </a:ext>
            </a:extLst>
          </p:cNvPr>
          <p:cNvGrpSpPr/>
          <p:nvPr/>
        </p:nvGrpSpPr>
        <p:grpSpPr>
          <a:xfrm rot="10800000">
            <a:off x="3782568" y="1399587"/>
            <a:ext cx="4626864" cy="4626864"/>
            <a:chOff x="8810279" y="98091"/>
            <a:chExt cx="4626864" cy="4626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4624808-F0F0-4795-AB9B-7ACF4DC3A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0279" y="98091"/>
              <a:ext cx="4626864" cy="4626864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C73507D-2289-46C7-B654-0416AACD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3960" y="98091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9E6DA95-72D4-44D2-B2E8-12C902975B96}"/>
              </a:ext>
            </a:extLst>
          </p:cNvPr>
          <p:cNvGrpSpPr/>
          <p:nvPr/>
        </p:nvGrpSpPr>
        <p:grpSpPr>
          <a:xfrm rot="10800000">
            <a:off x="4066033" y="1683050"/>
            <a:ext cx="4059936" cy="4059936"/>
            <a:chOff x="8759594" y="-79101"/>
            <a:chExt cx="4059936" cy="405993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6DA2DA2-E8E9-49EA-A1C0-1D9DF269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594" y="-79101"/>
              <a:ext cx="4059936" cy="4059936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2A772C3-3C55-4B1D-AA43-B14F7A00C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261" y="-79101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4FB1A54-DBDB-4807-91BD-C32A96E2988C}"/>
              </a:ext>
            </a:extLst>
          </p:cNvPr>
          <p:cNvGrpSpPr/>
          <p:nvPr/>
        </p:nvGrpSpPr>
        <p:grpSpPr>
          <a:xfrm rot="10800000">
            <a:off x="4404162" y="2021378"/>
            <a:ext cx="3383677" cy="3383280"/>
            <a:chOff x="1929147" y="1333193"/>
            <a:chExt cx="3383677" cy="338328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FF1A4F-1417-429F-9FD1-B0A70D1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544" y="1333193"/>
              <a:ext cx="3383280" cy="3383280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117702E-739C-4015-9A77-59987203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147" y="1333352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dirty="0"/>
            </a:p>
          </p:txBody>
        </p:sp>
      </p:grp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Cloud 86">
            <a:extLst>
              <a:ext uri="{FF2B5EF4-FFF2-40B4-BE49-F238E27FC236}">
                <a16:creationId xmlns:a16="http://schemas.microsoft.com/office/drawing/2014/main" id="{AEAEEC99-43B7-4210-A487-6689624B2956}"/>
              </a:ext>
            </a:extLst>
          </p:cNvPr>
          <p:cNvSpPr/>
          <p:nvPr/>
        </p:nvSpPr>
        <p:spPr>
          <a:xfrm rot="11178787">
            <a:off x="4857645" y="129410"/>
            <a:ext cx="2441265" cy="1587031"/>
          </a:xfrm>
          <a:prstGeom prst="cloud">
            <a:avLst/>
          </a:prstGeom>
          <a:solidFill>
            <a:srgbClr val="00B05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4CFF5F-8375-4088-85C5-D9B190963C00}"/>
              </a:ext>
            </a:extLst>
          </p:cNvPr>
          <p:cNvSpPr txBox="1"/>
          <p:nvPr/>
        </p:nvSpPr>
        <p:spPr>
          <a:xfrm>
            <a:off x="1433729" y="1881860"/>
            <a:ext cx="884805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ĐỒNG</a:t>
            </a:r>
            <a:r>
              <a:rPr lang="en-US" sz="6600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 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BẰNG</a:t>
            </a:r>
            <a:r>
              <a:rPr lang="en-US" sz="6600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 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NAM</a:t>
            </a:r>
            <a:r>
              <a:rPr lang="en-US" sz="6600" dirty="0">
                <a:solidFill>
                  <a:srgbClr val="00B050"/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 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Caprica Script" pitchFamily="2" charset="0"/>
              </a:rPr>
              <a:t>BỘ</a:t>
            </a:r>
            <a:endParaRPr lang="vi-VN" sz="6600" dirty="0">
              <a:solidFill>
                <a:schemeClr val="accent6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Caprica Script" pitchFamily="2" charset="0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1253980" y="2955284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05FDEC6C-875F-407B-9EFC-4AB7F3211A8B}"/>
              </a:ext>
            </a:extLst>
          </p:cNvPr>
          <p:cNvSpPr/>
          <p:nvPr/>
        </p:nvSpPr>
        <p:spPr>
          <a:xfrm>
            <a:off x="4714969" y="544773"/>
            <a:ext cx="2863777" cy="1496957"/>
          </a:xfrm>
          <a:custGeom>
            <a:avLst/>
            <a:gdLst>
              <a:gd name="connsiteX0" fmla="*/ 1223135 w 2361559"/>
              <a:gd name="connsiteY0" fmla="*/ 0 h 1283643"/>
              <a:gd name="connsiteX1" fmla="*/ 1426380 w 2361559"/>
              <a:gd name="connsiteY1" fmla="*/ 51464 h 1283643"/>
              <a:gd name="connsiteX2" fmla="*/ 1497847 w 2361559"/>
              <a:gd name="connsiteY2" fmla="*/ 102252 h 1283643"/>
              <a:gd name="connsiteX3" fmla="*/ 1523363 w 2361559"/>
              <a:gd name="connsiteY3" fmla="*/ 100316 h 1283643"/>
              <a:gd name="connsiteX4" fmla="*/ 1790025 w 2361559"/>
              <a:gd name="connsiteY4" fmla="*/ 183446 h 1283643"/>
              <a:gd name="connsiteX5" fmla="*/ 1862681 w 2361559"/>
              <a:gd name="connsiteY5" fmla="*/ 264550 h 1283643"/>
              <a:gd name="connsiteX6" fmla="*/ 1883578 w 2361559"/>
              <a:gd name="connsiteY6" fmla="*/ 258248 h 1283643"/>
              <a:gd name="connsiteX7" fmla="*/ 1942461 w 2361559"/>
              <a:gd name="connsiteY7" fmla="*/ 252482 h 1283643"/>
              <a:gd name="connsiteX8" fmla="*/ 2234637 w 2361559"/>
              <a:gd name="connsiteY8" fmla="*/ 536306 h 1283643"/>
              <a:gd name="connsiteX9" fmla="*/ 2232954 w 2361559"/>
              <a:gd name="connsiteY9" fmla="*/ 544405 h 1283643"/>
              <a:gd name="connsiteX10" fmla="*/ 2274333 w 2361559"/>
              <a:gd name="connsiteY10" fmla="*/ 578546 h 1283643"/>
              <a:gd name="connsiteX11" fmla="*/ 2361559 w 2361559"/>
              <a:gd name="connsiteY11" fmla="*/ 789128 h 1283643"/>
              <a:gd name="connsiteX12" fmla="*/ 2063751 w 2361559"/>
              <a:gd name="connsiteY12" fmla="*/ 1086936 h 1283643"/>
              <a:gd name="connsiteX13" fmla="*/ 2003733 w 2361559"/>
              <a:gd name="connsiteY13" fmla="*/ 1080886 h 1283643"/>
              <a:gd name="connsiteX14" fmla="*/ 1975798 w 2361559"/>
              <a:gd name="connsiteY14" fmla="*/ 1072214 h 1283643"/>
              <a:gd name="connsiteX15" fmla="*/ 1960091 w 2361559"/>
              <a:gd name="connsiteY15" fmla="*/ 1110296 h 1283643"/>
              <a:gd name="connsiteX16" fmla="*/ 1612609 w 2361559"/>
              <a:gd name="connsiteY16" fmla="*/ 1283643 h 1283643"/>
              <a:gd name="connsiteX17" fmla="*/ 1345947 w 2361559"/>
              <a:gd name="connsiteY17" fmla="*/ 1200513 h 1283643"/>
              <a:gd name="connsiteX18" fmla="*/ 1341627 w 2361559"/>
              <a:gd name="connsiteY18" fmla="*/ 1195691 h 1283643"/>
              <a:gd name="connsiteX19" fmla="*/ 1278490 w 2361559"/>
              <a:gd name="connsiteY19" fmla="*/ 1203644 h 1283643"/>
              <a:gd name="connsiteX20" fmla="*/ 1162570 w 2361559"/>
              <a:gd name="connsiteY20" fmla="*/ 1180241 h 1283643"/>
              <a:gd name="connsiteX21" fmla="*/ 1139445 w 2361559"/>
              <a:gd name="connsiteY21" fmla="*/ 1167689 h 1283643"/>
              <a:gd name="connsiteX22" fmla="*/ 1110432 w 2361559"/>
              <a:gd name="connsiteY22" fmla="*/ 1169273 h 1283643"/>
              <a:gd name="connsiteX23" fmla="*/ 713539 w 2361559"/>
              <a:gd name="connsiteY23" fmla="*/ 1080250 h 1283643"/>
              <a:gd name="connsiteX24" fmla="*/ 682269 w 2361559"/>
              <a:gd name="connsiteY24" fmla="*/ 1059728 h 1283643"/>
              <a:gd name="connsiteX25" fmla="*/ 665336 w 2361559"/>
              <a:gd name="connsiteY25" fmla="*/ 1080250 h 1283643"/>
              <a:gd name="connsiteX26" fmla="*/ 450416 w 2361559"/>
              <a:gd name="connsiteY26" fmla="*/ 1169273 h 1283643"/>
              <a:gd name="connsiteX27" fmla="*/ 152648 w 2361559"/>
              <a:gd name="connsiteY27" fmla="*/ 926585 h 1283643"/>
              <a:gd name="connsiteX28" fmla="*/ 149715 w 2361559"/>
              <a:gd name="connsiteY28" fmla="*/ 897490 h 1283643"/>
              <a:gd name="connsiteX29" fmla="*/ 134006 w 2361559"/>
              <a:gd name="connsiteY29" fmla="*/ 888963 h 1283643"/>
              <a:gd name="connsiteX30" fmla="*/ 0 w 2361559"/>
              <a:gd name="connsiteY30" fmla="*/ 636929 h 1283643"/>
              <a:gd name="connsiteX31" fmla="*/ 303943 w 2361559"/>
              <a:gd name="connsiteY31" fmla="*/ 332986 h 1283643"/>
              <a:gd name="connsiteX32" fmla="*/ 365198 w 2361559"/>
              <a:gd name="connsiteY32" fmla="*/ 339161 h 1283643"/>
              <a:gd name="connsiteX33" fmla="*/ 395251 w 2361559"/>
              <a:gd name="connsiteY33" fmla="*/ 348490 h 1283643"/>
              <a:gd name="connsiteX34" fmla="*/ 393546 w 2361559"/>
              <a:gd name="connsiteY34" fmla="*/ 340287 h 1283643"/>
              <a:gd name="connsiteX35" fmla="*/ 685722 w 2361559"/>
              <a:gd name="connsiteY35" fmla="*/ 56463 h 1283643"/>
              <a:gd name="connsiteX36" fmla="*/ 892321 w 2361559"/>
              <a:gd name="connsiteY36" fmla="*/ 139593 h 1283643"/>
              <a:gd name="connsiteX37" fmla="*/ 899642 w 2361559"/>
              <a:gd name="connsiteY37" fmla="*/ 150140 h 1283643"/>
              <a:gd name="connsiteX38" fmla="*/ 984734 w 2361559"/>
              <a:gd name="connsiteY38" fmla="*/ 72822 h 1283643"/>
              <a:gd name="connsiteX39" fmla="*/ 1223135 w 2361559"/>
              <a:gd name="connsiteY39" fmla="*/ 0 h 128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61559" h="1283643">
                <a:moveTo>
                  <a:pt x="1223135" y="0"/>
                </a:moveTo>
                <a:cubicBezTo>
                  <a:pt x="1296726" y="0"/>
                  <a:pt x="1365963" y="18643"/>
                  <a:pt x="1426380" y="51464"/>
                </a:cubicBezTo>
                <a:lnTo>
                  <a:pt x="1497847" y="102252"/>
                </a:lnTo>
                <a:lnTo>
                  <a:pt x="1523363" y="100316"/>
                </a:lnTo>
                <a:cubicBezTo>
                  <a:pt x="1627501" y="100316"/>
                  <a:pt x="1721781" y="132084"/>
                  <a:pt x="1790025" y="183446"/>
                </a:cubicBezTo>
                <a:lnTo>
                  <a:pt x="1862681" y="264550"/>
                </a:lnTo>
                <a:lnTo>
                  <a:pt x="1883578" y="258248"/>
                </a:lnTo>
                <a:cubicBezTo>
                  <a:pt x="1902598" y="254467"/>
                  <a:pt x="1922291" y="252482"/>
                  <a:pt x="1942461" y="252482"/>
                </a:cubicBezTo>
                <a:cubicBezTo>
                  <a:pt x="2103825" y="252482"/>
                  <a:pt x="2234637" y="379554"/>
                  <a:pt x="2234637" y="536306"/>
                </a:cubicBezTo>
                <a:lnTo>
                  <a:pt x="2232954" y="544405"/>
                </a:lnTo>
                <a:lnTo>
                  <a:pt x="2274333" y="578546"/>
                </a:lnTo>
                <a:cubicBezTo>
                  <a:pt x="2328226" y="632438"/>
                  <a:pt x="2361559" y="706890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2043192" y="1086936"/>
                  <a:pt x="2023119" y="1084853"/>
                  <a:pt x="2003733" y="1080886"/>
                </a:cubicBezTo>
                <a:lnTo>
                  <a:pt x="1975798" y="1072214"/>
                </a:lnTo>
                <a:lnTo>
                  <a:pt x="1960091" y="1110296"/>
                </a:lnTo>
                <a:cubicBezTo>
                  <a:pt x="1902841" y="1212165"/>
                  <a:pt x="1768816" y="1283643"/>
                  <a:pt x="1612609" y="1283643"/>
                </a:cubicBezTo>
                <a:cubicBezTo>
                  <a:pt x="1508471" y="1283643"/>
                  <a:pt x="1414192" y="1251875"/>
                  <a:pt x="1345947" y="1200513"/>
                </a:cubicBezTo>
                <a:lnTo>
                  <a:pt x="1341627" y="1195691"/>
                </a:lnTo>
                <a:lnTo>
                  <a:pt x="1278490" y="1203644"/>
                </a:ln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24926" y="332986"/>
                  <a:pt x="345412" y="335112"/>
                  <a:pt x="365198" y="339161"/>
                </a:cubicBezTo>
                <a:lnTo>
                  <a:pt x="395251" y="348490"/>
                </a:lnTo>
                <a:lnTo>
                  <a:pt x="393546" y="340287"/>
                </a:lnTo>
                <a:cubicBezTo>
                  <a:pt x="393546" y="183535"/>
                  <a:pt x="524358" y="56463"/>
                  <a:pt x="685722" y="56463"/>
                </a:cubicBezTo>
                <a:cubicBezTo>
                  <a:pt x="766404" y="56463"/>
                  <a:pt x="839448" y="88231"/>
                  <a:pt x="892321" y="139593"/>
                </a:cubicBezTo>
                <a:lnTo>
                  <a:pt x="899642" y="150140"/>
                </a:lnTo>
                <a:lnTo>
                  <a:pt x="984734" y="72822"/>
                </a:lnTo>
                <a:cubicBezTo>
                  <a:pt x="1052787" y="26846"/>
                  <a:pt x="1134826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8073168" y="171208"/>
            <a:ext cx="1345846" cy="1021565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9CEA176A-7991-4846-AE90-70F832388990}"/>
              </a:ext>
            </a:extLst>
          </p:cNvPr>
          <p:cNvSpPr>
            <a:spLocks noChangeAspect="1"/>
          </p:cNvSpPr>
          <p:nvPr/>
        </p:nvSpPr>
        <p:spPr>
          <a:xfrm>
            <a:off x="1204673" y="744898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8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2F748B1-FBCD-4A69-AA38-D877636BA26E}"/>
              </a:ext>
            </a:extLst>
          </p:cNvPr>
          <p:cNvSpPr>
            <a:spLocks noChangeAspect="1"/>
          </p:cNvSpPr>
          <p:nvPr/>
        </p:nvSpPr>
        <p:spPr>
          <a:xfrm>
            <a:off x="3391268" y="271736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25471B5-8B1D-4B09-BC1D-58F0EE4502FE}"/>
              </a:ext>
            </a:extLst>
          </p:cNvPr>
          <p:cNvSpPr txBox="1"/>
          <p:nvPr/>
        </p:nvSpPr>
        <p:spPr>
          <a:xfrm>
            <a:off x="3717968" y="799741"/>
            <a:ext cx="51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D41966"/>
                </a:solidFill>
                <a:latin typeface="SVN-Poky's" panose="020B0606040200020203" pitchFamily="34" charset="0"/>
              </a:rPr>
              <a:t>Đ</a:t>
            </a:r>
            <a:r>
              <a:rPr lang="en-US" sz="6600" dirty="0" err="1">
                <a:solidFill>
                  <a:srgbClr val="002060"/>
                </a:solidFill>
                <a:latin typeface="SVN-Poky's" panose="020B0606040200020203" pitchFamily="34" charset="0"/>
              </a:rPr>
              <a:t>ị</a:t>
            </a:r>
            <a:r>
              <a:rPr lang="en-US" sz="6600" dirty="0" err="1">
                <a:solidFill>
                  <a:schemeClr val="bg1"/>
                </a:solidFill>
                <a:latin typeface="SVN-Poky's" panose="020B0606040200020203" pitchFamily="34" charset="0"/>
              </a:rPr>
              <a:t>a</a:t>
            </a:r>
            <a:r>
              <a:rPr lang="en-US" sz="6600" dirty="0">
                <a:solidFill>
                  <a:srgbClr val="D41966"/>
                </a:solidFill>
                <a:latin typeface="SVN-Poky's" panose="020B0606040200020203" pitchFamily="34" charset="0"/>
              </a:rPr>
              <a:t> </a:t>
            </a:r>
            <a:r>
              <a:rPr lang="en-US" sz="6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L</a:t>
            </a:r>
            <a:r>
              <a:rPr lang="en-US" sz="6600" dirty="0" err="1">
                <a:solidFill>
                  <a:srgbClr val="00B0F0"/>
                </a:solidFill>
                <a:latin typeface="SVN-Poky's" panose="020B0606040200020203" pitchFamily="34" charset="0"/>
              </a:rPr>
              <a:t>í</a:t>
            </a:r>
            <a:r>
              <a:rPr lang="en-US" sz="6600" dirty="0">
                <a:solidFill>
                  <a:srgbClr val="00B0F0"/>
                </a:solidFill>
                <a:latin typeface="SVN-Poky's" panose="020B0606040200020203" pitchFamily="34" charset="0"/>
              </a:rPr>
              <a:t> </a:t>
            </a:r>
            <a:r>
              <a:rPr lang="en-US" sz="6600" dirty="0">
                <a:solidFill>
                  <a:srgbClr val="00B050"/>
                </a:solidFill>
                <a:latin typeface="SVN-Poky's" panose="020B0606040200020203" pitchFamily="34" charset="0"/>
              </a:rPr>
              <a:t>4</a:t>
            </a:r>
            <a:endParaRPr lang="vi-VN" sz="6600" dirty="0">
              <a:solidFill>
                <a:srgbClr val="00B050"/>
              </a:solidFill>
              <a:latin typeface="SVN-Caprica Script" pitchFamily="2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69D31258-87C2-449E-8CDA-6A8684F638F3}"/>
              </a:ext>
            </a:extLst>
          </p:cNvPr>
          <p:cNvSpPr/>
          <p:nvPr/>
        </p:nvSpPr>
        <p:spPr>
          <a:xfrm>
            <a:off x="9884096" y="397991"/>
            <a:ext cx="1670290" cy="1174394"/>
          </a:xfrm>
          <a:custGeom>
            <a:avLst/>
            <a:gdLst>
              <a:gd name="connsiteX0" fmla="*/ 1223135 w 2361559"/>
              <a:gd name="connsiteY0" fmla="*/ 0 h 1283643"/>
              <a:gd name="connsiteX1" fmla="*/ 1426380 w 2361559"/>
              <a:gd name="connsiteY1" fmla="*/ 51464 h 1283643"/>
              <a:gd name="connsiteX2" fmla="*/ 1497847 w 2361559"/>
              <a:gd name="connsiteY2" fmla="*/ 102252 h 1283643"/>
              <a:gd name="connsiteX3" fmla="*/ 1523363 w 2361559"/>
              <a:gd name="connsiteY3" fmla="*/ 100316 h 1283643"/>
              <a:gd name="connsiteX4" fmla="*/ 1790025 w 2361559"/>
              <a:gd name="connsiteY4" fmla="*/ 183446 h 1283643"/>
              <a:gd name="connsiteX5" fmla="*/ 1862681 w 2361559"/>
              <a:gd name="connsiteY5" fmla="*/ 264550 h 1283643"/>
              <a:gd name="connsiteX6" fmla="*/ 1883578 w 2361559"/>
              <a:gd name="connsiteY6" fmla="*/ 258248 h 1283643"/>
              <a:gd name="connsiteX7" fmla="*/ 1942461 w 2361559"/>
              <a:gd name="connsiteY7" fmla="*/ 252482 h 1283643"/>
              <a:gd name="connsiteX8" fmla="*/ 2234637 w 2361559"/>
              <a:gd name="connsiteY8" fmla="*/ 536306 h 1283643"/>
              <a:gd name="connsiteX9" fmla="*/ 2232954 w 2361559"/>
              <a:gd name="connsiteY9" fmla="*/ 544405 h 1283643"/>
              <a:gd name="connsiteX10" fmla="*/ 2274333 w 2361559"/>
              <a:gd name="connsiteY10" fmla="*/ 578546 h 1283643"/>
              <a:gd name="connsiteX11" fmla="*/ 2361559 w 2361559"/>
              <a:gd name="connsiteY11" fmla="*/ 789128 h 1283643"/>
              <a:gd name="connsiteX12" fmla="*/ 2063751 w 2361559"/>
              <a:gd name="connsiteY12" fmla="*/ 1086936 h 1283643"/>
              <a:gd name="connsiteX13" fmla="*/ 2003733 w 2361559"/>
              <a:gd name="connsiteY13" fmla="*/ 1080886 h 1283643"/>
              <a:gd name="connsiteX14" fmla="*/ 1975798 w 2361559"/>
              <a:gd name="connsiteY14" fmla="*/ 1072214 h 1283643"/>
              <a:gd name="connsiteX15" fmla="*/ 1960091 w 2361559"/>
              <a:gd name="connsiteY15" fmla="*/ 1110296 h 1283643"/>
              <a:gd name="connsiteX16" fmla="*/ 1612609 w 2361559"/>
              <a:gd name="connsiteY16" fmla="*/ 1283643 h 1283643"/>
              <a:gd name="connsiteX17" fmla="*/ 1345947 w 2361559"/>
              <a:gd name="connsiteY17" fmla="*/ 1200513 h 1283643"/>
              <a:gd name="connsiteX18" fmla="*/ 1341627 w 2361559"/>
              <a:gd name="connsiteY18" fmla="*/ 1195691 h 1283643"/>
              <a:gd name="connsiteX19" fmla="*/ 1278490 w 2361559"/>
              <a:gd name="connsiteY19" fmla="*/ 1203644 h 1283643"/>
              <a:gd name="connsiteX20" fmla="*/ 1162570 w 2361559"/>
              <a:gd name="connsiteY20" fmla="*/ 1180241 h 1283643"/>
              <a:gd name="connsiteX21" fmla="*/ 1139445 w 2361559"/>
              <a:gd name="connsiteY21" fmla="*/ 1167689 h 1283643"/>
              <a:gd name="connsiteX22" fmla="*/ 1110432 w 2361559"/>
              <a:gd name="connsiteY22" fmla="*/ 1169273 h 1283643"/>
              <a:gd name="connsiteX23" fmla="*/ 713539 w 2361559"/>
              <a:gd name="connsiteY23" fmla="*/ 1080250 h 1283643"/>
              <a:gd name="connsiteX24" fmla="*/ 682269 w 2361559"/>
              <a:gd name="connsiteY24" fmla="*/ 1059728 h 1283643"/>
              <a:gd name="connsiteX25" fmla="*/ 665336 w 2361559"/>
              <a:gd name="connsiteY25" fmla="*/ 1080250 h 1283643"/>
              <a:gd name="connsiteX26" fmla="*/ 450416 w 2361559"/>
              <a:gd name="connsiteY26" fmla="*/ 1169273 h 1283643"/>
              <a:gd name="connsiteX27" fmla="*/ 152648 w 2361559"/>
              <a:gd name="connsiteY27" fmla="*/ 926585 h 1283643"/>
              <a:gd name="connsiteX28" fmla="*/ 149715 w 2361559"/>
              <a:gd name="connsiteY28" fmla="*/ 897490 h 1283643"/>
              <a:gd name="connsiteX29" fmla="*/ 134006 w 2361559"/>
              <a:gd name="connsiteY29" fmla="*/ 888963 h 1283643"/>
              <a:gd name="connsiteX30" fmla="*/ 0 w 2361559"/>
              <a:gd name="connsiteY30" fmla="*/ 636929 h 1283643"/>
              <a:gd name="connsiteX31" fmla="*/ 303943 w 2361559"/>
              <a:gd name="connsiteY31" fmla="*/ 332986 h 1283643"/>
              <a:gd name="connsiteX32" fmla="*/ 365198 w 2361559"/>
              <a:gd name="connsiteY32" fmla="*/ 339161 h 1283643"/>
              <a:gd name="connsiteX33" fmla="*/ 395251 w 2361559"/>
              <a:gd name="connsiteY33" fmla="*/ 348490 h 1283643"/>
              <a:gd name="connsiteX34" fmla="*/ 393546 w 2361559"/>
              <a:gd name="connsiteY34" fmla="*/ 340287 h 1283643"/>
              <a:gd name="connsiteX35" fmla="*/ 685722 w 2361559"/>
              <a:gd name="connsiteY35" fmla="*/ 56463 h 1283643"/>
              <a:gd name="connsiteX36" fmla="*/ 892321 w 2361559"/>
              <a:gd name="connsiteY36" fmla="*/ 139593 h 1283643"/>
              <a:gd name="connsiteX37" fmla="*/ 899642 w 2361559"/>
              <a:gd name="connsiteY37" fmla="*/ 150140 h 1283643"/>
              <a:gd name="connsiteX38" fmla="*/ 984734 w 2361559"/>
              <a:gd name="connsiteY38" fmla="*/ 72822 h 1283643"/>
              <a:gd name="connsiteX39" fmla="*/ 1223135 w 2361559"/>
              <a:gd name="connsiteY39" fmla="*/ 0 h 128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61559" h="1283643">
                <a:moveTo>
                  <a:pt x="1223135" y="0"/>
                </a:moveTo>
                <a:cubicBezTo>
                  <a:pt x="1296726" y="0"/>
                  <a:pt x="1365963" y="18643"/>
                  <a:pt x="1426380" y="51464"/>
                </a:cubicBezTo>
                <a:lnTo>
                  <a:pt x="1497847" y="102252"/>
                </a:lnTo>
                <a:lnTo>
                  <a:pt x="1523363" y="100316"/>
                </a:lnTo>
                <a:cubicBezTo>
                  <a:pt x="1627501" y="100316"/>
                  <a:pt x="1721781" y="132084"/>
                  <a:pt x="1790025" y="183446"/>
                </a:cubicBezTo>
                <a:lnTo>
                  <a:pt x="1862681" y="264550"/>
                </a:lnTo>
                <a:lnTo>
                  <a:pt x="1883578" y="258248"/>
                </a:lnTo>
                <a:cubicBezTo>
                  <a:pt x="1902598" y="254467"/>
                  <a:pt x="1922291" y="252482"/>
                  <a:pt x="1942461" y="252482"/>
                </a:cubicBezTo>
                <a:cubicBezTo>
                  <a:pt x="2103825" y="252482"/>
                  <a:pt x="2234637" y="379554"/>
                  <a:pt x="2234637" y="536306"/>
                </a:cubicBezTo>
                <a:lnTo>
                  <a:pt x="2232954" y="544405"/>
                </a:lnTo>
                <a:lnTo>
                  <a:pt x="2274333" y="578546"/>
                </a:lnTo>
                <a:cubicBezTo>
                  <a:pt x="2328226" y="632438"/>
                  <a:pt x="2361559" y="706890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2043192" y="1086936"/>
                  <a:pt x="2023119" y="1084853"/>
                  <a:pt x="2003733" y="1080886"/>
                </a:cubicBezTo>
                <a:lnTo>
                  <a:pt x="1975798" y="1072214"/>
                </a:lnTo>
                <a:lnTo>
                  <a:pt x="1960091" y="1110296"/>
                </a:lnTo>
                <a:cubicBezTo>
                  <a:pt x="1902841" y="1212165"/>
                  <a:pt x="1768816" y="1283643"/>
                  <a:pt x="1612609" y="1283643"/>
                </a:cubicBezTo>
                <a:cubicBezTo>
                  <a:pt x="1508471" y="1283643"/>
                  <a:pt x="1414192" y="1251875"/>
                  <a:pt x="1345947" y="1200513"/>
                </a:cubicBezTo>
                <a:lnTo>
                  <a:pt x="1341627" y="1195691"/>
                </a:lnTo>
                <a:lnTo>
                  <a:pt x="1278490" y="1203644"/>
                </a:ln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24926" y="332986"/>
                  <a:pt x="345412" y="335112"/>
                  <a:pt x="365198" y="339161"/>
                </a:cubicBezTo>
                <a:lnTo>
                  <a:pt x="395251" y="348490"/>
                </a:lnTo>
                <a:lnTo>
                  <a:pt x="393546" y="340287"/>
                </a:lnTo>
                <a:cubicBezTo>
                  <a:pt x="393546" y="183535"/>
                  <a:pt x="524358" y="56463"/>
                  <a:pt x="685722" y="56463"/>
                </a:cubicBezTo>
                <a:cubicBezTo>
                  <a:pt x="766404" y="56463"/>
                  <a:pt x="839448" y="88231"/>
                  <a:pt x="892321" y="139593"/>
                </a:cubicBezTo>
                <a:lnTo>
                  <a:pt x="899642" y="150140"/>
                </a:lnTo>
                <a:lnTo>
                  <a:pt x="984734" y="72822"/>
                </a:lnTo>
                <a:cubicBezTo>
                  <a:pt x="1052787" y="26846"/>
                  <a:pt x="1134826" y="0"/>
                  <a:pt x="1223135" y="0"/>
                </a:cubicBezTo>
                <a:close/>
              </a:path>
            </a:pathLst>
          </a:custGeom>
          <a:solidFill>
            <a:srgbClr val="F480B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98" y="3367793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02" y="3213803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6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0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7" presetClass="emph" presetSubtype="0" repeatCount="indefinite" fill="remove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7" presetClass="emph" presetSubtype="0" repeatCount="indefinite" fill="remove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7" presetClass="emph" presetSubtype="0" repeatCount="indefinite" fill="remove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5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7" presetClass="emph" presetSubtype="0" repeatCount="indefinite" fill="remove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0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1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7" presetClass="emph" presetSubtype="0" repeatCount="indefinite" fill="remove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7" presetClass="emph" presetSubtype="0" repeatCount="indefinite" fill="remove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1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11111E-6 L -0.35494 1.11111E-6 " pathEditMode="relative" rAng="0" ptsTypes="AA">
                                          <p:cBhvr>
                                            <p:cTn id="43" dur="30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2.22222E-6 L 0.36862 2.22222E-6 " pathEditMode="relative" rAng="0" ptsTypes="AA">
                                          <p:cBhvr>
                                            <p:cTn id="45" dur="5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36862 0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3.7037E-6 L 0.36862 3.7037E-6 " pathEditMode="relative" rAng="0" ptsTypes="AA">
                                          <p:cBhvr>
                                            <p:cTn id="51" dur="5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8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79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5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7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9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1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3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1" fill="hold" grpId="0" nodeType="clickEffect" p14:presetBounceEnd="66667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9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99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96296E-6 L -0.35495 -2.96296E-6 " pathEditMode="relative" rAng="0" ptsTypes="AA">
                                          <p:cBhvr>
                                            <p:cTn id="106" dur="30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7" grpId="0" animBg="1"/>
          <p:bldP spid="89" grpId="0" animBg="1"/>
          <p:bldP spid="88" grpId="0"/>
          <p:bldP spid="128" grpId="0" animBg="1"/>
          <p:bldP spid="129" grpId="0" animBg="1"/>
          <p:bldP spid="136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  <p:bldP spid="66" grpId="0" animBg="1"/>
          <p:bldP spid="67" grpId="0" animBg="1"/>
          <p:bldP spid="91" grpId="0"/>
          <p:bldP spid="7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0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7" presetClass="emph" presetSubtype="0" repeatCount="indefinite" fill="remove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7" presetClass="emph" presetSubtype="0" repeatCount="indefinite" fill="remove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7" presetClass="emph" presetSubtype="0" repeatCount="indefinite" fill="remove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5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6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7" presetClass="emph" presetSubtype="0" repeatCount="indefinite" fill="remove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0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1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7" presetClass="emph" presetSubtype="0" repeatCount="indefinite" fill="remove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27" presetClass="emph" presetSubtype="0" repeatCount="indefinite" fill="remove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1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11111E-6 L -0.35494 1.11111E-6 " pathEditMode="relative" rAng="0" ptsTypes="AA">
                                          <p:cBhvr>
                                            <p:cTn id="43" dur="30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2.22222E-6 L 0.36862 2.22222E-6 " pathEditMode="relative" rAng="0" ptsTypes="AA">
                                          <p:cBhvr>
                                            <p:cTn id="45" dur="5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36862 0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3.7037E-6 L 0.36862 3.7037E-6 " pathEditMode="relative" rAng="0" ptsTypes="AA">
                                          <p:cBhvr>
                                            <p:cTn id="51" dur="5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8" presetClass="emph" presetSubtype="0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5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7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9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1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3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77556E-17 L -0.35495 2.77556E-17 " pathEditMode="relative" rAng="0" ptsTypes="AA">
                                          <p:cBhvr>
                                            <p:cTn id="106" dur="30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7" grpId="0" animBg="1"/>
          <p:bldP spid="89" grpId="0" animBg="1"/>
          <p:bldP spid="88" grpId="0"/>
          <p:bldP spid="128" grpId="0" animBg="1"/>
          <p:bldP spid="129" grpId="0" animBg="1"/>
          <p:bldP spid="136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  <p:bldP spid="66" grpId="0" animBg="1"/>
          <p:bldP spid="67" grpId="0" animBg="1"/>
          <p:bldP spid="91" grpId="0"/>
          <p:bldP spid="7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FBECE-3720-4218-8263-92911C652BB5}"/>
              </a:ext>
            </a:extLst>
          </p:cNvPr>
          <p:cNvSpPr/>
          <p:nvPr/>
        </p:nvSpPr>
        <p:spPr>
          <a:xfrm rot="5400000">
            <a:off x="9049458" y="2851599"/>
            <a:ext cx="4802648" cy="346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8E96F-0C57-4218-A625-F26E95D157AF}"/>
              </a:ext>
            </a:extLst>
          </p:cNvPr>
          <p:cNvSpPr/>
          <p:nvPr/>
        </p:nvSpPr>
        <p:spPr>
          <a:xfrm rot="5400000">
            <a:off x="11046561" y="5657140"/>
            <a:ext cx="808441" cy="346364"/>
          </a:xfrm>
          <a:prstGeom prst="rect">
            <a:avLst/>
          </a:pr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2B7DD-D3EA-46F3-8E80-029E725BE8B4}"/>
              </a:ext>
            </a:extLst>
          </p:cNvPr>
          <p:cNvSpPr txBox="1"/>
          <p:nvPr/>
        </p:nvSpPr>
        <p:spPr>
          <a:xfrm>
            <a:off x="1066995" y="216789"/>
            <a:ext cx="6365276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Sông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lớn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và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kênh</a:t>
            </a:r>
            <a:r>
              <a:rPr lang="en-US" sz="4000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rạch</a:t>
            </a:r>
            <a:endParaRPr lang="vi-VN" sz="4000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3" descr="Page 117">
            <a:extLst>
              <a:ext uri="{FF2B5EF4-FFF2-40B4-BE49-F238E27FC236}">
                <a16:creationId xmlns:a16="http://schemas.microsoft.com/office/drawing/2014/main" id="{48AE3FDC-CD27-43BD-9B2E-2331BE60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838" y="990218"/>
            <a:ext cx="7825562" cy="489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3E5E264-8C5D-47C7-AF60-116DCAFBC1A8}"/>
                  </a:ext>
                </a:extLst>
              </p14:cNvPr>
              <p14:cNvContentPartPr/>
              <p14:nvPr/>
            </p14:nvContentPartPr>
            <p14:xfrm>
              <a:off x="6559598" y="1659743"/>
              <a:ext cx="610560" cy="15368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3E5E264-8C5D-47C7-AF60-116DCAFBC1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96598" y="1597103"/>
                <a:ext cx="736200" cy="16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196A05CC-5E75-4A5D-BBAC-24133F63F148}"/>
              </a:ext>
            </a:extLst>
          </p:cNvPr>
          <p:cNvGrpSpPr/>
          <p:nvPr/>
        </p:nvGrpSpPr>
        <p:grpSpPr>
          <a:xfrm>
            <a:off x="4638130" y="1010617"/>
            <a:ext cx="5002708" cy="3242160"/>
            <a:chOff x="4638130" y="1010617"/>
            <a:chExt cx="5002708" cy="3242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8821895-1828-4AD7-99AF-4FFD2AF87917}"/>
                    </a:ext>
                  </a:extLst>
                </p14:cNvPr>
                <p14:cNvContentPartPr/>
                <p14:nvPr/>
              </p14:nvContentPartPr>
              <p14:xfrm>
                <a:off x="7199678" y="1313423"/>
                <a:ext cx="2441160" cy="1411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8821895-1828-4AD7-99AF-4FFD2AF8791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37038" y="1250423"/>
                  <a:ext cx="2566800" cy="15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94466CB-6B09-4A8E-B7B4-881A2C7B84AF}"/>
                    </a:ext>
                  </a:extLst>
                </p14:cNvPr>
                <p14:cNvContentPartPr/>
                <p14:nvPr/>
              </p14:nvContentPartPr>
              <p14:xfrm>
                <a:off x="4638130" y="1010617"/>
                <a:ext cx="2498760" cy="2393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94466CB-6B09-4A8E-B7B4-881A2C7B84A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75490" y="947977"/>
                  <a:ext cx="2624400" cy="251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99401FE-0698-4692-BC20-3C0902BE5B77}"/>
                    </a:ext>
                  </a:extLst>
                </p14:cNvPr>
                <p14:cNvContentPartPr/>
                <p14:nvPr/>
              </p14:nvContentPartPr>
              <p14:xfrm>
                <a:off x="6446770" y="3339457"/>
                <a:ext cx="540720" cy="28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99401FE-0698-4692-BC20-3C0902BE5B7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84130" y="3276457"/>
                  <a:ext cx="66636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0BF2825-CFBD-463B-BC0A-A5E03E55C67E}"/>
                    </a:ext>
                  </a:extLst>
                </p14:cNvPr>
                <p14:cNvContentPartPr/>
                <p14:nvPr/>
              </p14:nvContentPartPr>
              <p14:xfrm>
                <a:off x="6202330" y="3360697"/>
                <a:ext cx="686520" cy="54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0BF2825-CFBD-463B-BC0A-A5E03E55C6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39330" y="3297697"/>
                  <a:ext cx="81216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E27F0C0-8168-47E7-9EB0-67CC78690FCC}"/>
                    </a:ext>
                  </a:extLst>
                </p14:cNvPr>
                <p14:cNvContentPartPr/>
                <p14:nvPr/>
              </p14:nvContentPartPr>
              <p14:xfrm>
                <a:off x="4650010" y="1871737"/>
                <a:ext cx="1712160" cy="2381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E27F0C0-8168-47E7-9EB0-67CC78690F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87010" y="1809097"/>
                  <a:ext cx="1837800" cy="250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458DABA-BD0A-4FC8-8F04-4AA98D32CC32}"/>
                    </a:ext>
                  </a:extLst>
                </p14:cNvPr>
                <p14:cNvContentPartPr/>
                <p14:nvPr/>
              </p14:nvContentPartPr>
              <p14:xfrm>
                <a:off x="6276490" y="4030297"/>
                <a:ext cx="132840" cy="108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458DABA-BD0A-4FC8-8F04-4AA98D32CC3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13850" y="3967297"/>
                  <a:ext cx="2584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A1F082C-5057-4F79-98E9-8E96EA253180}"/>
                    </a:ext>
                  </a:extLst>
                </p14:cNvPr>
                <p14:cNvContentPartPr/>
                <p14:nvPr/>
              </p14:nvContentPartPr>
              <p14:xfrm>
                <a:off x="5404570" y="2095297"/>
                <a:ext cx="1611000" cy="1068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A1F082C-5057-4F79-98E9-8E96EA25318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41570" y="2032657"/>
                  <a:ext cx="1736640" cy="11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FA6E90A-D77A-4A08-BE3A-A87B2046B264}"/>
                    </a:ext>
                  </a:extLst>
                </p14:cNvPr>
                <p14:cNvContentPartPr/>
                <p14:nvPr/>
              </p14:nvContentPartPr>
              <p14:xfrm>
                <a:off x="5595730" y="1850857"/>
                <a:ext cx="1231920" cy="1209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FA6E90A-D77A-4A08-BE3A-A87B2046B2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3090" y="1787857"/>
                  <a:ext cx="1357560" cy="133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CB43945-AF71-4F29-A443-6064B51FF052}"/>
                  </a:ext>
                </a:extLst>
              </p14:cNvPr>
              <p14:cNvContentPartPr/>
              <p14:nvPr/>
            </p14:nvContentPartPr>
            <p14:xfrm>
              <a:off x="7729598" y="1943783"/>
              <a:ext cx="1290240" cy="5158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CB43945-AF71-4F29-A443-6064B51FF0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666598" y="1880783"/>
                <a:ext cx="1415880" cy="64152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843A1A6-BF9E-44BF-AD23-A8602CD7AE07}"/>
              </a:ext>
            </a:extLst>
          </p:cNvPr>
          <p:cNvSpPr/>
          <p:nvPr/>
        </p:nvSpPr>
        <p:spPr>
          <a:xfrm>
            <a:off x="7854436" y="3450748"/>
            <a:ext cx="1607053" cy="919337"/>
          </a:xfrm>
          <a:prstGeom prst="wedgeRoundRectCallout">
            <a:avLst>
              <a:gd name="adj1" fmla="val -181581"/>
              <a:gd name="adj2" fmla="val -74045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C62443D-270F-4D59-93AA-09858254D70B}"/>
              </a:ext>
            </a:extLst>
          </p:cNvPr>
          <p:cNvSpPr/>
          <p:nvPr/>
        </p:nvSpPr>
        <p:spPr>
          <a:xfrm flipH="1">
            <a:off x="4525118" y="4291624"/>
            <a:ext cx="1800162" cy="919337"/>
          </a:xfrm>
          <a:prstGeom prst="wedgeRoundRectCallout">
            <a:avLst>
              <a:gd name="adj1" fmla="val -24635"/>
              <a:gd name="adj2" fmla="val -120307"/>
              <a:gd name="adj3" fmla="val 16667"/>
            </a:avLst>
          </a:prstGeom>
          <a:solidFill>
            <a:srgbClr val="6DD9FF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090061A0-D53A-448C-B914-20ABEB79BBDA}"/>
              </a:ext>
            </a:extLst>
          </p:cNvPr>
          <p:cNvSpPr/>
          <p:nvPr/>
        </p:nvSpPr>
        <p:spPr>
          <a:xfrm>
            <a:off x="9751353" y="1993393"/>
            <a:ext cx="2276625" cy="797681"/>
          </a:xfrm>
          <a:prstGeom prst="wedgeRoundRectCallout">
            <a:avLst>
              <a:gd name="adj1" fmla="val -82654"/>
              <a:gd name="adj2" fmla="val -6682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70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FBECE-3720-4218-8263-92911C652BB5}"/>
              </a:ext>
            </a:extLst>
          </p:cNvPr>
          <p:cNvSpPr/>
          <p:nvPr/>
        </p:nvSpPr>
        <p:spPr>
          <a:xfrm rot="5400000">
            <a:off x="9049458" y="2851599"/>
            <a:ext cx="4802648" cy="346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C8E96F-0C57-4218-A625-F26E95D157AF}"/>
              </a:ext>
            </a:extLst>
          </p:cNvPr>
          <p:cNvSpPr/>
          <p:nvPr/>
        </p:nvSpPr>
        <p:spPr>
          <a:xfrm rot="5400000">
            <a:off x="11046561" y="5657140"/>
            <a:ext cx="808441" cy="346364"/>
          </a:xfrm>
          <a:prstGeom prst="rect">
            <a:avLst/>
          </a:pr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2B7DD-D3EA-46F3-8E80-029E725BE8B4}"/>
              </a:ext>
            </a:extLst>
          </p:cNvPr>
          <p:cNvSpPr txBox="1"/>
          <p:nvPr/>
        </p:nvSpPr>
        <p:spPr>
          <a:xfrm>
            <a:off x="2940509" y="219708"/>
            <a:ext cx="6365276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Mạng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lưới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sông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ngòi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kênh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rạch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chằng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chịt</a:t>
            </a:r>
            <a:endParaRPr lang="vi-VN" sz="40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3" descr="Page 117">
            <a:extLst>
              <a:ext uri="{FF2B5EF4-FFF2-40B4-BE49-F238E27FC236}">
                <a16:creationId xmlns:a16="http://schemas.microsoft.com/office/drawing/2014/main" id="{48AE3FDC-CD27-43BD-9B2E-2331BE60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2838" y="990218"/>
            <a:ext cx="7825562" cy="489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843A1A6-BF9E-44BF-AD23-A8602CD7AE07}"/>
              </a:ext>
            </a:extLst>
          </p:cNvPr>
          <p:cNvSpPr/>
          <p:nvPr/>
        </p:nvSpPr>
        <p:spPr>
          <a:xfrm>
            <a:off x="7880554" y="2403374"/>
            <a:ext cx="2524210" cy="537192"/>
          </a:xfrm>
          <a:prstGeom prst="wedgeRoundRectCallout">
            <a:avLst>
              <a:gd name="adj1" fmla="val -126544"/>
              <a:gd name="adj2" fmla="val 69545"/>
              <a:gd name="adj3" fmla="val 16667"/>
            </a:avLst>
          </a:prstGeom>
          <a:solidFill>
            <a:srgbClr val="00B05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C62443D-270F-4D59-93AA-09858254D70B}"/>
              </a:ext>
            </a:extLst>
          </p:cNvPr>
          <p:cNvSpPr/>
          <p:nvPr/>
        </p:nvSpPr>
        <p:spPr>
          <a:xfrm flipH="1">
            <a:off x="1103629" y="2401726"/>
            <a:ext cx="2064986" cy="681544"/>
          </a:xfrm>
          <a:prstGeom prst="wedgeRoundRectCallout">
            <a:avLst>
              <a:gd name="adj1" fmla="val -106143"/>
              <a:gd name="adj2" fmla="val 4623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FCC8965-7167-4D35-BB07-D1CA86BBE42A}"/>
                  </a:ext>
                </a:extLst>
              </p14:cNvPr>
              <p14:cNvContentPartPr/>
              <p14:nvPr/>
            </p14:nvContentPartPr>
            <p14:xfrm>
              <a:off x="4882965" y="3487010"/>
              <a:ext cx="1358280" cy="1026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FCC8965-7167-4D35-BB07-D1CA86BBE4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73965" y="3478010"/>
                <a:ext cx="1375920" cy="10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6DDA81B-FCC2-424E-82A1-D54800FEA688}"/>
                  </a:ext>
                </a:extLst>
              </p14:cNvPr>
              <p14:cNvContentPartPr/>
              <p14:nvPr/>
            </p14:nvContentPartPr>
            <p14:xfrm>
              <a:off x="4981605" y="4295210"/>
              <a:ext cx="1026000" cy="2386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6DDA81B-FCC2-424E-82A1-D54800FEA6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2605" y="4286210"/>
                <a:ext cx="1043640" cy="25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76F21B0C-B2F0-44DB-AAF5-4DB9E39F78B8}"/>
              </a:ext>
            </a:extLst>
          </p:cNvPr>
          <p:cNvGrpSpPr/>
          <p:nvPr/>
        </p:nvGrpSpPr>
        <p:grpSpPr>
          <a:xfrm>
            <a:off x="3976125" y="2827490"/>
            <a:ext cx="2631600" cy="1203120"/>
            <a:chOff x="3976125" y="2827490"/>
            <a:chExt cx="2631600" cy="12031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9A95028-5A1B-4A98-B5F2-0D2F7019F88F}"/>
                    </a:ext>
                  </a:extLst>
                </p14:cNvPr>
                <p14:cNvContentPartPr/>
                <p14:nvPr/>
              </p14:nvContentPartPr>
              <p14:xfrm>
                <a:off x="3976125" y="2827490"/>
                <a:ext cx="945000" cy="340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9A95028-5A1B-4A98-B5F2-0D2F7019F88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67485" y="2818490"/>
                  <a:ext cx="96264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8EC661-F46D-40A2-A4FB-575D3736484E}"/>
                    </a:ext>
                  </a:extLst>
                </p14:cNvPr>
                <p14:cNvContentPartPr/>
                <p14:nvPr/>
              </p14:nvContentPartPr>
              <p14:xfrm>
                <a:off x="4643205" y="2934410"/>
                <a:ext cx="321840" cy="487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8EC661-F46D-40A2-A4FB-575D3736484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34565" y="2925410"/>
                  <a:ext cx="33948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B3D8C60-C7C1-46EC-98C1-78C3AC240C33}"/>
                    </a:ext>
                  </a:extLst>
                </p14:cNvPr>
                <p14:cNvContentPartPr/>
                <p14:nvPr/>
              </p14:nvContentPartPr>
              <p14:xfrm>
                <a:off x="4828245" y="3200090"/>
                <a:ext cx="403200" cy="410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B3D8C60-C7C1-46EC-98C1-78C3AC240C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19245" y="3191090"/>
                  <a:ext cx="42084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15EEE6E-A521-4C43-A184-6DD2E44E3C4F}"/>
                    </a:ext>
                  </a:extLst>
                </p14:cNvPr>
                <p14:cNvContentPartPr/>
                <p14:nvPr/>
              </p14:nvContentPartPr>
              <p14:xfrm>
                <a:off x="4840125" y="3178850"/>
                <a:ext cx="603720" cy="437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15EEE6E-A521-4C43-A184-6DD2E44E3C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31125" y="3170210"/>
                  <a:ext cx="6213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2A8CF2-A851-4B21-A9AF-B955E7B44E65}"/>
                    </a:ext>
                  </a:extLst>
                </p14:cNvPr>
                <p14:cNvContentPartPr/>
                <p14:nvPr/>
              </p14:nvContentPartPr>
              <p14:xfrm>
                <a:off x="5072325" y="3636050"/>
                <a:ext cx="626760" cy="394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2A8CF2-A851-4B21-A9AF-B955E7B44E6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63325" y="3627410"/>
                  <a:ext cx="64440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4502094-4606-4BA9-8C45-37F84547534E}"/>
                    </a:ext>
                  </a:extLst>
                </p14:cNvPr>
                <p14:cNvContentPartPr/>
                <p14:nvPr/>
              </p14:nvContentPartPr>
              <p14:xfrm>
                <a:off x="5422605" y="3039890"/>
                <a:ext cx="1185120" cy="86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4502094-4606-4BA9-8C45-37F84547534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13605" y="3030890"/>
                  <a:ext cx="12027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ED2750D-D7C0-477D-808D-888C2C071796}"/>
                    </a:ext>
                  </a:extLst>
                </p14:cNvPr>
                <p14:cNvContentPartPr/>
                <p14:nvPr/>
              </p14:nvContentPartPr>
              <p14:xfrm>
                <a:off x="5199045" y="2881130"/>
                <a:ext cx="1360080" cy="159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ED2750D-D7C0-477D-808D-888C2C0717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90045" y="2872130"/>
                  <a:ext cx="1377720" cy="177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C08DD649-ABBA-4142-A910-E55834D94C93}"/>
              </a:ext>
            </a:extLst>
          </p:cNvPr>
          <p:cNvSpPr/>
          <p:nvPr/>
        </p:nvSpPr>
        <p:spPr>
          <a:xfrm>
            <a:off x="7538643" y="3326631"/>
            <a:ext cx="2177845" cy="763671"/>
          </a:xfrm>
          <a:prstGeom prst="wedgeRoundRectCallout">
            <a:avLst>
              <a:gd name="adj1" fmla="val -151516"/>
              <a:gd name="adj2" fmla="val -47534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7CAD5E2C-BAF3-41A7-9475-476E1DB206D8}"/>
              </a:ext>
            </a:extLst>
          </p:cNvPr>
          <p:cNvSpPr/>
          <p:nvPr/>
        </p:nvSpPr>
        <p:spPr>
          <a:xfrm>
            <a:off x="7151375" y="4542975"/>
            <a:ext cx="2952379" cy="605802"/>
          </a:xfrm>
          <a:prstGeom prst="wedgeRoundRectCallout">
            <a:avLst>
              <a:gd name="adj1" fmla="val -110278"/>
              <a:gd name="adj2" fmla="val -82142"/>
              <a:gd name="adj3" fmla="val 16667"/>
            </a:avLst>
          </a:prstGeom>
          <a:solidFill>
            <a:srgbClr val="6DD9FF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3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0" grpId="0" animBg="1"/>
      <p:bldP spid="41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picture containing text, sky, yellow, outdoor&#10;&#10;Description automatically generated">
            <a:extLst>
              <a:ext uri="{FF2B5EF4-FFF2-40B4-BE49-F238E27FC236}">
                <a16:creationId xmlns:a16="http://schemas.microsoft.com/office/drawing/2014/main" id="{91DAA211-9730-4331-831A-3BB30AFF5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>
          <a:xfrm>
            <a:off x="-17086" y="-10737"/>
            <a:ext cx="12209085" cy="6868737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352130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879676"/>
            <a:ext cx="4318000" cy="4936924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879676"/>
            <a:ext cx="4318000" cy="4936924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122749"/>
            <a:ext cx="419129" cy="4445042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5" name="Rectangle 4">
            <a:extLst>
              <a:ext uri="{FF2B5EF4-FFF2-40B4-BE49-F238E27FC236}">
                <a16:creationId xmlns:a16="http://schemas.microsoft.com/office/drawing/2014/main" id="{DE0FC45C-763C-4AA5-B2E0-93FFE0BBC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929" y="1061448"/>
            <a:ext cx="344201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200km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1A22FD-4613-4E08-BF27-4D2B3D02828B}"/>
              </a:ext>
            </a:extLst>
          </p:cNvPr>
          <p:cNvSpPr txBox="1"/>
          <p:nvPr/>
        </p:nvSpPr>
        <p:spPr>
          <a:xfrm>
            <a:off x="6240178" y="897923"/>
            <a:ext cx="427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6530723" y="2037073"/>
            <a:ext cx="3603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Long?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CB568C7-296F-4BD5-B4AD-739C793C9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107" y="-801832"/>
            <a:ext cx="5549078" cy="3655497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642368DE-3850-4C53-A94C-FCDBEE23F1BC}"/>
              </a:ext>
            </a:extLst>
          </p:cNvPr>
          <p:cNvSpPr/>
          <p:nvPr/>
        </p:nvSpPr>
        <p:spPr>
          <a:xfrm>
            <a:off x="-4385381" y="6447706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0337F27-C9EA-4DDF-83CC-0E9E8B55A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4338" y="5329158"/>
            <a:ext cx="2348409" cy="164703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F5351BD-50CA-49E4-93E4-1EA20D413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4526" y="5329158"/>
            <a:ext cx="2348409" cy="164703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0EFDC46-DF90-40A5-B4B6-8EA5A83FC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4338" y="5415444"/>
            <a:ext cx="2348409" cy="15578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FCB954A-EDAD-40CA-B3AD-6DBD4C7F1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0026" y="5355983"/>
            <a:ext cx="2348409" cy="164703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868D130-1564-46B9-9B83-FFCFBC90A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8435" y="5386569"/>
            <a:ext cx="2348409" cy="164703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4F14833-1FF6-4F86-9FC3-486AEAAD6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3133" y="5380996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0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DA88320D-FE8B-4756-9794-6527CF3A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750" l="7125" r="99875">
                        <a14:foregroundMark x1="92125" y1="43438" x2="92125" y2="43438"/>
                        <a14:foregroundMark x1="89125" y1="39688" x2="89125" y2="39688"/>
                        <a14:foregroundMark x1="8125" y1="87031" x2="50125" y2="84063"/>
                        <a14:foregroundMark x1="30750" y1="91094" x2="46625" y2="90469"/>
                        <a14:foregroundMark x1="54000" y1="91563" x2="71750" y2="90625"/>
                        <a14:foregroundMark x1="63500" y1="83750" x2="83750" y2="83594"/>
                        <a14:foregroundMark x1="81375" y1="87813" x2="93625" y2="87969"/>
                        <a14:foregroundMark x1="83125" y1="93906" x2="99875" y2="92813"/>
                        <a14:foregroundMark x1="86125" y1="69531" x2="86125" y2="69531"/>
                        <a14:foregroundMark x1="87000" y1="80313" x2="90875" y2="77344"/>
                        <a14:foregroundMark x1="94125" y1="81094" x2="94125" y2="81094"/>
                        <a14:foregroundMark x1="7125" y1="88906" x2="7125" y2="88906"/>
                        <a14:foregroundMark x1="7125" y1="81719" x2="7125" y2="81719"/>
                        <a14:foregroundMark x1="7625" y1="69375" x2="7625" y2="6937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6" y="569657"/>
            <a:ext cx="9734751" cy="6412841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93" y="529724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9734751" y="689969"/>
            <a:ext cx="2348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2" descr="Page 117">
            <a:extLst>
              <a:ext uri="{FF2B5EF4-FFF2-40B4-BE49-F238E27FC236}">
                <a16:creationId xmlns:a16="http://schemas.microsoft.com/office/drawing/2014/main" id="{3F99C290-9A90-497D-A738-C3AB59F1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556" y="208097"/>
            <a:ext cx="6205520" cy="641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" name="Line 7">
            <a:extLst>
              <a:ext uri="{FF2B5EF4-FFF2-40B4-BE49-F238E27FC236}">
                <a16:creationId xmlns:a16="http://schemas.microsoft.com/office/drawing/2014/main" id="{9BF45436-1987-405B-819E-2715920EDE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35880" y="3318447"/>
            <a:ext cx="600619" cy="198804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8">
            <a:extLst>
              <a:ext uri="{FF2B5EF4-FFF2-40B4-BE49-F238E27FC236}">
                <a16:creationId xmlns:a16="http://schemas.microsoft.com/office/drawing/2014/main" id="{568860C6-C3B8-41C4-B5D0-A4D1B0510F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86702" y="3637405"/>
            <a:ext cx="600618" cy="32619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9">
            <a:extLst>
              <a:ext uri="{FF2B5EF4-FFF2-40B4-BE49-F238E27FC236}">
                <a16:creationId xmlns:a16="http://schemas.microsoft.com/office/drawing/2014/main" id="{FB5D20B7-6BDA-486D-9013-938B568084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89913" y="3963598"/>
            <a:ext cx="541258" cy="33925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10">
            <a:extLst>
              <a:ext uri="{FF2B5EF4-FFF2-40B4-BE49-F238E27FC236}">
                <a16:creationId xmlns:a16="http://schemas.microsoft.com/office/drawing/2014/main" id="{BD71D1D2-E840-4B96-8CBB-F9CE1D66C5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06685" y="4300006"/>
            <a:ext cx="347936" cy="555982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11">
            <a:extLst>
              <a:ext uri="{FF2B5EF4-FFF2-40B4-BE49-F238E27FC236}">
                <a16:creationId xmlns:a16="http://schemas.microsoft.com/office/drawing/2014/main" id="{B9FE3759-72AD-4103-9856-2DC5F7F32F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8702" y="4337429"/>
            <a:ext cx="113276" cy="61917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12">
            <a:extLst>
              <a:ext uri="{FF2B5EF4-FFF2-40B4-BE49-F238E27FC236}">
                <a16:creationId xmlns:a16="http://schemas.microsoft.com/office/drawing/2014/main" id="{370FE95B-A79C-4872-A702-4E15818527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12563" y="4245911"/>
            <a:ext cx="374139" cy="401103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3">
            <a:extLst>
              <a:ext uri="{FF2B5EF4-FFF2-40B4-BE49-F238E27FC236}">
                <a16:creationId xmlns:a16="http://schemas.microsoft.com/office/drawing/2014/main" id="{AEA775BB-556E-4D5E-8F36-4DE7E01D86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0528" y="3888323"/>
            <a:ext cx="541257" cy="279161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4">
            <a:extLst>
              <a:ext uri="{FF2B5EF4-FFF2-40B4-BE49-F238E27FC236}">
                <a16:creationId xmlns:a16="http://schemas.microsoft.com/office/drawing/2014/main" id="{190B2AB4-B8DD-4A5A-8330-8147112990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35880" y="3199471"/>
            <a:ext cx="683064" cy="2183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6" name="Line 15">
            <a:extLst>
              <a:ext uri="{FF2B5EF4-FFF2-40B4-BE49-F238E27FC236}">
                <a16:creationId xmlns:a16="http://schemas.microsoft.com/office/drawing/2014/main" id="{509A428E-0665-44CC-A7E7-EC2CD78D05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9678" y="3544826"/>
            <a:ext cx="600617" cy="304867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picture containing text, sky, yellow, outdoor&#10;&#10;Description automatically generated">
            <a:extLst>
              <a:ext uri="{FF2B5EF4-FFF2-40B4-BE49-F238E27FC236}">
                <a16:creationId xmlns:a16="http://schemas.microsoft.com/office/drawing/2014/main" id="{80BA10DA-006C-4D45-8996-31EF3D3F20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>
          <a:xfrm>
            <a:off x="2183902" y="7337397"/>
            <a:ext cx="7772400" cy="43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 build="p" animBg="1"/>
      <p:bldP spid="79" grpId="0" build="p" animBg="1"/>
      <p:bldP spid="80" grpId="0" build="p" animBg="1"/>
      <p:bldP spid="81" grpId="0" build="p" animBg="1"/>
      <p:bldP spid="82" grpId="0" build="p" animBg="1"/>
      <p:bldP spid="83" grpId="0" build="p" animBg="1"/>
      <p:bldP spid="84" grpId="0" build="p" animBg="1"/>
      <p:bldP spid="85" grpId="0" build="p" animBg="1"/>
      <p:bldP spid="8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picture containing text, sky, yellow, outdoor&#10;&#10;Description automatically generated">
            <a:extLst>
              <a:ext uri="{FF2B5EF4-FFF2-40B4-BE49-F238E27FC236}">
                <a16:creationId xmlns:a16="http://schemas.microsoft.com/office/drawing/2014/main" id="{91DAA211-9730-4331-831A-3BB30AFF5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>
          <a:xfrm>
            <a:off x="-17086" y="-10737"/>
            <a:ext cx="12209085" cy="6868737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352130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879676"/>
            <a:ext cx="4318000" cy="4936924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879676"/>
            <a:ext cx="4318000" cy="4936924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122749"/>
            <a:ext cx="419129" cy="4445042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871A22FD-4613-4E08-BF27-4D2B3D02828B}"/>
              </a:ext>
            </a:extLst>
          </p:cNvPr>
          <p:cNvSpPr txBox="1"/>
          <p:nvPr/>
        </p:nvSpPr>
        <p:spPr>
          <a:xfrm>
            <a:off x="1778009" y="1921797"/>
            <a:ext cx="4271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ven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6379041" y="839028"/>
            <a:ext cx="36030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F1020628-3CCD-4A23-B525-81A219D9A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92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6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74FBB01-010E-4F1A-A5C3-2C6E93993B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089991-02E4-462D-8BC5-7650487CBDA1}"/>
              </a:ext>
            </a:extLst>
          </p:cNvPr>
          <p:cNvGrpSpPr/>
          <p:nvPr/>
        </p:nvGrpSpPr>
        <p:grpSpPr>
          <a:xfrm flipH="1">
            <a:off x="1474856" y="1393121"/>
            <a:ext cx="9320187" cy="4223413"/>
            <a:chOff x="1150788" y="1120962"/>
            <a:chExt cx="9890423" cy="47047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AC9675-8B1F-4B06-8287-081A99196DCC}"/>
                </a:ext>
              </a:extLst>
            </p:cNvPr>
            <p:cNvSpPr/>
            <p:nvPr/>
          </p:nvSpPr>
          <p:spPr>
            <a:xfrm>
              <a:off x="1150788" y="1120962"/>
              <a:ext cx="4945212" cy="47047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2CC718-CB51-41D5-BE35-18E4B828E956}"/>
                </a:ext>
              </a:extLst>
            </p:cNvPr>
            <p:cNvSpPr/>
            <p:nvPr/>
          </p:nvSpPr>
          <p:spPr>
            <a:xfrm>
              <a:off x="6095999" y="1127787"/>
              <a:ext cx="4945212" cy="4697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1962F5-9F96-4098-AC96-DEC306CAB759}"/>
              </a:ext>
            </a:extLst>
          </p:cNvPr>
          <p:cNvSpPr/>
          <p:nvPr/>
        </p:nvSpPr>
        <p:spPr>
          <a:xfrm rot="5400000">
            <a:off x="8434039" y="3204915"/>
            <a:ext cx="5737566" cy="52322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4D36EC-7853-4208-9773-412D57BF4029}"/>
              </a:ext>
            </a:extLst>
          </p:cNvPr>
          <p:cNvSpPr/>
          <p:nvPr/>
        </p:nvSpPr>
        <p:spPr>
          <a:xfrm rot="5400000">
            <a:off x="-1983016" y="3201501"/>
            <a:ext cx="5744387" cy="523220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70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75952D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A1F654-839F-48DB-93F1-4326822B061F}"/>
              </a:ext>
            </a:extLst>
          </p:cNvPr>
          <p:cNvSpPr/>
          <p:nvPr/>
        </p:nvSpPr>
        <p:spPr>
          <a:xfrm>
            <a:off x="627568" y="597742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8C1286-7FFD-42D5-AC01-815F92CE5352}"/>
              </a:ext>
            </a:extLst>
          </p:cNvPr>
          <p:cNvSpPr/>
          <p:nvPr/>
        </p:nvSpPr>
        <p:spPr>
          <a:xfrm>
            <a:off x="627568" y="5818909"/>
            <a:ext cx="10936864" cy="52322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11B9DE-E5DD-4FDE-BD10-625DE8FCFE7B}"/>
              </a:ext>
            </a:extLst>
          </p:cNvPr>
          <p:cNvSpPr txBox="1"/>
          <p:nvPr/>
        </p:nvSpPr>
        <p:spPr>
          <a:xfrm>
            <a:off x="6459018" y="1608102"/>
            <a:ext cx="3837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2B3781-4AD6-4A63-A28B-91B9F9AB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57" y="1241466"/>
            <a:ext cx="4533199" cy="437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Những bức ảnh tuyệt đẹp về Trái đất được chụp từ vệ tinh">
            <a:extLst>
              <a:ext uri="{FF2B5EF4-FFF2-40B4-BE49-F238E27FC236}">
                <a16:creationId xmlns:a16="http://schemas.microsoft.com/office/drawing/2014/main" id="{E9A172A1-E8D1-4DCC-8D24-64C42638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1354" y="7165570"/>
            <a:ext cx="3995668" cy="21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6C6595B-11EE-4574-8D13-A66446D3B9C0}"/>
              </a:ext>
            </a:extLst>
          </p:cNvPr>
          <p:cNvGrpSpPr/>
          <p:nvPr/>
        </p:nvGrpSpPr>
        <p:grpSpPr>
          <a:xfrm>
            <a:off x="12438169" y="288994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C3545B-9AC8-4FFB-A085-F848B6742526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CE8C8A-B3CA-4630-8C0B-294D5CE47E3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F0A82A-EDA0-43B6-A3E2-CA42A67ED441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7836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bức ảnh tuyệt đẹp về Trái đất được chụp từ vệ tinh">
            <a:extLst>
              <a:ext uri="{FF2B5EF4-FFF2-40B4-BE49-F238E27FC236}">
                <a16:creationId xmlns:a16="http://schemas.microsoft.com/office/drawing/2014/main" id="{9E0C8530-7969-4315-9E84-23D7005E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" y="-14373"/>
            <a:ext cx="12185511" cy="66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352130"/>
            <a:ext cx="9448800" cy="5791525"/>
            <a:chOff x="1371600" y="1463350"/>
            <a:chExt cx="9448800" cy="4680305"/>
          </a:xfrm>
          <a:solidFill>
            <a:srgbClr val="92D050">
              <a:alpha val="62000"/>
            </a:srgb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879676"/>
            <a:ext cx="4318000" cy="4936924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879676"/>
            <a:ext cx="4318000" cy="4936924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122749"/>
            <a:ext cx="419129" cy="4445042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F5ACD45-08B8-40BE-8C80-ADDA4A093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004AF4D-1823-4432-84DD-CF8E062C4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5B94FF-E844-47C0-A383-CFEA0F3A4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F64A79-E59F-494F-8016-00C4D7E9E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18AF5AF-393B-4551-9ACE-138268D5E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871A22FD-4613-4E08-BF27-4D2B3D02828B}"/>
              </a:ext>
            </a:extLst>
          </p:cNvPr>
          <p:cNvSpPr txBox="1"/>
          <p:nvPr/>
        </p:nvSpPr>
        <p:spPr>
          <a:xfrm>
            <a:off x="1751224" y="1299143"/>
            <a:ext cx="42712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An)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2C9AE7-B54B-42ED-9C1B-0061349DCC36}"/>
              </a:ext>
            </a:extLst>
          </p:cNvPr>
          <p:cNvSpPr txBox="1"/>
          <p:nvPr/>
        </p:nvSpPr>
        <p:spPr>
          <a:xfrm>
            <a:off x="6365599" y="879674"/>
            <a:ext cx="40390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141B656-D823-46ED-88DE-5E905CD8394E}"/>
              </a:ext>
            </a:extLst>
          </p:cNvPr>
          <p:cNvGrpSpPr>
            <a:grpSpLocks noChangeAspect="1"/>
          </p:cNvGrpSpPr>
          <p:nvPr/>
        </p:nvGrpSpPr>
        <p:grpSpPr>
          <a:xfrm>
            <a:off x="-8272923" y="-6604312"/>
            <a:ext cx="8065008" cy="27405490"/>
            <a:chOff x="-9072907" y="-6437702"/>
            <a:chExt cx="8782050" cy="26822400"/>
          </a:xfrm>
          <a:solidFill>
            <a:srgbClr val="008000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E1754B7-0FF9-4CEF-859C-D79128CF17D2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5D48CA9-1FBD-4579-B739-79C07E686C6A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C64DF05-5885-4081-B02C-8CEF51980431}"/>
              </a:ext>
            </a:extLst>
          </p:cNvPr>
          <p:cNvGrpSpPr/>
          <p:nvPr/>
        </p:nvGrpSpPr>
        <p:grpSpPr>
          <a:xfrm>
            <a:off x="12444649" y="-6604000"/>
            <a:ext cx="8064102" cy="27402411"/>
            <a:chOff x="-9072907" y="-6437702"/>
            <a:chExt cx="8782050" cy="26822400"/>
          </a:xfrm>
          <a:solidFill>
            <a:srgbClr val="92D050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CAA2738-03D2-485D-8F11-18539CC22FD8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5CFF907-D805-44F3-8194-716226C9958C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4" name="Picture 83" descr="A field of wheat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E8246F42-AB86-48FB-AF60-4E65AAC8B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39" y="7123891"/>
            <a:ext cx="12352139" cy="5639696"/>
          </a:xfrm>
          <a:prstGeom prst="rect">
            <a:avLst/>
          </a:prstGeom>
        </p:spPr>
      </p:pic>
      <p:pic>
        <p:nvPicPr>
          <p:cNvPr id="85" name="Picture 8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98176EF-6728-49B8-8970-8A62F4116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3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4" y="-3221462"/>
            <a:ext cx="3175882" cy="3175882"/>
          </a:xfrm>
          <a:prstGeom prst="rect">
            <a:avLst/>
          </a:prstGeom>
        </p:spPr>
      </p:pic>
      <p:pic>
        <p:nvPicPr>
          <p:cNvPr id="86" name="Picture 85" descr="A person with an umbrella&#10;&#10;Description automatically generated with low confidence">
            <a:extLst>
              <a:ext uri="{FF2B5EF4-FFF2-40B4-BE49-F238E27FC236}">
                <a16:creationId xmlns:a16="http://schemas.microsoft.com/office/drawing/2014/main" id="{CDCCE05E-30A2-4894-8468-E10204C464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94" r="96250">
                        <a14:foregroundMark x1="96406" y1="32813" x2="96406" y2="32813"/>
                        <a14:foregroundMark x1="52969" y1="68125" x2="52969" y2="68125"/>
                        <a14:foregroundMark x1="52188" y1="66563" x2="55781" y2="68125"/>
                        <a14:foregroundMark x1="21406" y1="47344" x2="21406" y2="47344"/>
                        <a14:foregroundMark x1="35313" y1="47813" x2="35313" y2="47813"/>
                        <a14:foregroundMark x1="48750" y1="50000" x2="48750" y2="50000"/>
                        <a14:foregroundMark x1="20781" y1="68594" x2="20781" y2="68594"/>
                        <a14:foregroundMark x1="18750" y1="65469" x2="18750" y2="65469"/>
                        <a14:foregroundMark x1="23438" y1="65000" x2="23438" y2="65000"/>
                        <a14:foregroundMark x1="25781" y1="62031" x2="25781" y2="62031"/>
                        <a14:foregroundMark x1="61094" y1="67813" x2="61094" y2="67813"/>
                        <a14:foregroundMark x1="35781" y1="87344" x2="35781" y2="87344"/>
                        <a14:foregroundMark x1="20313" y1="87813" x2="20313" y2="87813"/>
                        <a14:foregroundMark x1="6406" y1="87813" x2="6406" y2="87813"/>
                        <a14:foregroundMark x1="6406" y1="69219" x2="6406" y2="69219"/>
                        <a14:foregroundMark x1="6094" y1="49688" x2="6094" y2="49688"/>
                        <a14:foregroundMark x1="50781" y1="78125" x2="50781" y2="78125"/>
                        <a14:foregroundMark x1="57656" y1="84219" x2="56406" y2="83906"/>
                        <a14:foregroundMark x1="96094" y1="47813" x2="96094" y2="47813"/>
                        <a14:foregroundMark x1="46875" y1="40000" x2="46875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569" y="4165636"/>
            <a:ext cx="3221349" cy="28163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1F96B2-B933-46B2-85EF-58E838590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7" y="5210962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field of wheat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875217BD-5F03-443C-B7AA-63438AD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4" y="-51382"/>
            <a:ext cx="12204174" cy="6909381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F716AAA2-FF22-4665-A681-6BE7E13E5F16}"/>
              </a:ext>
            </a:extLst>
          </p:cNvPr>
          <p:cNvSpPr/>
          <p:nvPr/>
        </p:nvSpPr>
        <p:spPr>
          <a:xfrm>
            <a:off x="10329862" y="6365890"/>
            <a:ext cx="593725" cy="118915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DDD977-AB96-4512-9D36-50E29F486FE2}"/>
              </a:ext>
            </a:extLst>
          </p:cNvPr>
          <p:cNvGrpSpPr/>
          <p:nvPr/>
        </p:nvGrpSpPr>
        <p:grpSpPr>
          <a:xfrm>
            <a:off x="1371600" y="1463350"/>
            <a:ext cx="9448800" cy="4680305"/>
            <a:chOff x="1371600" y="1463350"/>
            <a:chExt cx="9448800" cy="4680305"/>
          </a:xfrm>
          <a:solidFill>
            <a:srgbClr val="92D050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DBD55-1C0A-4C4E-A3EC-626EBE482BC4}"/>
                </a:ext>
              </a:extLst>
            </p:cNvPr>
            <p:cNvSpPr/>
            <p:nvPr/>
          </p:nvSpPr>
          <p:spPr>
            <a:xfrm>
              <a:off x="1371600" y="1463353"/>
              <a:ext cx="4724401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C9591B-2045-4398-B648-94E74198E2E7}"/>
                </a:ext>
              </a:extLst>
            </p:cNvPr>
            <p:cNvSpPr/>
            <p:nvPr/>
          </p:nvSpPr>
          <p:spPr>
            <a:xfrm>
              <a:off x="6096000" y="1463352"/>
              <a:ext cx="4724400" cy="46803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75BF0A-059D-4517-9332-9DED2273C53A}"/>
                </a:ext>
              </a:extLst>
            </p:cNvPr>
            <p:cNvSpPr/>
            <p:nvPr/>
          </p:nvSpPr>
          <p:spPr>
            <a:xfrm>
              <a:off x="6030654" y="1463350"/>
              <a:ext cx="127487" cy="4680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060F3C-821C-4328-AE43-22955BCCD3A2}"/>
              </a:ext>
            </a:extLst>
          </p:cNvPr>
          <p:cNvGrpSpPr/>
          <p:nvPr/>
        </p:nvGrpSpPr>
        <p:grpSpPr>
          <a:xfrm>
            <a:off x="6111240" y="1710248"/>
            <a:ext cx="4318000" cy="4106352"/>
            <a:chOff x="6646458" y="1710248"/>
            <a:chExt cx="3767541" cy="4106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16412-9B3A-421D-9551-1D0F9A94ADE5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4B24C6-AB94-4BEE-A98D-266B37E933F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B5E869-3C76-427E-90C9-9761CE4558B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925E4C-C4A2-414E-8362-1ED189BE0E0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3075E5-72FD-43BD-9A40-570E4699C514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4C8412-ED9F-43F6-9BB3-8A39B773B333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9391B4-F5E4-4D2E-B717-E8DC994402DF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93B375-EADE-4CDC-A48A-23DF9E1E73AD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224B3D-FD71-41C6-B142-DBD536D02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0D459D-CBEA-4981-817D-3F1EC57F5CD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32AA47-7A5B-419D-A7E5-CF578BEEC07A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D3647-E9D9-4188-B0CD-08CEFAEEDD1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90C0B2-9300-4DFD-88DE-DC2204FE6256}"/>
              </a:ext>
            </a:extLst>
          </p:cNvPr>
          <p:cNvGrpSpPr/>
          <p:nvPr/>
        </p:nvGrpSpPr>
        <p:grpSpPr>
          <a:xfrm>
            <a:off x="1762759" y="1710248"/>
            <a:ext cx="4318000" cy="4106352"/>
            <a:chOff x="6646458" y="1710248"/>
            <a:chExt cx="3767541" cy="410635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30B4EC-33EF-4FDC-A21C-64D92AD089E0}"/>
                </a:ext>
              </a:extLst>
            </p:cNvPr>
            <p:cNvSpPr/>
            <p:nvPr/>
          </p:nvSpPr>
          <p:spPr>
            <a:xfrm>
              <a:off x="6646458" y="1710248"/>
              <a:ext cx="3767541" cy="4106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F888B2F-5862-42E1-B5C2-57CB679BB1D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15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227405-7CC8-4867-8E89-074E0A82129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47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511260-EB49-4A3C-8374-E29D77A52FF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279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844A77-4DC6-4841-9298-63DC968DC876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11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4B9F2A-2E56-46EF-8CD8-3129E4A30E87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42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6132D4-AD5A-414C-8C70-185207687C31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374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256152-91C8-4768-81C9-8C440ED5094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06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21112AB-8EA1-458F-AA4E-FD8F66B05669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381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D7A2E14-4C4E-4234-8EC5-0483F7A86338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4699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268AB8-62D7-4997-8EF7-7DF247E902C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0165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AE0509-6705-48BD-B7B0-AEBC96C3753C}"/>
                </a:ext>
              </a:extLst>
            </p:cNvPr>
            <p:cNvCxnSpPr>
              <a:cxnSpLocks/>
            </p:cNvCxnSpPr>
            <p:nvPr/>
          </p:nvCxnSpPr>
          <p:spPr>
            <a:xfrm>
              <a:off x="7065189" y="5334000"/>
              <a:ext cx="2873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F53244-F6DC-4060-8AA5-7446136ADA36}"/>
              </a:ext>
            </a:extLst>
          </p:cNvPr>
          <p:cNvGrpSpPr/>
          <p:nvPr/>
        </p:nvGrpSpPr>
        <p:grpSpPr>
          <a:xfrm>
            <a:off x="5886448" y="1980851"/>
            <a:ext cx="419129" cy="3586939"/>
            <a:chOff x="5886448" y="1980851"/>
            <a:chExt cx="419129" cy="3586939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BB771A1-790E-4915-8995-7698B8C626A0}"/>
                </a:ext>
              </a:extLst>
            </p:cNvPr>
            <p:cNvSpPr/>
            <p:nvPr/>
          </p:nvSpPr>
          <p:spPr>
            <a:xfrm rot="5400000">
              <a:off x="6048488" y="181881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EE9AD18-995D-474F-898A-935442D95256}"/>
                </a:ext>
              </a:extLst>
            </p:cNvPr>
            <p:cNvSpPr/>
            <p:nvPr/>
          </p:nvSpPr>
          <p:spPr>
            <a:xfrm rot="5400000">
              <a:off x="6048491" y="216800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EDD432-2183-4B69-86C9-409B59D89664}"/>
                </a:ext>
              </a:extLst>
            </p:cNvPr>
            <p:cNvSpPr/>
            <p:nvPr/>
          </p:nvSpPr>
          <p:spPr>
            <a:xfrm rot="5400000">
              <a:off x="6048494" y="251719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791A74B-ED8F-4A0E-BF3C-3170129F930F}"/>
                </a:ext>
              </a:extLst>
            </p:cNvPr>
            <p:cNvSpPr/>
            <p:nvPr/>
          </p:nvSpPr>
          <p:spPr>
            <a:xfrm rot="5400000">
              <a:off x="6048497" y="286638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40704D1-E427-41E2-A83C-E7BED91A2A93}"/>
                </a:ext>
              </a:extLst>
            </p:cNvPr>
            <p:cNvSpPr/>
            <p:nvPr/>
          </p:nvSpPr>
          <p:spPr>
            <a:xfrm rot="5400000">
              <a:off x="6048500" y="321557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DA81EE9-E270-4869-AD8A-42090EA1F842}"/>
                </a:ext>
              </a:extLst>
            </p:cNvPr>
            <p:cNvSpPr/>
            <p:nvPr/>
          </p:nvSpPr>
          <p:spPr>
            <a:xfrm rot="5400000">
              <a:off x="6048503" y="356477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4F9EF94-9292-4F05-B884-D36BF50AE68C}"/>
                </a:ext>
              </a:extLst>
            </p:cNvPr>
            <p:cNvSpPr/>
            <p:nvPr/>
          </p:nvSpPr>
          <p:spPr>
            <a:xfrm rot="5400000">
              <a:off x="6048506" y="3913963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999ABB9-F4D6-475D-BFE8-5CC876706B0D}"/>
                </a:ext>
              </a:extLst>
            </p:cNvPr>
            <p:cNvSpPr/>
            <p:nvPr/>
          </p:nvSpPr>
          <p:spPr>
            <a:xfrm rot="5400000">
              <a:off x="6048509" y="4263155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B04B509-4AD0-4DD3-BB11-288F00D493E7}"/>
                </a:ext>
              </a:extLst>
            </p:cNvPr>
            <p:cNvSpPr/>
            <p:nvPr/>
          </p:nvSpPr>
          <p:spPr>
            <a:xfrm rot="5400000">
              <a:off x="6048512" y="4612347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DD18D9B-B1F8-4CE6-BB3D-631F196B2B24}"/>
                </a:ext>
              </a:extLst>
            </p:cNvPr>
            <p:cNvSpPr/>
            <p:nvPr/>
          </p:nvSpPr>
          <p:spPr>
            <a:xfrm rot="5400000">
              <a:off x="6048515" y="4961539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F7F164E-B70A-48FA-8DEC-A5083A0C0B82}"/>
                </a:ext>
              </a:extLst>
            </p:cNvPr>
            <p:cNvSpPr/>
            <p:nvPr/>
          </p:nvSpPr>
          <p:spPr>
            <a:xfrm rot="5400000">
              <a:off x="6048518" y="5310731"/>
              <a:ext cx="95019" cy="419099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424771-1090-43FF-80D4-D2DB0FBB28C3}"/>
              </a:ext>
            </a:extLst>
          </p:cNvPr>
          <p:cNvGrpSpPr>
            <a:grpSpLocks noChangeAspect="1"/>
          </p:cNvGrpSpPr>
          <p:nvPr/>
        </p:nvGrpSpPr>
        <p:grpSpPr>
          <a:xfrm>
            <a:off x="-4885738" y="-3593971"/>
            <a:ext cx="4103260" cy="13943179"/>
            <a:chOff x="-9072907" y="-6437702"/>
            <a:chExt cx="8782050" cy="26822400"/>
          </a:xfrm>
          <a:solidFill>
            <a:srgbClr val="008000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9F744C4-60C2-471B-8F19-460A2C55913A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68F32A6-3E2A-49E7-82C5-029B2AD5F9A9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0E89038-CBEF-4777-A202-22EE41A15728}"/>
              </a:ext>
            </a:extLst>
          </p:cNvPr>
          <p:cNvGrpSpPr/>
          <p:nvPr/>
        </p:nvGrpSpPr>
        <p:grpSpPr>
          <a:xfrm>
            <a:off x="13046934" y="-4015586"/>
            <a:ext cx="4823443" cy="14364794"/>
            <a:chOff x="-9072907" y="-6437702"/>
            <a:chExt cx="8782050" cy="26822400"/>
          </a:xfrm>
          <a:solidFill>
            <a:srgbClr val="92D050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CBCE022-DBC0-42CC-A163-3D32B03EFEDC}"/>
                </a:ext>
              </a:extLst>
            </p:cNvPr>
            <p:cNvSpPr/>
            <p:nvPr/>
          </p:nvSpPr>
          <p:spPr>
            <a:xfrm>
              <a:off x="-9072907" y="-6437702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526691A-B2FC-43C1-91E4-CC4C2A37E4C9}"/>
                </a:ext>
              </a:extLst>
            </p:cNvPr>
            <p:cNvSpPr/>
            <p:nvPr/>
          </p:nvSpPr>
          <p:spPr>
            <a:xfrm>
              <a:off x="-9072907" y="6973498"/>
              <a:ext cx="8782050" cy="1341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75" name="Picture 7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773A28D-F83E-4223-A65A-5E26CE341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3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567" y="4135615"/>
            <a:ext cx="2678819" cy="267881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1D5D428-DF4B-45C7-BB8B-E1F18B4A0924}"/>
              </a:ext>
            </a:extLst>
          </p:cNvPr>
          <p:cNvSpPr txBox="1"/>
          <p:nvPr/>
        </p:nvSpPr>
        <p:spPr>
          <a:xfrm>
            <a:off x="1919410" y="2295880"/>
            <a:ext cx="3864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BBF993E-AE2F-4536-A6DA-F9A44A05C40B}"/>
              </a:ext>
            </a:extLst>
          </p:cNvPr>
          <p:cNvSpPr txBox="1"/>
          <p:nvPr/>
        </p:nvSpPr>
        <p:spPr>
          <a:xfrm>
            <a:off x="6306618" y="2986865"/>
            <a:ext cx="3864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nhóm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4B4D483-C3ED-4EDA-A350-365FD00C9490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C82D8-792F-40AD-8CF7-92BCBF854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B2D16B1-BCD9-415D-B4AD-044073B370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22B50CC-D10C-4379-B4BE-2BA4E09D3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5686DA0-D54C-4906-9017-FE336F966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F0A59D-29EB-48A9-B156-0AC719692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9D2AD97-D5E6-4486-B3E6-28A3D05AA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3EB51EBA-7AC8-44C3-AB42-DF029564925E}"/>
              </a:ext>
            </a:extLst>
          </p:cNvPr>
          <p:cNvSpPr txBox="1"/>
          <p:nvPr/>
        </p:nvSpPr>
        <p:spPr>
          <a:xfrm>
            <a:off x="18725311" y="693164"/>
            <a:ext cx="291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nhớ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5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D720E0D-EFB2-46C6-BD96-5E1857FE3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44"/>
            <a:ext cx="12171263" cy="68445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38A3EC-A51F-4716-8DAD-89AF47818D17}"/>
              </a:ext>
            </a:extLst>
          </p:cNvPr>
          <p:cNvSpPr/>
          <p:nvPr/>
        </p:nvSpPr>
        <p:spPr>
          <a:xfrm>
            <a:off x="870860" y="630924"/>
            <a:ext cx="10450283" cy="5466841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75952D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3763211" y="685800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/>
          <p:nvPr/>
        </p:nvCxnSpPr>
        <p:spPr>
          <a:xfrm>
            <a:off x="870857" y="685800"/>
            <a:ext cx="0" cy="54864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/>
          <p:nvPr/>
        </p:nvCxnSpPr>
        <p:spPr>
          <a:xfrm>
            <a:off x="870857" y="6172200"/>
            <a:ext cx="1045028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870857" y="685800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1456B7-E184-48A8-BE35-7109BB008113}"/>
              </a:ext>
            </a:extLst>
          </p:cNvPr>
          <p:cNvSpPr txBox="1"/>
          <p:nvPr/>
        </p:nvSpPr>
        <p:spPr>
          <a:xfrm>
            <a:off x="1006928" y="766776"/>
            <a:ext cx="291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VN-SAF" panose="02040603050506020204" pitchFamily="18" charset="0"/>
              </a:rPr>
              <a:t>nhớ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A7676-B1E5-424F-B0D0-DD1517C63249}"/>
              </a:ext>
            </a:extLst>
          </p:cNvPr>
          <p:cNvSpPr txBox="1"/>
          <p:nvPr/>
        </p:nvSpPr>
        <p:spPr>
          <a:xfrm>
            <a:off x="1259605" y="1739499"/>
            <a:ext cx="96935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do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Nai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kênh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rạch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chằng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chịt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sa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mỡ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phèn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6233EC-F4B9-4946-8361-7E611498A15E}"/>
              </a:ext>
            </a:extLst>
          </p:cNvPr>
          <p:cNvSpPr/>
          <p:nvPr/>
        </p:nvSpPr>
        <p:spPr>
          <a:xfrm>
            <a:off x="10384450" y="6329510"/>
            <a:ext cx="534375" cy="176360"/>
          </a:xfrm>
          <a:prstGeom prst="ellipse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89E3A8-B1E7-417C-960F-9BF5299D3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2800"/>
            <a:ext cx="2348409" cy="1647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E2FFE5-CDA3-4CE8-BE97-320B6CDE8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52A93A-EA25-4A04-BA12-00BEF3B70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34F6A0-FA29-44E0-B827-15058DBDC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042DCC-2F7E-45E7-846E-988FDADCC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400ED5-1A05-4C56-9500-D89515F6B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FAEA21-4517-4BD6-8428-74D924F34077}"/>
              </a:ext>
            </a:extLst>
          </p:cNvPr>
          <p:cNvSpPr txBox="1"/>
          <p:nvPr/>
        </p:nvSpPr>
        <p:spPr>
          <a:xfrm>
            <a:off x="-6676930" y="7138290"/>
            <a:ext cx="6087566" cy="921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tốt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SVN-Monday" pitchFamily="50" charset="0"/>
                <a:ea typeface="+mn-ea"/>
                <a:cs typeface="+mn-cs"/>
              </a:rPr>
              <a:t>!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4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 rot="1740214">
            <a:off x="-1600704" y="1305340"/>
            <a:ext cx="15314862" cy="27256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 rot="1740214">
            <a:off x="-2301979" y="3879416"/>
            <a:ext cx="15314862" cy="10941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>
            <a:off x="-3771900" y="0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0800000">
            <a:off x="4062739" y="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0BB8B-E6BB-4801-B6FC-86B62D6400CE}"/>
              </a:ext>
            </a:extLst>
          </p:cNvPr>
          <p:cNvSpPr txBox="1"/>
          <p:nvPr/>
        </p:nvSpPr>
        <p:spPr>
          <a:xfrm>
            <a:off x="-4310140" y="2185912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2DE198-F24E-461B-9DA8-1B4170B8CFDF}"/>
              </a:ext>
            </a:extLst>
          </p:cNvPr>
          <p:cNvSpPr txBox="1"/>
          <p:nvPr/>
        </p:nvSpPr>
        <p:spPr>
          <a:xfrm>
            <a:off x="13134199" y="2580826"/>
            <a:ext cx="611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Quan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sát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bản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đồ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địa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lí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tự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nhiên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2400" dirty="0" err="1">
                <a:solidFill>
                  <a:srgbClr val="F15BB5"/>
                </a:solidFill>
                <a:latin typeface="SVN-Caprica Script" pitchFamily="2" charset="0"/>
              </a:rPr>
              <a:t>Việt</a:t>
            </a:r>
            <a:r>
              <a:rPr lang="en-US" sz="2400" dirty="0">
                <a:solidFill>
                  <a:srgbClr val="F15BB5"/>
                </a:solidFill>
                <a:latin typeface="SVN-Caprica Script" pitchFamily="2" charset="0"/>
              </a:rPr>
              <a:t> Nam</a:t>
            </a:r>
            <a:endParaRPr lang="vi-VN" sz="2400" dirty="0">
              <a:solidFill>
                <a:srgbClr val="F15BB5"/>
              </a:solidFill>
              <a:latin typeface="SVN-Caprica Scrip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6B2EDE-A2C7-4B60-8E0E-617D09EA603B}"/>
              </a:ext>
            </a:extLst>
          </p:cNvPr>
          <p:cNvSpPr txBox="1"/>
          <p:nvPr/>
        </p:nvSpPr>
        <p:spPr>
          <a:xfrm>
            <a:off x="-5302937" y="3013998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5FA55C-A07D-4D71-8579-37B4BB23B230}"/>
              </a:ext>
            </a:extLst>
          </p:cNvPr>
          <p:cNvSpPr txBox="1"/>
          <p:nvPr/>
        </p:nvSpPr>
        <p:spPr>
          <a:xfrm>
            <a:off x="-6567011" y="3880342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E79892B-AF34-44DB-BAFA-A81F653C9639}"/>
              </a:ext>
            </a:extLst>
          </p:cNvPr>
          <p:cNvSpPr/>
          <p:nvPr/>
        </p:nvSpPr>
        <p:spPr>
          <a:xfrm>
            <a:off x="13148422" y="5756976"/>
            <a:ext cx="10170980" cy="40630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D0E925-D025-4517-BA8B-40E1C18FD4A1}"/>
              </a:ext>
            </a:extLst>
          </p:cNvPr>
          <p:cNvSpPr/>
          <p:nvPr/>
        </p:nvSpPr>
        <p:spPr>
          <a:xfrm>
            <a:off x="-10858537" y="633236"/>
            <a:ext cx="10170980" cy="5116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61DC9-4B9E-4CD7-94AF-1E9EB1AB332C}"/>
              </a:ext>
            </a:extLst>
          </p:cNvPr>
          <p:cNvSpPr txBox="1"/>
          <p:nvPr/>
        </p:nvSpPr>
        <p:spPr>
          <a:xfrm rot="1747427">
            <a:off x="1338535" y="1703773"/>
            <a:ext cx="8869563" cy="2169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13500" dirty="0" err="1">
                <a:solidFill>
                  <a:schemeClr val="tx1">
                    <a:alpha val="44000"/>
                  </a:schemeClr>
                </a:solidFill>
                <a:latin typeface="SVN-Caprica Script" pitchFamily="2" charset="0"/>
              </a:rPr>
              <a:t>Đồng</a:t>
            </a:r>
            <a:r>
              <a:rPr lang="en-US" sz="13500" dirty="0">
                <a:solidFill>
                  <a:schemeClr val="tx1">
                    <a:alpha val="44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13500" dirty="0" err="1">
                <a:solidFill>
                  <a:schemeClr val="tx1">
                    <a:alpha val="44000"/>
                  </a:schemeClr>
                </a:solidFill>
                <a:latin typeface="SVN-Caprica Script" pitchFamily="2" charset="0"/>
              </a:rPr>
              <a:t>bằng</a:t>
            </a:r>
            <a:endParaRPr lang="vi-VN" sz="13500" dirty="0">
              <a:solidFill>
                <a:schemeClr val="tx1">
                  <a:alpha val="44000"/>
                </a:schemeClr>
              </a:solidFill>
              <a:latin typeface="SVN-Capric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29ED0-46BA-4FE7-9B99-B2335F15CE88}"/>
              </a:ext>
            </a:extLst>
          </p:cNvPr>
          <p:cNvSpPr txBox="1"/>
          <p:nvPr/>
        </p:nvSpPr>
        <p:spPr>
          <a:xfrm rot="1737104">
            <a:off x="393990" y="4046786"/>
            <a:ext cx="1034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lớn</a:t>
            </a:r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nhất</a:t>
            </a:r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nước</a:t>
            </a:r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dam Gorry" panose="02040603050506020204" pitchFamily="18" charset="0"/>
              </a:rPr>
              <a:t> ta</a:t>
            </a:r>
            <a:endParaRPr lang="vi-VN" sz="6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Montserrat" panose="00000500000000000000" pitchFamily="2" charset="0"/>
            </a:endParaRPr>
          </a:p>
        </p:txBody>
      </p:sp>
      <p:pic>
        <p:nvPicPr>
          <p:cNvPr id="42" name="Picture 4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A841477-1EB4-45BE-9008-2BD74D50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99423" y="6753037"/>
            <a:ext cx="3448808" cy="35326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610600" y="1319820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-684727" y="1481743"/>
            <a:ext cx="5017346" cy="53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1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1010510" y="633235"/>
            <a:ext cx="10170980" cy="5200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29ED0-46BA-4FE7-9B99-B2335F15CE88}"/>
              </a:ext>
            </a:extLst>
          </p:cNvPr>
          <p:cNvSpPr txBox="1"/>
          <p:nvPr/>
        </p:nvSpPr>
        <p:spPr>
          <a:xfrm>
            <a:off x="1136203" y="2606213"/>
            <a:ext cx="558592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Vị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trí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của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đồng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bằng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 Nam </a:t>
            </a:r>
            <a:r>
              <a:rPr lang="en-US" sz="4800" b="1" dirty="0" err="1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Bộ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UTM Thanh Nhac TL" panose="02040603050506020204" pitchFamily="18" charset="0"/>
              </a:rPr>
              <a:t>?</a:t>
            </a:r>
            <a:endParaRPr lang="vi-VN" sz="4800" b="1" dirty="0">
              <a:solidFill>
                <a:schemeClr val="accent3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61DC9-4B9E-4CD7-94AF-1E9EB1AB332C}"/>
              </a:ext>
            </a:extLst>
          </p:cNvPr>
          <p:cNvSpPr txBox="1"/>
          <p:nvPr/>
        </p:nvSpPr>
        <p:spPr>
          <a:xfrm>
            <a:off x="1076690" y="667631"/>
            <a:ext cx="987116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Quan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sát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bản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đồ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địa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lí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tự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nhiên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</a:t>
            </a:r>
            <a:r>
              <a:rPr lang="en-US" sz="4000" dirty="0" err="1">
                <a:solidFill>
                  <a:srgbClr val="F15BB5"/>
                </a:solidFill>
                <a:latin typeface="SVN-Caprica Script" pitchFamily="2" charset="0"/>
              </a:rPr>
              <a:t>Việt</a:t>
            </a:r>
            <a:r>
              <a:rPr lang="en-US" sz="4000" dirty="0">
                <a:solidFill>
                  <a:srgbClr val="F15BB5"/>
                </a:solidFill>
                <a:latin typeface="SVN-Caprica Script" pitchFamily="2" charset="0"/>
              </a:rPr>
              <a:t> Nam</a:t>
            </a:r>
            <a:endParaRPr lang="vi-VN" sz="4000" dirty="0">
              <a:solidFill>
                <a:srgbClr val="F15BB5"/>
              </a:solidFill>
              <a:latin typeface="SVN-Capric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C3B997-1E55-4D98-A07E-F4A20B922FD7}"/>
              </a:ext>
            </a:extLst>
          </p:cNvPr>
          <p:cNvSpPr txBox="1"/>
          <p:nvPr/>
        </p:nvSpPr>
        <p:spPr>
          <a:xfrm>
            <a:off x="1110792" y="2163265"/>
            <a:ext cx="5723206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Đồng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bằng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Nam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Bộ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nằm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ở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phía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nào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của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đất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5400" dirty="0" err="1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nước</a:t>
            </a:r>
            <a:r>
              <a:rPr lang="en-US" sz="5400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ta?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91CEB249-2154-443D-B12D-FC6F3A7E8267}"/>
              </a:ext>
            </a:extLst>
          </p:cNvPr>
          <p:cNvSpPr/>
          <p:nvPr/>
        </p:nvSpPr>
        <p:spPr>
          <a:xfrm>
            <a:off x="1010510" y="5756976"/>
            <a:ext cx="10170980" cy="40630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AEC4A62-653A-4083-BD81-C505BC2FF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614" y="-106982"/>
            <a:ext cx="1680933" cy="15640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792"/>
            <a:ext cx="3722914" cy="2994779"/>
          </a:xfrm>
          <a:prstGeom prst="rect">
            <a:avLst/>
          </a:prstGeom>
        </p:spPr>
      </p:pic>
      <p:pic>
        <p:nvPicPr>
          <p:cNvPr id="42" name="Picture 3" descr="trang6">
            <a:extLst>
              <a:ext uri="{FF2B5EF4-FFF2-40B4-BE49-F238E27FC236}">
                <a16:creationId xmlns:a16="http://schemas.microsoft.com/office/drawing/2014/main" id="{3945B235-F8F8-47D4-9E88-BF42C540A9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9619" y="1418515"/>
            <a:ext cx="4883420" cy="534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7AE1B0-DBE1-45AB-93BD-A57636229DE9}"/>
              </a:ext>
            </a:extLst>
          </p:cNvPr>
          <p:cNvSpPr/>
          <p:nvPr/>
        </p:nvSpPr>
        <p:spPr>
          <a:xfrm>
            <a:off x="7735656" y="5019869"/>
            <a:ext cx="1688262" cy="1450890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4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4" grpId="0"/>
      <p:bldP spid="14" grpId="1"/>
      <p:bldP spid="33" grpId="0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362397C-9606-4EA0-94C9-1FA12A38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179"/>
            <a:ext cx="12191997" cy="5756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609327" y="1526808"/>
            <a:ext cx="9204721" cy="5193468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5" name="!!5">
            <a:extLst>
              <a:ext uri="{FF2B5EF4-FFF2-40B4-BE49-F238E27FC236}">
                <a16:creationId xmlns:a16="http://schemas.microsoft.com/office/drawing/2014/main" id="{11CFB156-FD4D-4809-8126-0EEE0B3C6AB9}"/>
              </a:ext>
            </a:extLst>
          </p:cNvPr>
          <p:cNvSpPr/>
          <p:nvPr/>
        </p:nvSpPr>
        <p:spPr>
          <a:xfrm>
            <a:off x="306244" y="277706"/>
            <a:ext cx="5046342" cy="5030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E728F-7B05-4ACF-9147-146D12986955}"/>
              </a:ext>
            </a:extLst>
          </p:cNvPr>
          <p:cNvSpPr txBox="1"/>
          <p:nvPr/>
        </p:nvSpPr>
        <p:spPr>
          <a:xfrm>
            <a:off x="146437" y="278555"/>
            <a:ext cx="520614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Đồng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bằng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nam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SVN-SAF" panose="02040603050506020204" pitchFamily="18" charset="0"/>
              </a:rPr>
              <a:t>bộ</a:t>
            </a:r>
            <a:endParaRPr lang="vi-VN" sz="2400" b="1" dirty="0">
              <a:solidFill>
                <a:schemeClr val="accent3">
                  <a:lumMod val="50000"/>
                </a:schemeClr>
              </a:solidFill>
              <a:latin typeface="Montserrat Black" panose="00000A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4342-7441-4FA6-80AB-D46969C45FB2}"/>
              </a:ext>
            </a:extLst>
          </p:cNvPr>
          <p:cNvSpPr txBox="1"/>
          <p:nvPr/>
        </p:nvSpPr>
        <p:spPr>
          <a:xfrm>
            <a:off x="7951492" y="3038499"/>
            <a:ext cx="325141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/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Diện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tích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1C02B-4B00-48A2-9E16-BD720381589D}"/>
              </a:ext>
            </a:extLst>
          </p:cNvPr>
          <p:cNvSpPr txBox="1"/>
          <p:nvPr/>
        </p:nvSpPr>
        <p:spPr>
          <a:xfrm>
            <a:off x="3148003" y="3935216"/>
            <a:ext cx="27185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ĐẤT ĐAI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6961E-966D-453A-82D5-D770AF7FE864}"/>
              </a:ext>
            </a:extLst>
          </p:cNvPr>
          <p:cNvSpPr txBox="1"/>
          <p:nvPr/>
        </p:nvSpPr>
        <p:spPr>
          <a:xfrm>
            <a:off x="6339269" y="5503538"/>
            <a:ext cx="349092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ĐỊA HÌNH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b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248410" y="1607069"/>
            <a:ext cx="1232100" cy="9352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4940972" y="3382399"/>
            <a:ext cx="1043669" cy="9289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759662" y="2651789"/>
            <a:ext cx="1105552" cy="8391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569499-5EFA-4EFB-A1DD-F1A9CBD288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4486" y="5114793"/>
            <a:ext cx="1104709" cy="8385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48880E-6D44-4B8D-918C-A485BCB78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49" y="3566552"/>
            <a:ext cx="3712424" cy="2969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094E2-7B75-4D8A-9F3C-4176A6AAD90F}"/>
              </a:ext>
            </a:extLst>
          </p:cNvPr>
          <p:cNvSpPr txBox="1"/>
          <p:nvPr/>
        </p:nvSpPr>
        <p:spPr>
          <a:xfrm>
            <a:off x="2684825" y="2096455"/>
            <a:ext cx="64640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Sự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hình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SAF" panose="02040603050506020204" pitchFamily="18" charset="0"/>
              </a:rPr>
              <a:t>thành</a:t>
            </a:r>
            <a:endParaRPr lang="vi-VN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0E550E9C-0FD6-44B0-BBE5-41805720AF68}"/>
              </a:ext>
            </a:extLst>
          </p:cNvPr>
          <p:cNvCxnSpPr>
            <a:cxnSpLocks/>
          </p:cNvCxnSpPr>
          <p:nvPr/>
        </p:nvCxnSpPr>
        <p:spPr>
          <a:xfrm>
            <a:off x="7030214" y="2538429"/>
            <a:ext cx="1436971" cy="1159779"/>
          </a:xfrm>
          <a:prstGeom prst="bentConnector3">
            <a:avLst/>
          </a:prstGeom>
          <a:ln w="7620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8C9FB0-C7F8-491A-AD2C-223A5D0369CF}"/>
              </a:ext>
            </a:extLst>
          </p:cNvPr>
          <p:cNvCxnSpPr>
            <a:cxnSpLocks/>
          </p:cNvCxnSpPr>
          <p:nvPr/>
        </p:nvCxnSpPr>
        <p:spPr>
          <a:xfrm flipH="1">
            <a:off x="9273596" y="3817703"/>
            <a:ext cx="5509" cy="1693085"/>
          </a:xfrm>
          <a:prstGeom prst="straightConnector1">
            <a:avLst/>
          </a:prstGeom>
          <a:ln w="7620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D90A2866-8CAF-4701-8B5D-61954AFF1893}"/>
              </a:ext>
            </a:extLst>
          </p:cNvPr>
          <p:cNvCxnSpPr>
            <a:cxnSpLocks/>
          </p:cNvCxnSpPr>
          <p:nvPr/>
        </p:nvCxnSpPr>
        <p:spPr>
          <a:xfrm rot="10800000">
            <a:off x="5521978" y="4286642"/>
            <a:ext cx="1634726" cy="1573739"/>
          </a:xfrm>
          <a:prstGeom prst="bentConnector3">
            <a:avLst/>
          </a:prstGeom>
          <a:ln w="76200">
            <a:solidFill>
              <a:schemeClr val="accent3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B8D5D372-DC2C-42C4-AFCD-B8115E3ED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F751954-B0AF-44DA-B7BE-B28B2BEEC2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-8480" y="2096455"/>
            <a:ext cx="4192258" cy="47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yellow&#10;&#10;Description automatically generated">
            <a:extLst>
              <a:ext uri="{FF2B5EF4-FFF2-40B4-BE49-F238E27FC236}">
                <a16:creationId xmlns:a16="http://schemas.microsoft.com/office/drawing/2014/main" id="{5FD00849-9337-4172-8EB0-8062E0C5B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178"/>
            <a:ext cx="12192000" cy="575682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B789FB2-C456-460A-90AA-C25ED3993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" name="!!5">
            <a:extLst>
              <a:ext uri="{FF2B5EF4-FFF2-40B4-BE49-F238E27FC236}">
                <a16:creationId xmlns:a16="http://schemas.microsoft.com/office/drawing/2014/main" id="{11CFB156-FD4D-4809-8126-0EEE0B3C6AB9}"/>
              </a:ext>
            </a:extLst>
          </p:cNvPr>
          <p:cNvSpPr/>
          <p:nvPr/>
        </p:nvSpPr>
        <p:spPr>
          <a:xfrm>
            <a:off x="306244" y="58180"/>
            <a:ext cx="5046342" cy="1101179"/>
          </a:xfrm>
          <a:prstGeom prst="striped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E728F-7B05-4ACF-9147-146D12986955}"/>
              </a:ext>
            </a:extLst>
          </p:cNvPr>
          <p:cNvSpPr txBox="1"/>
          <p:nvPr/>
        </p:nvSpPr>
        <p:spPr>
          <a:xfrm>
            <a:off x="136435" y="344438"/>
            <a:ext cx="5498458" cy="523220"/>
          </a:xfrm>
          <a:prstGeom prst="homePlate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b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51F50B2-6B8A-4147-BE09-9BC4AEE0E8F7}"/>
              </a:ext>
            </a:extLst>
          </p:cNvPr>
          <p:cNvSpPr/>
          <p:nvPr/>
        </p:nvSpPr>
        <p:spPr>
          <a:xfrm>
            <a:off x="634982" y="1228865"/>
            <a:ext cx="2652610" cy="2679587"/>
          </a:xfrm>
          <a:custGeom>
            <a:avLst/>
            <a:gdLst>
              <a:gd name="connsiteX0" fmla="*/ 0 w 2652610"/>
              <a:gd name="connsiteY0" fmla="*/ 265261 h 2679587"/>
              <a:gd name="connsiteX1" fmla="*/ 265261 w 2652610"/>
              <a:gd name="connsiteY1" fmla="*/ 0 h 2679587"/>
              <a:gd name="connsiteX2" fmla="*/ 2387349 w 2652610"/>
              <a:gd name="connsiteY2" fmla="*/ 0 h 2679587"/>
              <a:gd name="connsiteX3" fmla="*/ 2652610 w 2652610"/>
              <a:gd name="connsiteY3" fmla="*/ 265261 h 2679587"/>
              <a:gd name="connsiteX4" fmla="*/ 2652610 w 2652610"/>
              <a:gd name="connsiteY4" fmla="*/ 2414326 h 2679587"/>
              <a:gd name="connsiteX5" fmla="*/ 2387349 w 2652610"/>
              <a:gd name="connsiteY5" fmla="*/ 2679587 h 2679587"/>
              <a:gd name="connsiteX6" fmla="*/ 265261 w 2652610"/>
              <a:gd name="connsiteY6" fmla="*/ 2679587 h 2679587"/>
              <a:gd name="connsiteX7" fmla="*/ 0 w 2652610"/>
              <a:gd name="connsiteY7" fmla="*/ 2414326 h 2679587"/>
              <a:gd name="connsiteX8" fmla="*/ 0 w 2652610"/>
              <a:gd name="connsiteY8" fmla="*/ 265261 h 267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2610" h="2679587">
                <a:moveTo>
                  <a:pt x="0" y="265261"/>
                </a:moveTo>
                <a:cubicBezTo>
                  <a:pt x="0" y="118761"/>
                  <a:pt x="118761" y="0"/>
                  <a:pt x="265261" y="0"/>
                </a:cubicBezTo>
                <a:lnTo>
                  <a:pt x="2387349" y="0"/>
                </a:lnTo>
                <a:cubicBezTo>
                  <a:pt x="2533849" y="0"/>
                  <a:pt x="2652610" y="118761"/>
                  <a:pt x="2652610" y="265261"/>
                </a:cubicBezTo>
                <a:lnTo>
                  <a:pt x="2652610" y="2414326"/>
                </a:lnTo>
                <a:cubicBezTo>
                  <a:pt x="2652610" y="2560826"/>
                  <a:pt x="2533849" y="2679587"/>
                  <a:pt x="2387349" y="2679587"/>
                </a:cubicBezTo>
                <a:lnTo>
                  <a:pt x="265261" y="2679587"/>
                </a:lnTo>
                <a:cubicBezTo>
                  <a:pt x="118761" y="2679587"/>
                  <a:pt x="0" y="2560826"/>
                  <a:pt x="0" y="2414326"/>
                </a:cubicBezTo>
                <a:lnTo>
                  <a:pt x="0" y="26526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182" tIns="188182" rIns="188182" bIns="18818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900" b="1" kern="12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900" b="1" kern="1200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0F8D090-AEB2-459F-9B6B-544C1D10011F}"/>
              </a:ext>
            </a:extLst>
          </p:cNvPr>
          <p:cNvSpPr/>
          <p:nvPr/>
        </p:nvSpPr>
        <p:spPr>
          <a:xfrm>
            <a:off x="3477276" y="2261174"/>
            <a:ext cx="829680" cy="663728"/>
          </a:xfrm>
          <a:custGeom>
            <a:avLst/>
            <a:gdLst>
              <a:gd name="connsiteX0" fmla="*/ 0 w 829680"/>
              <a:gd name="connsiteY0" fmla="*/ 132746 h 663728"/>
              <a:gd name="connsiteX1" fmla="*/ 497816 w 829680"/>
              <a:gd name="connsiteY1" fmla="*/ 132746 h 663728"/>
              <a:gd name="connsiteX2" fmla="*/ 497816 w 829680"/>
              <a:gd name="connsiteY2" fmla="*/ 0 h 663728"/>
              <a:gd name="connsiteX3" fmla="*/ 829680 w 829680"/>
              <a:gd name="connsiteY3" fmla="*/ 331864 h 663728"/>
              <a:gd name="connsiteX4" fmla="*/ 497816 w 829680"/>
              <a:gd name="connsiteY4" fmla="*/ 663728 h 663728"/>
              <a:gd name="connsiteX5" fmla="*/ 497816 w 829680"/>
              <a:gd name="connsiteY5" fmla="*/ 530982 h 663728"/>
              <a:gd name="connsiteX6" fmla="*/ 0 w 829680"/>
              <a:gd name="connsiteY6" fmla="*/ 530982 h 663728"/>
              <a:gd name="connsiteX7" fmla="*/ 0 w 829680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9680" h="663728">
                <a:moveTo>
                  <a:pt x="0" y="132746"/>
                </a:moveTo>
                <a:lnTo>
                  <a:pt x="497816" y="132746"/>
                </a:lnTo>
                <a:lnTo>
                  <a:pt x="497816" y="0"/>
                </a:lnTo>
                <a:lnTo>
                  <a:pt x="829680" y="331864"/>
                </a:lnTo>
                <a:lnTo>
                  <a:pt x="497816" y="663728"/>
                </a:lnTo>
                <a:lnTo>
                  <a:pt x="497816" y="530982"/>
                </a:lnTo>
                <a:lnTo>
                  <a:pt x="0" y="530982"/>
                </a:lnTo>
                <a:lnTo>
                  <a:pt x="0" y="132746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2746" rIns="199118" bIns="132746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  <a:prstDash val="lgDash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BD77DA3-837C-4449-A860-4E77C8815DEA}"/>
              </a:ext>
            </a:extLst>
          </p:cNvPr>
          <p:cNvSpPr/>
          <p:nvPr/>
        </p:nvSpPr>
        <p:spPr>
          <a:xfrm>
            <a:off x="4358122" y="1283920"/>
            <a:ext cx="2676322" cy="2569478"/>
          </a:xfrm>
          <a:custGeom>
            <a:avLst/>
            <a:gdLst>
              <a:gd name="connsiteX0" fmla="*/ 0 w 2676322"/>
              <a:gd name="connsiteY0" fmla="*/ 256948 h 2569478"/>
              <a:gd name="connsiteX1" fmla="*/ 256948 w 2676322"/>
              <a:gd name="connsiteY1" fmla="*/ 0 h 2569478"/>
              <a:gd name="connsiteX2" fmla="*/ 2419374 w 2676322"/>
              <a:gd name="connsiteY2" fmla="*/ 0 h 2569478"/>
              <a:gd name="connsiteX3" fmla="*/ 2676322 w 2676322"/>
              <a:gd name="connsiteY3" fmla="*/ 256948 h 2569478"/>
              <a:gd name="connsiteX4" fmla="*/ 2676322 w 2676322"/>
              <a:gd name="connsiteY4" fmla="*/ 2312530 h 2569478"/>
              <a:gd name="connsiteX5" fmla="*/ 2419374 w 2676322"/>
              <a:gd name="connsiteY5" fmla="*/ 2569478 h 2569478"/>
              <a:gd name="connsiteX6" fmla="*/ 256948 w 2676322"/>
              <a:gd name="connsiteY6" fmla="*/ 2569478 h 2569478"/>
              <a:gd name="connsiteX7" fmla="*/ 0 w 2676322"/>
              <a:gd name="connsiteY7" fmla="*/ 2312530 h 2569478"/>
              <a:gd name="connsiteX8" fmla="*/ 0 w 2676322"/>
              <a:gd name="connsiteY8" fmla="*/ 256948 h 256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322" h="2569478">
                <a:moveTo>
                  <a:pt x="0" y="256948"/>
                </a:moveTo>
                <a:cubicBezTo>
                  <a:pt x="0" y="115040"/>
                  <a:pt x="115040" y="0"/>
                  <a:pt x="256948" y="0"/>
                </a:cubicBezTo>
                <a:lnTo>
                  <a:pt x="2419374" y="0"/>
                </a:lnTo>
                <a:cubicBezTo>
                  <a:pt x="2561282" y="0"/>
                  <a:pt x="2676322" y="115040"/>
                  <a:pt x="2676322" y="256948"/>
                </a:cubicBezTo>
                <a:lnTo>
                  <a:pt x="2676322" y="2312530"/>
                </a:lnTo>
                <a:cubicBezTo>
                  <a:pt x="2676322" y="2454438"/>
                  <a:pt x="2561282" y="2569478"/>
                  <a:pt x="2419374" y="2569478"/>
                </a:cubicBezTo>
                <a:lnTo>
                  <a:pt x="256948" y="2569478"/>
                </a:lnTo>
                <a:cubicBezTo>
                  <a:pt x="115040" y="2569478"/>
                  <a:pt x="0" y="2454438"/>
                  <a:pt x="0" y="2312530"/>
                </a:cubicBezTo>
                <a:lnTo>
                  <a:pt x="0" y="25694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150828"/>
              <a:satOff val="1155"/>
              <a:lumOff val="17245"/>
              <a:alphaOff val="0"/>
            </a:schemeClr>
          </a:fillRef>
          <a:effectRef idx="0">
            <a:schemeClr val="accent4">
              <a:shade val="50000"/>
              <a:hueOff val="-150828"/>
              <a:satOff val="1155"/>
              <a:lumOff val="172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747" tIns="185747" rIns="185747" bIns="185747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9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9C53C33-D334-43F7-A470-668B14D12796}"/>
              </a:ext>
            </a:extLst>
          </p:cNvPr>
          <p:cNvSpPr/>
          <p:nvPr/>
        </p:nvSpPr>
        <p:spPr>
          <a:xfrm>
            <a:off x="7269961" y="2236795"/>
            <a:ext cx="567380" cy="663728"/>
          </a:xfrm>
          <a:custGeom>
            <a:avLst/>
            <a:gdLst>
              <a:gd name="connsiteX0" fmla="*/ 0 w 567380"/>
              <a:gd name="connsiteY0" fmla="*/ 132746 h 663728"/>
              <a:gd name="connsiteX1" fmla="*/ 283690 w 567380"/>
              <a:gd name="connsiteY1" fmla="*/ 132746 h 663728"/>
              <a:gd name="connsiteX2" fmla="*/ 283690 w 567380"/>
              <a:gd name="connsiteY2" fmla="*/ 0 h 663728"/>
              <a:gd name="connsiteX3" fmla="*/ 567380 w 567380"/>
              <a:gd name="connsiteY3" fmla="*/ 331864 h 663728"/>
              <a:gd name="connsiteX4" fmla="*/ 283690 w 567380"/>
              <a:gd name="connsiteY4" fmla="*/ 663728 h 663728"/>
              <a:gd name="connsiteX5" fmla="*/ 283690 w 567380"/>
              <a:gd name="connsiteY5" fmla="*/ 530982 h 663728"/>
              <a:gd name="connsiteX6" fmla="*/ 0 w 567380"/>
              <a:gd name="connsiteY6" fmla="*/ 530982 h 663728"/>
              <a:gd name="connsiteX7" fmla="*/ 0 w 567380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380" h="663728">
                <a:moveTo>
                  <a:pt x="0" y="132746"/>
                </a:moveTo>
                <a:lnTo>
                  <a:pt x="283690" y="132746"/>
                </a:lnTo>
                <a:lnTo>
                  <a:pt x="283690" y="0"/>
                </a:lnTo>
                <a:lnTo>
                  <a:pt x="567380" y="331864"/>
                </a:lnTo>
                <a:lnTo>
                  <a:pt x="283690" y="663728"/>
                </a:lnTo>
                <a:lnTo>
                  <a:pt x="283690" y="530982"/>
                </a:lnTo>
                <a:lnTo>
                  <a:pt x="0" y="530982"/>
                </a:lnTo>
                <a:lnTo>
                  <a:pt x="0" y="13274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lnRef>
          <a:fillRef idx="1">
            <a:schemeClr val="accent4">
              <a:shade val="90000"/>
              <a:hueOff val="-193050"/>
              <a:satOff val="-1208"/>
              <a:lumOff val="16186"/>
              <a:alphaOff val="0"/>
            </a:schemeClr>
          </a:fillRef>
          <a:effect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2746" rIns="170214" bIns="132746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044DDA-7B67-4CA5-903D-19906F7D4E3F}"/>
              </a:ext>
            </a:extLst>
          </p:cNvPr>
          <p:cNvSpPr/>
          <p:nvPr/>
        </p:nvSpPr>
        <p:spPr>
          <a:xfrm>
            <a:off x="8104974" y="1479481"/>
            <a:ext cx="3194217" cy="2178355"/>
          </a:xfrm>
          <a:custGeom>
            <a:avLst/>
            <a:gdLst>
              <a:gd name="connsiteX0" fmla="*/ 0 w 3194217"/>
              <a:gd name="connsiteY0" fmla="*/ 217836 h 2178355"/>
              <a:gd name="connsiteX1" fmla="*/ 217836 w 3194217"/>
              <a:gd name="connsiteY1" fmla="*/ 0 h 2178355"/>
              <a:gd name="connsiteX2" fmla="*/ 2976382 w 3194217"/>
              <a:gd name="connsiteY2" fmla="*/ 0 h 2178355"/>
              <a:gd name="connsiteX3" fmla="*/ 3194218 w 3194217"/>
              <a:gd name="connsiteY3" fmla="*/ 217836 h 2178355"/>
              <a:gd name="connsiteX4" fmla="*/ 3194217 w 3194217"/>
              <a:gd name="connsiteY4" fmla="*/ 1960520 h 2178355"/>
              <a:gd name="connsiteX5" fmla="*/ 2976381 w 3194217"/>
              <a:gd name="connsiteY5" fmla="*/ 2178356 h 2178355"/>
              <a:gd name="connsiteX6" fmla="*/ 217836 w 3194217"/>
              <a:gd name="connsiteY6" fmla="*/ 2178355 h 2178355"/>
              <a:gd name="connsiteX7" fmla="*/ 0 w 3194217"/>
              <a:gd name="connsiteY7" fmla="*/ 1960519 h 2178355"/>
              <a:gd name="connsiteX8" fmla="*/ 0 w 3194217"/>
              <a:gd name="connsiteY8" fmla="*/ 217836 h 217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4217" h="2178355">
                <a:moveTo>
                  <a:pt x="0" y="217836"/>
                </a:moveTo>
                <a:cubicBezTo>
                  <a:pt x="0" y="97528"/>
                  <a:pt x="97528" y="0"/>
                  <a:pt x="217836" y="0"/>
                </a:cubicBezTo>
                <a:lnTo>
                  <a:pt x="2976382" y="0"/>
                </a:lnTo>
                <a:cubicBezTo>
                  <a:pt x="3096690" y="0"/>
                  <a:pt x="3194218" y="97528"/>
                  <a:pt x="3194218" y="217836"/>
                </a:cubicBezTo>
                <a:cubicBezTo>
                  <a:pt x="3194218" y="798731"/>
                  <a:pt x="3194217" y="1379625"/>
                  <a:pt x="3194217" y="1960520"/>
                </a:cubicBezTo>
                <a:cubicBezTo>
                  <a:pt x="3194217" y="2080828"/>
                  <a:pt x="3096689" y="2178356"/>
                  <a:pt x="2976381" y="2178356"/>
                </a:cubicBezTo>
                <a:lnTo>
                  <a:pt x="217836" y="2178355"/>
                </a:lnTo>
                <a:cubicBezTo>
                  <a:pt x="97528" y="2178355"/>
                  <a:pt x="0" y="2080827"/>
                  <a:pt x="0" y="1960519"/>
                </a:cubicBezTo>
                <a:lnTo>
                  <a:pt x="0" y="217836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301656"/>
              <a:satOff val="2310"/>
              <a:lumOff val="34490"/>
              <a:alphaOff val="0"/>
            </a:schemeClr>
          </a:fillRef>
          <a:effectRef idx="0">
            <a:schemeClr val="accent4">
              <a:shade val="50000"/>
              <a:hueOff val="-301656"/>
              <a:satOff val="2310"/>
              <a:lumOff val="344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292" tIns="174292" rIns="174292" bIns="17429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9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03BD8716-AA27-49AC-8719-70C96086B731}"/>
              </a:ext>
            </a:extLst>
          </p:cNvPr>
          <p:cNvSpPr/>
          <p:nvPr/>
        </p:nvSpPr>
        <p:spPr>
          <a:xfrm>
            <a:off x="9505595" y="3853398"/>
            <a:ext cx="826345" cy="1051926"/>
          </a:xfrm>
          <a:custGeom>
            <a:avLst/>
            <a:gdLst>
              <a:gd name="connsiteX0" fmla="*/ 0 w 702477"/>
              <a:gd name="connsiteY0" fmla="*/ 132746 h 663728"/>
              <a:gd name="connsiteX1" fmla="*/ 370613 w 702477"/>
              <a:gd name="connsiteY1" fmla="*/ 132746 h 663728"/>
              <a:gd name="connsiteX2" fmla="*/ 370613 w 702477"/>
              <a:gd name="connsiteY2" fmla="*/ 0 h 663728"/>
              <a:gd name="connsiteX3" fmla="*/ 702477 w 702477"/>
              <a:gd name="connsiteY3" fmla="*/ 331864 h 663728"/>
              <a:gd name="connsiteX4" fmla="*/ 370613 w 702477"/>
              <a:gd name="connsiteY4" fmla="*/ 663728 h 663728"/>
              <a:gd name="connsiteX5" fmla="*/ 370613 w 702477"/>
              <a:gd name="connsiteY5" fmla="*/ 530982 h 663728"/>
              <a:gd name="connsiteX6" fmla="*/ 0 w 702477"/>
              <a:gd name="connsiteY6" fmla="*/ 530982 h 663728"/>
              <a:gd name="connsiteX7" fmla="*/ 0 w 702477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2477" h="663728">
                <a:moveTo>
                  <a:pt x="561981" y="0"/>
                </a:moveTo>
                <a:lnTo>
                  <a:pt x="561981" y="350170"/>
                </a:lnTo>
                <a:lnTo>
                  <a:pt x="702476" y="350170"/>
                </a:lnTo>
                <a:lnTo>
                  <a:pt x="351239" y="663728"/>
                </a:lnTo>
                <a:lnTo>
                  <a:pt x="1" y="350170"/>
                </a:lnTo>
                <a:lnTo>
                  <a:pt x="140496" y="350170"/>
                </a:lnTo>
                <a:lnTo>
                  <a:pt x="140496" y="0"/>
                </a:lnTo>
                <a:lnTo>
                  <a:pt x="561981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-386100"/>
              <a:satOff val="-2417"/>
              <a:lumOff val="32373"/>
              <a:alphaOff val="0"/>
            </a:schemeClr>
          </a:lnRef>
          <a:fillRef idx="1">
            <a:schemeClr val="accent4">
              <a:shade val="90000"/>
              <a:hueOff val="-386100"/>
              <a:satOff val="-2417"/>
              <a:lumOff val="32373"/>
              <a:alphaOff val="0"/>
            </a:schemeClr>
          </a:fillRef>
          <a:effectRef idx="0">
            <a:schemeClr val="accent4">
              <a:shade val="90000"/>
              <a:hueOff val="-386100"/>
              <a:satOff val="-2417"/>
              <a:lumOff val="32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46" tIns="1" rIns="132746" bIns="199117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0283307-957C-41E1-9374-1BF769A03C8B}"/>
              </a:ext>
            </a:extLst>
          </p:cNvPr>
          <p:cNvSpPr/>
          <p:nvPr/>
        </p:nvSpPr>
        <p:spPr>
          <a:xfrm>
            <a:off x="8622869" y="4978982"/>
            <a:ext cx="2676322" cy="1605793"/>
          </a:xfrm>
          <a:custGeom>
            <a:avLst/>
            <a:gdLst>
              <a:gd name="connsiteX0" fmla="*/ 0 w 2676322"/>
              <a:gd name="connsiteY0" fmla="*/ 160579 h 1605793"/>
              <a:gd name="connsiteX1" fmla="*/ 160579 w 2676322"/>
              <a:gd name="connsiteY1" fmla="*/ 0 h 1605793"/>
              <a:gd name="connsiteX2" fmla="*/ 2515743 w 2676322"/>
              <a:gd name="connsiteY2" fmla="*/ 0 h 1605793"/>
              <a:gd name="connsiteX3" fmla="*/ 2676322 w 2676322"/>
              <a:gd name="connsiteY3" fmla="*/ 160579 h 1605793"/>
              <a:gd name="connsiteX4" fmla="*/ 2676322 w 2676322"/>
              <a:gd name="connsiteY4" fmla="*/ 1445214 h 1605793"/>
              <a:gd name="connsiteX5" fmla="*/ 2515743 w 2676322"/>
              <a:gd name="connsiteY5" fmla="*/ 1605793 h 1605793"/>
              <a:gd name="connsiteX6" fmla="*/ 160579 w 2676322"/>
              <a:gd name="connsiteY6" fmla="*/ 1605793 h 1605793"/>
              <a:gd name="connsiteX7" fmla="*/ 0 w 2676322"/>
              <a:gd name="connsiteY7" fmla="*/ 1445214 h 1605793"/>
              <a:gd name="connsiteX8" fmla="*/ 0 w 2676322"/>
              <a:gd name="connsiteY8" fmla="*/ 160579 h 160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322" h="1605793">
                <a:moveTo>
                  <a:pt x="0" y="160579"/>
                </a:moveTo>
                <a:cubicBezTo>
                  <a:pt x="0" y="71894"/>
                  <a:pt x="71894" y="0"/>
                  <a:pt x="160579" y="0"/>
                </a:cubicBezTo>
                <a:lnTo>
                  <a:pt x="2515743" y="0"/>
                </a:lnTo>
                <a:cubicBezTo>
                  <a:pt x="2604428" y="0"/>
                  <a:pt x="2676322" y="71894"/>
                  <a:pt x="2676322" y="160579"/>
                </a:cubicBezTo>
                <a:lnTo>
                  <a:pt x="2676322" y="1445214"/>
                </a:lnTo>
                <a:cubicBezTo>
                  <a:pt x="2676322" y="1533899"/>
                  <a:pt x="2604428" y="1605793"/>
                  <a:pt x="2515743" y="1605793"/>
                </a:cubicBezTo>
                <a:lnTo>
                  <a:pt x="160579" y="1605793"/>
                </a:lnTo>
                <a:cubicBezTo>
                  <a:pt x="71894" y="1605793"/>
                  <a:pt x="0" y="1533899"/>
                  <a:pt x="0" y="1445214"/>
                </a:cubicBezTo>
                <a:lnTo>
                  <a:pt x="0" y="160579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301656"/>
              <a:satOff val="2310"/>
              <a:lumOff val="34490"/>
              <a:alphaOff val="0"/>
            </a:schemeClr>
          </a:fillRef>
          <a:effectRef idx="0">
            <a:schemeClr val="accent4">
              <a:shade val="50000"/>
              <a:hueOff val="-301656"/>
              <a:satOff val="2310"/>
              <a:lumOff val="3449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522" tIns="157522" rIns="157522" bIns="15752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29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22D8F32B-9148-4CF9-A069-110D0154AA7F}"/>
              </a:ext>
            </a:extLst>
          </p:cNvPr>
          <p:cNvSpPr/>
          <p:nvPr/>
        </p:nvSpPr>
        <p:spPr>
          <a:xfrm rot="52804">
            <a:off x="6678221" y="5413673"/>
            <a:ext cx="1834119" cy="663729"/>
          </a:xfrm>
          <a:custGeom>
            <a:avLst/>
            <a:gdLst>
              <a:gd name="connsiteX0" fmla="*/ 0 w 1834119"/>
              <a:gd name="connsiteY0" fmla="*/ 132746 h 663728"/>
              <a:gd name="connsiteX1" fmla="*/ 1502255 w 1834119"/>
              <a:gd name="connsiteY1" fmla="*/ 132746 h 663728"/>
              <a:gd name="connsiteX2" fmla="*/ 1502255 w 1834119"/>
              <a:gd name="connsiteY2" fmla="*/ 0 h 663728"/>
              <a:gd name="connsiteX3" fmla="*/ 1834119 w 1834119"/>
              <a:gd name="connsiteY3" fmla="*/ 331864 h 663728"/>
              <a:gd name="connsiteX4" fmla="*/ 1502255 w 1834119"/>
              <a:gd name="connsiteY4" fmla="*/ 663728 h 663728"/>
              <a:gd name="connsiteX5" fmla="*/ 1502255 w 1834119"/>
              <a:gd name="connsiteY5" fmla="*/ 530982 h 663728"/>
              <a:gd name="connsiteX6" fmla="*/ 0 w 1834119"/>
              <a:gd name="connsiteY6" fmla="*/ 530982 h 663728"/>
              <a:gd name="connsiteX7" fmla="*/ 0 w 1834119"/>
              <a:gd name="connsiteY7" fmla="*/ 132746 h 6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4119" h="663728">
                <a:moveTo>
                  <a:pt x="1834119" y="530981"/>
                </a:moveTo>
                <a:lnTo>
                  <a:pt x="331864" y="530981"/>
                </a:lnTo>
                <a:lnTo>
                  <a:pt x="331864" y="663727"/>
                </a:lnTo>
                <a:lnTo>
                  <a:pt x="0" y="331864"/>
                </a:lnTo>
                <a:lnTo>
                  <a:pt x="331864" y="1"/>
                </a:lnTo>
                <a:lnTo>
                  <a:pt x="331864" y="132747"/>
                </a:lnTo>
                <a:lnTo>
                  <a:pt x="1834119" y="132747"/>
                </a:lnTo>
                <a:lnTo>
                  <a:pt x="1834119" y="53098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/>
          <a:effectLst/>
          <a:scene3d>
            <a:camera prst="orthographicFront"/>
            <a:lightRig rig="chilly" dir="t"/>
          </a:scene3d>
          <a:sp3d z="-700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lnRef>
          <a:fillRef idx="1">
            <a:schemeClr val="accent4">
              <a:shade val="90000"/>
              <a:hueOff val="-193050"/>
              <a:satOff val="-1208"/>
              <a:lumOff val="16186"/>
              <a:alphaOff val="0"/>
            </a:schemeClr>
          </a:fillRef>
          <a:effectRef idx="0">
            <a:schemeClr val="accent4">
              <a:shade val="90000"/>
              <a:hueOff val="-193050"/>
              <a:satOff val="-1208"/>
              <a:lumOff val="1618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17" tIns="132746" rIns="0" bIns="132746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300" kern="120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E951CDC-F41C-454B-A7E0-CAC674532891}"/>
              </a:ext>
            </a:extLst>
          </p:cNvPr>
          <p:cNvSpPr/>
          <p:nvPr/>
        </p:nvSpPr>
        <p:spPr>
          <a:xfrm>
            <a:off x="3827809" y="4905324"/>
            <a:ext cx="2676322" cy="1605793"/>
          </a:xfrm>
          <a:custGeom>
            <a:avLst/>
            <a:gdLst>
              <a:gd name="connsiteX0" fmla="*/ 0 w 2676322"/>
              <a:gd name="connsiteY0" fmla="*/ 160579 h 1605793"/>
              <a:gd name="connsiteX1" fmla="*/ 160579 w 2676322"/>
              <a:gd name="connsiteY1" fmla="*/ 0 h 1605793"/>
              <a:gd name="connsiteX2" fmla="*/ 2515743 w 2676322"/>
              <a:gd name="connsiteY2" fmla="*/ 0 h 1605793"/>
              <a:gd name="connsiteX3" fmla="*/ 2676322 w 2676322"/>
              <a:gd name="connsiteY3" fmla="*/ 160579 h 1605793"/>
              <a:gd name="connsiteX4" fmla="*/ 2676322 w 2676322"/>
              <a:gd name="connsiteY4" fmla="*/ 1445214 h 1605793"/>
              <a:gd name="connsiteX5" fmla="*/ 2515743 w 2676322"/>
              <a:gd name="connsiteY5" fmla="*/ 1605793 h 1605793"/>
              <a:gd name="connsiteX6" fmla="*/ 160579 w 2676322"/>
              <a:gd name="connsiteY6" fmla="*/ 1605793 h 1605793"/>
              <a:gd name="connsiteX7" fmla="*/ 0 w 2676322"/>
              <a:gd name="connsiteY7" fmla="*/ 1445214 h 1605793"/>
              <a:gd name="connsiteX8" fmla="*/ 0 w 2676322"/>
              <a:gd name="connsiteY8" fmla="*/ 160579 h 160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322" h="1605793">
                <a:moveTo>
                  <a:pt x="0" y="160579"/>
                </a:moveTo>
                <a:cubicBezTo>
                  <a:pt x="0" y="71894"/>
                  <a:pt x="71894" y="0"/>
                  <a:pt x="160579" y="0"/>
                </a:cubicBezTo>
                <a:lnTo>
                  <a:pt x="2515743" y="0"/>
                </a:lnTo>
                <a:cubicBezTo>
                  <a:pt x="2604428" y="0"/>
                  <a:pt x="2676322" y="71894"/>
                  <a:pt x="2676322" y="160579"/>
                </a:cubicBezTo>
                <a:lnTo>
                  <a:pt x="2676322" y="1445214"/>
                </a:lnTo>
                <a:cubicBezTo>
                  <a:pt x="2676322" y="1533899"/>
                  <a:pt x="2604428" y="1605793"/>
                  <a:pt x="2515743" y="1605793"/>
                </a:cubicBezTo>
                <a:lnTo>
                  <a:pt x="160579" y="1605793"/>
                </a:lnTo>
                <a:cubicBezTo>
                  <a:pt x="71894" y="1605793"/>
                  <a:pt x="0" y="1533899"/>
                  <a:pt x="0" y="1445214"/>
                </a:cubicBezTo>
                <a:lnTo>
                  <a:pt x="0" y="1605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shade val="50000"/>
              <a:hueOff val="-150828"/>
              <a:satOff val="1155"/>
              <a:lumOff val="17245"/>
              <a:alphaOff val="0"/>
            </a:schemeClr>
          </a:fillRef>
          <a:effectRef idx="0">
            <a:schemeClr val="accent4">
              <a:shade val="50000"/>
              <a:hueOff val="-150828"/>
              <a:satOff val="1155"/>
              <a:lumOff val="172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522" tIns="157522" rIns="157522" bIns="15752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9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8CB1165-8A35-49C3-9593-F21EB73B87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12657" y="3429000"/>
            <a:ext cx="2275235" cy="34267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8DDDF20-1C17-4AD1-831B-246E63C0071D}"/>
              </a:ext>
            </a:extLst>
          </p:cNvPr>
          <p:cNvSpPr txBox="1"/>
          <p:nvPr/>
        </p:nvSpPr>
        <p:spPr>
          <a:xfrm>
            <a:off x="10446899" y="4151144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SVN-Sevillana" panose="02000500000000020002" pitchFamily="2" charset="0"/>
                <a:cs typeface="Times New Roman" panose="02020603050405020304" pitchFamily="18" charset="0"/>
              </a:rPr>
              <a:t>Diệu Hiền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SVN-Sevillana" panose="02000500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5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yellow&#10;&#10;Description automatically generated">
            <a:extLst>
              <a:ext uri="{FF2B5EF4-FFF2-40B4-BE49-F238E27FC236}">
                <a16:creationId xmlns:a16="http://schemas.microsoft.com/office/drawing/2014/main" id="{E273A9A9-EF8D-479C-A3D0-89BF6573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402CB0-D85C-46BF-A23F-0580162F25CF}"/>
              </a:ext>
            </a:extLst>
          </p:cNvPr>
          <p:cNvSpPr/>
          <p:nvPr/>
        </p:nvSpPr>
        <p:spPr>
          <a:xfrm>
            <a:off x="611186" y="1229359"/>
            <a:ext cx="4571432" cy="5078771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38100"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5798114" y="341800"/>
            <a:ext cx="5990389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!!3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>
            <a:cxnSpLocks/>
          </p:cNvCxnSpPr>
          <p:nvPr/>
        </p:nvCxnSpPr>
        <p:spPr>
          <a:xfrm>
            <a:off x="433977" y="320040"/>
            <a:ext cx="0" cy="4291374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>
            <a:cxnSpLocks/>
          </p:cNvCxnSpPr>
          <p:nvPr/>
        </p:nvCxnSpPr>
        <p:spPr>
          <a:xfrm>
            <a:off x="1224280" y="6426200"/>
            <a:ext cx="10178143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!!4">
            <a:extLst>
              <a:ext uri="{FF2B5EF4-FFF2-40B4-BE49-F238E27FC236}">
                <a16:creationId xmlns:a16="http://schemas.microsoft.com/office/drawing/2014/main" id="{1BD2B01C-4DCA-4E21-8D26-5AC0780D1C40}"/>
              </a:ext>
            </a:extLst>
          </p:cNvPr>
          <p:cNvCxnSpPr>
            <a:cxnSpLocks/>
          </p:cNvCxnSpPr>
          <p:nvPr/>
        </p:nvCxnSpPr>
        <p:spPr>
          <a:xfrm flipV="1">
            <a:off x="11788503" y="647319"/>
            <a:ext cx="0" cy="5473361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552993" y="335280"/>
            <a:ext cx="272143" cy="652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9D6306-EF00-4E40-B5E0-B77AF031586B}"/>
              </a:ext>
            </a:extLst>
          </p:cNvPr>
          <p:cNvSpPr txBox="1"/>
          <p:nvPr/>
        </p:nvSpPr>
        <p:spPr>
          <a:xfrm>
            <a:off x="743983" y="487226"/>
            <a:ext cx="427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1CB529-6B1D-45A5-AD45-B4E11528F83E}"/>
              </a:ext>
            </a:extLst>
          </p:cNvPr>
          <p:cNvSpPr txBox="1"/>
          <p:nvPr/>
        </p:nvSpPr>
        <p:spPr>
          <a:xfrm>
            <a:off x="760390" y="3515670"/>
            <a:ext cx="4493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Page 117">
            <a:extLst>
              <a:ext uri="{FF2B5EF4-FFF2-40B4-BE49-F238E27FC236}">
                <a16:creationId xmlns:a16="http://schemas.microsoft.com/office/drawing/2014/main" id="{D516C454-6E53-4038-A4F4-C4855FBA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5273" y="431798"/>
            <a:ext cx="6320574" cy="59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90183F-8A6F-46F1-8275-E77654112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78" y="5274613"/>
            <a:ext cx="2348409" cy="16470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FA797-4176-4859-9F7B-D601F208C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996"/>
            <a:ext cx="2348409" cy="1647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A3D265-7BBD-46D7-8947-31B92EE6C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79" y="5240479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98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ield of wheat under a blue sky&#10;&#10;Description automatically generated with medium confidence">
            <a:extLst>
              <a:ext uri="{FF2B5EF4-FFF2-40B4-BE49-F238E27FC236}">
                <a16:creationId xmlns:a16="http://schemas.microsoft.com/office/drawing/2014/main" id="{8FA9E4CB-6C16-4C0A-B69C-A89AADF4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FBAC9BBC-527C-4BA2-91D5-BC47971FE3CA}"/>
              </a:ext>
            </a:extLst>
          </p:cNvPr>
          <p:cNvSpPr/>
          <p:nvPr/>
        </p:nvSpPr>
        <p:spPr>
          <a:xfrm>
            <a:off x="2151180" y="109094"/>
            <a:ext cx="9637486" cy="903535"/>
          </a:xfrm>
          <a:prstGeom prst="parallelogram">
            <a:avLst>
              <a:gd name="adj" fmla="val 50000"/>
            </a:avLst>
          </a:prstGeom>
          <a:solidFill>
            <a:srgbClr val="00B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977687-A1E8-4025-98DF-CFCC092E436A}"/>
              </a:ext>
            </a:extLst>
          </p:cNvPr>
          <p:cNvSpPr/>
          <p:nvPr/>
        </p:nvSpPr>
        <p:spPr>
          <a:xfrm>
            <a:off x="2760922" y="1144816"/>
            <a:ext cx="6893442" cy="5532432"/>
          </a:xfrm>
          <a:prstGeom prst="roundRect">
            <a:avLst>
              <a:gd name="adj" fmla="val 11087"/>
            </a:avLst>
          </a:prstGeom>
          <a:noFill/>
          <a:ln w="19050">
            <a:solidFill>
              <a:schemeClr val="accent1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D905D648-C0E9-4A74-9778-A41C1D69C526}"/>
              </a:ext>
            </a:extLst>
          </p:cNvPr>
          <p:cNvSpPr/>
          <p:nvPr/>
        </p:nvSpPr>
        <p:spPr>
          <a:xfrm>
            <a:off x="1880349" y="311150"/>
            <a:ext cx="9637486" cy="522515"/>
          </a:xfrm>
          <a:prstGeom prst="parallelogram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EC2C7858-333F-44AD-92D9-1555606276D8}"/>
              </a:ext>
            </a:extLst>
          </p:cNvPr>
          <p:cNvSpPr/>
          <p:nvPr/>
        </p:nvSpPr>
        <p:spPr>
          <a:xfrm>
            <a:off x="136047" y="640528"/>
            <a:ext cx="1473471" cy="522515"/>
          </a:xfrm>
          <a:prstGeom prst="parallelogram">
            <a:avLst>
              <a:gd name="adj" fmla="val 50000"/>
            </a:avLst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622DDBFA-DAE6-4ABC-94AF-270083812D44}"/>
              </a:ext>
            </a:extLst>
          </p:cNvPr>
          <p:cNvSpPr/>
          <p:nvPr/>
        </p:nvSpPr>
        <p:spPr>
          <a:xfrm>
            <a:off x="-903204" y="552989"/>
            <a:ext cx="2334350" cy="522515"/>
          </a:xfrm>
          <a:prstGeom prst="parallelogram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ABB8FC-2FE7-46C6-AE02-5C48E0A94890}"/>
              </a:ext>
            </a:extLst>
          </p:cNvPr>
          <p:cNvSpPr txBox="1"/>
          <p:nvPr/>
        </p:nvSpPr>
        <p:spPr>
          <a:xfrm>
            <a:off x="5806631" y="243006"/>
            <a:ext cx="5711204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r"/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đồng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VN-SAF" panose="02040603050506020204" pitchFamily="18" charset="0"/>
              </a:rPr>
              <a:t>lớn</a:t>
            </a:r>
            <a:endParaRPr lang="vi-VN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B1983A6-8266-45FD-A385-4F7F86199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53" b="92320" l="10000" r="90784">
                        <a14:foregroundMark x1="47255" y1="7353" x2="47255" y2="7353"/>
                        <a14:foregroundMark x1="67059" y1="84314" x2="67059" y2="84314"/>
                        <a14:foregroundMark x1="70588" y1="76961" x2="72549" y2="76961"/>
                        <a14:foregroundMark x1="81569" y1="78595" x2="81569" y2="78595"/>
                        <a14:foregroundMark x1="82941" y1="76307" x2="82941" y2="76307"/>
                        <a14:foregroundMark x1="90980" y1="65523" x2="90980" y2="65523"/>
                        <a14:foregroundMark x1="90980" y1="62582" x2="90980" y2="62582"/>
                        <a14:foregroundMark x1="51373" y1="89379" x2="51373" y2="89379"/>
                        <a14:foregroundMark x1="45882" y1="52941" x2="52157" y2="60294"/>
                        <a14:foregroundMark x1="52745" y1="54085" x2="50784" y2="62582"/>
                        <a14:foregroundMark x1="45882" y1="92320" x2="45882" y2="92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26" y="3785100"/>
            <a:ext cx="2820042" cy="3384050"/>
          </a:xfrm>
          <a:prstGeom prst="rect">
            <a:avLst/>
          </a:prstGeom>
        </p:spPr>
      </p:pic>
      <p:pic>
        <p:nvPicPr>
          <p:cNvPr id="29" name="Picture 3" descr="Page 117">
            <a:extLst>
              <a:ext uri="{FF2B5EF4-FFF2-40B4-BE49-F238E27FC236}">
                <a16:creationId xmlns:a16="http://schemas.microsoft.com/office/drawing/2014/main" id="{5122C5A8-8D72-4ABF-B19F-F984B2CB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2559" y="1393119"/>
            <a:ext cx="6390167" cy="506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8DEA42-2B3E-4AD8-9F68-04527F17C05F}"/>
              </a:ext>
            </a:extLst>
          </p:cNvPr>
          <p:cNvSpPr/>
          <p:nvPr/>
        </p:nvSpPr>
        <p:spPr>
          <a:xfrm>
            <a:off x="9090158" y="2262490"/>
            <a:ext cx="2934820" cy="1437642"/>
          </a:xfrm>
          <a:prstGeom prst="wedgeRoundRectCallout">
            <a:avLst>
              <a:gd name="adj1" fmla="val -155939"/>
              <a:gd name="adj2" fmla="val 25707"/>
              <a:gd name="adj3" fmla="val 16667"/>
            </a:avLst>
          </a:prstGeom>
          <a:solidFill>
            <a:srgbClr val="92D05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592241A-9F9A-44CE-995C-4A772672491A}"/>
              </a:ext>
            </a:extLst>
          </p:cNvPr>
          <p:cNvSpPr/>
          <p:nvPr/>
        </p:nvSpPr>
        <p:spPr>
          <a:xfrm flipH="1">
            <a:off x="773668" y="4401215"/>
            <a:ext cx="3035876" cy="1311969"/>
          </a:xfrm>
          <a:prstGeom prst="wedgeRoundRectCallout">
            <a:avLst>
              <a:gd name="adj1" fmla="val -94928"/>
              <a:gd name="adj2" fmla="val 1124"/>
              <a:gd name="adj3" fmla="val 16667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vi-VN" sz="36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40D8176-202B-4168-869E-AE1BC6D508E9}"/>
              </a:ext>
            </a:extLst>
          </p:cNvPr>
          <p:cNvSpPr/>
          <p:nvPr/>
        </p:nvSpPr>
        <p:spPr>
          <a:xfrm>
            <a:off x="183469" y="2456785"/>
            <a:ext cx="2934820" cy="1119282"/>
          </a:xfrm>
          <a:prstGeom prst="wedgeRoundRectCallout">
            <a:avLst>
              <a:gd name="adj1" fmla="val 111793"/>
              <a:gd name="adj2" fmla="val 64219"/>
              <a:gd name="adj3" fmla="val 16667"/>
            </a:avLst>
          </a:prstGeom>
          <a:solidFill>
            <a:srgbClr val="00B05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77345D-8C4E-4FC9-91E7-EAF4EDBD0C0D}"/>
              </a:ext>
            </a:extLst>
          </p:cNvPr>
          <p:cNvSpPr txBox="1"/>
          <p:nvPr/>
        </p:nvSpPr>
        <p:spPr>
          <a:xfrm>
            <a:off x="1392571" y="5713184"/>
            <a:ext cx="9378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trũng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nước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8522A-37BD-43EB-A577-61D240F817BF}"/>
              </a:ext>
            </a:extLst>
          </p:cNvPr>
          <p:cNvSpPr/>
          <p:nvPr/>
        </p:nvSpPr>
        <p:spPr>
          <a:xfrm rot="1740214">
            <a:off x="10111026" y="10652350"/>
            <a:ext cx="15314862" cy="27256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18F06C-1A3B-4BD0-BDE8-E0BC043FF419}"/>
              </a:ext>
            </a:extLst>
          </p:cNvPr>
          <p:cNvSpPr/>
          <p:nvPr/>
        </p:nvSpPr>
        <p:spPr>
          <a:xfrm rot="1740214">
            <a:off x="5652384" y="-589553"/>
            <a:ext cx="15314862" cy="10941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!!1">
            <a:extLst>
              <a:ext uri="{FF2B5EF4-FFF2-40B4-BE49-F238E27FC236}">
                <a16:creationId xmlns:a16="http://schemas.microsoft.com/office/drawing/2014/main" id="{1B8B8CEE-CF3E-4830-8166-D02D9A90A2A0}"/>
              </a:ext>
            </a:extLst>
          </p:cNvPr>
          <p:cNvSpPr/>
          <p:nvPr/>
        </p:nvSpPr>
        <p:spPr>
          <a:xfrm>
            <a:off x="-6325773" y="3605713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!!2">
            <a:extLst>
              <a:ext uri="{FF2B5EF4-FFF2-40B4-BE49-F238E27FC236}">
                <a16:creationId xmlns:a16="http://schemas.microsoft.com/office/drawing/2014/main" id="{0C55E7FB-D0B7-4A46-A7EF-0E9028C4BACB}"/>
              </a:ext>
            </a:extLst>
          </p:cNvPr>
          <p:cNvSpPr/>
          <p:nvPr/>
        </p:nvSpPr>
        <p:spPr>
          <a:xfrm rot="10800000">
            <a:off x="5879211" y="-411773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81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33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 rot="1740214">
            <a:off x="-1600704" y="1305340"/>
            <a:ext cx="15314862" cy="272569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 rot="1740214">
            <a:off x="-2301979" y="3879416"/>
            <a:ext cx="15314862" cy="10941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>
            <a:off x="-3771900" y="0"/>
            <a:ext cx="12382500" cy="6858000"/>
          </a:xfrm>
          <a:prstGeom prst="triangle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0800000">
            <a:off x="4062739" y="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0BB8B-E6BB-4801-B6FC-86B62D6400CE}"/>
              </a:ext>
            </a:extLst>
          </p:cNvPr>
          <p:cNvSpPr txBox="1"/>
          <p:nvPr/>
        </p:nvSpPr>
        <p:spPr>
          <a:xfrm>
            <a:off x="-4310140" y="2185912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2DE198-F24E-461B-9DA8-1B4170B8CFDF}"/>
              </a:ext>
            </a:extLst>
          </p:cNvPr>
          <p:cNvSpPr txBox="1"/>
          <p:nvPr/>
        </p:nvSpPr>
        <p:spPr>
          <a:xfrm>
            <a:off x="13134199" y="2580826"/>
            <a:ext cx="6114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sát lược đồ</a:t>
            </a:r>
            <a:endParaRPr lang="vi-VN" sz="24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6B2EDE-A2C7-4B60-8E0E-617D09EA603B}"/>
              </a:ext>
            </a:extLst>
          </p:cNvPr>
          <p:cNvSpPr txBox="1"/>
          <p:nvPr/>
        </p:nvSpPr>
        <p:spPr>
          <a:xfrm>
            <a:off x="-5302937" y="3013998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5FA55C-A07D-4D71-8579-37B4BB23B230}"/>
              </a:ext>
            </a:extLst>
          </p:cNvPr>
          <p:cNvSpPr txBox="1"/>
          <p:nvPr/>
        </p:nvSpPr>
        <p:spPr>
          <a:xfrm>
            <a:off x="-6567011" y="3880342"/>
            <a:ext cx="328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EAD5F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+mn-cs"/>
              </a:rPr>
              <a:t>Your text here!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E79892B-AF34-44DB-BAFA-A81F653C9639}"/>
              </a:ext>
            </a:extLst>
          </p:cNvPr>
          <p:cNvSpPr/>
          <p:nvPr/>
        </p:nvSpPr>
        <p:spPr>
          <a:xfrm>
            <a:off x="13148422" y="5756976"/>
            <a:ext cx="10170980" cy="40630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D0E925-D025-4517-BA8B-40E1C18FD4A1}"/>
              </a:ext>
            </a:extLst>
          </p:cNvPr>
          <p:cNvSpPr/>
          <p:nvPr/>
        </p:nvSpPr>
        <p:spPr>
          <a:xfrm>
            <a:off x="-10858537" y="633236"/>
            <a:ext cx="10170980" cy="5116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61DC9-4B9E-4CD7-94AF-1E9EB1AB332C}"/>
              </a:ext>
            </a:extLst>
          </p:cNvPr>
          <p:cNvSpPr txBox="1"/>
          <p:nvPr/>
        </p:nvSpPr>
        <p:spPr>
          <a:xfrm rot="1747427">
            <a:off x="1338535" y="1819190"/>
            <a:ext cx="886956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Mạng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lưới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sông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ngòi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kênh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alpha val="44000"/>
                  </a:prst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rạch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44000"/>
                </a:prst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29ED0-46BA-4FE7-9B99-B2335F15CE88}"/>
              </a:ext>
            </a:extLst>
          </p:cNvPr>
          <p:cNvSpPr txBox="1"/>
          <p:nvPr/>
        </p:nvSpPr>
        <p:spPr>
          <a:xfrm rot="1737104">
            <a:off x="393990" y="4046786"/>
            <a:ext cx="1034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DE74C">
                    <a:lumMod val="20000"/>
                    <a:lumOff val="80000"/>
                  </a:srgbClr>
                </a:solidFill>
                <a:effectLst>
                  <a:glow rad="228600">
                    <a:srgbClr val="E55934">
                      <a:satMod val="175000"/>
                      <a:alpha val="40000"/>
                    </a:srgbClr>
                  </a:glow>
                </a:effectLst>
                <a:latin typeface="SVN-Adam Gorry" panose="02040603050506020204" pitchFamily="18" charset="0"/>
              </a:rPr>
              <a:t>Chằng</a:t>
            </a:r>
            <a:r>
              <a:rPr lang="en-US" sz="6000" b="1" dirty="0">
                <a:solidFill>
                  <a:srgbClr val="FDE74C">
                    <a:lumMod val="20000"/>
                    <a:lumOff val="80000"/>
                  </a:srgbClr>
                </a:solidFill>
                <a:effectLst>
                  <a:glow rad="228600">
                    <a:srgbClr val="E55934">
                      <a:satMod val="175000"/>
                      <a:alpha val="40000"/>
                    </a:srgbClr>
                  </a:glow>
                </a:effectLst>
                <a:latin typeface="SVN-Adam Gorry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DE74C">
                    <a:lumMod val="20000"/>
                    <a:lumOff val="80000"/>
                  </a:srgbClr>
                </a:solidFill>
                <a:effectLst>
                  <a:glow rad="228600">
                    <a:srgbClr val="E55934">
                      <a:satMod val="175000"/>
                      <a:alpha val="40000"/>
                    </a:srgbClr>
                  </a:glow>
                </a:effectLst>
                <a:latin typeface="SVN-Adam Gorry" panose="02040603050506020204" pitchFamily="18" charset="0"/>
              </a:rPr>
              <a:t>chịt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DE74C">
                  <a:lumMod val="20000"/>
                  <a:lumOff val="80000"/>
                </a:srgbClr>
              </a:solidFill>
              <a:effectLst>
                <a:glow rad="228600">
                  <a:srgbClr val="E55934">
                    <a:satMod val="175000"/>
                    <a:alpha val="40000"/>
                  </a:srgbClr>
                </a:glo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2" name="Picture 4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A841477-1EB4-45BE-9008-2BD74D50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99423" y="6753037"/>
            <a:ext cx="3448808" cy="35326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610600" y="1319820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-684727" y="1481743"/>
            <a:ext cx="5017346" cy="53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7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yellow&#10;&#10;Description automatically generated">
            <a:extLst>
              <a:ext uri="{FF2B5EF4-FFF2-40B4-BE49-F238E27FC236}">
                <a16:creationId xmlns:a16="http://schemas.microsoft.com/office/drawing/2014/main" id="{E273A9A9-EF8D-479C-A3D0-89BF6573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402CB0-D85C-46BF-A23F-0580162F25CF}"/>
              </a:ext>
            </a:extLst>
          </p:cNvPr>
          <p:cNvSpPr/>
          <p:nvPr/>
        </p:nvSpPr>
        <p:spPr>
          <a:xfrm>
            <a:off x="611186" y="1229359"/>
            <a:ext cx="4571432" cy="5078771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38100"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D23B0C-4A92-418D-ABFE-42B01EE1D629}"/>
              </a:ext>
            </a:extLst>
          </p:cNvPr>
          <p:cNvCxnSpPr>
            <a:cxnSpLocks/>
          </p:cNvCxnSpPr>
          <p:nvPr/>
        </p:nvCxnSpPr>
        <p:spPr>
          <a:xfrm>
            <a:off x="5798114" y="341800"/>
            <a:ext cx="5990389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!!3">
            <a:extLst>
              <a:ext uri="{FF2B5EF4-FFF2-40B4-BE49-F238E27FC236}">
                <a16:creationId xmlns:a16="http://schemas.microsoft.com/office/drawing/2014/main" id="{36C2D758-1AA6-45A2-8979-D132E7C355B6}"/>
              </a:ext>
            </a:extLst>
          </p:cNvPr>
          <p:cNvCxnSpPr>
            <a:cxnSpLocks/>
          </p:cNvCxnSpPr>
          <p:nvPr/>
        </p:nvCxnSpPr>
        <p:spPr>
          <a:xfrm>
            <a:off x="433977" y="320040"/>
            <a:ext cx="0" cy="4291374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38071-BC17-484A-97EF-3564E4E47926}"/>
              </a:ext>
            </a:extLst>
          </p:cNvPr>
          <p:cNvCxnSpPr>
            <a:cxnSpLocks/>
          </p:cNvCxnSpPr>
          <p:nvPr/>
        </p:nvCxnSpPr>
        <p:spPr>
          <a:xfrm>
            <a:off x="1224280" y="6426200"/>
            <a:ext cx="10178143" cy="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!!4">
            <a:extLst>
              <a:ext uri="{FF2B5EF4-FFF2-40B4-BE49-F238E27FC236}">
                <a16:creationId xmlns:a16="http://schemas.microsoft.com/office/drawing/2014/main" id="{1BD2B01C-4DCA-4E21-8D26-5AC0780D1C40}"/>
              </a:ext>
            </a:extLst>
          </p:cNvPr>
          <p:cNvCxnSpPr>
            <a:cxnSpLocks/>
          </p:cNvCxnSpPr>
          <p:nvPr/>
        </p:nvCxnSpPr>
        <p:spPr>
          <a:xfrm flipV="1">
            <a:off x="11788503" y="647319"/>
            <a:ext cx="0" cy="5473361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EEBF029-7155-4090-8C67-7CE6115A7CCA}"/>
              </a:ext>
            </a:extLst>
          </p:cNvPr>
          <p:cNvCxnSpPr>
            <a:cxnSpLocks/>
          </p:cNvCxnSpPr>
          <p:nvPr/>
        </p:nvCxnSpPr>
        <p:spPr>
          <a:xfrm flipV="1">
            <a:off x="552993" y="335280"/>
            <a:ext cx="272143" cy="6520"/>
          </a:xfrm>
          <a:prstGeom prst="line">
            <a:avLst/>
          </a:prstGeom>
          <a:ln w="38100">
            <a:solidFill>
              <a:srgbClr val="E64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9D6306-EF00-4E40-B5E0-B77AF031586B}"/>
              </a:ext>
            </a:extLst>
          </p:cNvPr>
          <p:cNvSpPr txBox="1"/>
          <p:nvPr/>
        </p:nvSpPr>
        <p:spPr>
          <a:xfrm>
            <a:off x="743983" y="487226"/>
            <a:ext cx="427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Thanh Nhac TL" panose="02040603050506020204" pitchFamily="18" charset="0"/>
                <a:cs typeface="Times New Roman" panose="02020603050405020304" pitchFamily="18" charset="0"/>
              </a:rPr>
              <a:t>đồ</a:t>
            </a:r>
            <a:endParaRPr lang="vi-VN" sz="3200" b="1" dirty="0">
              <a:solidFill>
                <a:srgbClr val="008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C642EB-AC35-432F-B2DE-A454BD6A62A7}"/>
              </a:ext>
            </a:extLst>
          </p:cNvPr>
          <p:cNvSpPr txBox="1"/>
          <p:nvPr/>
        </p:nvSpPr>
        <p:spPr>
          <a:xfrm>
            <a:off x="712191" y="2900991"/>
            <a:ext cx="4493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0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3600" b="1" dirty="0">
              <a:solidFill>
                <a:srgbClr val="0007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Page 117">
            <a:extLst>
              <a:ext uri="{FF2B5EF4-FFF2-40B4-BE49-F238E27FC236}">
                <a16:creationId xmlns:a16="http://schemas.microsoft.com/office/drawing/2014/main" id="{D516C454-6E53-4038-A4F4-C4855FBA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5273" y="431798"/>
            <a:ext cx="6320574" cy="59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90183F-8A6F-46F1-8275-E77654112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78" y="5274613"/>
            <a:ext cx="2348409" cy="16470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CFA797-4176-4859-9F7B-D601F208C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996"/>
            <a:ext cx="2348409" cy="1647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A3D265-7BBD-46D7-8947-31B92EE6C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379" y="5240479"/>
            <a:ext cx="2348409" cy="16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579</Words>
  <Application>Microsoft Office PowerPoint</Application>
  <PresentationFormat>Widescreen</PresentationFormat>
  <Paragraphs>67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#9Slide03 AmpleSoft Bold</vt:lpstr>
      <vt:lpstr>Arial</vt:lpstr>
      <vt:lpstr>Calibri</vt:lpstr>
      <vt:lpstr>Calibri Light</vt:lpstr>
      <vt:lpstr>Montserrat</vt:lpstr>
      <vt:lpstr>Montserrat Black</vt:lpstr>
      <vt:lpstr>SVN-Adam Gorry</vt:lpstr>
      <vt:lpstr>SVN-Caprica Script</vt:lpstr>
      <vt:lpstr>SVN-Monday</vt:lpstr>
      <vt:lpstr>SVN-Poky's</vt:lpstr>
      <vt:lpstr>SVN-SAF</vt:lpstr>
      <vt:lpstr>SVN-Sevillana</vt:lpstr>
      <vt:lpstr>Times New Roman</vt:lpstr>
      <vt:lpstr>UTM Thanh Nhac TL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2022-01-12T16:41:28Z</dcterms:created>
  <dcterms:modified xsi:type="dcterms:W3CDTF">2022-01-12T16:44:30Z</dcterms:modified>
</cp:coreProperties>
</file>